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6.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7.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8.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9.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10.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11.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notesSlides/notesSlide12.xml" ContentType="application/vnd.openxmlformats-officedocument.presentationml.notesSlide+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notesSlides/notesSlide13.xml" ContentType="application/vnd.openxmlformats-officedocument.presentationml.notesSlide+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notesSlides/notesSlide14.xml" ContentType="application/vnd.openxmlformats-officedocument.presentationml.notesSlide+xml"/>
  <Override PartName="/ppt/tags/tag217.xml" ContentType="application/vnd.openxmlformats-officedocument.presentationml.tags+xml"/>
  <Override PartName="/ppt/tags/tag218.xml" ContentType="application/vnd.openxmlformats-officedocument.presentationml.tags+xml"/>
  <Override PartName="/ppt/notesSlides/notesSlide15.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notesSlides/notesSlide16.xml" ContentType="application/vnd.openxmlformats-officedocument.presentationml.notesSlide+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notesSlides/notesSlide17.xml" ContentType="application/vnd.openxmlformats-officedocument.presentationml.notesSlide+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notesSlides/notesSlide18.xml" ContentType="application/vnd.openxmlformats-officedocument.presentationml.notesSlide+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19.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notesSlides/notesSlide20.xml" ContentType="application/vnd.openxmlformats-officedocument.presentationml.notesSlid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notesSlides/notesSlide21.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notesSlides/notesSlide22.xml" ContentType="application/vnd.openxmlformats-officedocument.presentationml.notesSlide+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6" r:id="rId3"/>
    <p:sldId id="258" r:id="rId4"/>
    <p:sldId id="270" r:id="rId5"/>
    <p:sldId id="259" r:id="rId6"/>
    <p:sldId id="260" r:id="rId7"/>
    <p:sldId id="261" r:id="rId8"/>
    <p:sldId id="266" r:id="rId9"/>
    <p:sldId id="268" r:id="rId10"/>
    <p:sldId id="280" r:id="rId11"/>
    <p:sldId id="262" r:id="rId12"/>
    <p:sldId id="281" r:id="rId13"/>
    <p:sldId id="263" r:id="rId14"/>
    <p:sldId id="264" r:id="rId15"/>
    <p:sldId id="279" r:id="rId16"/>
    <p:sldId id="269" r:id="rId17"/>
    <p:sldId id="271" r:id="rId18"/>
    <p:sldId id="272" r:id="rId19"/>
    <p:sldId id="273" r:id="rId20"/>
    <p:sldId id="278" r:id="rId21"/>
    <p:sldId id="265" r:id="rId22"/>
    <p:sldId id="274" r:id="rId23"/>
    <p:sldId id="275" r:id="rId24"/>
    <p:sldId id="276" r:id="rId25"/>
    <p:sldId id="257" r:id="rId26"/>
    <p:sldId id="277"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8F90"/>
    <a:srgbClr val="F6F0E1"/>
    <a:srgbClr val="82C3C3"/>
    <a:srgbClr val="ECC261"/>
    <a:srgbClr val="AEC86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4660"/>
  </p:normalViewPr>
  <p:slideViewPr>
    <p:cSldViewPr snapToGrid="0" showGuides="1">
      <p:cViewPr varScale="1">
        <p:scale>
          <a:sx n="60" d="100"/>
          <a:sy n="60" d="100"/>
        </p:scale>
        <p:origin x="-102" y="-1386"/>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BE6BCC-200C-4D92-B317-FC051C29FAFE}" type="datetimeFigureOut">
              <a:rPr lang="zh-CN" altLang="en-US" smtClean="0"/>
              <a:t>2018/3/13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248640-275A-47DB-86DC-425DB83474C4}" type="slidenum">
              <a:rPr lang="zh-CN" altLang="en-US" smtClean="0"/>
              <a:t>‹#›</a:t>
            </a:fld>
            <a:endParaRPr lang="zh-CN" altLang="en-US"/>
          </a:p>
        </p:txBody>
      </p:sp>
    </p:spTree>
    <p:extLst>
      <p:ext uri="{BB962C8B-B14F-4D97-AF65-F5344CB8AC3E}">
        <p14:creationId xmlns:p14="http://schemas.microsoft.com/office/powerpoint/2010/main" val="2764834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248640-275A-47DB-86DC-425DB83474C4}" type="slidenum">
              <a:rPr lang="zh-CN" altLang="en-US" smtClean="0"/>
              <a:t>1</a:t>
            </a:fld>
            <a:endParaRPr lang="zh-CN" altLang="en-US"/>
          </a:p>
        </p:txBody>
      </p:sp>
    </p:spTree>
    <p:extLst>
      <p:ext uri="{BB962C8B-B14F-4D97-AF65-F5344CB8AC3E}">
        <p14:creationId xmlns:p14="http://schemas.microsoft.com/office/powerpoint/2010/main" val="3823785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1B0AB429-D1F4-48AF-849A-97C84D67A1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19B5159A-07EF-4760-A208-E6514B813F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57D98C7A-5083-48AD-8D0A-CE49F347D8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2CC051D3-208D-430B-A2C1-9DAF3C3FF4D9}" type="slidenum">
              <a:rPr lang="zh-CN" altLang="en-US" smtClean="0">
                <a:latin typeface="Calibri" panose="020F0502020204030204" pitchFamily="34" charset="0"/>
              </a:rPr>
              <a:pPr/>
              <a:t>10</a:t>
            </a:fld>
            <a:endParaRPr lang="zh-CN" altLang="en-US">
              <a:latin typeface="Calibri" panose="020F0502020204030204" pitchFamily="34" charset="0"/>
            </a:endParaRPr>
          </a:p>
        </p:txBody>
      </p:sp>
    </p:spTree>
    <p:extLst>
      <p:ext uri="{BB962C8B-B14F-4D97-AF65-F5344CB8AC3E}">
        <p14:creationId xmlns:p14="http://schemas.microsoft.com/office/powerpoint/2010/main" val="64177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248640-275A-47DB-86DC-425DB83474C4}" type="slidenum">
              <a:rPr lang="zh-CN" altLang="en-US" smtClean="0"/>
              <a:t>11</a:t>
            </a:fld>
            <a:endParaRPr lang="zh-CN" altLang="en-US"/>
          </a:p>
        </p:txBody>
      </p:sp>
    </p:spTree>
    <p:extLst>
      <p:ext uri="{BB962C8B-B14F-4D97-AF65-F5344CB8AC3E}">
        <p14:creationId xmlns:p14="http://schemas.microsoft.com/office/powerpoint/2010/main" val="2894599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4F7297DD-C1BF-4CDA-97B2-415017291D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51E86267-7728-48F1-8EF2-50F07C998D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52983E08-DADB-4D02-B85F-8AD93654C67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4803F83-9B0F-4412-A4F6-A932F121089B}" type="slidenum">
              <a:rPr lang="zh-CN" altLang="en-US" smtClean="0">
                <a:latin typeface="Calibri" panose="020F0502020204030204" pitchFamily="34" charset="0"/>
              </a:rPr>
              <a:pPr/>
              <a:t>12</a:t>
            </a:fld>
            <a:endParaRPr lang="zh-CN" altLang="en-US">
              <a:latin typeface="Calibri" panose="020F0502020204030204" pitchFamily="34" charset="0"/>
            </a:endParaRPr>
          </a:p>
        </p:txBody>
      </p:sp>
    </p:spTree>
    <p:extLst>
      <p:ext uri="{BB962C8B-B14F-4D97-AF65-F5344CB8AC3E}">
        <p14:creationId xmlns:p14="http://schemas.microsoft.com/office/powerpoint/2010/main" val="3575192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F54A18A6-D562-4081-BFCE-8175C0C69B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D5E3DC6E-D527-42F8-8627-ABCD5A5946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E7E3459D-2846-4334-B1CA-D5AE061CAC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B950029-DD3E-437A-87C5-D06370F310A9}" type="slidenum">
              <a:rPr lang="zh-CN" altLang="en-US" smtClean="0">
                <a:latin typeface="Calibri" panose="020F0502020204030204" pitchFamily="34" charset="0"/>
              </a:rPr>
              <a:pPr/>
              <a:t>13</a:t>
            </a:fld>
            <a:endParaRPr lang="zh-CN" altLang="en-US">
              <a:latin typeface="Calibri" panose="020F0502020204030204" pitchFamily="34" charset="0"/>
            </a:endParaRPr>
          </a:p>
        </p:txBody>
      </p:sp>
    </p:spTree>
    <p:extLst>
      <p:ext uri="{BB962C8B-B14F-4D97-AF65-F5344CB8AC3E}">
        <p14:creationId xmlns:p14="http://schemas.microsoft.com/office/powerpoint/2010/main" val="401501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3EC4054C-DFA8-42D8-BFD3-E6AC43B7F4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93C283B6-79CA-4A53-A00A-9469E2A181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07C5E8E6-C9E6-4608-AFE5-045AEC68C3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780EEC70-696A-4668-9BA1-C4FF211E5008}"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14</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09574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A2F52722-2EBD-478E-88A1-4835C8FDAF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791E2CE1-CB54-4127-8044-F3C5AF25310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B933229E-2177-47B2-9691-24A0129E50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7FC1691F-D810-4033-84F3-E43ED89CA446}" type="slidenum">
              <a:rPr lang="zh-CN" altLang="en-US" smtClean="0">
                <a:latin typeface="Calibri" panose="020F0502020204030204" pitchFamily="34" charset="0"/>
              </a:rPr>
              <a:pPr/>
              <a:t>15</a:t>
            </a:fld>
            <a:endParaRPr lang="zh-CN" altLang="en-US">
              <a:latin typeface="Calibri" panose="020F0502020204030204" pitchFamily="34" charset="0"/>
            </a:endParaRPr>
          </a:p>
        </p:txBody>
      </p:sp>
    </p:spTree>
    <p:extLst>
      <p:ext uri="{BB962C8B-B14F-4D97-AF65-F5344CB8AC3E}">
        <p14:creationId xmlns:p14="http://schemas.microsoft.com/office/powerpoint/2010/main" val="1744104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C796512F-4063-4FAB-82CA-03F165B352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F67DAF36-628E-4624-9FAE-5F9C364420E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542D9760-9A60-42DA-83BC-322CB72F3B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F61B9A09-034E-4312-9D68-E69FAA44699B}" type="slidenum">
              <a:rPr lang="zh-CN" altLang="en-US" smtClean="0">
                <a:latin typeface="Calibri" panose="020F0502020204030204" pitchFamily="34" charset="0"/>
              </a:rPr>
              <a:pPr/>
              <a:t>16</a:t>
            </a:fld>
            <a:endParaRPr lang="zh-CN" altLang="en-US">
              <a:latin typeface="Calibri" panose="020F0502020204030204" pitchFamily="34" charset="0"/>
            </a:endParaRPr>
          </a:p>
        </p:txBody>
      </p:sp>
    </p:spTree>
    <p:extLst>
      <p:ext uri="{BB962C8B-B14F-4D97-AF65-F5344CB8AC3E}">
        <p14:creationId xmlns:p14="http://schemas.microsoft.com/office/powerpoint/2010/main" val="30335144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202B60C0-A6E2-42A9-BAFE-76738D53B76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04AFDE57-A532-44BB-ABB1-002BB89043E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B59B93E2-7401-4AB6-89BF-77FF508127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65EF13BF-BCEB-474E-9B92-ECC4D104967C}" type="slidenum">
              <a:rPr lang="zh-CN" altLang="en-US" smtClean="0">
                <a:latin typeface="Calibri" panose="020F0502020204030204" pitchFamily="34" charset="0"/>
              </a:rPr>
              <a:pPr/>
              <a:t>17</a:t>
            </a:fld>
            <a:endParaRPr lang="zh-CN" altLang="en-US">
              <a:latin typeface="Calibri" panose="020F0502020204030204" pitchFamily="34" charset="0"/>
            </a:endParaRPr>
          </a:p>
        </p:txBody>
      </p:sp>
    </p:spTree>
    <p:extLst>
      <p:ext uri="{BB962C8B-B14F-4D97-AF65-F5344CB8AC3E}">
        <p14:creationId xmlns:p14="http://schemas.microsoft.com/office/powerpoint/2010/main" val="1162493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2286DBC1-4090-4D44-AB81-51E3635F8D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A40429A1-2180-435E-811F-E982512739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FF44B042-8903-42BD-B0DF-2282F59A8AA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F6D1ABA-B96A-4F83-9541-DDFC2B297F22}" type="slidenum">
              <a:rPr lang="zh-CN" altLang="en-US" smtClean="0">
                <a:latin typeface="Calibri" panose="020F0502020204030204" pitchFamily="34" charset="0"/>
              </a:rPr>
              <a:pPr/>
              <a:t>18</a:t>
            </a:fld>
            <a:endParaRPr lang="zh-CN" altLang="en-US">
              <a:latin typeface="Calibri" panose="020F0502020204030204" pitchFamily="34" charset="0"/>
            </a:endParaRPr>
          </a:p>
        </p:txBody>
      </p:sp>
    </p:spTree>
    <p:extLst>
      <p:ext uri="{BB962C8B-B14F-4D97-AF65-F5344CB8AC3E}">
        <p14:creationId xmlns:p14="http://schemas.microsoft.com/office/powerpoint/2010/main" val="2472867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3EC4054C-DFA8-42D8-BFD3-E6AC43B7F4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93C283B6-79CA-4A53-A00A-9469E2A181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07C5E8E6-C9E6-4608-AFE5-045AEC68C3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780EEC70-696A-4668-9BA1-C4FF211E5008}"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19</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0970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248640-275A-47DB-86DC-425DB83474C4}" type="slidenum">
              <a:rPr lang="zh-CN" altLang="en-US" smtClean="0"/>
              <a:t>2</a:t>
            </a:fld>
            <a:endParaRPr lang="zh-CN" altLang="en-US"/>
          </a:p>
        </p:txBody>
      </p:sp>
    </p:spTree>
    <p:extLst>
      <p:ext uri="{BB962C8B-B14F-4D97-AF65-F5344CB8AC3E}">
        <p14:creationId xmlns:p14="http://schemas.microsoft.com/office/powerpoint/2010/main" val="2371485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34E0112F-21F9-4E41-9B52-88A988443F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69BC0FDC-BB85-463F-B468-0402FBD79B2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F20ABFF6-1CD4-4538-9565-801A657011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118E7A62-BF4E-4656-9D48-04A80A5F3461}" type="slidenum">
              <a:rPr lang="zh-CN" altLang="en-US" smtClean="0">
                <a:latin typeface="Calibri" panose="020F0502020204030204" pitchFamily="34" charset="0"/>
              </a:rPr>
              <a:pPr/>
              <a:t>20</a:t>
            </a:fld>
            <a:endParaRPr lang="zh-CN" altLang="en-US">
              <a:latin typeface="Calibri" panose="020F0502020204030204" pitchFamily="34" charset="0"/>
            </a:endParaRPr>
          </a:p>
        </p:txBody>
      </p:sp>
    </p:spTree>
    <p:extLst>
      <p:ext uri="{BB962C8B-B14F-4D97-AF65-F5344CB8AC3E}">
        <p14:creationId xmlns:p14="http://schemas.microsoft.com/office/powerpoint/2010/main" val="4043799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8648E31E-0F76-4ED0-ACB9-9D806741E65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89A0865D-C523-49C4-9748-064B9092FD1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0CC3A5ED-8382-4103-82CE-A34E4CBEA1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02E8D297-9013-421E-ABB9-69D01A5C1529}" type="slidenum">
              <a:rPr lang="zh-CN" altLang="en-US" smtClean="0">
                <a:latin typeface="Calibri" panose="020F0502020204030204" pitchFamily="34" charset="0"/>
              </a:rPr>
              <a:pPr/>
              <a:t>21</a:t>
            </a:fld>
            <a:endParaRPr lang="zh-CN" altLang="en-US">
              <a:latin typeface="Calibri" panose="020F0502020204030204" pitchFamily="34" charset="0"/>
            </a:endParaRPr>
          </a:p>
        </p:txBody>
      </p:sp>
    </p:spTree>
    <p:extLst>
      <p:ext uri="{BB962C8B-B14F-4D97-AF65-F5344CB8AC3E}">
        <p14:creationId xmlns:p14="http://schemas.microsoft.com/office/powerpoint/2010/main" val="793228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5E83C2BA-5154-4E90-8994-F30D801FDA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F1850F9F-9B47-44DF-B011-A9746ABF20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05F20F2A-15EA-40A2-9536-89FBE9CEF8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F63F93F0-0C32-443B-B801-C7DADE71A719}" type="slidenum">
              <a:rPr lang="zh-CN" altLang="en-US" smtClean="0">
                <a:latin typeface="Calibri" panose="020F0502020204030204" pitchFamily="34" charset="0"/>
              </a:rPr>
              <a:pPr/>
              <a:t>22</a:t>
            </a:fld>
            <a:endParaRPr lang="zh-CN" altLang="en-US">
              <a:latin typeface="Calibri" panose="020F0502020204030204" pitchFamily="34" charset="0"/>
            </a:endParaRPr>
          </a:p>
        </p:txBody>
      </p:sp>
    </p:spTree>
    <p:extLst>
      <p:ext uri="{BB962C8B-B14F-4D97-AF65-F5344CB8AC3E}">
        <p14:creationId xmlns:p14="http://schemas.microsoft.com/office/powerpoint/2010/main" val="3791444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086099D2-14AB-4724-B948-C6C1548B7B8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EF7C4049-16AD-44F5-B7C7-78DF64E52F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8D798510-1E63-40F7-9278-563B003F0B2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B4F251B-6C52-4070-B525-985837EF14A4}" type="slidenum">
              <a:rPr lang="zh-CN" altLang="en-US" smtClean="0">
                <a:latin typeface="Calibri" panose="020F0502020204030204" pitchFamily="34" charset="0"/>
              </a:rPr>
              <a:pPr/>
              <a:t>23</a:t>
            </a:fld>
            <a:endParaRPr lang="zh-CN" altLang="en-US">
              <a:latin typeface="Calibri" panose="020F0502020204030204" pitchFamily="34" charset="0"/>
            </a:endParaRPr>
          </a:p>
        </p:txBody>
      </p:sp>
    </p:spTree>
    <p:extLst>
      <p:ext uri="{BB962C8B-B14F-4D97-AF65-F5344CB8AC3E}">
        <p14:creationId xmlns:p14="http://schemas.microsoft.com/office/powerpoint/2010/main" val="25980870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248640-275A-47DB-86DC-425DB83474C4}" type="slidenum">
              <a:rPr lang="zh-CN" altLang="en-US" smtClean="0"/>
              <a:t>24</a:t>
            </a:fld>
            <a:endParaRPr lang="zh-CN" altLang="en-US"/>
          </a:p>
        </p:txBody>
      </p:sp>
    </p:spTree>
    <p:extLst>
      <p:ext uri="{BB962C8B-B14F-4D97-AF65-F5344CB8AC3E}">
        <p14:creationId xmlns:p14="http://schemas.microsoft.com/office/powerpoint/2010/main" val="1721232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248640-275A-47DB-86DC-425DB83474C4}" type="slidenum">
              <a:rPr lang="zh-CN" altLang="en-US" smtClean="0"/>
              <a:t>25</a:t>
            </a:fld>
            <a:endParaRPr lang="zh-CN" altLang="en-US"/>
          </a:p>
        </p:txBody>
      </p:sp>
    </p:spTree>
    <p:extLst>
      <p:ext uri="{BB962C8B-B14F-4D97-AF65-F5344CB8AC3E}">
        <p14:creationId xmlns:p14="http://schemas.microsoft.com/office/powerpoint/2010/main" val="1365573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3EC4054C-DFA8-42D8-BFD3-E6AC43B7F4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93C283B6-79CA-4A53-A00A-9469E2A181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07C5E8E6-C9E6-4608-AFE5-045AEC68C3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780EEC70-696A-4668-9BA1-C4FF211E5008}"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048979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82E91AB3-41F2-498F-934F-3B9235D7A6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ACD877C2-A05E-4585-8F71-EA5BB395F6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C0B57099-27BC-44FC-B03C-59BF42858CC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DEE882E-0042-4466-A8DE-72BBC4E39B64}" type="slidenum">
              <a:rPr lang="zh-CN" altLang="en-US" smtClean="0">
                <a:latin typeface="Calibri" panose="020F0502020204030204" pitchFamily="34" charset="0"/>
              </a:rPr>
              <a:pPr/>
              <a:t>4</a:t>
            </a:fld>
            <a:endParaRPr lang="zh-CN" altLang="en-US">
              <a:latin typeface="Calibri" panose="020F0502020204030204" pitchFamily="34" charset="0"/>
            </a:endParaRPr>
          </a:p>
        </p:txBody>
      </p:sp>
    </p:spTree>
    <p:extLst>
      <p:ext uri="{BB962C8B-B14F-4D97-AF65-F5344CB8AC3E}">
        <p14:creationId xmlns:p14="http://schemas.microsoft.com/office/powerpoint/2010/main" val="4010867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86243B1F-CC61-4244-8969-2616DE7053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7D29A425-7EC0-47CA-AC85-168A4A95BA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BD8BBE67-B012-43DA-A622-1FFF5CD0B4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697C197C-A535-4E27-9400-8A98A3292A97}" type="slidenum">
              <a:rPr lang="zh-CN" altLang="en-US" smtClean="0">
                <a:latin typeface="Calibri" panose="020F0502020204030204" pitchFamily="34" charset="0"/>
              </a:rPr>
              <a:pPr/>
              <a:t>5</a:t>
            </a:fld>
            <a:endParaRPr lang="zh-CN" altLang="en-US">
              <a:latin typeface="Calibri" panose="020F0502020204030204" pitchFamily="34" charset="0"/>
            </a:endParaRPr>
          </a:p>
        </p:txBody>
      </p:sp>
    </p:spTree>
    <p:extLst>
      <p:ext uri="{BB962C8B-B14F-4D97-AF65-F5344CB8AC3E}">
        <p14:creationId xmlns:p14="http://schemas.microsoft.com/office/powerpoint/2010/main" val="3620884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B843CE8D-9328-4A2E-B8F2-24F37D9E7A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4A31BB60-94E7-4C62-92A4-2453622765B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839ECE46-308C-489A-A8DB-CD04403DDDB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9B2DDADF-77A8-42A0-86CA-BBC8E5431F29}" type="slidenum">
              <a:rPr lang="zh-CN" altLang="en-US" smtClean="0">
                <a:latin typeface="Calibri" panose="020F0502020204030204" pitchFamily="34" charset="0"/>
              </a:rPr>
              <a:pPr/>
              <a:t>6</a:t>
            </a:fld>
            <a:endParaRPr lang="zh-CN" altLang="en-US">
              <a:latin typeface="Calibri" panose="020F0502020204030204" pitchFamily="34" charset="0"/>
            </a:endParaRPr>
          </a:p>
        </p:txBody>
      </p:sp>
    </p:spTree>
    <p:extLst>
      <p:ext uri="{BB962C8B-B14F-4D97-AF65-F5344CB8AC3E}">
        <p14:creationId xmlns:p14="http://schemas.microsoft.com/office/powerpoint/2010/main" val="136890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5B514C80-31CB-443C-BAB5-C48CE123B4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16721519-0600-4F46-9F73-2929D7FE7B1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445D190A-8E81-42B9-B3D2-B5082946942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2591D73-9269-40B0-8F69-0298A1F60DAB}" type="slidenum">
              <a:rPr lang="zh-CN" altLang="en-US" smtClean="0">
                <a:latin typeface="Calibri" panose="020F0502020204030204" pitchFamily="34" charset="0"/>
              </a:rPr>
              <a:pPr/>
              <a:t>7</a:t>
            </a:fld>
            <a:endParaRPr lang="zh-CN" altLang="en-US">
              <a:latin typeface="Calibri" panose="020F0502020204030204" pitchFamily="34" charset="0"/>
            </a:endParaRPr>
          </a:p>
        </p:txBody>
      </p:sp>
    </p:spTree>
    <p:extLst>
      <p:ext uri="{BB962C8B-B14F-4D97-AF65-F5344CB8AC3E}">
        <p14:creationId xmlns:p14="http://schemas.microsoft.com/office/powerpoint/2010/main" val="631826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82DD089F-2833-4463-90EC-7F10B8FADC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EBE0D7E9-D963-472C-88CA-BD9A8BE59B1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a:p>
        </p:txBody>
      </p:sp>
      <p:sp>
        <p:nvSpPr>
          <p:cNvPr id="4100" name="灯片编号占位符 3">
            <a:extLst>
              <a:ext uri="{FF2B5EF4-FFF2-40B4-BE49-F238E27FC236}">
                <a16:creationId xmlns:a16="http://schemas.microsoft.com/office/drawing/2014/main" xmlns="" id="{23A88A2C-891B-4304-96A6-34B3487E75C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D802B84-DDE6-448F-AD11-CC3C910456A2}" type="slidenum">
              <a:rPr lang="zh-CN" altLang="en-US" smtClean="0">
                <a:latin typeface="Calibri" panose="020F0502020204030204" pitchFamily="34" charset="0"/>
              </a:rPr>
              <a:pPr/>
              <a:t>8</a:t>
            </a:fld>
            <a:endParaRPr lang="zh-CN" altLang="en-US">
              <a:latin typeface="Calibri" panose="020F0502020204030204" pitchFamily="34" charset="0"/>
            </a:endParaRPr>
          </a:p>
        </p:txBody>
      </p:sp>
    </p:spTree>
    <p:extLst>
      <p:ext uri="{BB962C8B-B14F-4D97-AF65-F5344CB8AC3E}">
        <p14:creationId xmlns:p14="http://schemas.microsoft.com/office/powerpoint/2010/main" val="694017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3EC4054C-DFA8-42D8-BFD3-E6AC43B7F4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a16="http://schemas.microsoft.com/office/drawing/2014/main" xmlns="" id="{93C283B6-79CA-4A53-A00A-9469E2A181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a:extLst>
              <a:ext uri="{FF2B5EF4-FFF2-40B4-BE49-F238E27FC236}">
                <a16:creationId xmlns:a16="http://schemas.microsoft.com/office/drawing/2014/main" xmlns="" id="{07C5E8E6-C9E6-4608-AFE5-045AEC68C3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780EEC70-696A-4668-9BA1-C4FF211E5008}"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9</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620055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09E8424-D6DA-4CFD-B8D3-D0C1DFBF734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158859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任意多边形: 形状 9">
            <a:extLst>
              <a:ext uri="{FF2B5EF4-FFF2-40B4-BE49-F238E27FC236}">
                <a16:creationId xmlns:a16="http://schemas.microsoft.com/office/drawing/2014/main" xmlns="" id="{879EEDF4-EBC3-4945-BA55-5B82F12F796A}"/>
              </a:ext>
            </a:extLst>
          </p:cNvPr>
          <p:cNvSpPr>
            <a:spLocks noGrp="1"/>
          </p:cNvSpPr>
          <p:nvPr>
            <p:ph type="pic" sz="quarter" idx="10"/>
          </p:nvPr>
        </p:nvSpPr>
        <p:spPr>
          <a:xfrm>
            <a:off x="1656203" y="2420673"/>
            <a:ext cx="2370682" cy="2377051"/>
          </a:xfrm>
          <a:custGeom>
            <a:avLst/>
            <a:gdLst>
              <a:gd name="connsiteX0" fmla="*/ 1081685 w 2370682"/>
              <a:gd name="connsiteY0" fmla="*/ 321 h 2377051"/>
              <a:gd name="connsiteX1" fmla="*/ 1252147 w 2370682"/>
              <a:gd name="connsiteY1" fmla="*/ 61218 h 2377051"/>
              <a:gd name="connsiteX2" fmla="*/ 2245839 w 2370682"/>
              <a:gd name="connsiteY2" fmla="*/ 800414 h 2377051"/>
              <a:gd name="connsiteX3" fmla="*/ 2309465 w 2370682"/>
              <a:gd name="connsiteY3" fmla="*/ 1233648 h 2377051"/>
              <a:gd name="connsiteX4" fmla="*/ 1551771 w 2370682"/>
              <a:gd name="connsiteY4" fmla="*/ 2252208 h 2377051"/>
              <a:gd name="connsiteX5" fmla="*/ 1118537 w 2370682"/>
              <a:gd name="connsiteY5" fmla="*/ 2315834 h 2377051"/>
              <a:gd name="connsiteX6" fmla="*/ 124844 w 2370682"/>
              <a:gd name="connsiteY6" fmla="*/ 1576638 h 2377051"/>
              <a:gd name="connsiteX7" fmla="*/ 61218 w 2370682"/>
              <a:gd name="connsiteY7" fmla="*/ 1143404 h 2377051"/>
              <a:gd name="connsiteX8" fmla="*/ 818912 w 2370682"/>
              <a:gd name="connsiteY8" fmla="*/ 124844 h 2377051"/>
              <a:gd name="connsiteX9" fmla="*/ 1081685 w 2370682"/>
              <a:gd name="connsiteY9" fmla="*/ 321 h 2377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70682" h="2377051">
                <a:moveTo>
                  <a:pt x="1081685" y="321"/>
                </a:moveTo>
                <a:cubicBezTo>
                  <a:pt x="1141262" y="3029"/>
                  <a:pt x="1200695" y="22944"/>
                  <a:pt x="1252147" y="61218"/>
                </a:cubicBezTo>
                <a:lnTo>
                  <a:pt x="2245839" y="800414"/>
                </a:lnTo>
                <a:cubicBezTo>
                  <a:pt x="2383043" y="902478"/>
                  <a:pt x="2411529" y="1096445"/>
                  <a:pt x="2309465" y="1233648"/>
                </a:cubicBezTo>
                <a:lnTo>
                  <a:pt x="1551771" y="2252208"/>
                </a:lnTo>
                <a:cubicBezTo>
                  <a:pt x="1449707" y="2389412"/>
                  <a:pt x="1255740" y="2417898"/>
                  <a:pt x="1118537" y="2315834"/>
                </a:cubicBezTo>
                <a:lnTo>
                  <a:pt x="124844" y="1576638"/>
                </a:lnTo>
                <a:cubicBezTo>
                  <a:pt x="-12360" y="1474574"/>
                  <a:pt x="-40846" y="1280608"/>
                  <a:pt x="61218" y="1143404"/>
                </a:cubicBezTo>
                <a:lnTo>
                  <a:pt x="818912" y="124844"/>
                </a:lnTo>
                <a:cubicBezTo>
                  <a:pt x="882703" y="39092"/>
                  <a:pt x="982392" y="-4193"/>
                  <a:pt x="1081685" y="321"/>
                </a:cubicBezTo>
                <a:close/>
              </a:path>
            </a:pathLst>
          </a:custGeom>
        </p:spPr>
        <p:txBody>
          <a:bodyPr wrap="square">
            <a:noAutofit/>
          </a:bodyPr>
          <a:lstStyle/>
          <a:p>
            <a:endParaRPr lang="zh-CN" altLang="en-US"/>
          </a:p>
        </p:txBody>
      </p:sp>
      <p:sp>
        <p:nvSpPr>
          <p:cNvPr id="11" name="任意多边形: 形状 10">
            <a:extLst>
              <a:ext uri="{FF2B5EF4-FFF2-40B4-BE49-F238E27FC236}">
                <a16:creationId xmlns:a16="http://schemas.microsoft.com/office/drawing/2014/main" xmlns="" id="{EE23E76F-76F1-4249-878A-1BD3EA488418}"/>
              </a:ext>
            </a:extLst>
          </p:cNvPr>
          <p:cNvSpPr>
            <a:spLocks noGrp="1"/>
          </p:cNvSpPr>
          <p:nvPr>
            <p:ph type="pic" sz="quarter" idx="11"/>
          </p:nvPr>
        </p:nvSpPr>
        <p:spPr>
          <a:xfrm>
            <a:off x="4765430" y="3594466"/>
            <a:ext cx="2022631" cy="2049006"/>
          </a:xfrm>
          <a:custGeom>
            <a:avLst/>
            <a:gdLst>
              <a:gd name="connsiteX0" fmla="*/ 467047 w 2022631"/>
              <a:gd name="connsiteY0" fmla="*/ 594 h 2049006"/>
              <a:gd name="connsiteX1" fmla="*/ 529715 w 2022631"/>
              <a:gd name="connsiteY1" fmla="*/ 3060 h 2049006"/>
              <a:gd name="connsiteX2" fmla="*/ 1756111 w 2022631"/>
              <a:gd name="connsiteY2" fmla="*/ 175642 h 2049006"/>
              <a:gd name="connsiteX3" fmla="*/ 2019572 w 2022631"/>
              <a:gd name="connsiteY3" fmla="*/ 525397 h 2049006"/>
              <a:gd name="connsiteX4" fmla="*/ 1842671 w 2022631"/>
              <a:gd name="connsiteY4" fmla="*/ 1782486 h 2049006"/>
              <a:gd name="connsiteX5" fmla="*/ 1492916 w 2022631"/>
              <a:gd name="connsiteY5" fmla="*/ 2045947 h 2049006"/>
              <a:gd name="connsiteX6" fmla="*/ 266521 w 2022631"/>
              <a:gd name="connsiteY6" fmla="*/ 1873365 h 2049006"/>
              <a:gd name="connsiteX7" fmla="*/ 3060 w 2022631"/>
              <a:gd name="connsiteY7" fmla="*/ 1523611 h 2049006"/>
              <a:gd name="connsiteX8" fmla="*/ 179960 w 2022631"/>
              <a:gd name="connsiteY8" fmla="*/ 266522 h 2049006"/>
              <a:gd name="connsiteX9" fmla="*/ 467047 w 2022631"/>
              <a:gd name="connsiteY9" fmla="*/ 594 h 2049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22631" h="2049006">
                <a:moveTo>
                  <a:pt x="467047" y="594"/>
                </a:moveTo>
                <a:cubicBezTo>
                  <a:pt x="487581" y="-682"/>
                  <a:pt x="508548" y="82"/>
                  <a:pt x="529715" y="3060"/>
                </a:cubicBezTo>
                <a:lnTo>
                  <a:pt x="1756111" y="175642"/>
                </a:lnTo>
                <a:cubicBezTo>
                  <a:pt x="1925445" y="199471"/>
                  <a:pt x="2043401" y="356062"/>
                  <a:pt x="2019572" y="525397"/>
                </a:cubicBezTo>
                <a:lnTo>
                  <a:pt x="1842671" y="1782486"/>
                </a:lnTo>
                <a:cubicBezTo>
                  <a:pt x="1818842" y="1951820"/>
                  <a:pt x="1662251" y="2069776"/>
                  <a:pt x="1492916" y="2045947"/>
                </a:cubicBezTo>
                <a:lnTo>
                  <a:pt x="266521" y="1873365"/>
                </a:lnTo>
                <a:cubicBezTo>
                  <a:pt x="97186" y="1849536"/>
                  <a:pt x="-20770" y="1692945"/>
                  <a:pt x="3060" y="1523611"/>
                </a:cubicBezTo>
                <a:lnTo>
                  <a:pt x="179960" y="266522"/>
                </a:lnTo>
                <a:cubicBezTo>
                  <a:pt x="200811" y="118354"/>
                  <a:pt x="323307" y="9523"/>
                  <a:pt x="467047" y="594"/>
                </a:cubicBezTo>
                <a:close/>
              </a:path>
            </a:pathLst>
          </a:custGeom>
        </p:spPr>
        <p:txBody>
          <a:bodyPr wrap="square">
            <a:noAutofit/>
          </a:bodyPr>
          <a:lstStyle/>
          <a:p>
            <a:endParaRPr lang="zh-CN" altLang="en-US"/>
          </a:p>
        </p:txBody>
      </p:sp>
      <p:sp>
        <p:nvSpPr>
          <p:cNvPr id="12" name="任意多边形: 形状 11">
            <a:extLst>
              <a:ext uri="{FF2B5EF4-FFF2-40B4-BE49-F238E27FC236}">
                <a16:creationId xmlns:a16="http://schemas.microsoft.com/office/drawing/2014/main" xmlns="" id="{715AF4C1-9914-4F8E-80AA-6F717DAA1EDB}"/>
              </a:ext>
            </a:extLst>
          </p:cNvPr>
          <p:cNvSpPr>
            <a:spLocks noGrp="1"/>
          </p:cNvSpPr>
          <p:nvPr>
            <p:ph type="pic" sz="quarter" idx="12"/>
          </p:nvPr>
        </p:nvSpPr>
        <p:spPr>
          <a:xfrm>
            <a:off x="8113083" y="3406943"/>
            <a:ext cx="2229078" cy="2246989"/>
          </a:xfrm>
          <a:custGeom>
            <a:avLst/>
            <a:gdLst>
              <a:gd name="connsiteX0" fmla="*/ 1477732 w 2229078"/>
              <a:gd name="connsiteY0" fmla="*/ 196 h 2246989"/>
              <a:gd name="connsiteX1" fmla="*/ 1756117 w 2229078"/>
              <a:gd name="connsiteY1" fmla="*/ 199338 h 2246989"/>
              <a:gd name="connsiteX2" fmla="*/ 2208654 w 2229078"/>
              <a:gd name="connsiteY2" fmla="*/ 1385414 h 2246989"/>
              <a:gd name="connsiteX3" fmla="*/ 2029742 w 2229078"/>
              <a:gd name="connsiteY3" fmla="*/ 1785077 h 2246989"/>
              <a:gd name="connsiteX4" fmla="*/ 872625 w 2229078"/>
              <a:gd name="connsiteY4" fmla="*/ 2226565 h 2246989"/>
              <a:gd name="connsiteX5" fmla="*/ 472962 w 2229078"/>
              <a:gd name="connsiteY5" fmla="*/ 2047652 h 2246989"/>
              <a:gd name="connsiteX6" fmla="*/ 20425 w 2229078"/>
              <a:gd name="connsiteY6" fmla="*/ 861577 h 2246989"/>
              <a:gd name="connsiteX7" fmla="*/ 199338 w 2229078"/>
              <a:gd name="connsiteY7" fmla="*/ 461914 h 2246989"/>
              <a:gd name="connsiteX8" fmla="*/ 1356454 w 2229078"/>
              <a:gd name="connsiteY8" fmla="*/ 20426 h 2246989"/>
              <a:gd name="connsiteX9" fmla="*/ 1477732 w 2229078"/>
              <a:gd name="connsiteY9" fmla="*/ 196 h 224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9078" h="2246989">
                <a:moveTo>
                  <a:pt x="1477732" y="196"/>
                </a:moveTo>
                <a:cubicBezTo>
                  <a:pt x="1598317" y="4497"/>
                  <a:pt x="1710399" y="79512"/>
                  <a:pt x="1756117" y="199338"/>
                </a:cubicBezTo>
                <a:lnTo>
                  <a:pt x="2208654" y="1385414"/>
                </a:lnTo>
                <a:cubicBezTo>
                  <a:pt x="2269612" y="1545182"/>
                  <a:pt x="2189510" y="1724118"/>
                  <a:pt x="2029742" y="1785077"/>
                </a:cubicBezTo>
                <a:lnTo>
                  <a:pt x="872625" y="2226565"/>
                </a:lnTo>
                <a:cubicBezTo>
                  <a:pt x="712856" y="2287523"/>
                  <a:pt x="533920" y="2207421"/>
                  <a:pt x="472962" y="2047652"/>
                </a:cubicBezTo>
                <a:lnTo>
                  <a:pt x="20425" y="861577"/>
                </a:lnTo>
                <a:cubicBezTo>
                  <a:pt x="-40533" y="701808"/>
                  <a:pt x="39569" y="522872"/>
                  <a:pt x="199338" y="461914"/>
                </a:cubicBezTo>
                <a:lnTo>
                  <a:pt x="1356454" y="20426"/>
                </a:lnTo>
                <a:cubicBezTo>
                  <a:pt x="1396396" y="5186"/>
                  <a:pt x="1437536" y="-1237"/>
                  <a:pt x="1477732" y="196"/>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85835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任意多边形: 形状 5">
            <a:extLst>
              <a:ext uri="{FF2B5EF4-FFF2-40B4-BE49-F238E27FC236}">
                <a16:creationId xmlns:a16="http://schemas.microsoft.com/office/drawing/2014/main" xmlns="" id="{87B29708-9ED9-4A51-ABC2-9CCF39C83C35}"/>
              </a:ext>
            </a:extLst>
          </p:cNvPr>
          <p:cNvSpPr>
            <a:spLocks noGrp="1"/>
          </p:cNvSpPr>
          <p:nvPr>
            <p:ph type="pic" sz="quarter" idx="10"/>
          </p:nvPr>
        </p:nvSpPr>
        <p:spPr>
          <a:xfrm>
            <a:off x="2723142" y="2655852"/>
            <a:ext cx="2889870" cy="2544776"/>
          </a:xfrm>
          <a:custGeom>
            <a:avLst/>
            <a:gdLst>
              <a:gd name="connsiteX0" fmla="*/ 0 w 2889870"/>
              <a:gd name="connsiteY0" fmla="*/ 0 h 2544776"/>
              <a:gd name="connsiteX1" fmla="*/ 2889870 w 2889870"/>
              <a:gd name="connsiteY1" fmla="*/ 0 h 2544776"/>
              <a:gd name="connsiteX2" fmla="*/ 2889870 w 2889870"/>
              <a:gd name="connsiteY2" fmla="*/ 2544776 h 2544776"/>
              <a:gd name="connsiteX3" fmla="*/ 0 w 2889870"/>
              <a:gd name="connsiteY3" fmla="*/ 2544776 h 2544776"/>
            </a:gdLst>
            <a:ahLst/>
            <a:cxnLst>
              <a:cxn ang="0">
                <a:pos x="connsiteX0" y="connsiteY0"/>
              </a:cxn>
              <a:cxn ang="0">
                <a:pos x="connsiteX1" y="connsiteY1"/>
              </a:cxn>
              <a:cxn ang="0">
                <a:pos x="connsiteX2" y="connsiteY2"/>
              </a:cxn>
              <a:cxn ang="0">
                <a:pos x="connsiteX3" y="connsiteY3"/>
              </a:cxn>
            </a:cxnLst>
            <a:rect l="l" t="t" r="r" b="b"/>
            <a:pathLst>
              <a:path w="2889870" h="2544776">
                <a:moveTo>
                  <a:pt x="0" y="0"/>
                </a:moveTo>
                <a:lnTo>
                  <a:pt x="2889870" y="0"/>
                </a:lnTo>
                <a:lnTo>
                  <a:pt x="2889870" y="2544776"/>
                </a:lnTo>
                <a:lnTo>
                  <a:pt x="0" y="254477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55831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B5DC6952-96CE-4501-8C56-ECD17B2552F7}"/>
              </a:ext>
            </a:extLst>
          </p:cNvPr>
          <p:cNvSpPr>
            <a:spLocks noGrp="1"/>
          </p:cNvSpPr>
          <p:nvPr>
            <p:ph type="pic" sz="quarter" idx="10"/>
          </p:nvPr>
        </p:nvSpPr>
        <p:spPr>
          <a:xfrm>
            <a:off x="1418107" y="1721264"/>
            <a:ext cx="3180055" cy="1734395"/>
          </a:xfrm>
          <a:custGeom>
            <a:avLst/>
            <a:gdLst>
              <a:gd name="connsiteX0" fmla="*/ 112857 w 3180055"/>
              <a:gd name="connsiteY0" fmla="*/ 0 h 1734395"/>
              <a:gd name="connsiteX1" fmla="*/ 3067198 w 3180055"/>
              <a:gd name="connsiteY1" fmla="*/ 0 h 1734395"/>
              <a:gd name="connsiteX2" fmla="*/ 3180055 w 3180055"/>
              <a:gd name="connsiteY2" fmla="*/ 112857 h 1734395"/>
              <a:gd name="connsiteX3" fmla="*/ 3180055 w 3180055"/>
              <a:gd name="connsiteY3" fmla="*/ 1621538 h 1734395"/>
              <a:gd name="connsiteX4" fmla="*/ 3067198 w 3180055"/>
              <a:gd name="connsiteY4" fmla="*/ 1734395 h 1734395"/>
              <a:gd name="connsiteX5" fmla="*/ 112857 w 3180055"/>
              <a:gd name="connsiteY5" fmla="*/ 1734395 h 1734395"/>
              <a:gd name="connsiteX6" fmla="*/ 0 w 3180055"/>
              <a:gd name="connsiteY6" fmla="*/ 1621538 h 1734395"/>
              <a:gd name="connsiteX7" fmla="*/ 0 w 3180055"/>
              <a:gd name="connsiteY7" fmla="*/ 112857 h 1734395"/>
              <a:gd name="connsiteX8" fmla="*/ 112857 w 3180055"/>
              <a:gd name="connsiteY8" fmla="*/ 0 h 17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80055" h="1734395">
                <a:moveTo>
                  <a:pt x="112857" y="0"/>
                </a:moveTo>
                <a:lnTo>
                  <a:pt x="3067198" y="0"/>
                </a:lnTo>
                <a:cubicBezTo>
                  <a:pt x="3129527" y="0"/>
                  <a:pt x="3180055" y="50528"/>
                  <a:pt x="3180055" y="112857"/>
                </a:cubicBezTo>
                <a:lnTo>
                  <a:pt x="3180055" y="1621538"/>
                </a:lnTo>
                <a:cubicBezTo>
                  <a:pt x="3180055" y="1683867"/>
                  <a:pt x="3129527" y="1734395"/>
                  <a:pt x="3067198" y="1734395"/>
                </a:cubicBezTo>
                <a:lnTo>
                  <a:pt x="112857" y="1734395"/>
                </a:lnTo>
                <a:cubicBezTo>
                  <a:pt x="50528" y="1734395"/>
                  <a:pt x="0" y="1683867"/>
                  <a:pt x="0" y="1621538"/>
                </a:cubicBezTo>
                <a:lnTo>
                  <a:pt x="0" y="112857"/>
                </a:lnTo>
                <a:cubicBezTo>
                  <a:pt x="0" y="50528"/>
                  <a:pt x="50528" y="0"/>
                  <a:pt x="112857" y="0"/>
                </a:cubicBezTo>
                <a:close/>
              </a:path>
            </a:pathLst>
          </a:custGeom>
        </p:spPr>
        <p:txBody>
          <a:bodyPr wrap="square">
            <a:noAutofit/>
          </a:bodyPr>
          <a:lstStyle/>
          <a:p>
            <a:endParaRPr lang="zh-CN" altLang="en-US"/>
          </a:p>
        </p:txBody>
      </p:sp>
      <p:sp>
        <p:nvSpPr>
          <p:cNvPr id="9" name="任意多边形: 形状 8">
            <a:extLst>
              <a:ext uri="{FF2B5EF4-FFF2-40B4-BE49-F238E27FC236}">
                <a16:creationId xmlns:a16="http://schemas.microsoft.com/office/drawing/2014/main" xmlns="" id="{1995354E-E491-45D3-9FCE-9D95331BA82A}"/>
              </a:ext>
            </a:extLst>
          </p:cNvPr>
          <p:cNvSpPr>
            <a:spLocks noGrp="1"/>
          </p:cNvSpPr>
          <p:nvPr>
            <p:ph type="pic" sz="quarter" idx="11"/>
          </p:nvPr>
        </p:nvSpPr>
        <p:spPr>
          <a:xfrm>
            <a:off x="1418107" y="4045365"/>
            <a:ext cx="3180055" cy="1734395"/>
          </a:xfrm>
          <a:custGeom>
            <a:avLst/>
            <a:gdLst>
              <a:gd name="connsiteX0" fmla="*/ 112857 w 3180055"/>
              <a:gd name="connsiteY0" fmla="*/ 0 h 1734395"/>
              <a:gd name="connsiteX1" fmla="*/ 3067198 w 3180055"/>
              <a:gd name="connsiteY1" fmla="*/ 0 h 1734395"/>
              <a:gd name="connsiteX2" fmla="*/ 3180055 w 3180055"/>
              <a:gd name="connsiteY2" fmla="*/ 112857 h 1734395"/>
              <a:gd name="connsiteX3" fmla="*/ 3180055 w 3180055"/>
              <a:gd name="connsiteY3" fmla="*/ 1621538 h 1734395"/>
              <a:gd name="connsiteX4" fmla="*/ 3067198 w 3180055"/>
              <a:gd name="connsiteY4" fmla="*/ 1734395 h 1734395"/>
              <a:gd name="connsiteX5" fmla="*/ 112857 w 3180055"/>
              <a:gd name="connsiteY5" fmla="*/ 1734395 h 1734395"/>
              <a:gd name="connsiteX6" fmla="*/ 0 w 3180055"/>
              <a:gd name="connsiteY6" fmla="*/ 1621538 h 1734395"/>
              <a:gd name="connsiteX7" fmla="*/ 0 w 3180055"/>
              <a:gd name="connsiteY7" fmla="*/ 112857 h 1734395"/>
              <a:gd name="connsiteX8" fmla="*/ 112857 w 3180055"/>
              <a:gd name="connsiteY8" fmla="*/ 0 h 17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80055" h="1734395">
                <a:moveTo>
                  <a:pt x="112857" y="0"/>
                </a:moveTo>
                <a:lnTo>
                  <a:pt x="3067198" y="0"/>
                </a:lnTo>
                <a:cubicBezTo>
                  <a:pt x="3129527" y="0"/>
                  <a:pt x="3180055" y="50528"/>
                  <a:pt x="3180055" y="112857"/>
                </a:cubicBezTo>
                <a:lnTo>
                  <a:pt x="3180055" y="1621538"/>
                </a:lnTo>
                <a:cubicBezTo>
                  <a:pt x="3180055" y="1683867"/>
                  <a:pt x="3129527" y="1734395"/>
                  <a:pt x="3067198" y="1734395"/>
                </a:cubicBezTo>
                <a:lnTo>
                  <a:pt x="112857" y="1734395"/>
                </a:lnTo>
                <a:cubicBezTo>
                  <a:pt x="50528" y="1734395"/>
                  <a:pt x="0" y="1683867"/>
                  <a:pt x="0" y="1621538"/>
                </a:cubicBezTo>
                <a:lnTo>
                  <a:pt x="0" y="112857"/>
                </a:lnTo>
                <a:cubicBezTo>
                  <a:pt x="0" y="50528"/>
                  <a:pt x="50528" y="0"/>
                  <a:pt x="11285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94545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a:extLst>
              <a:ext uri="{FF2B5EF4-FFF2-40B4-BE49-F238E27FC236}">
                <a16:creationId xmlns:a16="http://schemas.microsoft.com/office/drawing/2014/main" xmlns="" id="{6BB5B8BB-CFB1-4C2E-BCC7-9932B12F9DFA}"/>
              </a:ext>
            </a:extLst>
          </p:cNvPr>
          <p:cNvSpPr>
            <a:spLocks noGrp="1"/>
          </p:cNvSpPr>
          <p:nvPr>
            <p:ph type="dt" sz="half" idx="10"/>
          </p:nvPr>
        </p:nvSpPr>
        <p:spPr/>
        <p:txBody>
          <a:bodyPr/>
          <a:lstStyle>
            <a:lvl1pPr>
              <a:defRPr/>
            </a:lvl1pPr>
          </a:lstStyle>
          <a:p>
            <a:pPr>
              <a:defRPr/>
            </a:pPr>
            <a:fld id="{D864B998-13B6-48A5-B40E-6ECB74279714}" type="datetimeFigureOut">
              <a:rPr lang="zh-CN" altLang="en-US"/>
              <a:pPr>
                <a:defRPr/>
              </a:pPr>
              <a:t>2018/3/13</a:t>
            </a:fld>
            <a:endParaRPr lang="zh-CN" altLang="en-US"/>
          </a:p>
        </p:txBody>
      </p:sp>
      <p:sp>
        <p:nvSpPr>
          <p:cNvPr id="4" name="页脚占位符 4">
            <a:extLst>
              <a:ext uri="{FF2B5EF4-FFF2-40B4-BE49-F238E27FC236}">
                <a16:creationId xmlns:a16="http://schemas.microsoft.com/office/drawing/2014/main" xmlns="" id="{D96541C2-A00B-422C-A3CF-318324DC1950}"/>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5">
            <a:extLst>
              <a:ext uri="{FF2B5EF4-FFF2-40B4-BE49-F238E27FC236}">
                <a16:creationId xmlns:a16="http://schemas.microsoft.com/office/drawing/2014/main" xmlns="" id="{86B286A8-36B2-4246-8C24-528F19FB784D}"/>
              </a:ext>
            </a:extLst>
          </p:cNvPr>
          <p:cNvSpPr>
            <a:spLocks noGrp="1"/>
          </p:cNvSpPr>
          <p:nvPr>
            <p:ph type="sldNum" sz="quarter" idx="12"/>
          </p:nvPr>
        </p:nvSpPr>
        <p:spPr/>
        <p:txBody>
          <a:bodyPr/>
          <a:lstStyle>
            <a:lvl1pPr>
              <a:defRPr/>
            </a:lvl1pPr>
          </a:lstStyle>
          <a:p>
            <a:pPr>
              <a:defRPr/>
            </a:pPr>
            <a:fld id="{907134EF-645E-4FFB-B4AB-54F25A84944F}" type="slidenum">
              <a:rPr lang="zh-CN" altLang="en-US"/>
              <a:pPr>
                <a:defRPr/>
              </a:pPr>
              <a:t>‹#›</a:t>
            </a:fld>
            <a:endParaRPr lang="zh-CN" altLang="en-US"/>
          </a:p>
        </p:txBody>
      </p:sp>
    </p:spTree>
    <p:extLst>
      <p:ext uri="{BB962C8B-B14F-4D97-AF65-F5344CB8AC3E}">
        <p14:creationId xmlns:p14="http://schemas.microsoft.com/office/powerpoint/2010/main" val="3564194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6130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821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2595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2756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2868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711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82928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9061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79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835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6971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93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2406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2" name="任意多边形: 形状 11">
            <a:extLst>
              <a:ext uri="{FF2B5EF4-FFF2-40B4-BE49-F238E27FC236}">
                <a16:creationId xmlns:a16="http://schemas.microsoft.com/office/drawing/2014/main" xmlns="" id="{1E41B967-9B2D-4304-BCC6-CC53AAE60324}"/>
              </a:ext>
            </a:extLst>
          </p:cNvPr>
          <p:cNvSpPr>
            <a:spLocks noGrp="1"/>
          </p:cNvSpPr>
          <p:nvPr>
            <p:ph type="pic" sz="quarter" idx="10"/>
          </p:nvPr>
        </p:nvSpPr>
        <p:spPr>
          <a:xfrm>
            <a:off x="1258888" y="2165137"/>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txBody>
          <a:bodyPr wrap="square">
            <a:noAutofit/>
          </a:bodyPr>
          <a:lstStyle/>
          <a:p>
            <a:endParaRPr lang="zh-CN" altLang="en-US"/>
          </a:p>
        </p:txBody>
      </p:sp>
      <p:sp>
        <p:nvSpPr>
          <p:cNvPr id="14" name="任意多边形: 形状 13">
            <a:extLst>
              <a:ext uri="{FF2B5EF4-FFF2-40B4-BE49-F238E27FC236}">
                <a16:creationId xmlns:a16="http://schemas.microsoft.com/office/drawing/2014/main" xmlns="" id="{CD3DAD23-7025-4EC4-9662-174CFEB538AB}"/>
              </a:ext>
            </a:extLst>
          </p:cNvPr>
          <p:cNvSpPr>
            <a:spLocks noGrp="1"/>
          </p:cNvSpPr>
          <p:nvPr>
            <p:ph type="pic" sz="quarter" idx="11"/>
          </p:nvPr>
        </p:nvSpPr>
        <p:spPr>
          <a:xfrm>
            <a:off x="1258888" y="4146337"/>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txBody>
          <a:bodyPr wrap="square">
            <a:noAutofit/>
          </a:bodyPr>
          <a:lstStyle/>
          <a:p>
            <a:endParaRPr lang="zh-CN" altLang="en-US"/>
          </a:p>
        </p:txBody>
      </p:sp>
      <p:sp>
        <p:nvSpPr>
          <p:cNvPr id="13" name="任意多边形: 形状 12">
            <a:extLst>
              <a:ext uri="{FF2B5EF4-FFF2-40B4-BE49-F238E27FC236}">
                <a16:creationId xmlns:a16="http://schemas.microsoft.com/office/drawing/2014/main" xmlns="" id="{823B8A63-7EE4-449E-A129-1415353FB12F}"/>
              </a:ext>
            </a:extLst>
          </p:cNvPr>
          <p:cNvSpPr>
            <a:spLocks noGrp="1"/>
          </p:cNvSpPr>
          <p:nvPr>
            <p:ph type="pic" sz="quarter" idx="12"/>
          </p:nvPr>
        </p:nvSpPr>
        <p:spPr>
          <a:xfrm>
            <a:off x="6234113" y="2165137"/>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txBody>
          <a:bodyPr wrap="square">
            <a:noAutofit/>
          </a:bodyPr>
          <a:lstStyle/>
          <a:p>
            <a:endParaRPr lang="zh-CN" altLang="en-US"/>
          </a:p>
        </p:txBody>
      </p:sp>
      <p:sp>
        <p:nvSpPr>
          <p:cNvPr id="15" name="任意多边形: 形状 14">
            <a:extLst>
              <a:ext uri="{FF2B5EF4-FFF2-40B4-BE49-F238E27FC236}">
                <a16:creationId xmlns:a16="http://schemas.microsoft.com/office/drawing/2014/main" xmlns="" id="{ADAD49C5-2BF0-4A04-B37D-5C7E92788796}"/>
              </a:ext>
            </a:extLst>
          </p:cNvPr>
          <p:cNvSpPr>
            <a:spLocks noGrp="1"/>
          </p:cNvSpPr>
          <p:nvPr>
            <p:ph type="pic" sz="quarter" idx="13"/>
          </p:nvPr>
        </p:nvSpPr>
        <p:spPr>
          <a:xfrm>
            <a:off x="6234113" y="4146337"/>
            <a:ext cx="1320800" cy="1320800"/>
          </a:xfrm>
          <a:custGeom>
            <a:avLst/>
            <a:gdLst>
              <a:gd name="connsiteX0" fmla="*/ 660400 w 1320800"/>
              <a:gd name="connsiteY0" fmla="*/ 0 h 1320800"/>
              <a:gd name="connsiteX1" fmla="*/ 1320800 w 1320800"/>
              <a:gd name="connsiteY1" fmla="*/ 660400 h 1320800"/>
              <a:gd name="connsiteX2" fmla="*/ 660400 w 1320800"/>
              <a:gd name="connsiteY2" fmla="*/ 1320800 h 1320800"/>
              <a:gd name="connsiteX3" fmla="*/ 0 w 1320800"/>
              <a:gd name="connsiteY3" fmla="*/ 660400 h 1320800"/>
              <a:gd name="connsiteX4" fmla="*/ 660400 w 1320800"/>
              <a:gd name="connsiteY4" fmla="*/ 0 h 132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00" h="1320800">
                <a:moveTo>
                  <a:pt x="660400" y="0"/>
                </a:moveTo>
                <a:cubicBezTo>
                  <a:pt x="1025129" y="0"/>
                  <a:pt x="1320800" y="295671"/>
                  <a:pt x="1320800" y="660400"/>
                </a:cubicBezTo>
                <a:cubicBezTo>
                  <a:pt x="1320800" y="1025129"/>
                  <a:pt x="1025129" y="1320800"/>
                  <a:pt x="660400" y="1320800"/>
                </a:cubicBezTo>
                <a:cubicBezTo>
                  <a:pt x="295671" y="1320800"/>
                  <a:pt x="0" y="1025129"/>
                  <a:pt x="0" y="660400"/>
                </a:cubicBezTo>
                <a:cubicBezTo>
                  <a:pt x="0" y="295671"/>
                  <a:pt x="295671" y="0"/>
                  <a:pt x="6604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4419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7" name="任意多边形: 形状 6">
            <a:extLst>
              <a:ext uri="{FF2B5EF4-FFF2-40B4-BE49-F238E27FC236}">
                <a16:creationId xmlns:a16="http://schemas.microsoft.com/office/drawing/2014/main" xmlns="" id="{650E996A-39E9-403E-A142-E929A8D46F7A}"/>
              </a:ext>
            </a:extLst>
          </p:cNvPr>
          <p:cNvSpPr>
            <a:spLocks noGrp="1"/>
          </p:cNvSpPr>
          <p:nvPr>
            <p:ph type="pic" sz="quarter" idx="10"/>
          </p:nvPr>
        </p:nvSpPr>
        <p:spPr>
          <a:xfrm>
            <a:off x="5517400" y="3211535"/>
            <a:ext cx="1147916" cy="1147916"/>
          </a:xfrm>
          <a:custGeom>
            <a:avLst/>
            <a:gdLst>
              <a:gd name="connsiteX0" fmla="*/ 573958 w 1147916"/>
              <a:gd name="connsiteY0" fmla="*/ 0 h 1147916"/>
              <a:gd name="connsiteX1" fmla="*/ 1147916 w 1147916"/>
              <a:gd name="connsiteY1" fmla="*/ 573958 h 1147916"/>
              <a:gd name="connsiteX2" fmla="*/ 573958 w 1147916"/>
              <a:gd name="connsiteY2" fmla="*/ 1147916 h 1147916"/>
              <a:gd name="connsiteX3" fmla="*/ 0 w 1147916"/>
              <a:gd name="connsiteY3" fmla="*/ 573958 h 1147916"/>
              <a:gd name="connsiteX4" fmla="*/ 573958 w 1147916"/>
              <a:gd name="connsiteY4" fmla="*/ 0 h 1147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16" h="1147916">
                <a:moveTo>
                  <a:pt x="573958" y="0"/>
                </a:moveTo>
                <a:cubicBezTo>
                  <a:pt x="890946" y="0"/>
                  <a:pt x="1147916" y="256970"/>
                  <a:pt x="1147916" y="573958"/>
                </a:cubicBezTo>
                <a:cubicBezTo>
                  <a:pt x="1147916" y="890946"/>
                  <a:pt x="890946" y="1147916"/>
                  <a:pt x="573958" y="1147916"/>
                </a:cubicBezTo>
                <a:cubicBezTo>
                  <a:pt x="256970" y="1147916"/>
                  <a:pt x="0" y="890946"/>
                  <a:pt x="0" y="573958"/>
                </a:cubicBezTo>
                <a:cubicBezTo>
                  <a:pt x="0" y="256970"/>
                  <a:pt x="256970" y="0"/>
                  <a:pt x="573958" y="0"/>
                </a:cubicBezTo>
                <a:close/>
              </a:path>
            </a:pathLst>
          </a:custGeom>
          <a:solidFill>
            <a:schemeClr val="tx2"/>
          </a:solidFill>
          <a:ln>
            <a:noFill/>
          </a:ln>
          <a:effectLst>
            <a:innerShdw blurRad="63500">
              <a:schemeClr val="accent2">
                <a:lumMod val="60000"/>
                <a:lumOff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lvl1pPr>
              <a:defRPr lang="zh-CN" altLang="en-US" sz="2000">
                <a:solidFill>
                  <a:srgbClr val="FFFFFF"/>
                </a:solidFill>
              </a:defRPr>
            </a:lvl1pPr>
          </a:lstStyle>
          <a:p>
            <a:pPr marL="0" lvl="0" algn="ctr"/>
            <a:endParaRPr lang="zh-CN" altLang="en-US"/>
          </a:p>
        </p:txBody>
      </p:sp>
    </p:spTree>
    <p:extLst>
      <p:ext uri="{BB962C8B-B14F-4D97-AF65-F5344CB8AC3E}">
        <p14:creationId xmlns:p14="http://schemas.microsoft.com/office/powerpoint/2010/main" val="1143412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8" name="任意多边形: 形状 7">
            <a:extLst>
              <a:ext uri="{FF2B5EF4-FFF2-40B4-BE49-F238E27FC236}">
                <a16:creationId xmlns:a16="http://schemas.microsoft.com/office/drawing/2014/main" xmlns="" id="{989074C9-A664-44C7-8C8D-A503BD611D4F}"/>
              </a:ext>
            </a:extLst>
          </p:cNvPr>
          <p:cNvSpPr>
            <a:spLocks noGrp="1"/>
          </p:cNvSpPr>
          <p:nvPr>
            <p:ph type="pic" sz="quarter" idx="10"/>
          </p:nvPr>
        </p:nvSpPr>
        <p:spPr>
          <a:xfrm>
            <a:off x="6856413" y="1612428"/>
            <a:ext cx="3976688" cy="1734395"/>
          </a:xfrm>
          <a:custGeom>
            <a:avLst/>
            <a:gdLst>
              <a:gd name="connsiteX0" fmla="*/ 112857 w 3976688"/>
              <a:gd name="connsiteY0" fmla="*/ 0 h 1734395"/>
              <a:gd name="connsiteX1" fmla="*/ 3863831 w 3976688"/>
              <a:gd name="connsiteY1" fmla="*/ 0 h 1734395"/>
              <a:gd name="connsiteX2" fmla="*/ 3976688 w 3976688"/>
              <a:gd name="connsiteY2" fmla="*/ 112857 h 1734395"/>
              <a:gd name="connsiteX3" fmla="*/ 3976688 w 3976688"/>
              <a:gd name="connsiteY3" fmla="*/ 1621538 h 1734395"/>
              <a:gd name="connsiteX4" fmla="*/ 3863831 w 3976688"/>
              <a:gd name="connsiteY4" fmla="*/ 1734395 h 1734395"/>
              <a:gd name="connsiteX5" fmla="*/ 112857 w 3976688"/>
              <a:gd name="connsiteY5" fmla="*/ 1734395 h 1734395"/>
              <a:gd name="connsiteX6" fmla="*/ 0 w 3976688"/>
              <a:gd name="connsiteY6" fmla="*/ 1621538 h 1734395"/>
              <a:gd name="connsiteX7" fmla="*/ 0 w 3976688"/>
              <a:gd name="connsiteY7" fmla="*/ 112857 h 1734395"/>
              <a:gd name="connsiteX8" fmla="*/ 112857 w 3976688"/>
              <a:gd name="connsiteY8" fmla="*/ 0 h 17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76688" h="1734395">
                <a:moveTo>
                  <a:pt x="112857" y="0"/>
                </a:moveTo>
                <a:lnTo>
                  <a:pt x="3863831" y="0"/>
                </a:lnTo>
                <a:cubicBezTo>
                  <a:pt x="3926160" y="0"/>
                  <a:pt x="3976688" y="50528"/>
                  <a:pt x="3976688" y="112857"/>
                </a:cubicBezTo>
                <a:lnTo>
                  <a:pt x="3976688" y="1621538"/>
                </a:lnTo>
                <a:cubicBezTo>
                  <a:pt x="3976688" y="1683867"/>
                  <a:pt x="3926160" y="1734395"/>
                  <a:pt x="3863831" y="1734395"/>
                </a:cubicBezTo>
                <a:lnTo>
                  <a:pt x="112857" y="1734395"/>
                </a:lnTo>
                <a:cubicBezTo>
                  <a:pt x="50528" y="1734395"/>
                  <a:pt x="0" y="1683867"/>
                  <a:pt x="0" y="1621538"/>
                </a:cubicBezTo>
                <a:lnTo>
                  <a:pt x="0" y="112857"/>
                </a:lnTo>
                <a:cubicBezTo>
                  <a:pt x="0" y="50528"/>
                  <a:pt x="50528" y="0"/>
                  <a:pt x="112857" y="0"/>
                </a:cubicBezTo>
                <a:close/>
              </a:path>
            </a:pathLst>
          </a:custGeom>
        </p:spPr>
        <p:txBody>
          <a:bodyPr wrap="square">
            <a:noAutofit/>
          </a:bodyPr>
          <a:lstStyle/>
          <a:p>
            <a:endParaRPr lang="zh-CN" altLang="en-US"/>
          </a:p>
        </p:txBody>
      </p:sp>
      <p:sp>
        <p:nvSpPr>
          <p:cNvPr id="9" name="任意多边形: 形状 8">
            <a:extLst>
              <a:ext uri="{FF2B5EF4-FFF2-40B4-BE49-F238E27FC236}">
                <a16:creationId xmlns:a16="http://schemas.microsoft.com/office/drawing/2014/main" xmlns="" id="{E619FCF9-3191-46FA-864C-4F186B75B749}"/>
              </a:ext>
            </a:extLst>
          </p:cNvPr>
          <p:cNvSpPr>
            <a:spLocks noGrp="1"/>
          </p:cNvSpPr>
          <p:nvPr>
            <p:ph type="pic" sz="quarter" idx="11"/>
          </p:nvPr>
        </p:nvSpPr>
        <p:spPr>
          <a:xfrm>
            <a:off x="6856413" y="4006005"/>
            <a:ext cx="3976688" cy="1734395"/>
          </a:xfrm>
          <a:custGeom>
            <a:avLst/>
            <a:gdLst>
              <a:gd name="connsiteX0" fmla="*/ 112857 w 3976688"/>
              <a:gd name="connsiteY0" fmla="*/ 0 h 1734395"/>
              <a:gd name="connsiteX1" fmla="*/ 3863831 w 3976688"/>
              <a:gd name="connsiteY1" fmla="*/ 0 h 1734395"/>
              <a:gd name="connsiteX2" fmla="*/ 3976688 w 3976688"/>
              <a:gd name="connsiteY2" fmla="*/ 112857 h 1734395"/>
              <a:gd name="connsiteX3" fmla="*/ 3976688 w 3976688"/>
              <a:gd name="connsiteY3" fmla="*/ 1621538 h 1734395"/>
              <a:gd name="connsiteX4" fmla="*/ 3863831 w 3976688"/>
              <a:gd name="connsiteY4" fmla="*/ 1734395 h 1734395"/>
              <a:gd name="connsiteX5" fmla="*/ 112857 w 3976688"/>
              <a:gd name="connsiteY5" fmla="*/ 1734395 h 1734395"/>
              <a:gd name="connsiteX6" fmla="*/ 0 w 3976688"/>
              <a:gd name="connsiteY6" fmla="*/ 1621538 h 1734395"/>
              <a:gd name="connsiteX7" fmla="*/ 0 w 3976688"/>
              <a:gd name="connsiteY7" fmla="*/ 112857 h 1734395"/>
              <a:gd name="connsiteX8" fmla="*/ 112857 w 3976688"/>
              <a:gd name="connsiteY8" fmla="*/ 0 h 17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76688" h="1734395">
                <a:moveTo>
                  <a:pt x="112857" y="0"/>
                </a:moveTo>
                <a:lnTo>
                  <a:pt x="3863831" y="0"/>
                </a:lnTo>
                <a:cubicBezTo>
                  <a:pt x="3926160" y="0"/>
                  <a:pt x="3976688" y="50528"/>
                  <a:pt x="3976688" y="112857"/>
                </a:cubicBezTo>
                <a:lnTo>
                  <a:pt x="3976688" y="1621538"/>
                </a:lnTo>
                <a:cubicBezTo>
                  <a:pt x="3976688" y="1683867"/>
                  <a:pt x="3926160" y="1734395"/>
                  <a:pt x="3863831" y="1734395"/>
                </a:cubicBezTo>
                <a:lnTo>
                  <a:pt x="112857" y="1734395"/>
                </a:lnTo>
                <a:cubicBezTo>
                  <a:pt x="50528" y="1734395"/>
                  <a:pt x="0" y="1683867"/>
                  <a:pt x="0" y="1621538"/>
                </a:cubicBezTo>
                <a:lnTo>
                  <a:pt x="0" y="112857"/>
                </a:lnTo>
                <a:cubicBezTo>
                  <a:pt x="0" y="50528"/>
                  <a:pt x="50528" y="0"/>
                  <a:pt x="11285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79111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5" name="任意多边形: 形状 14">
            <a:extLst>
              <a:ext uri="{FF2B5EF4-FFF2-40B4-BE49-F238E27FC236}">
                <a16:creationId xmlns:a16="http://schemas.microsoft.com/office/drawing/2014/main" xmlns="" id="{0F985E73-065D-498D-97AE-420972DC688D}"/>
              </a:ext>
            </a:extLst>
          </p:cNvPr>
          <p:cNvSpPr>
            <a:spLocks noGrp="1"/>
          </p:cNvSpPr>
          <p:nvPr>
            <p:ph type="pic" sz="quarter" idx="10"/>
          </p:nvPr>
        </p:nvSpPr>
        <p:spPr>
          <a:xfrm>
            <a:off x="3191105" y="2671407"/>
            <a:ext cx="2084549" cy="1529237"/>
          </a:xfrm>
          <a:custGeom>
            <a:avLst/>
            <a:gdLst>
              <a:gd name="connsiteX0" fmla="*/ 0 w 2084549"/>
              <a:gd name="connsiteY0" fmla="*/ 0 h 1529237"/>
              <a:gd name="connsiteX1" fmla="*/ 2084549 w 2084549"/>
              <a:gd name="connsiteY1" fmla="*/ 0 h 1529237"/>
              <a:gd name="connsiteX2" fmla="*/ 2084549 w 2084549"/>
              <a:gd name="connsiteY2" fmla="*/ 1529237 h 1529237"/>
              <a:gd name="connsiteX3" fmla="*/ 0 w 2084549"/>
              <a:gd name="connsiteY3" fmla="*/ 1529237 h 1529237"/>
            </a:gdLst>
            <a:ahLst/>
            <a:cxnLst>
              <a:cxn ang="0">
                <a:pos x="connsiteX0" y="connsiteY0"/>
              </a:cxn>
              <a:cxn ang="0">
                <a:pos x="connsiteX1" y="connsiteY1"/>
              </a:cxn>
              <a:cxn ang="0">
                <a:pos x="connsiteX2" y="connsiteY2"/>
              </a:cxn>
              <a:cxn ang="0">
                <a:pos x="connsiteX3" y="connsiteY3"/>
              </a:cxn>
            </a:cxnLst>
            <a:rect l="l" t="t" r="r" b="b"/>
            <a:pathLst>
              <a:path w="2084549" h="1529237">
                <a:moveTo>
                  <a:pt x="0" y="0"/>
                </a:moveTo>
                <a:lnTo>
                  <a:pt x="2084549" y="0"/>
                </a:lnTo>
                <a:lnTo>
                  <a:pt x="2084549" y="1529237"/>
                </a:lnTo>
                <a:lnTo>
                  <a:pt x="0" y="1529237"/>
                </a:lnTo>
                <a:close/>
              </a:path>
            </a:pathLst>
          </a:custGeom>
        </p:spPr>
        <p:txBody>
          <a:bodyPr wrap="square">
            <a:noAutofit/>
          </a:bodyPr>
          <a:lstStyle/>
          <a:p>
            <a:endParaRPr lang="zh-CN" altLang="en-US"/>
          </a:p>
        </p:txBody>
      </p:sp>
      <p:sp>
        <p:nvSpPr>
          <p:cNvPr id="14" name="任意多边形: 形状 13">
            <a:extLst>
              <a:ext uri="{FF2B5EF4-FFF2-40B4-BE49-F238E27FC236}">
                <a16:creationId xmlns:a16="http://schemas.microsoft.com/office/drawing/2014/main" xmlns="" id="{5794DACB-660F-4672-BA01-5A93B171287C}"/>
              </a:ext>
            </a:extLst>
          </p:cNvPr>
          <p:cNvSpPr>
            <a:spLocks noGrp="1"/>
          </p:cNvSpPr>
          <p:nvPr>
            <p:ph type="pic" sz="quarter" idx="11"/>
          </p:nvPr>
        </p:nvSpPr>
        <p:spPr>
          <a:xfrm>
            <a:off x="1311031" y="4018568"/>
            <a:ext cx="2084549" cy="1529237"/>
          </a:xfrm>
          <a:custGeom>
            <a:avLst/>
            <a:gdLst>
              <a:gd name="connsiteX0" fmla="*/ 0 w 2084549"/>
              <a:gd name="connsiteY0" fmla="*/ 0 h 1529237"/>
              <a:gd name="connsiteX1" fmla="*/ 2084549 w 2084549"/>
              <a:gd name="connsiteY1" fmla="*/ 0 h 1529237"/>
              <a:gd name="connsiteX2" fmla="*/ 2084549 w 2084549"/>
              <a:gd name="connsiteY2" fmla="*/ 1529237 h 1529237"/>
              <a:gd name="connsiteX3" fmla="*/ 0 w 2084549"/>
              <a:gd name="connsiteY3" fmla="*/ 1529237 h 1529237"/>
            </a:gdLst>
            <a:ahLst/>
            <a:cxnLst>
              <a:cxn ang="0">
                <a:pos x="connsiteX0" y="connsiteY0"/>
              </a:cxn>
              <a:cxn ang="0">
                <a:pos x="connsiteX1" y="connsiteY1"/>
              </a:cxn>
              <a:cxn ang="0">
                <a:pos x="connsiteX2" y="connsiteY2"/>
              </a:cxn>
              <a:cxn ang="0">
                <a:pos x="connsiteX3" y="connsiteY3"/>
              </a:cxn>
            </a:cxnLst>
            <a:rect l="l" t="t" r="r" b="b"/>
            <a:pathLst>
              <a:path w="2084549" h="1529237">
                <a:moveTo>
                  <a:pt x="0" y="0"/>
                </a:moveTo>
                <a:lnTo>
                  <a:pt x="2084549" y="0"/>
                </a:lnTo>
                <a:lnTo>
                  <a:pt x="2084549" y="1529237"/>
                </a:lnTo>
                <a:lnTo>
                  <a:pt x="0" y="1529237"/>
                </a:lnTo>
                <a:close/>
              </a:path>
            </a:pathLst>
          </a:custGeom>
        </p:spPr>
        <p:txBody>
          <a:bodyPr wrap="square">
            <a:noAutofit/>
          </a:bodyPr>
          <a:lstStyle/>
          <a:p>
            <a:endParaRPr lang="zh-CN" altLang="en-US"/>
          </a:p>
        </p:txBody>
      </p:sp>
      <p:sp>
        <p:nvSpPr>
          <p:cNvPr id="18" name="任意多边形: 形状 17">
            <a:extLst>
              <a:ext uri="{FF2B5EF4-FFF2-40B4-BE49-F238E27FC236}">
                <a16:creationId xmlns:a16="http://schemas.microsoft.com/office/drawing/2014/main" xmlns="" id="{CDA981C2-B31A-4581-AF9D-37C477FB2008}"/>
              </a:ext>
            </a:extLst>
          </p:cNvPr>
          <p:cNvSpPr>
            <a:spLocks noGrp="1"/>
          </p:cNvSpPr>
          <p:nvPr>
            <p:ph type="pic" sz="quarter" idx="12"/>
          </p:nvPr>
        </p:nvSpPr>
        <p:spPr>
          <a:xfrm>
            <a:off x="5053726" y="4066952"/>
            <a:ext cx="2084549" cy="1529237"/>
          </a:xfrm>
          <a:custGeom>
            <a:avLst/>
            <a:gdLst>
              <a:gd name="connsiteX0" fmla="*/ 0 w 2084549"/>
              <a:gd name="connsiteY0" fmla="*/ 0 h 1529237"/>
              <a:gd name="connsiteX1" fmla="*/ 2084549 w 2084549"/>
              <a:gd name="connsiteY1" fmla="*/ 0 h 1529237"/>
              <a:gd name="connsiteX2" fmla="*/ 2084549 w 2084549"/>
              <a:gd name="connsiteY2" fmla="*/ 1529237 h 1529237"/>
              <a:gd name="connsiteX3" fmla="*/ 0 w 2084549"/>
              <a:gd name="connsiteY3" fmla="*/ 1529237 h 1529237"/>
            </a:gdLst>
            <a:ahLst/>
            <a:cxnLst>
              <a:cxn ang="0">
                <a:pos x="connsiteX0" y="connsiteY0"/>
              </a:cxn>
              <a:cxn ang="0">
                <a:pos x="connsiteX1" y="connsiteY1"/>
              </a:cxn>
              <a:cxn ang="0">
                <a:pos x="connsiteX2" y="connsiteY2"/>
              </a:cxn>
              <a:cxn ang="0">
                <a:pos x="connsiteX3" y="connsiteY3"/>
              </a:cxn>
            </a:cxnLst>
            <a:rect l="l" t="t" r="r" b="b"/>
            <a:pathLst>
              <a:path w="2084549" h="1529237">
                <a:moveTo>
                  <a:pt x="0" y="0"/>
                </a:moveTo>
                <a:lnTo>
                  <a:pt x="2084549" y="0"/>
                </a:lnTo>
                <a:lnTo>
                  <a:pt x="2084549" y="1529237"/>
                </a:lnTo>
                <a:lnTo>
                  <a:pt x="0" y="1529237"/>
                </a:lnTo>
                <a:close/>
              </a:path>
            </a:pathLst>
          </a:custGeom>
        </p:spPr>
        <p:txBody>
          <a:bodyPr wrap="square">
            <a:noAutofit/>
          </a:bodyPr>
          <a:lstStyle/>
          <a:p>
            <a:endParaRPr lang="zh-CN" altLang="en-US"/>
          </a:p>
        </p:txBody>
      </p:sp>
      <p:sp>
        <p:nvSpPr>
          <p:cNvPr id="16" name="任意多边形: 形状 15">
            <a:extLst>
              <a:ext uri="{FF2B5EF4-FFF2-40B4-BE49-F238E27FC236}">
                <a16:creationId xmlns:a16="http://schemas.microsoft.com/office/drawing/2014/main" xmlns="" id="{92346DF4-6787-4907-8483-8CC50A27B4F7}"/>
              </a:ext>
            </a:extLst>
          </p:cNvPr>
          <p:cNvSpPr>
            <a:spLocks noGrp="1"/>
          </p:cNvSpPr>
          <p:nvPr>
            <p:ph type="pic" sz="quarter" idx="13"/>
          </p:nvPr>
        </p:nvSpPr>
        <p:spPr>
          <a:xfrm>
            <a:off x="6945263" y="2671407"/>
            <a:ext cx="2084549" cy="1529237"/>
          </a:xfrm>
          <a:custGeom>
            <a:avLst/>
            <a:gdLst>
              <a:gd name="connsiteX0" fmla="*/ 0 w 2084549"/>
              <a:gd name="connsiteY0" fmla="*/ 0 h 1529237"/>
              <a:gd name="connsiteX1" fmla="*/ 2084549 w 2084549"/>
              <a:gd name="connsiteY1" fmla="*/ 0 h 1529237"/>
              <a:gd name="connsiteX2" fmla="*/ 2084549 w 2084549"/>
              <a:gd name="connsiteY2" fmla="*/ 1529237 h 1529237"/>
              <a:gd name="connsiteX3" fmla="*/ 0 w 2084549"/>
              <a:gd name="connsiteY3" fmla="*/ 1529237 h 1529237"/>
            </a:gdLst>
            <a:ahLst/>
            <a:cxnLst>
              <a:cxn ang="0">
                <a:pos x="connsiteX0" y="connsiteY0"/>
              </a:cxn>
              <a:cxn ang="0">
                <a:pos x="connsiteX1" y="connsiteY1"/>
              </a:cxn>
              <a:cxn ang="0">
                <a:pos x="connsiteX2" y="connsiteY2"/>
              </a:cxn>
              <a:cxn ang="0">
                <a:pos x="connsiteX3" y="connsiteY3"/>
              </a:cxn>
            </a:cxnLst>
            <a:rect l="l" t="t" r="r" b="b"/>
            <a:pathLst>
              <a:path w="2084549" h="1529237">
                <a:moveTo>
                  <a:pt x="0" y="0"/>
                </a:moveTo>
                <a:lnTo>
                  <a:pt x="2084549" y="0"/>
                </a:lnTo>
                <a:lnTo>
                  <a:pt x="2084549" y="1529237"/>
                </a:lnTo>
                <a:lnTo>
                  <a:pt x="0" y="1529237"/>
                </a:lnTo>
                <a:close/>
              </a:path>
            </a:pathLst>
          </a:custGeom>
        </p:spPr>
        <p:txBody>
          <a:bodyPr wrap="square">
            <a:noAutofit/>
          </a:bodyPr>
          <a:lstStyle/>
          <a:p>
            <a:endParaRPr lang="zh-CN" altLang="en-US"/>
          </a:p>
        </p:txBody>
      </p:sp>
      <p:sp>
        <p:nvSpPr>
          <p:cNvPr id="17" name="任意多边形: 形状 16">
            <a:extLst>
              <a:ext uri="{FF2B5EF4-FFF2-40B4-BE49-F238E27FC236}">
                <a16:creationId xmlns:a16="http://schemas.microsoft.com/office/drawing/2014/main" xmlns="" id="{E41E55AB-DE66-4D91-95C5-414C95B181AB}"/>
              </a:ext>
            </a:extLst>
          </p:cNvPr>
          <p:cNvSpPr>
            <a:spLocks noGrp="1"/>
          </p:cNvSpPr>
          <p:nvPr>
            <p:ph type="pic" sz="quarter" idx="14"/>
          </p:nvPr>
        </p:nvSpPr>
        <p:spPr>
          <a:xfrm>
            <a:off x="8796421" y="4066952"/>
            <a:ext cx="2084549" cy="1529237"/>
          </a:xfrm>
          <a:custGeom>
            <a:avLst/>
            <a:gdLst>
              <a:gd name="connsiteX0" fmla="*/ 0 w 2084549"/>
              <a:gd name="connsiteY0" fmla="*/ 0 h 1529237"/>
              <a:gd name="connsiteX1" fmla="*/ 2084549 w 2084549"/>
              <a:gd name="connsiteY1" fmla="*/ 0 h 1529237"/>
              <a:gd name="connsiteX2" fmla="*/ 2084549 w 2084549"/>
              <a:gd name="connsiteY2" fmla="*/ 1529237 h 1529237"/>
              <a:gd name="connsiteX3" fmla="*/ 0 w 2084549"/>
              <a:gd name="connsiteY3" fmla="*/ 1529237 h 1529237"/>
            </a:gdLst>
            <a:ahLst/>
            <a:cxnLst>
              <a:cxn ang="0">
                <a:pos x="connsiteX0" y="connsiteY0"/>
              </a:cxn>
              <a:cxn ang="0">
                <a:pos x="connsiteX1" y="connsiteY1"/>
              </a:cxn>
              <a:cxn ang="0">
                <a:pos x="connsiteX2" y="connsiteY2"/>
              </a:cxn>
              <a:cxn ang="0">
                <a:pos x="connsiteX3" y="connsiteY3"/>
              </a:cxn>
            </a:cxnLst>
            <a:rect l="l" t="t" r="r" b="b"/>
            <a:pathLst>
              <a:path w="2084549" h="1529237">
                <a:moveTo>
                  <a:pt x="0" y="0"/>
                </a:moveTo>
                <a:lnTo>
                  <a:pt x="2084549" y="0"/>
                </a:lnTo>
                <a:lnTo>
                  <a:pt x="2084549" y="1529237"/>
                </a:lnTo>
                <a:lnTo>
                  <a:pt x="0" y="152923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77316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3" name="任意多边形: 形状 12">
            <a:extLst>
              <a:ext uri="{FF2B5EF4-FFF2-40B4-BE49-F238E27FC236}">
                <a16:creationId xmlns:a16="http://schemas.microsoft.com/office/drawing/2014/main" xmlns="" id="{8AE2E66D-D41B-429F-8798-C036B3A90752}"/>
              </a:ext>
            </a:extLst>
          </p:cNvPr>
          <p:cNvSpPr>
            <a:spLocks noGrp="1"/>
          </p:cNvSpPr>
          <p:nvPr>
            <p:ph type="pic" sz="quarter" idx="10"/>
          </p:nvPr>
        </p:nvSpPr>
        <p:spPr>
          <a:xfrm>
            <a:off x="3674745" y="1812132"/>
            <a:ext cx="1441732" cy="1441730"/>
          </a:xfrm>
          <a:custGeom>
            <a:avLst/>
            <a:gdLst>
              <a:gd name="connsiteX0" fmla="*/ 720866 w 1441732"/>
              <a:gd name="connsiteY0" fmla="*/ 0 h 1441730"/>
              <a:gd name="connsiteX1" fmla="*/ 1441732 w 1441732"/>
              <a:gd name="connsiteY1" fmla="*/ 720865 h 1441730"/>
              <a:gd name="connsiteX2" fmla="*/ 720866 w 1441732"/>
              <a:gd name="connsiteY2" fmla="*/ 1441730 h 1441730"/>
              <a:gd name="connsiteX3" fmla="*/ 0 w 1441732"/>
              <a:gd name="connsiteY3" fmla="*/ 720865 h 1441730"/>
              <a:gd name="connsiteX4" fmla="*/ 720866 w 1441732"/>
              <a:gd name="connsiteY4" fmla="*/ 0 h 1441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1732" h="1441730">
                <a:moveTo>
                  <a:pt x="720866" y="0"/>
                </a:moveTo>
                <a:cubicBezTo>
                  <a:pt x="1118989" y="0"/>
                  <a:pt x="1441732" y="322742"/>
                  <a:pt x="1441732" y="720865"/>
                </a:cubicBezTo>
                <a:cubicBezTo>
                  <a:pt x="1441732" y="1118988"/>
                  <a:pt x="1118989" y="1441730"/>
                  <a:pt x="720866" y="1441730"/>
                </a:cubicBezTo>
                <a:cubicBezTo>
                  <a:pt x="322743" y="1441730"/>
                  <a:pt x="0" y="1118988"/>
                  <a:pt x="0" y="720865"/>
                </a:cubicBezTo>
                <a:cubicBezTo>
                  <a:pt x="0" y="322742"/>
                  <a:pt x="322743" y="0"/>
                  <a:pt x="720866" y="0"/>
                </a:cubicBezTo>
                <a:close/>
              </a:path>
            </a:pathLst>
          </a:custGeom>
          <a:solidFill>
            <a:schemeClr val="accent3"/>
          </a:solidFill>
          <a:ln w="25400" cap="flat" cmpd="sng" algn="ctr">
            <a:noFill/>
            <a:prstDash val="solid"/>
          </a:ln>
          <a:effectLst>
            <a:outerShdw dist="165100" dir="13500000" algn="br" rotWithShape="0">
              <a:schemeClr val="accent3">
                <a:lumMod val="60000"/>
                <a:lumOff val="40000"/>
                <a:alpha val="40000"/>
              </a:schemeClr>
            </a:outerShdw>
          </a:effectLst>
        </p:spPr>
        <p:txBody>
          <a:bodyPr lIns="0" tIns="0" rIns="0" bIns="0" anchor="ctr">
            <a:normAutofit/>
          </a:bodyPr>
          <a:lstStyle>
            <a:lvl1pPr>
              <a:defRPr lang="zh-CN" altLang="en-US" sz="1600" kern="0">
                <a:solidFill>
                  <a:srgbClr val="F9F9F9"/>
                </a:solidFill>
              </a:defRPr>
            </a:lvl1pPr>
          </a:lstStyle>
          <a:p>
            <a:pPr marL="0" lvl="0" algn="ctr"/>
            <a:endParaRPr lang="zh-CN" altLang="en-US"/>
          </a:p>
        </p:txBody>
      </p:sp>
      <p:sp>
        <p:nvSpPr>
          <p:cNvPr id="14" name="任意多边形: 形状 13">
            <a:extLst>
              <a:ext uri="{FF2B5EF4-FFF2-40B4-BE49-F238E27FC236}">
                <a16:creationId xmlns:a16="http://schemas.microsoft.com/office/drawing/2014/main" xmlns="" id="{4CB59F21-C159-43BD-9820-1DF70C88A6C3}"/>
              </a:ext>
            </a:extLst>
          </p:cNvPr>
          <p:cNvSpPr>
            <a:spLocks noGrp="1"/>
          </p:cNvSpPr>
          <p:nvPr>
            <p:ph type="pic" sz="quarter" idx="11"/>
          </p:nvPr>
        </p:nvSpPr>
        <p:spPr>
          <a:xfrm>
            <a:off x="1619250" y="2652455"/>
            <a:ext cx="2164656" cy="2164656"/>
          </a:xfrm>
          <a:custGeom>
            <a:avLst/>
            <a:gdLst>
              <a:gd name="connsiteX0" fmla="*/ 1082328 w 2164656"/>
              <a:gd name="connsiteY0" fmla="*/ 0 h 2164656"/>
              <a:gd name="connsiteX1" fmla="*/ 2164656 w 2164656"/>
              <a:gd name="connsiteY1" fmla="*/ 1082328 h 2164656"/>
              <a:gd name="connsiteX2" fmla="*/ 1082328 w 2164656"/>
              <a:gd name="connsiteY2" fmla="*/ 2164656 h 2164656"/>
              <a:gd name="connsiteX3" fmla="*/ 0 w 2164656"/>
              <a:gd name="connsiteY3" fmla="*/ 1082328 h 2164656"/>
              <a:gd name="connsiteX4" fmla="*/ 1082328 w 2164656"/>
              <a:gd name="connsiteY4" fmla="*/ 0 h 2164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656" h="2164656">
                <a:moveTo>
                  <a:pt x="1082328" y="0"/>
                </a:moveTo>
                <a:cubicBezTo>
                  <a:pt x="1680081" y="0"/>
                  <a:pt x="2164656" y="484575"/>
                  <a:pt x="2164656" y="1082328"/>
                </a:cubicBezTo>
                <a:cubicBezTo>
                  <a:pt x="2164656" y="1680081"/>
                  <a:pt x="1680081" y="2164656"/>
                  <a:pt x="1082328" y="2164656"/>
                </a:cubicBezTo>
                <a:cubicBezTo>
                  <a:pt x="484575" y="2164656"/>
                  <a:pt x="0" y="1680081"/>
                  <a:pt x="0" y="1082328"/>
                </a:cubicBezTo>
                <a:cubicBezTo>
                  <a:pt x="0" y="484575"/>
                  <a:pt x="484575" y="0"/>
                  <a:pt x="1082328" y="0"/>
                </a:cubicBezTo>
                <a:close/>
              </a:path>
            </a:pathLst>
          </a:custGeom>
          <a:solidFill>
            <a:schemeClr val="accent2"/>
          </a:solidFill>
          <a:ln w="25400" cap="flat" cmpd="sng" algn="ctr">
            <a:noFill/>
            <a:prstDash val="solid"/>
          </a:ln>
          <a:effectLst>
            <a:outerShdw dist="165100" dir="13500000" algn="br" rotWithShape="0">
              <a:schemeClr val="accent2">
                <a:lumMod val="60000"/>
                <a:lumOff val="40000"/>
                <a:alpha val="40000"/>
              </a:schemeClr>
            </a:outerShdw>
          </a:effectLst>
        </p:spPr>
        <p:txBody>
          <a:bodyPr lIns="0" tIns="0" rIns="216000" bIns="0" anchor="ctr">
            <a:normAutofit/>
          </a:bodyPr>
          <a:lstStyle>
            <a:lvl1pPr>
              <a:defRPr lang="zh-CN" altLang="en-US" sz="1800" kern="0">
                <a:solidFill>
                  <a:srgbClr val="F9F9F9"/>
                </a:solidFill>
              </a:defRPr>
            </a:lvl1pPr>
          </a:lstStyle>
          <a:p>
            <a:pPr marL="0" lvl="0" algn="ctr">
              <a:lnSpc>
                <a:spcPct val="120000"/>
              </a:lnSpc>
            </a:pPr>
            <a:endParaRPr lang="zh-CN" altLang="en-US"/>
          </a:p>
        </p:txBody>
      </p:sp>
      <p:sp>
        <p:nvSpPr>
          <p:cNvPr id="15" name="任意多边形: 形状 14">
            <a:extLst>
              <a:ext uri="{FF2B5EF4-FFF2-40B4-BE49-F238E27FC236}">
                <a16:creationId xmlns:a16="http://schemas.microsoft.com/office/drawing/2014/main" xmlns="" id="{86C01F90-F81C-4341-A059-B8068A5B8089}"/>
              </a:ext>
            </a:extLst>
          </p:cNvPr>
          <p:cNvSpPr>
            <a:spLocks noGrp="1"/>
          </p:cNvSpPr>
          <p:nvPr>
            <p:ph type="pic" sz="quarter" idx="12"/>
          </p:nvPr>
        </p:nvSpPr>
        <p:spPr>
          <a:xfrm>
            <a:off x="3357564" y="2655800"/>
            <a:ext cx="2926714" cy="2926714"/>
          </a:xfrm>
          <a:custGeom>
            <a:avLst/>
            <a:gdLst>
              <a:gd name="connsiteX0" fmla="*/ 1463357 w 2926714"/>
              <a:gd name="connsiteY0" fmla="*/ 0 h 2926714"/>
              <a:gd name="connsiteX1" fmla="*/ 2926714 w 2926714"/>
              <a:gd name="connsiteY1" fmla="*/ 1463357 h 2926714"/>
              <a:gd name="connsiteX2" fmla="*/ 1463357 w 2926714"/>
              <a:gd name="connsiteY2" fmla="*/ 2926714 h 2926714"/>
              <a:gd name="connsiteX3" fmla="*/ 0 w 2926714"/>
              <a:gd name="connsiteY3" fmla="*/ 1463357 h 2926714"/>
              <a:gd name="connsiteX4" fmla="*/ 1463357 w 2926714"/>
              <a:gd name="connsiteY4" fmla="*/ 0 h 2926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714" h="2926714">
                <a:moveTo>
                  <a:pt x="1463357" y="0"/>
                </a:moveTo>
                <a:cubicBezTo>
                  <a:pt x="2271547" y="0"/>
                  <a:pt x="2926714" y="655167"/>
                  <a:pt x="2926714" y="1463357"/>
                </a:cubicBezTo>
                <a:cubicBezTo>
                  <a:pt x="2926714" y="2271547"/>
                  <a:pt x="2271547" y="2926714"/>
                  <a:pt x="1463357" y="2926714"/>
                </a:cubicBezTo>
                <a:cubicBezTo>
                  <a:pt x="655167" y="2926714"/>
                  <a:pt x="0" y="2271547"/>
                  <a:pt x="0" y="1463357"/>
                </a:cubicBezTo>
                <a:cubicBezTo>
                  <a:pt x="0" y="655167"/>
                  <a:pt x="655167" y="0"/>
                  <a:pt x="1463357" y="0"/>
                </a:cubicBezTo>
                <a:close/>
              </a:path>
            </a:pathLst>
          </a:custGeom>
          <a:solidFill>
            <a:schemeClr val="accent1"/>
          </a:solidFill>
          <a:ln w="25400" cap="flat" cmpd="sng" algn="ctr">
            <a:noFill/>
            <a:prstDash val="solid"/>
          </a:ln>
          <a:effectLst>
            <a:outerShdw dist="165100" dir="13500000" algn="br" rotWithShape="0">
              <a:schemeClr val="accent1">
                <a:lumMod val="60000"/>
                <a:lumOff val="40000"/>
                <a:alpha val="40000"/>
              </a:schemeClr>
            </a:outerShdw>
          </a:effectLst>
        </p:spPr>
        <p:txBody>
          <a:bodyPr lIns="0" tIns="180000" rIns="0" bIns="0" anchor="ctr">
            <a:normAutofit/>
          </a:bodyPr>
          <a:lstStyle>
            <a:lvl1pPr>
              <a:defRPr lang="zh-CN" altLang="en-US" sz="1800" kern="0">
                <a:solidFill>
                  <a:srgbClr val="F9F9F9"/>
                </a:solidFill>
              </a:defRPr>
            </a:lvl1pPr>
          </a:lstStyle>
          <a:p>
            <a:pPr marL="0" lvl="0" algn="ctr">
              <a:lnSpc>
                <a:spcPct val="130000"/>
              </a:lnSpc>
            </a:pPr>
            <a:endParaRPr lang="zh-CN" altLang="en-US"/>
          </a:p>
        </p:txBody>
      </p:sp>
    </p:spTree>
    <p:extLst>
      <p:ext uri="{BB962C8B-B14F-4D97-AF65-F5344CB8AC3E}">
        <p14:creationId xmlns:p14="http://schemas.microsoft.com/office/powerpoint/2010/main" val="2114419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任意多边形: 形状 12">
            <a:extLst>
              <a:ext uri="{FF2B5EF4-FFF2-40B4-BE49-F238E27FC236}">
                <a16:creationId xmlns:a16="http://schemas.microsoft.com/office/drawing/2014/main" xmlns="" id="{7EAD8717-E304-4BCC-AA2B-75132A22FF12}"/>
              </a:ext>
            </a:extLst>
          </p:cNvPr>
          <p:cNvSpPr>
            <a:spLocks noGrp="1"/>
          </p:cNvSpPr>
          <p:nvPr>
            <p:ph type="pic" sz="quarter" idx="10"/>
          </p:nvPr>
        </p:nvSpPr>
        <p:spPr>
          <a:xfrm>
            <a:off x="4248152" y="2035580"/>
            <a:ext cx="1130418" cy="1128600"/>
          </a:xfrm>
          <a:custGeom>
            <a:avLst/>
            <a:gdLst>
              <a:gd name="connsiteX0" fmla="*/ 565209 w 1130418"/>
              <a:gd name="connsiteY0" fmla="*/ 0 h 1128600"/>
              <a:gd name="connsiteX1" fmla="*/ 1130418 w 1130418"/>
              <a:gd name="connsiteY1" fmla="*/ 564300 h 1128600"/>
              <a:gd name="connsiteX2" fmla="*/ 565209 w 1130418"/>
              <a:gd name="connsiteY2" fmla="*/ 1128600 h 1128600"/>
              <a:gd name="connsiteX3" fmla="*/ 0 w 1130418"/>
              <a:gd name="connsiteY3" fmla="*/ 564300 h 1128600"/>
              <a:gd name="connsiteX4" fmla="*/ 565209 w 1130418"/>
              <a:gd name="connsiteY4" fmla="*/ 0 h 11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418" h="1128600">
                <a:moveTo>
                  <a:pt x="565209" y="0"/>
                </a:moveTo>
                <a:cubicBezTo>
                  <a:pt x="877365" y="0"/>
                  <a:pt x="1130418" y="252646"/>
                  <a:pt x="1130418" y="564300"/>
                </a:cubicBezTo>
                <a:cubicBezTo>
                  <a:pt x="1130418" y="875954"/>
                  <a:pt x="877365" y="1128600"/>
                  <a:pt x="565209" y="1128600"/>
                </a:cubicBezTo>
                <a:cubicBezTo>
                  <a:pt x="253053" y="1128600"/>
                  <a:pt x="0" y="875954"/>
                  <a:pt x="0" y="564300"/>
                </a:cubicBezTo>
                <a:cubicBezTo>
                  <a:pt x="0" y="252646"/>
                  <a:pt x="253053" y="0"/>
                  <a:pt x="565209" y="0"/>
                </a:cubicBezTo>
                <a:close/>
              </a:path>
            </a:pathLst>
          </a:custGeom>
        </p:spPr>
        <p:txBody>
          <a:bodyPr wrap="square">
            <a:noAutofit/>
          </a:bodyPr>
          <a:lstStyle/>
          <a:p>
            <a:endParaRPr lang="zh-CN" altLang="en-US"/>
          </a:p>
        </p:txBody>
      </p:sp>
      <p:sp>
        <p:nvSpPr>
          <p:cNvPr id="12" name="任意多边形: 形状 11">
            <a:extLst>
              <a:ext uri="{FF2B5EF4-FFF2-40B4-BE49-F238E27FC236}">
                <a16:creationId xmlns:a16="http://schemas.microsoft.com/office/drawing/2014/main" xmlns="" id="{8FD88E05-899A-41E6-A567-660C8B17BEE6}"/>
              </a:ext>
            </a:extLst>
          </p:cNvPr>
          <p:cNvSpPr>
            <a:spLocks noGrp="1"/>
          </p:cNvSpPr>
          <p:nvPr>
            <p:ph type="pic" sz="quarter" idx="11"/>
          </p:nvPr>
        </p:nvSpPr>
        <p:spPr>
          <a:xfrm>
            <a:off x="6832483" y="2035580"/>
            <a:ext cx="1130418" cy="1128600"/>
          </a:xfrm>
          <a:custGeom>
            <a:avLst/>
            <a:gdLst>
              <a:gd name="connsiteX0" fmla="*/ 565209 w 1130418"/>
              <a:gd name="connsiteY0" fmla="*/ 0 h 1128600"/>
              <a:gd name="connsiteX1" fmla="*/ 1130418 w 1130418"/>
              <a:gd name="connsiteY1" fmla="*/ 564300 h 1128600"/>
              <a:gd name="connsiteX2" fmla="*/ 565209 w 1130418"/>
              <a:gd name="connsiteY2" fmla="*/ 1128600 h 1128600"/>
              <a:gd name="connsiteX3" fmla="*/ 0 w 1130418"/>
              <a:gd name="connsiteY3" fmla="*/ 564300 h 1128600"/>
              <a:gd name="connsiteX4" fmla="*/ 565209 w 1130418"/>
              <a:gd name="connsiteY4" fmla="*/ 0 h 11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418" h="1128600">
                <a:moveTo>
                  <a:pt x="565209" y="0"/>
                </a:moveTo>
                <a:cubicBezTo>
                  <a:pt x="877365" y="0"/>
                  <a:pt x="1130418" y="252646"/>
                  <a:pt x="1130418" y="564300"/>
                </a:cubicBezTo>
                <a:cubicBezTo>
                  <a:pt x="1130418" y="875954"/>
                  <a:pt x="877365" y="1128600"/>
                  <a:pt x="565209" y="1128600"/>
                </a:cubicBezTo>
                <a:cubicBezTo>
                  <a:pt x="253053" y="1128600"/>
                  <a:pt x="0" y="875954"/>
                  <a:pt x="0" y="564300"/>
                </a:cubicBezTo>
                <a:cubicBezTo>
                  <a:pt x="0" y="252646"/>
                  <a:pt x="253053" y="0"/>
                  <a:pt x="565209" y="0"/>
                </a:cubicBezTo>
                <a:close/>
              </a:path>
            </a:pathLst>
          </a:custGeom>
        </p:spPr>
        <p:txBody>
          <a:bodyPr wrap="square">
            <a:noAutofit/>
          </a:bodyPr>
          <a:lstStyle/>
          <a:p>
            <a:endParaRPr lang="zh-CN" altLang="en-US"/>
          </a:p>
        </p:txBody>
      </p:sp>
      <p:sp>
        <p:nvSpPr>
          <p:cNvPr id="15" name="任意多边形: 形状 14">
            <a:extLst>
              <a:ext uri="{FF2B5EF4-FFF2-40B4-BE49-F238E27FC236}">
                <a16:creationId xmlns:a16="http://schemas.microsoft.com/office/drawing/2014/main" xmlns="" id="{CF804839-EAEF-4E86-AA13-9BB2276D0640}"/>
              </a:ext>
            </a:extLst>
          </p:cNvPr>
          <p:cNvSpPr>
            <a:spLocks noGrp="1"/>
          </p:cNvSpPr>
          <p:nvPr>
            <p:ph type="pic" sz="quarter" idx="12"/>
          </p:nvPr>
        </p:nvSpPr>
        <p:spPr>
          <a:xfrm>
            <a:off x="6832483" y="4414547"/>
            <a:ext cx="1130418" cy="1128600"/>
          </a:xfrm>
          <a:custGeom>
            <a:avLst/>
            <a:gdLst>
              <a:gd name="connsiteX0" fmla="*/ 565209 w 1130418"/>
              <a:gd name="connsiteY0" fmla="*/ 0 h 1128600"/>
              <a:gd name="connsiteX1" fmla="*/ 1130418 w 1130418"/>
              <a:gd name="connsiteY1" fmla="*/ 564300 h 1128600"/>
              <a:gd name="connsiteX2" fmla="*/ 565209 w 1130418"/>
              <a:gd name="connsiteY2" fmla="*/ 1128600 h 1128600"/>
              <a:gd name="connsiteX3" fmla="*/ 0 w 1130418"/>
              <a:gd name="connsiteY3" fmla="*/ 564300 h 1128600"/>
              <a:gd name="connsiteX4" fmla="*/ 565209 w 1130418"/>
              <a:gd name="connsiteY4" fmla="*/ 0 h 11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418" h="1128600">
                <a:moveTo>
                  <a:pt x="565209" y="0"/>
                </a:moveTo>
                <a:cubicBezTo>
                  <a:pt x="877365" y="0"/>
                  <a:pt x="1130418" y="252646"/>
                  <a:pt x="1130418" y="564300"/>
                </a:cubicBezTo>
                <a:cubicBezTo>
                  <a:pt x="1130418" y="875954"/>
                  <a:pt x="877365" y="1128600"/>
                  <a:pt x="565209" y="1128600"/>
                </a:cubicBezTo>
                <a:cubicBezTo>
                  <a:pt x="253053" y="1128600"/>
                  <a:pt x="0" y="875954"/>
                  <a:pt x="0" y="564300"/>
                </a:cubicBezTo>
                <a:cubicBezTo>
                  <a:pt x="0" y="252646"/>
                  <a:pt x="253053" y="0"/>
                  <a:pt x="565209" y="0"/>
                </a:cubicBezTo>
                <a:close/>
              </a:path>
            </a:pathLst>
          </a:custGeom>
        </p:spPr>
        <p:txBody>
          <a:bodyPr wrap="square">
            <a:noAutofit/>
          </a:bodyPr>
          <a:lstStyle/>
          <a:p>
            <a:endParaRPr lang="zh-CN" altLang="en-US"/>
          </a:p>
        </p:txBody>
      </p:sp>
      <p:sp>
        <p:nvSpPr>
          <p:cNvPr id="14" name="任意多边形: 形状 13">
            <a:extLst>
              <a:ext uri="{FF2B5EF4-FFF2-40B4-BE49-F238E27FC236}">
                <a16:creationId xmlns:a16="http://schemas.microsoft.com/office/drawing/2014/main" xmlns="" id="{ABA1BF48-DA15-45F2-B813-3D11332B4C56}"/>
              </a:ext>
            </a:extLst>
          </p:cNvPr>
          <p:cNvSpPr>
            <a:spLocks noGrp="1"/>
          </p:cNvSpPr>
          <p:nvPr>
            <p:ph type="pic" sz="quarter" idx="13"/>
          </p:nvPr>
        </p:nvSpPr>
        <p:spPr>
          <a:xfrm>
            <a:off x="4248152" y="4414547"/>
            <a:ext cx="1130418" cy="1128600"/>
          </a:xfrm>
          <a:custGeom>
            <a:avLst/>
            <a:gdLst>
              <a:gd name="connsiteX0" fmla="*/ 565209 w 1130418"/>
              <a:gd name="connsiteY0" fmla="*/ 0 h 1128600"/>
              <a:gd name="connsiteX1" fmla="*/ 1130418 w 1130418"/>
              <a:gd name="connsiteY1" fmla="*/ 564300 h 1128600"/>
              <a:gd name="connsiteX2" fmla="*/ 565209 w 1130418"/>
              <a:gd name="connsiteY2" fmla="*/ 1128600 h 1128600"/>
              <a:gd name="connsiteX3" fmla="*/ 0 w 1130418"/>
              <a:gd name="connsiteY3" fmla="*/ 564300 h 1128600"/>
              <a:gd name="connsiteX4" fmla="*/ 565209 w 1130418"/>
              <a:gd name="connsiteY4" fmla="*/ 0 h 11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0418" h="1128600">
                <a:moveTo>
                  <a:pt x="565209" y="0"/>
                </a:moveTo>
                <a:cubicBezTo>
                  <a:pt x="877365" y="0"/>
                  <a:pt x="1130418" y="252646"/>
                  <a:pt x="1130418" y="564300"/>
                </a:cubicBezTo>
                <a:cubicBezTo>
                  <a:pt x="1130418" y="875954"/>
                  <a:pt x="877365" y="1128600"/>
                  <a:pt x="565209" y="1128600"/>
                </a:cubicBezTo>
                <a:cubicBezTo>
                  <a:pt x="253053" y="1128600"/>
                  <a:pt x="0" y="875954"/>
                  <a:pt x="0" y="564300"/>
                </a:cubicBezTo>
                <a:cubicBezTo>
                  <a:pt x="0" y="252646"/>
                  <a:pt x="253053" y="0"/>
                  <a:pt x="565209"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96515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emf"/><Relationship Id="rId2" Type="http://schemas.openxmlformats.org/officeDocument/2006/relationships/slideLayout" Target="../slideLayouts/slideLayout2.xml"/><Relationship Id="rId16" Type="http://schemas.openxmlformats.org/officeDocument/2006/relationships/image" Target="../media/image2.emf"/><Relationship Id="rId20" Type="http://schemas.openxmlformats.org/officeDocument/2006/relationships/image" Target="../media/image6.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17CAA4B6-7102-430B-A202-7221145AB4C2}"/>
              </a:ext>
            </a:extLst>
          </p:cNvPr>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0" y="12700"/>
            <a:ext cx="12192000" cy="6845300"/>
          </a:xfrm>
          <a:prstGeom prst="rect">
            <a:avLst/>
          </a:prstGeom>
        </p:spPr>
      </p:pic>
      <p:pic>
        <p:nvPicPr>
          <p:cNvPr id="9" name="图片 8">
            <a:extLst>
              <a:ext uri="{FF2B5EF4-FFF2-40B4-BE49-F238E27FC236}">
                <a16:creationId xmlns:a16="http://schemas.microsoft.com/office/drawing/2014/main" xmlns="" id="{CDC4D4C5-4695-4A81-AEDB-A9DAC17F03D5}"/>
              </a:ext>
            </a:extLst>
          </p:cNvPr>
          <p:cNvPicPr>
            <a:picLocks noChangeAspect="1"/>
          </p:cNvPicPr>
          <p:nvPr userDrawn="1"/>
        </p:nvPicPr>
        <p:blipFill>
          <a:blip r:embed="rId16"/>
          <a:stretch>
            <a:fillRect/>
          </a:stretch>
        </p:blipFill>
        <p:spPr>
          <a:xfrm>
            <a:off x="7621545" y="2694141"/>
            <a:ext cx="1074405" cy="1255291"/>
          </a:xfrm>
          <a:prstGeom prst="rect">
            <a:avLst/>
          </a:prstGeom>
        </p:spPr>
      </p:pic>
      <p:pic>
        <p:nvPicPr>
          <p:cNvPr id="10" name="图片 9">
            <a:extLst>
              <a:ext uri="{FF2B5EF4-FFF2-40B4-BE49-F238E27FC236}">
                <a16:creationId xmlns:a16="http://schemas.microsoft.com/office/drawing/2014/main" xmlns="" id="{C6B22C73-CB3A-4D5F-A354-B4BC2A44F4B3}"/>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rot="19092273">
            <a:off x="5969039" y="3535273"/>
            <a:ext cx="958588" cy="832716"/>
          </a:xfrm>
          <a:prstGeom prst="rect">
            <a:avLst/>
          </a:prstGeom>
        </p:spPr>
      </p:pic>
      <p:pic>
        <p:nvPicPr>
          <p:cNvPr id="11" name="图片 10">
            <a:extLst>
              <a:ext uri="{FF2B5EF4-FFF2-40B4-BE49-F238E27FC236}">
                <a16:creationId xmlns:a16="http://schemas.microsoft.com/office/drawing/2014/main" xmlns="" id="{2FE88D25-8D4A-412E-AD3D-0F8BCBC51B4A}"/>
              </a:ext>
            </a:extLst>
          </p:cNvPr>
          <p:cNvPicPr>
            <a:picLocks noChangeAspect="1"/>
          </p:cNvPicPr>
          <p:nvPr userDrawn="1"/>
        </p:nvPicPr>
        <p:blipFill>
          <a:blip r:embed="rId18"/>
          <a:stretch>
            <a:fillRect/>
          </a:stretch>
        </p:blipFill>
        <p:spPr>
          <a:xfrm>
            <a:off x="5478546" y="2363843"/>
            <a:ext cx="1249202" cy="957943"/>
          </a:xfrm>
          <a:prstGeom prst="rect">
            <a:avLst/>
          </a:prstGeom>
        </p:spPr>
      </p:pic>
      <p:pic>
        <p:nvPicPr>
          <p:cNvPr id="12" name="图片 11">
            <a:extLst>
              <a:ext uri="{FF2B5EF4-FFF2-40B4-BE49-F238E27FC236}">
                <a16:creationId xmlns:a16="http://schemas.microsoft.com/office/drawing/2014/main" xmlns="" id="{4A9075CD-A1EE-4172-8AD1-315DB9617712}"/>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1667797" y="4337189"/>
            <a:ext cx="834103" cy="728303"/>
          </a:xfrm>
          <a:prstGeom prst="rect">
            <a:avLst/>
          </a:prstGeom>
        </p:spPr>
      </p:pic>
      <p:pic>
        <p:nvPicPr>
          <p:cNvPr id="13" name="图片 12">
            <a:extLst>
              <a:ext uri="{FF2B5EF4-FFF2-40B4-BE49-F238E27FC236}">
                <a16:creationId xmlns:a16="http://schemas.microsoft.com/office/drawing/2014/main" xmlns="" id="{5CD8F5F7-0EAB-4A58-88E9-007D8AD8404D}"/>
              </a:ext>
            </a:extLst>
          </p:cNvPr>
          <p:cNvPicPr>
            <a:picLocks noChangeAspect="1"/>
          </p:cNvPicPr>
          <p:nvPr userDrawn="1"/>
        </p:nvPicPr>
        <p:blipFill>
          <a:blip r:embed="rId20"/>
          <a:stretch>
            <a:fillRect/>
          </a:stretch>
        </p:blipFill>
        <p:spPr>
          <a:xfrm>
            <a:off x="3488071" y="2471057"/>
            <a:ext cx="1787050" cy="1485494"/>
          </a:xfrm>
          <a:prstGeom prst="rect">
            <a:avLst/>
          </a:prstGeom>
        </p:spPr>
      </p:pic>
      <p:sp>
        <p:nvSpPr>
          <p:cNvPr id="15" name="矩形 14">
            <a:extLst>
              <a:ext uri="{FF2B5EF4-FFF2-40B4-BE49-F238E27FC236}">
                <a16:creationId xmlns:a16="http://schemas.microsoft.com/office/drawing/2014/main" xmlns="" id="{93AE9060-CBEC-4F37-84ED-FEC5B3A64DC8}"/>
              </a:ext>
            </a:extLst>
          </p:cNvPr>
          <p:cNvSpPr/>
          <p:nvPr userDrawn="1"/>
        </p:nvSpPr>
        <p:spPr>
          <a:xfrm>
            <a:off x="0" y="0"/>
            <a:ext cx="12192000" cy="6858000"/>
          </a:xfrm>
          <a:prstGeom prst="rect">
            <a:avLst/>
          </a:prstGeom>
          <a:solidFill>
            <a:srgbClr val="F6F0E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46078388"/>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5" r:id="rId4"/>
    <p:sldLayoutId id="2147483664" r:id="rId5"/>
    <p:sldLayoutId id="2147483663" r:id="rId6"/>
    <p:sldLayoutId id="2147483662" r:id="rId7"/>
    <p:sldLayoutId id="2147483661" r:id="rId8"/>
    <p:sldLayoutId id="2147483660" r:id="rId9"/>
    <p:sldLayoutId id="2147483659" r:id="rId10"/>
    <p:sldLayoutId id="2147483658" r:id="rId11"/>
    <p:sldLayoutId id="2147483657" r:id="rId12"/>
    <p:sldLayoutId id="214748366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2399673"/>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tags" Target="../tags/tag130.xml"/><Relationship Id="rId18" Type="http://schemas.openxmlformats.org/officeDocument/2006/relationships/tags" Target="../tags/tag135.xml"/><Relationship Id="rId26" Type="http://schemas.openxmlformats.org/officeDocument/2006/relationships/tags" Target="../tags/tag143.xml"/><Relationship Id="rId3" Type="http://schemas.openxmlformats.org/officeDocument/2006/relationships/tags" Target="../tags/tag120.xml"/><Relationship Id="rId21" Type="http://schemas.openxmlformats.org/officeDocument/2006/relationships/tags" Target="../tags/tag138.xml"/><Relationship Id="rId34" Type="http://schemas.openxmlformats.org/officeDocument/2006/relationships/image" Target="../media/image14.jpeg"/><Relationship Id="rId7" Type="http://schemas.openxmlformats.org/officeDocument/2006/relationships/tags" Target="../tags/tag124.xml"/><Relationship Id="rId12" Type="http://schemas.openxmlformats.org/officeDocument/2006/relationships/tags" Target="../tags/tag129.xml"/><Relationship Id="rId17" Type="http://schemas.openxmlformats.org/officeDocument/2006/relationships/tags" Target="../tags/tag134.xml"/><Relationship Id="rId25" Type="http://schemas.openxmlformats.org/officeDocument/2006/relationships/tags" Target="../tags/tag142.xml"/><Relationship Id="rId33" Type="http://schemas.openxmlformats.org/officeDocument/2006/relationships/notesSlide" Target="../notesSlides/notesSlide10.xml"/><Relationship Id="rId38" Type="http://schemas.openxmlformats.org/officeDocument/2006/relationships/image" Target="../media/image18.jpeg"/><Relationship Id="rId2" Type="http://schemas.openxmlformats.org/officeDocument/2006/relationships/tags" Target="../tags/tag119.xml"/><Relationship Id="rId16" Type="http://schemas.openxmlformats.org/officeDocument/2006/relationships/tags" Target="../tags/tag133.xml"/><Relationship Id="rId20" Type="http://schemas.openxmlformats.org/officeDocument/2006/relationships/tags" Target="../tags/tag137.xml"/><Relationship Id="rId29" Type="http://schemas.openxmlformats.org/officeDocument/2006/relationships/tags" Target="../tags/tag146.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tags" Target="../tags/tag128.xml"/><Relationship Id="rId24" Type="http://schemas.openxmlformats.org/officeDocument/2006/relationships/tags" Target="../tags/tag141.xml"/><Relationship Id="rId32" Type="http://schemas.openxmlformats.org/officeDocument/2006/relationships/slideLayout" Target="../slideLayouts/slideLayout7.xml"/><Relationship Id="rId37" Type="http://schemas.openxmlformats.org/officeDocument/2006/relationships/image" Target="../media/image17.jpeg"/><Relationship Id="rId5" Type="http://schemas.openxmlformats.org/officeDocument/2006/relationships/tags" Target="../tags/tag122.xml"/><Relationship Id="rId15" Type="http://schemas.openxmlformats.org/officeDocument/2006/relationships/tags" Target="../tags/tag132.xml"/><Relationship Id="rId23" Type="http://schemas.openxmlformats.org/officeDocument/2006/relationships/tags" Target="../tags/tag140.xml"/><Relationship Id="rId28" Type="http://schemas.openxmlformats.org/officeDocument/2006/relationships/tags" Target="../tags/tag145.xml"/><Relationship Id="rId36" Type="http://schemas.openxmlformats.org/officeDocument/2006/relationships/image" Target="../media/image16.jpeg"/><Relationship Id="rId10" Type="http://schemas.openxmlformats.org/officeDocument/2006/relationships/tags" Target="../tags/tag127.xml"/><Relationship Id="rId19" Type="http://schemas.openxmlformats.org/officeDocument/2006/relationships/tags" Target="../tags/tag136.xml"/><Relationship Id="rId31" Type="http://schemas.openxmlformats.org/officeDocument/2006/relationships/tags" Target="../tags/tag148.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tags" Target="../tags/tag131.xml"/><Relationship Id="rId22" Type="http://schemas.openxmlformats.org/officeDocument/2006/relationships/tags" Target="../tags/tag139.xml"/><Relationship Id="rId27" Type="http://schemas.openxmlformats.org/officeDocument/2006/relationships/tags" Target="../tags/tag144.xml"/><Relationship Id="rId30" Type="http://schemas.openxmlformats.org/officeDocument/2006/relationships/tags" Target="../tags/tag147.xml"/><Relationship Id="rId35" Type="http://schemas.openxmlformats.org/officeDocument/2006/relationships/image" Target="../media/image15.jpeg"/></Relationships>
</file>

<file path=ppt/slides/_rels/slide11.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tags" Target="../tags/tag161.xml"/><Relationship Id="rId18" Type="http://schemas.openxmlformats.org/officeDocument/2006/relationships/tags" Target="../tags/tag166.xml"/><Relationship Id="rId26" Type="http://schemas.openxmlformats.org/officeDocument/2006/relationships/tags" Target="../tags/tag174.xml"/><Relationship Id="rId39" Type="http://schemas.openxmlformats.org/officeDocument/2006/relationships/slideLayout" Target="../slideLayouts/slideLayout3.xml"/><Relationship Id="rId3" Type="http://schemas.openxmlformats.org/officeDocument/2006/relationships/tags" Target="../tags/tag151.xml"/><Relationship Id="rId21" Type="http://schemas.openxmlformats.org/officeDocument/2006/relationships/tags" Target="../tags/tag169.xml"/><Relationship Id="rId34" Type="http://schemas.openxmlformats.org/officeDocument/2006/relationships/tags" Target="../tags/tag182.xml"/><Relationship Id="rId7" Type="http://schemas.openxmlformats.org/officeDocument/2006/relationships/tags" Target="../tags/tag155.xml"/><Relationship Id="rId12" Type="http://schemas.openxmlformats.org/officeDocument/2006/relationships/tags" Target="../tags/tag160.xml"/><Relationship Id="rId17" Type="http://schemas.openxmlformats.org/officeDocument/2006/relationships/tags" Target="../tags/tag165.xml"/><Relationship Id="rId25" Type="http://schemas.openxmlformats.org/officeDocument/2006/relationships/tags" Target="../tags/tag173.xml"/><Relationship Id="rId33" Type="http://schemas.openxmlformats.org/officeDocument/2006/relationships/tags" Target="../tags/tag181.xml"/><Relationship Id="rId38" Type="http://schemas.openxmlformats.org/officeDocument/2006/relationships/tags" Target="../tags/tag186.xml"/><Relationship Id="rId2" Type="http://schemas.openxmlformats.org/officeDocument/2006/relationships/tags" Target="../tags/tag150.xml"/><Relationship Id="rId16" Type="http://schemas.openxmlformats.org/officeDocument/2006/relationships/tags" Target="../tags/tag164.xml"/><Relationship Id="rId20" Type="http://schemas.openxmlformats.org/officeDocument/2006/relationships/tags" Target="../tags/tag168.xml"/><Relationship Id="rId29" Type="http://schemas.openxmlformats.org/officeDocument/2006/relationships/tags" Target="../tags/tag177.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tags" Target="../tags/tag159.xml"/><Relationship Id="rId24" Type="http://schemas.openxmlformats.org/officeDocument/2006/relationships/tags" Target="../tags/tag172.xml"/><Relationship Id="rId32" Type="http://schemas.openxmlformats.org/officeDocument/2006/relationships/tags" Target="../tags/tag180.xml"/><Relationship Id="rId37" Type="http://schemas.openxmlformats.org/officeDocument/2006/relationships/tags" Target="../tags/tag185.xml"/><Relationship Id="rId40" Type="http://schemas.openxmlformats.org/officeDocument/2006/relationships/notesSlide" Target="../notesSlides/notesSlide11.xml"/><Relationship Id="rId5" Type="http://schemas.openxmlformats.org/officeDocument/2006/relationships/tags" Target="../tags/tag153.xml"/><Relationship Id="rId15" Type="http://schemas.openxmlformats.org/officeDocument/2006/relationships/tags" Target="../tags/tag163.xml"/><Relationship Id="rId23" Type="http://schemas.openxmlformats.org/officeDocument/2006/relationships/tags" Target="../tags/tag171.xml"/><Relationship Id="rId28" Type="http://schemas.openxmlformats.org/officeDocument/2006/relationships/tags" Target="../tags/tag176.xml"/><Relationship Id="rId36" Type="http://schemas.openxmlformats.org/officeDocument/2006/relationships/tags" Target="../tags/tag184.xml"/><Relationship Id="rId10" Type="http://schemas.openxmlformats.org/officeDocument/2006/relationships/tags" Target="../tags/tag158.xml"/><Relationship Id="rId19" Type="http://schemas.openxmlformats.org/officeDocument/2006/relationships/tags" Target="../tags/tag167.xml"/><Relationship Id="rId31" Type="http://schemas.openxmlformats.org/officeDocument/2006/relationships/tags" Target="../tags/tag179.xml"/><Relationship Id="rId4" Type="http://schemas.openxmlformats.org/officeDocument/2006/relationships/tags" Target="../tags/tag152.xml"/><Relationship Id="rId9" Type="http://schemas.openxmlformats.org/officeDocument/2006/relationships/tags" Target="../tags/tag157.xml"/><Relationship Id="rId14" Type="http://schemas.openxmlformats.org/officeDocument/2006/relationships/tags" Target="../tags/tag162.xml"/><Relationship Id="rId22" Type="http://schemas.openxmlformats.org/officeDocument/2006/relationships/tags" Target="../tags/tag170.xml"/><Relationship Id="rId27" Type="http://schemas.openxmlformats.org/officeDocument/2006/relationships/tags" Target="../tags/tag175.xml"/><Relationship Id="rId30" Type="http://schemas.openxmlformats.org/officeDocument/2006/relationships/tags" Target="../tags/tag178.xml"/><Relationship Id="rId35" Type="http://schemas.openxmlformats.org/officeDocument/2006/relationships/tags" Target="../tags/tag183.xml"/></Relationships>
</file>

<file path=ppt/slides/_rels/slide12.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3" Type="http://schemas.openxmlformats.org/officeDocument/2006/relationships/tags" Target="../tags/tag189.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notesSlide" Target="../notesSlides/notesSlide12.xml"/><Relationship Id="rId2" Type="http://schemas.openxmlformats.org/officeDocument/2006/relationships/tags" Target="../tags/tag188.xml"/><Relationship Id="rId16" Type="http://schemas.openxmlformats.org/officeDocument/2006/relationships/slideLayout" Target="../slideLayouts/slideLayout3.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5" Type="http://schemas.openxmlformats.org/officeDocument/2006/relationships/tags" Target="../tags/tag191.xml"/><Relationship Id="rId15" Type="http://schemas.openxmlformats.org/officeDocument/2006/relationships/tags" Target="../tags/tag201.xml"/><Relationship Id="rId10" Type="http://schemas.openxmlformats.org/officeDocument/2006/relationships/tags" Target="../tags/tag196.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s>
</file>

<file path=ppt/slides/_rels/slide13.xml.rels><?xml version="1.0" encoding="UTF-8" standalone="yes"?>
<Relationships xmlns="http://schemas.openxmlformats.org/package/2006/relationships"><Relationship Id="rId8" Type="http://schemas.openxmlformats.org/officeDocument/2006/relationships/tags" Target="../tags/tag209.xml"/><Relationship Id="rId13" Type="http://schemas.openxmlformats.org/officeDocument/2006/relationships/notesSlide" Target="../notesSlides/notesSlide13.xml"/><Relationship Id="rId3" Type="http://schemas.openxmlformats.org/officeDocument/2006/relationships/tags" Target="../tags/tag204.xml"/><Relationship Id="rId7" Type="http://schemas.openxmlformats.org/officeDocument/2006/relationships/tags" Target="../tags/tag208.xml"/><Relationship Id="rId12" Type="http://schemas.openxmlformats.org/officeDocument/2006/relationships/slideLayout" Target="../slideLayouts/slideLayout3.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tags" Target="../tags/tag212.xml"/><Relationship Id="rId5" Type="http://schemas.openxmlformats.org/officeDocument/2006/relationships/tags" Target="../tags/tag206.xml"/><Relationship Id="rId10" Type="http://schemas.openxmlformats.org/officeDocument/2006/relationships/tags" Target="../tags/tag211.xml"/><Relationship Id="rId4" Type="http://schemas.openxmlformats.org/officeDocument/2006/relationships/tags" Target="../tags/tag205.xml"/><Relationship Id="rId9" Type="http://schemas.openxmlformats.org/officeDocument/2006/relationships/tags" Target="../tags/tag210.xml"/></Relationships>
</file>

<file path=ppt/slides/_rels/slide14.xml.rels><?xml version="1.0" encoding="UTF-8" standalone="yes"?>
<Relationships xmlns="http://schemas.openxmlformats.org/package/2006/relationships"><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notesSlide" Target="../notesSlides/notesSlide14.xml"/><Relationship Id="rId5" Type="http://schemas.openxmlformats.org/officeDocument/2006/relationships/slideLayout" Target="../slideLayouts/slideLayout3.xml"/><Relationship Id="rId4" Type="http://schemas.openxmlformats.org/officeDocument/2006/relationships/tags" Target="../tags/tag216.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slideLayout" Target="../slideLayouts/slideLayout9.xml"/><Relationship Id="rId7" Type="http://schemas.openxmlformats.org/officeDocument/2006/relationships/image" Target="../media/image21.jpeg"/><Relationship Id="rId2" Type="http://schemas.openxmlformats.org/officeDocument/2006/relationships/tags" Target="../tags/tag218.xml"/><Relationship Id="rId1" Type="http://schemas.openxmlformats.org/officeDocument/2006/relationships/tags" Target="../tags/tag21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226.xml"/><Relationship Id="rId3" Type="http://schemas.openxmlformats.org/officeDocument/2006/relationships/tags" Target="../tags/tag221.xml"/><Relationship Id="rId7" Type="http://schemas.openxmlformats.org/officeDocument/2006/relationships/tags" Target="../tags/tag225.xml"/><Relationship Id="rId12" Type="http://schemas.openxmlformats.org/officeDocument/2006/relationships/notesSlide" Target="../notesSlides/notesSlide16.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slideLayout" Target="../slideLayouts/slideLayout3.xml"/><Relationship Id="rId5" Type="http://schemas.openxmlformats.org/officeDocument/2006/relationships/tags" Target="../tags/tag223.xml"/><Relationship Id="rId10" Type="http://schemas.openxmlformats.org/officeDocument/2006/relationships/tags" Target="../tags/tag228.xml"/><Relationship Id="rId4" Type="http://schemas.openxmlformats.org/officeDocument/2006/relationships/tags" Target="../tags/tag222.xml"/><Relationship Id="rId9" Type="http://schemas.openxmlformats.org/officeDocument/2006/relationships/tags" Target="../tags/tag227.xml"/></Relationships>
</file>

<file path=ppt/slides/_rels/slide17.xml.rels><?xml version="1.0" encoding="UTF-8" standalone="yes"?>
<Relationships xmlns="http://schemas.openxmlformats.org/package/2006/relationships"><Relationship Id="rId8" Type="http://schemas.openxmlformats.org/officeDocument/2006/relationships/tags" Target="../tags/tag236.xml"/><Relationship Id="rId13" Type="http://schemas.openxmlformats.org/officeDocument/2006/relationships/image" Target="../media/image23.jpeg"/><Relationship Id="rId3" Type="http://schemas.openxmlformats.org/officeDocument/2006/relationships/tags" Target="../tags/tag231.xml"/><Relationship Id="rId7" Type="http://schemas.openxmlformats.org/officeDocument/2006/relationships/tags" Target="../tags/tag235.xml"/><Relationship Id="rId12" Type="http://schemas.openxmlformats.org/officeDocument/2006/relationships/notesSlide" Target="../notesSlides/notesSlide17.xml"/><Relationship Id="rId2" Type="http://schemas.openxmlformats.org/officeDocument/2006/relationships/tags" Target="../tags/tag230.xml"/><Relationship Id="rId16" Type="http://schemas.openxmlformats.org/officeDocument/2006/relationships/image" Target="../media/image26.png"/><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slideLayout" Target="../slideLayouts/slideLayout10.xml"/><Relationship Id="rId5" Type="http://schemas.openxmlformats.org/officeDocument/2006/relationships/tags" Target="../tags/tag233.xml"/><Relationship Id="rId15" Type="http://schemas.openxmlformats.org/officeDocument/2006/relationships/image" Target="../media/image25.jpeg"/><Relationship Id="rId10" Type="http://schemas.openxmlformats.org/officeDocument/2006/relationships/tags" Target="../tags/tag238.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tags" Target="../tags/tag241.xml"/><Relationship Id="rId7" Type="http://schemas.openxmlformats.org/officeDocument/2006/relationships/image" Target="../media/image27.jpeg"/><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notesSlide" Target="../notesSlides/notesSlide18.xml"/><Relationship Id="rId5" Type="http://schemas.openxmlformats.org/officeDocument/2006/relationships/slideLayout" Target="../slideLayouts/slideLayout11.xml"/><Relationship Id="rId4" Type="http://schemas.openxmlformats.org/officeDocument/2006/relationships/tags" Target="../tags/tag242.xml"/></Relationships>
</file>

<file path=ppt/slides/_rels/slide19.xml.rels><?xml version="1.0" encoding="UTF-8" standalone="yes"?>
<Relationships xmlns="http://schemas.openxmlformats.org/package/2006/relationships"><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notesSlide" Target="../notesSlides/notesSlide19.xml"/><Relationship Id="rId5" Type="http://schemas.openxmlformats.org/officeDocument/2006/relationships/slideLayout" Target="../slideLayouts/slideLayout3.xml"/><Relationship Id="rId4" Type="http://schemas.openxmlformats.org/officeDocument/2006/relationships/tags" Target="../tags/tag246.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tags" Target="../tags/tag254.xml"/><Relationship Id="rId13" Type="http://schemas.openxmlformats.org/officeDocument/2006/relationships/tags" Target="../tags/tag259.xml"/><Relationship Id="rId3" Type="http://schemas.openxmlformats.org/officeDocument/2006/relationships/tags" Target="../tags/tag249.xml"/><Relationship Id="rId7" Type="http://schemas.openxmlformats.org/officeDocument/2006/relationships/tags" Target="../tags/tag253.xml"/><Relationship Id="rId12" Type="http://schemas.openxmlformats.org/officeDocument/2006/relationships/tags" Target="../tags/tag258.xml"/><Relationship Id="rId17" Type="http://schemas.openxmlformats.org/officeDocument/2006/relationships/notesSlide" Target="../notesSlides/notesSlide20.xml"/><Relationship Id="rId2" Type="http://schemas.openxmlformats.org/officeDocument/2006/relationships/tags" Target="../tags/tag248.xml"/><Relationship Id="rId16" Type="http://schemas.openxmlformats.org/officeDocument/2006/relationships/slideLayout" Target="../slideLayouts/slideLayout3.xml"/><Relationship Id="rId1" Type="http://schemas.openxmlformats.org/officeDocument/2006/relationships/tags" Target="../tags/tag247.xml"/><Relationship Id="rId6" Type="http://schemas.openxmlformats.org/officeDocument/2006/relationships/tags" Target="../tags/tag252.xml"/><Relationship Id="rId11" Type="http://schemas.openxmlformats.org/officeDocument/2006/relationships/tags" Target="../tags/tag257.xml"/><Relationship Id="rId5" Type="http://schemas.openxmlformats.org/officeDocument/2006/relationships/tags" Target="../tags/tag251.xml"/><Relationship Id="rId15" Type="http://schemas.openxmlformats.org/officeDocument/2006/relationships/tags" Target="../tags/tag261.xml"/><Relationship Id="rId10" Type="http://schemas.openxmlformats.org/officeDocument/2006/relationships/tags" Target="../tags/tag256.xml"/><Relationship Id="rId4" Type="http://schemas.openxmlformats.org/officeDocument/2006/relationships/tags" Target="../tags/tag250.xml"/><Relationship Id="rId9" Type="http://schemas.openxmlformats.org/officeDocument/2006/relationships/tags" Target="../tags/tag255.xml"/><Relationship Id="rId14" Type="http://schemas.openxmlformats.org/officeDocument/2006/relationships/tags" Target="../tags/tag260.xml"/></Relationships>
</file>

<file path=ppt/slides/_rels/slide21.xml.rels><?xml version="1.0" encoding="UTF-8" standalone="yes"?>
<Relationships xmlns="http://schemas.openxmlformats.org/package/2006/relationships"><Relationship Id="rId8" Type="http://schemas.openxmlformats.org/officeDocument/2006/relationships/tags" Target="../tags/tag269.xml"/><Relationship Id="rId13" Type="http://schemas.openxmlformats.org/officeDocument/2006/relationships/tags" Target="../tags/tag274.xml"/><Relationship Id="rId3" Type="http://schemas.openxmlformats.org/officeDocument/2006/relationships/tags" Target="../tags/tag264.xml"/><Relationship Id="rId7" Type="http://schemas.openxmlformats.org/officeDocument/2006/relationships/tags" Target="../tags/tag268.xml"/><Relationship Id="rId12" Type="http://schemas.openxmlformats.org/officeDocument/2006/relationships/tags" Target="../tags/tag273.xml"/><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tags" Target="../tags/tag267.xml"/><Relationship Id="rId11" Type="http://schemas.openxmlformats.org/officeDocument/2006/relationships/tags" Target="../tags/tag272.xml"/><Relationship Id="rId5" Type="http://schemas.openxmlformats.org/officeDocument/2006/relationships/tags" Target="../tags/tag266.xml"/><Relationship Id="rId15" Type="http://schemas.openxmlformats.org/officeDocument/2006/relationships/notesSlide" Target="../notesSlides/notesSlide21.xml"/><Relationship Id="rId10" Type="http://schemas.openxmlformats.org/officeDocument/2006/relationships/tags" Target="../tags/tag271.xml"/><Relationship Id="rId4" Type="http://schemas.openxmlformats.org/officeDocument/2006/relationships/tags" Target="../tags/tag265.xml"/><Relationship Id="rId9" Type="http://schemas.openxmlformats.org/officeDocument/2006/relationships/tags" Target="../tags/tag270.xml"/><Relationship Id="rId14"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tags" Target="../tags/tag282.xml"/><Relationship Id="rId13" Type="http://schemas.openxmlformats.org/officeDocument/2006/relationships/tags" Target="../tags/tag287.xml"/><Relationship Id="rId18" Type="http://schemas.openxmlformats.org/officeDocument/2006/relationships/slideLayout" Target="../slideLayouts/slideLayout12.xml"/><Relationship Id="rId3" Type="http://schemas.openxmlformats.org/officeDocument/2006/relationships/tags" Target="../tags/tag277.xml"/><Relationship Id="rId21" Type="http://schemas.openxmlformats.org/officeDocument/2006/relationships/image" Target="../media/image29.jpeg"/><Relationship Id="rId7" Type="http://schemas.openxmlformats.org/officeDocument/2006/relationships/tags" Target="../tags/tag281.xml"/><Relationship Id="rId12" Type="http://schemas.openxmlformats.org/officeDocument/2006/relationships/tags" Target="../tags/tag286.xml"/><Relationship Id="rId17" Type="http://schemas.openxmlformats.org/officeDocument/2006/relationships/tags" Target="../tags/tag291.xml"/><Relationship Id="rId2" Type="http://schemas.openxmlformats.org/officeDocument/2006/relationships/tags" Target="../tags/tag276.xml"/><Relationship Id="rId16" Type="http://schemas.openxmlformats.org/officeDocument/2006/relationships/tags" Target="../tags/tag290.xml"/><Relationship Id="rId20" Type="http://schemas.openxmlformats.org/officeDocument/2006/relationships/image" Target="../media/image28.jpeg"/><Relationship Id="rId1" Type="http://schemas.openxmlformats.org/officeDocument/2006/relationships/tags" Target="../tags/tag275.xml"/><Relationship Id="rId6" Type="http://schemas.openxmlformats.org/officeDocument/2006/relationships/tags" Target="../tags/tag280.xml"/><Relationship Id="rId11" Type="http://schemas.openxmlformats.org/officeDocument/2006/relationships/tags" Target="../tags/tag285.xml"/><Relationship Id="rId5" Type="http://schemas.openxmlformats.org/officeDocument/2006/relationships/tags" Target="../tags/tag279.xml"/><Relationship Id="rId15" Type="http://schemas.openxmlformats.org/officeDocument/2006/relationships/tags" Target="../tags/tag289.xml"/><Relationship Id="rId10" Type="http://schemas.openxmlformats.org/officeDocument/2006/relationships/tags" Target="../tags/tag284.xml"/><Relationship Id="rId19" Type="http://schemas.openxmlformats.org/officeDocument/2006/relationships/notesSlide" Target="../notesSlides/notesSlide22.xml"/><Relationship Id="rId4" Type="http://schemas.openxmlformats.org/officeDocument/2006/relationships/tags" Target="../tags/tag278.xml"/><Relationship Id="rId9" Type="http://schemas.openxmlformats.org/officeDocument/2006/relationships/tags" Target="../tags/tag283.xml"/><Relationship Id="rId14" Type="http://schemas.openxmlformats.org/officeDocument/2006/relationships/tags" Target="../tags/tag288.xml"/></Relationships>
</file>

<file path=ppt/slides/_rels/slide23.xml.rels><?xml version="1.0" encoding="UTF-8" standalone="yes"?>
<Relationships xmlns="http://schemas.openxmlformats.org/package/2006/relationships"><Relationship Id="rId8" Type="http://schemas.openxmlformats.org/officeDocument/2006/relationships/tags" Target="../tags/tag299.xml"/><Relationship Id="rId13" Type="http://schemas.openxmlformats.org/officeDocument/2006/relationships/tags" Target="../tags/tag304.xml"/><Relationship Id="rId18" Type="http://schemas.openxmlformats.org/officeDocument/2006/relationships/tags" Target="../tags/tag309.xml"/><Relationship Id="rId3" Type="http://schemas.openxmlformats.org/officeDocument/2006/relationships/tags" Target="../tags/tag294.xml"/><Relationship Id="rId7" Type="http://schemas.openxmlformats.org/officeDocument/2006/relationships/tags" Target="../tags/tag298.xml"/><Relationship Id="rId12" Type="http://schemas.openxmlformats.org/officeDocument/2006/relationships/tags" Target="../tags/tag303.xml"/><Relationship Id="rId17" Type="http://schemas.openxmlformats.org/officeDocument/2006/relationships/tags" Target="../tags/tag308.xml"/><Relationship Id="rId2" Type="http://schemas.openxmlformats.org/officeDocument/2006/relationships/tags" Target="../tags/tag293.xml"/><Relationship Id="rId16" Type="http://schemas.openxmlformats.org/officeDocument/2006/relationships/tags" Target="../tags/tag307.xml"/><Relationship Id="rId20" Type="http://schemas.openxmlformats.org/officeDocument/2006/relationships/notesSlide" Target="../notesSlides/notesSlide23.xml"/><Relationship Id="rId1" Type="http://schemas.openxmlformats.org/officeDocument/2006/relationships/tags" Target="../tags/tag292.xml"/><Relationship Id="rId6" Type="http://schemas.openxmlformats.org/officeDocument/2006/relationships/tags" Target="../tags/tag297.xml"/><Relationship Id="rId11" Type="http://schemas.openxmlformats.org/officeDocument/2006/relationships/tags" Target="../tags/tag302.xml"/><Relationship Id="rId5" Type="http://schemas.openxmlformats.org/officeDocument/2006/relationships/tags" Target="../tags/tag296.xml"/><Relationship Id="rId15" Type="http://schemas.openxmlformats.org/officeDocument/2006/relationships/tags" Target="../tags/tag306.xml"/><Relationship Id="rId10" Type="http://schemas.openxmlformats.org/officeDocument/2006/relationships/tags" Target="../tags/tag301.xml"/><Relationship Id="rId19" Type="http://schemas.openxmlformats.org/officeDocument/2006/relationships/slideLayout" Target="../slideLayouts/slideLayout3.xml"/><Relationship Id="rId4" Type="http://schemas.openxmlformats.org/officeDocument/2006/relationships/tags" Target="../tags/tag295.xml"/><Relationship Id="rId9" Type="http://schemas.openxmlformats.org/officeDocument/2006/relationships/tags" Target="../tags/tag300.xml"/><Relationship Id="rId14" Type="http://schemas.openxmlformats.org/officeDocument/2006/relationships/tags" Target="../tags/tag305.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3.xml"/><Relationship Id="rId5" Type="http://schemas.openxmlformats.org/officeDocument/2006/relationships/slideLayout" Target="../slideLayouts/slideLayout3.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image" Target="../media/image8.jpeg"/><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notesSlide" Target="../notesSlides/notesSlide4.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slideLayout" Target="../slideLayouts/slideLayout6.xml"/><Relationship Id="rId5" Type="http://schemas.openxmlformats.org/officeDocument/2006/relationships/tags" Target="../tags/tag18.xml"/><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10.jpeg"/><Relationship Id="rId5" Type="http://schemas.openxmlformats.org/officeDocument/2006/relationships/tags" Target="../tags/tag28.xml"/><Relationship Id="rId10" Type="http://schemas.openxmlformats.org/officeDocument/2006/relationships/notesSlide" Target="../notesSlides/notesSlide5.xml"/><Relationship Id="rId4" Type="http://schemas.openxmlformats.org/officeDocument/2006/relationships/tags" Target="../tags/tag27.xml"/><Relationship Id="rId9"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26" Type="http://schemas.openxmlformats.org/officeDocument/2006/relationships/tags" Target="../tags/tag57.xml"/><Relationship Id="rId39" Type="http://schemas.openxmlformats.org/officeDocument/2006/relationships/tags" Target="../tags/tag70.xml"/><Relationship Id="rId3" Type="http://schemas.openxmlformats.org/officeDocument/2006/relationships/tags" Target="../tags/tag34.xml"/><Relationship Id="rId21" Type="http://schemas.openxmlformats.org/officeDocument/2006/relationships/tags" Target="../tags/tag52.xml"/><Relationship Id="rId34" Type="http://schemas.openxmlformats.org/officeDocument/2006/relationships/tags" Target="../tags/tag65.xml"/><Relationship Id="rId42" Type="http://schemas.openxmlformats.org/officeDocument/2006/relationships/slideLayout" Target="../slideLayouts/slideLayout3.xml"/><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5" Type="http://schemas.openxmlformats.org/officeDocument/2006/relationships/tags" Target="../tags/tag56.xml"/><Relationship Id="rId33" Type="http://schemas.openxmlformats.org/officeDocument/2006/relationships/tags" Target="../tags/tag64.xml"/><Relationship Id="rId38" Type="http://schemas.openxmlformats.org/officeDocument/2006/relationships/tags" Target="../tags/tag69.xml"/><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tags" Target="../tags/tag51.xml"/><Relationship Id="rId29" Type="http://schemas.openxmlformats.org/officeDocument/2006/relationships/tags" Target="../tags/tag60.xml"/><Relationship Id="rId41" Type="http://schemas.openxmlformats.org/officeDocument/2006/relationships/tags" Target="../tags/tag72.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24" Type="http://schemas.openxmlformats.org/officeDocument/2006/relationships/tags" Target="../tags/tag55.xml"/><Relationship Id="rId32" Type="http://schemas.openxmlformats.org/officeDocument/2006/relationships/tags" Target="../tags/tag63.xml"/><Relationship Id="rId37" Type="http://schemas.openxmlformats.org/officeDocument/2006/relationships/tags" Target="../tags/tag68.xml"/><Relationship Id="rId40" Type="http://schemas.openxmlformats.org/officeDocument/2006/relationships/tags" Target="../tags/tag71.xml"/><Relationship Id="rId5" Type="http://schemas.openxmlformats.org/officeDocument/2006/relationships/tags" Target="../tags/tag36.xml"/><Relationship Id="rId15" Type="http://schemas.openxmlformats.org/officeDocument/2006/relationships/tags" Target="../tags/tag46.xml"/><Relationship Id="rId23" Type="http://schemas.openxmlformats.org/officeDocument/2006/relationships/tags" Target="../tags/tag54.xml"/><Relationship Id="rId28" Type="http://schemas.openxmlformats.org/officeDocument/2006/relationships/tags" Target="../tags/tag59.xml"/><Relationship Id="rId36" Type="http://schemas.openxmlformats.org/officeDocument/2006/relationships/tags" Target="../tags/tag67.xml"/><Relationship Id="rId10" Type="http://schemas.openxmlformats.org/officeDocument/2006/relationships/tags" Target="../tags/tag41.xml"/><Relationship Id="rId19" Type="http://schemas.openxmlformats.org/officeDocument/2006/relationships/tags" Target="../tags/tag50.xml"/><Relationship Id="rId31" Type="http://schemas.openxmlformats.org/officeDocument/2006/relationships/tags" Target="../tags/tag62.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 Id="rId22" Type="http://schemas.openxmlformats.org/officeDocument/2006/relationships/tags" Target="../tags/tag53.xml"/><Relationship Id="rId27" Type="http://schemas.openxmlformats.org/officeDocument/2006/relationships/tags" Target="../tags/tag58.xml"/><Relationship Id="rId30" Type="http://schemas.openxmlformats.org/officeDocument/2006/relationships/tags" Target="../tags/tag61.xml"/><Relationship Id="rId35" Type="http://schemas.openxmlformats.org/officeDocument/2006/relationships/tags" Target="../tags/tag66.xml"/><Relationship Id="rId4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tags" Target="../tags/tag85.xml"/><Relationship Id="rId18" Type="http://schemas.openxmlformats.org/officeDocument/2006/relationships/tags" Target="../tags/tag90.xml"/><Relationship Id="rId26" Type="http://schemas.openxmlformats.org/officeDocument/2006/relationships/tags" Target="../tags/tag98.xml"/><Relationship Id="rId39" Type="http://schemas.openxmlformats.org/officeDocument/2006/relationships/notesSlide" Target="../notesSlides/notesSlide7.xml"/><Relationship Id="rId3" Type="http://schemas.openxmlformats.org/officeDocument/2006/relationships/tags" Target="../tags/tag75.xml"/><Relationship Id="rId21" Type="http://schemas.openxmlformats.org/officeDocument/2006/relationships/tags" Target="../tags/tag93.xml"/><Relationship Id="rId34" Type="http://schemas.openxmlformats.org/officeDocument/2006/relationships/tags" Target="../tags/tag106.xml"/><Relationship Id="rId7" Type="http://schemas.openxmlformats.org/officeDocument/2006/relationships/tags" Target="../tags/tag79.xml"/><Relationship Id="rId12" Type="http://schemas.openxmlformats.org/officeDocument/2006/relationships/tags" Target="../tags/tag84.xml"/><Relationship Id="rId17" Type="http://schemas.openxmlformats.org/officeDocument/2006/relationships/tags" Target="../tags/tag89.xml"/><Relationship Id="rId25" Type="http://schemas.openxmlformats.org/officeDocument/2006/relationships/tags" Target="../tags/tag97.xml"/><Relationship Id="rId33" Type="http://schemas.openxmlformats.org/officeDocument/2006/relationships/tags" Target="../tags/tag105.xml"/><Relationship Id="rId38" Type="http://schemas.openxmlformats.org/officeDocument/2006/relationships/slideLayout" Target="../slideLayouts/slideLayout3.xml"/><Relationship Id="rId2" Type="http://schemas.openxmlformats.org/officeDocument/2006/relationships/tags" Target="../tags/tag74.xml"/><Relationship Id="rId16" Type="http://schemas.openxmlformats.org/officeDocument/2006/relationships/tags" Target="../tags/tag88.xml"/><Relationship Id="rId20" Type="http://schemas.openxmlformats.org/officeDocument/2006/relationships/tags" Target="../tags/tag92.xml"/><Relationship Id="rId29" Type="http://schemas.openxmlformats.org/officeDocument/2006/relationships/tags" Target="../tags/tag101.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24" Type="http://schemas.openxmlformats.org/officeDocument/2006/relationships/tags" Target="../tags/tag96.xml"/><Relationship Id="rId32" Type="http://schemas.openxmlformats.org/officeDocument/2006/relationships/tags" Target="../tags/tag104.xml"/><Relationship Id="rId37" Type="http://schemas.openxmlformats.org/officeDocument/2006/relationships/tags" Target="../tags/tag109.xml"/><Relationship Id="rId5" Type="http://schemas.openxmlformats.org/officeDocument/2006/relationships/tags" Target="../tags/tag77.xml"/><Relationship Id="rId15" Type="http://schemas.openxmlformats.org/officeDocument/2006/relationships/tags" Target="../tags/tag87.xml"/><Relationship Id="rId23" Type="http://schemas.openxmlformats.org/officeDocument/2006/relationships/tags" Target="../tags/tag95.xml"/><Relationship Id="rId28" Type="http://schemas.openxmlformats.org/officeDocument/2006/relationships/tags" Target="../tags/tag100.xml"/><Relationship Id="rId36" Type="http://schemas.openxmlformats.org/officeDocument/2006/relationships/tags" Target="../tags/tag108.xml"/><Relationship Id="rId10" Type="http://schemas.openxmlformats.org/officeDocument/2006/relationships/tags" Target="../tags/tag82.xml"/><Relationship Id="rId19" Type="http://schemas.openxmlformats.org/officeDocument/2006/relationships/tags" Target="../tags/tag91.xml"/><Relationship Id="rId31" Type="http://schemas.openxmlformats.org/officeDocument/2006/relationships/tags" Target="../tags/tag103.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 Id="rId22" Type="http://schemas.openxmlformats.org/officeDocument/2006/relationships/tags" Target="../tags/tag94.xml"/><Relationship Id="rId27" Type="http://schemas.openxmlformats.org/officeDocument/2006/relationships/tags" Target="../tags/tag99.xml"/><Relationship Id="rId30" Type="http://schemas.openxmlformats.org/officeDocument/2006/relationships/tags" Target="../tags/tag102.xml"/><Relationship Id="rId35" Type="http://schemas.openxmlformats.org/officeDocument/2006/relationships/tags" Target="../tags/tag107.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ags" Target="../tags/tag112.xml"/><Relationship Id="rId7" Type="http://schemas.openxmlformats.org/officeDocument/2006/relationships/image" Target="../media/image11.jpeg"/><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notesSlide" Target="../notesSlides/notesSlide8.xml"/><Relationship Id="rId5" Type="http://schemas.openxmlformats.org/officeDocument/2006/relationships/slideLayout" Target="../slideLayouts/slideLayout8.xml"/><Relationship Id="rId4" Type="http://schemas.openxmlformats.org/officeDocument/2006/relationships/tags" Target="../tags/tag113.xml"/><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notesSlide" Target="../notesSlides/notesSlide9.xml"/><Relationship Id="rId5" Type="http://schemas.openxmlformats.org/officeDocument/2006/relationships/slideLayout" Target="../slideLayouts/slideLayout3.xml"/><Relationship Id="rId4" Type="http://schemas.openxmlformats.org/officeDocument/2006/relationships/tags" Target="../tags/tag1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C2E0FE65-D75A-4440-8D0F-F7E1B4A3AB06}"/>
              </a:ext>
            </a:extLst>
          </p:cNvPr>
          <p:cNvSpPr txBox="1"/>
          <p:nvPr/>
        </p:nvSpPr>
        <p:spPr>
          <a:xfrm>
            <a:off x="3209636" y="2505670"/>
            <a:ext cx="5772734" cy="923330"/>
          </a:xfrm>
          <a:prstGeom prst="rect">
            <a:avLst/>
          </a:prstGeom>
          <a:noFill/>
        </p:spPr>
        <p:txBody>
          <a:bodyPr wrap="none" rtlCol="0">
            <a:spAutoFit/>
          </a:bodyPr>
          <a:lstStyle/>
          <a:p>
            <a:pPr algn="ctr"/>
            <a:r>
              <a:rPr lang="zh-CN" altLang="en-US" sz="5400" dirty="0">
                <a:latin typeface="汉仪喵魂体W" panose="00020600040101010101" pitchFamily="18" charset="-122"/>
                <a:ea typeface="汉仪喵魂体W" panose="00020600040101010101" pitchFamily="18" charset="-122"/>
              </a:rPr>
              <a:t>简约教师教育</a:t>
            </a:r>
            <a:r>
              <a:rPr lang="en-US" altLang="zh-CN" sz="5400" dirty="0">
                <a:latin typeface="汉仪喵魂体W" panose="00020600040101010101" pitchFamily="18" charset="-122"/>
                <a:ea typeface="汉仪喵魂体W" panose="00020600040101010101" pitchFamily="18" charset="-122"/>
              </a:rPr>
              <a:t>PPT</a:t>
            </a:r>
            <a:r>
              <a:rPr lang="zh-CN" altLang="en-US" sz="5400" dirty="0">
                <a:latin typeface="汉仪喵魂体W" panose="00020600040101010101" pitchFamily="18" charset="-122"/>
                <a:ea typeface="汉仪喵魂体W" panose="00020600040101010101" pitchFamily="18" charset="-122"/>
              </a:rPr>
              <a:t>课件</a:t>
            </a:r>
          </a:p>
        </p:txBody>
      </p:sp>
      <p:grpSp>
        <p:nvGrpSpPr>
          <p:cNvPr id="6" name="组合 5">
            <a:extLst>
              <a:ext uri="{FF2B5EF4-FFF2-40B4-BE49-F238E27FC236}">
                <a16:creationId xmlns:a16="http://schemas.microsoft.com/office/drawing/2014/main" xmlns="" id="{6478CE54-CCF6-4BDD-B07C-494BB200AA0E}"/>
              </a:ext>
            </a:extLst>
          </p:cNvPr>
          <p:cNvGrpSpPr/>
          <p:nvPr/>
        </p:nvGrpSpPr>
        <p:grpSpPr>
          <a:xfrm>
            <a:off x="4982338" y="4050556"/>
            <a:ext cx="2301328" cy="830997"/>
            <a:chOff x="5092700" y="3872240"/>
            <a:chExt cx="2006606" cy="830997"/>
          </a:xfrm>
        </p:grpSpPr>
        <p:sp>
          <p:nvSpPr>
            <p:cNvPr id="3" name="矩形: 圆角 2">
              <a:extLst>
                <a:ext uri="{FF2B5EF4-FFF2-40B4-BE49-F238E27FC236}">
                  <a16:creationId xmlns:a16="http://schemas.microsoft.com/office/drawing/2014/main" xmlns="" id="{D099819C-E9D0-4AD9-B32E-F0DC30C70C37}"/>
                </a:ext>
              </a:extLst>
            </p:cNvPr>
            <p:cNvSpPr/>
            <p:nvPr/>
          </p:nvSpPr>
          <p:spPr>
            <a:xfrm>
              <a:off x="5092700" y="3878590"/>
              <a:ext cx="2006606" cy="421849"/>
            </a:xfrm>
            <a:prstGeom prst="roundRect">
              <a:avLst>
                <a:gd name="adj" fmla="val 50000"/>
              </a:avLst>
            </a:prstGeom>
            <a:solidFill>
              <a:srgbClr val="E38F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 name="文本框 3">
              <a:extLst>
                <a:ext uri="{FF2B5EF4-FFF2-40B4-BE49-F238E27FC236}">
                  <a16:creationId xmlns:a16="http://schemas.microsoft.com/office/drawing/2014/main" xmlns="" id="{13D521D4-F07E-487E-B85D-269182DC1E9F}"/>
                </a:ext>
              </a:extLst>
            </p:cNvPr>
            <p:cNvSpPr txBox="1"/>
            <p:nvPr/>
          </p:nvSpPr>
          <p:spPr>
            <a:xfrm>
              <a:off x="5234152" y="3872240"/>
              <a:ext cx="1865153" cy="830997"/>
            </a:xfrm>
            <a:prstGeom prst="rect">
              <a:avLst/>
            </a:prstGeom>
            <a:noFill/>
          </p:spPr>
          <p:txBody>
            <a:bodyPr wrap="square" rtlCol="0">
              <a:spAutoFit/>
            </a:bodyPr>
            <a:lstStyle/>
            <a:p>
              <a:pPr algn="ctr"/>
              <a:r>
                <a:rPr lang="en-US" altLang="zh-CN" sz="2400" dirty="0" smtClean="0">
                  <a:solidFill>
                    <a:schemeClr val="bg1"/>
                  </a:solidFill>
                  <a:latin typeface="汉仪喵魂体W" panose="00020600040101010101" pitchFamily="18" charset="-122"/>
                  <a:ea typeface="汉仪喵魂体W" panose="00020600040101010101" pitchFamily="18" charset="-122"/>
                </a:rPr>
                <a:t>201X.12.31</a:t>
              </a:r>
              <a:endParaRPr lang="zh-CN" altLang="en-US" sz="2400" dirty="0">
                <a:solidFill>
                  <a:schemeClr val="bg1"/>
                </a:solidFill>
                <a:latin typeface="汉仪喵魂体W" panose="00020600040101010101" pitchFamily="18" charset="-122"/>
                <a:ea typeface="汉仪喵魂体W" panose="00020600040101010101" pitchFamily="18" charset="-122"/>
              </a:endParaRPr>
            </a:p>
          </p:txBody>
        </p:sp>
      </p:grpSp>
      <p:sp>
        <p:nvSpPr>
          <p:cNvPr id="5" name="矩形 4">
            <a:extLst>
              <a:ext uri="{FF2B5EF4-FFF2-40B4-BE49-F238E27FC236}">
                <a16:creationId xmlns:a16="http://schemas.microsoft.com/office/drawing/2014/main" xmlns="" id="{3FD3B32B-9056-4FE5-B069-6F041AA29E71}"/>
              </a:ext>
            </a:extLst>
          </p:cNvPr>
          <p:cNvSpPr/>
          <p:nvPr/>
        </p:nvSpPr>
        <p:spPr>
          <a:xfrm>
            <a:off x="3652823" y="3416115"/>
            <a:ext cx="48863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TEMPLATE DESIGNED FOR FEI ER SHE JI</a:t>
            </a:r>
            <a:endParaRPr kumimoji="0" lang="zh-CN" altLang="en-US"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2607518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3600"/>
                            </p:stCondLst>
                            <p:childTnLst>
                              <p:par>
                                <p:cTn id="20" presetID="53"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占位符 8">
            <a:extLst>
              <a:ext uri="{FF2B5EF4-FFF2-40B4-BE49-F238E27FC236}">
                <a16:creationId xmlns:a16="http://schemas.microsoft.com/office/drawing/2014/main" xmlns="" id="{9CC3BC7F-471D-4B11-ADAC-BCF80CA14AC8}"/>
              </a:ext>
            </a:extLst>
          </p:cNvPr>
          <p:cNvPicPr>
            <a:picLocks noGrp="1" noChangeAspect="1"/>
          </p:cNvPicPr>
          <p:nvPr>
            <p:ph type="pic" sz="quarter" idx="11"/>
          </p:nvPr>
        </p:nvPicPr>
        <p:blipFill>
          <a:blip r:embed="rId34" cstate="screen">
            <a:extLst>
              <a:ext uri="{28A0092B-C50C-407E-A947-70E740481C1C}">
                <a14:useLocalDpi xmlns:a14="http://schemas.microsoft.com/office/drawing/2010/main"/>
              </a:ext>
            </a:extLst>
          </a:blip>
          <a:srcRect/>
          <a:stretch>
            <a:fillRect/>
          </a:stretch>
        </p:blipFill>
        <p:spPr/>
      </p:pic>
      <p:pic>
        <p:nvPicPr>
          <p:cNvPr id="13" name="图片占位符 12">
            <a:extLst>
              <a:ext uri="{FF2B5EF4-FFF2-40B4-BE49-F238E27FC236}">
                <a16:creationId xmlns:a16="http://schemas.microsoft.com/office/drawing/2014/main" xmlns="" id="{A8812750-FD9B-4864-86B8-AB91D7C7B325}"/>
              </a:ext>
            </a:extLst>
          </p:cNvPr>
          <p:cNvPicPr>
            <a:picLocks noGrp="1" noChangeAspect="1"/>
          </p:cNvPicPr>
          <p:nvPr>
            <p:ph type="pic" sz="quarter" idx="12"/>
          </p:nvPr>
        </p:nvPicPr>
        <p:blipFill>
          <a:blip r:embed="rId35" cstate="screen">
            <a:extLst>
              <a:ext uri="{28A0092B-C50C-407E-A947-70E740481C1C}">
                <a14:useLocalDpi xmlns:a14="http://schemas.microsoft.com/office/drawing/2010/main"/>
              </a:ext>
            </a:extLst>
          </a:blip>
          <a:srcRect/>
          <a:stretch>
            <a:fillRect/>
          </a:stretch>
        </p:blipFill>
        <p:spPr/>
      </p:pic>
      <p:pic>
        <p:nvPicPr>
          <p:cNvPr id="17" name="图片占位符 16">
            <a:extLst>
              <a:ext uri="{FF2B5EF4-FFF2-40B4-BE49-F238E27FC236}">
                <a16:creationId xmlns:a16="http://schemas.microsoft.com/office/drawing/2014/main" xmlns="" id="{08FBC8ED-B343-4630-B33E-0C8E488325B8}"/>
              </a:ext>
            </a:extLst>
          </p:cNvPr>
          <p:cNvPicPr>
            <a:picLocks noGrp="1" noChangeAspect="1"/>
          </p:cNvPicPr>
          <p:nvPr>
            <p:ph type="pic" sz="quarter" idx="14"/>
          </p:nvPr>
        </p:nvPicPr>
        <p:blipFill>
          <a:blip r:embed="rId36" cstate="screen">
            <a:extLst>
              <a:ext uri="{28A0092B-C50C-407E-A947-70E740481C1C}">
                <a14:useLocalDpi xmlns:a14="http://schemas.microsoft.com/office/drawing/2010/main"/>
              </a:ext>
            </a:extLst>
          </a:blip>
          <a:srcRect/>
          <a:stretch>
            <a:fillRect/>
          </a:stretch>
        </p:blipFill>
        <p:spPr/>
      </p:pic>
      <p:sp>
        <p:nvSpPr>
          <p:cNvPr id="33" name="MH_Other_1">
            <a:extLst>
              <a:ext uri="{FF2B5EF4-FFF2-40B4-BE49-F238E27FC236}">
                <a16:creationId xmlns:a16="http://schemas.microsoft.com/office/drawing/2014/main" xmlns="" id="{CC181B55-31E8-4E8D-A968-EB66BC5B9378}"/>
              </a:ext>
            </a:extLst>
          </p:cNvPr>
          <p:cNvSpPr/>
          <p:nvPr>
            <p:custDataLst>
              <p:tags r:id="rId2"/>
            </p:custDataLst>
          </p:nvPr>
        </p:nvSpPr>
        <p:spPr>
          <a:xfrm>
            <a:off x="1564922" y="3488573"/>
            <a:ext cx="1548808" cy="495000"/>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rgbClr val="ADAD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2" name="MH_Other_2">
            <a:extLst>
              <a:ext uri="{FF2B5EF4-FFF2-40B4-BE49-F238E27FC236}">
                <a16:creationId xmlns:a16="http://schemas.microsoft.com/office/drawing/2014/main" xmlns="" id="{D37E903E-9224-4C8A-A5EA-98E016EB55B5}"/>
              </a:ext>
            </a:extLst>
          </p:cNvPr>
          <p:cNvSpPr/>
          <p:nvPr>
            <p:custDataLst>
              <p:tags r:id="rId3"/>
            </p:custDataLst>
          </p:nvPr>
        </p:nvSpPr>
        <p:spPr>
          <a:xfrm>
            <a:off x="2197208" y="3359024"/>
            <a:ext cx="266836" cy="266836"/>
          </a:xfrm>
          <a:prstGeom prst="ellipse">
            <a:avLst/>
          </a:prstGeom>
          <a:solidFill>
            <a:srgbClr val="D7D7D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4" name="MH_Other_3">
            <a:extLst>
              <a:ext uri="{FF2B5EF4-FFF2-40B4-BE49-F238E27FC236}">
                <a16:creationId xmlns:a16="http://schemas.microsoft.com/office/drawing/2014/main" xmlns="" id="{2B1DAD75-5D1D-4482-84C0-FA0459D88A67}"/>
              </a:ext>
            </a:extLst>
          </p:cNvPr>
          <p:cNvSpPr/>
          <p:nvPr>
            <p:custDataLst>
              <p:tags r:id="rId4"/>
            </p:custDataLst>
          </p:nvPr>
        </p:nvSpPr>
        <p:spPr bwMode="auto">
          <a:xfrm rot="1267204">
            <a:off x="2233946" y="3393828"/>
            <a:ext cx="197226" cy="195292"/>
          </a:xfrm>
          <a:prstGeom prst="ellipse">
            <a:avLst/>
          </a:prstGeom>
          <a:gradFill flip="none" rotWithShape="1">
            <a:gsLst>
              <a:gs pos="0">
                <a:srgbClr val="F2F2F2"/>
              </a:gs>
              <a:gs pos="47000">
                <a:srgbClr val="A9A9A9"/>
              </a:gs>
              <a:gs pos="82000">
                <a:srgbClr val="828282"/>
              </a:gs>
            </a:gsLst>
            <a:path path="circle">
              <a:fillToRect r="100000" b="100000"/>
            </a:path>
            <a:tileRect l="-100000" t="-100000"/>
          </a:gra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5" name="MH_Other_4">
            <a:extLst>
              <a:ext uri="{FF2B5EF4-FFF2-40B4-BE49-F238E27FC236}">
                <a16:creationId xmlns:a16="http://schemas.microsoft.com/office/drawing/2014/main" xmlns="" id="{7358CA7A-CE69-43A1-9B26-4D5CA13A1FD1}"/>
              </a:ext>
            </a:extLst>
          </p:cNvPr>
          <p:cNvSpPr/>
          <p:nvPr>
            <p:custDataLst>
              <p:tags r:id="rId5"/>
            </p:custDataLst>
          </p:nvPr>
        </p:nvSpPr>
        <p:spPr bwMode="auto">
          <a:xfrm rot="21389837">
            <a:off x="2274552" y="3550448"/>
            <a:ext cx="119883" cy="40606"/>
          </a:xfrm>
          <a:prstGeom prst="ellipse">
            <a:avLst/>
          </a:prstGeom>
          <a:gradFill flip="none" rotWithShape="1">
            <a:gsLst>
              <a:gs pos="0">
                <a:srgbClr val="FFFFFF">
                  <a:alpha val="55000"/>
                </a:srgbClr>
              </a:gs>
              <a:gs pos="50000">
                <a:schemeClr val="bg1">
                  <a:shade val="67500"/>
                  <a:satMod val="115000"/>
                  <a:alpha val="1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6" name="MH_Other_5">
            <a:extLst>
              <a:ext uri="{FF2B5EF4-FFF2-40B4-BE49-F238E27FC236}">
                <a16:creationId xmlns:a16="http://schemas.microsoft.com/office/drawing/2014/main" xmlns="" id="{0F704F01-8F27-49AC-80AF-5F7010A37B85}"/>
              </a:ext>
            </a:extLst>
          </p:cNvPr>
          <p:cNvSpPr/>
          <p:nvPr>
            <p:custDataLst>
              <p:tags r:id="rId6"/>
            </p:custDataLst>
          </p:nvPr>
        </p:nvSpPr>
        <p:spPr bwMode="auto">
          <a:xfrm rot="2179789">
            <a:off x="2290021" y="3399629"/>
            <a:ext cx="112148" cy="65742"/>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1" name="MH_SubTitle_1">
            <a:extLst>
              <a:ext uri="{FF2B5EF4-FFF2-40B4-BE49-F238E27FC236}">
                <a16:creationId xmlns:a16="http://schemas.microsoft.com/office/drawing/2014/main" xmlns="" id="{684D9602-CC4B-4CBF-A7E8-11A15485DD4D}"/>
              </a:ext>
            </a:extLst>
          </p:cNvPr>
          <p:cNvSpPr/>
          <p:nvPr>
            <p:custDataLst>
              <p:tags r:id="rId7"/>
            </p:custDataLst>
          </p:nvPr>
        </p:nvSpPr>
        <p:spPr>
          <a:xfrm>
            <a:off x="1311031" y="4018567"/>
            <a:ext cx="2084549" cy="1529237"/>
          </a:xfrm>
          <a:prstGeom prst="rect">
            <a:avLst/>
          </a:prstGeom>
          <a:noFill/>
          <a:ln w="101600">
            <a:solidFill>
              <a:schemeClr val="accent1"/>
            </a:solid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ctr">
              <a:lnSpc>
                <a:spcPct val="130000"/>
              </a:lnSpc>
              <a:defRPr/>
            </a:pPr>
            <a:endParaRPr lang="en-US" altLang="zh-CN" sz="2000" dirty="0">
              <a:solidFill>
                <a:srgbClr val="1C1C1C"/>
              </a:solidFill>
            </a:endParaRPr>
          </a:p>
        </p:txBody>
      </p:sp>
      <p:sp>
        <p:nvSpPr>
          <p:cNvPr id="63" name="MH_Other_13">
            <a:extLst>
              <a:ext uri="{FF2B5EF4-FFF2-40B4-BE49-F238E27FC236}">
                <a16:creationId xmlns:a16="http://schemas.microsoft.com/office/drawing/2014/main" xmlns="" id="{0E3774DB-96C9-4084-A1F5-C97F99048F2B}"/>
              </a:ext>
            </a:extLst>
          </p:cNvPr>
          <p:cNvSpPr/>
          <p:nvPr>
            <p:custDataLst>
              <p:tags r:id="rId8"/>
            </p:custDataLst>
          </p:nvPr>
        </p:nvSpPr>
        <p:spPr>
          <a:xfrm>
            <a:off x="5308356" y="3536913"/>
            <a:ext cx="1548808" cy="495000"/>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rgbClr val="ADAD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71" name="MH_Other_14">
            <a:extLst>
              <a:ext uri="{FF2B5EF4-FFF2-40B4-BE49-F238E27FC236}">
                <a16:creationId xmlns:a16="http://schemas.microsoft.com/office/drawing/2014/main" xmlns="" id="{7AAAD1A3-FBEB-4041-89B3-CD98B8E95C31}"/>
              </a:ext>
            </a:extLst>
          </p:cNvPr>
          <p:cNvSpPr/>
          <p:nvPr>
            <p:custDataLst>
              <p:tags r:id="rId9"/>
            </p:custDataLst>
          </p:nvPr>
        </p:nvSpPr>
        <p:spPr>
          <a:xfrm>
            <a:off x="5940643" y="3407363"/>
            <a:ext cx="264902" cy="266836"/>
          </a:xfrm>
          <a:prstGeom prst="ellipse">
            <a:avLst/>
          </a:prstGeom>
          <a:solidFill>
            <a:srgbClr val="D7D7D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73" name="MH_Other_15">
            <a:extLst>
              <a:ext uri="{FF2B5EF4-FFF2-40B4-BE49-F238E27FC236}">
                <a16:creationId xmlns:a16="http://schemas.microsoft.com/office/drawing/2014/main" xmlns="" id="{6A0D350D-F6C5-40EB-9679-76601B731847}"/>
              </a:ext>
            </a:extLst>
          </p:cNvPr>
          <p:cNvSpPr/>
          <p:nvPr>
            <p:custDataLst>
              <p:tags r:id="rId10"/>
            </p:custDataLst>
          </p:nvPr>
        </p:nvSpPr>
        <p:spPr bwMode="auto">
          <a:xfrm rot="1267204">
            <a:off x="5977379" y="3442166"/>
            <a:ext cx="195293" cy="195293"/>
          </a:xfrm>
          <a:prstGeom prst="ellipse">
            <a:avLst/>
          </a:prstGeom>
          <a:gradFill flip="none" rotWithShape="1">
            <a:gsLst>
              <a:gs pos="0">
                <a:srgbClr val="F2F2F2"/>
              </a:gs>
              <a:gs pos="47000">
                <a:srgbClr val="A9A9A9"/>
              </a:gs>
              <a:gs pos="82000">
                <a:srgbClr val="828282"/>
              </a:gs>
            </a:gsLst>
            <a:path path="circle">
              <a:fillToRect r="100000" b="100000"/>
            </a:path>
            <a:tileRect l="-100000" t="-100000"/>
          </a:gra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74" name="MH_Other_16">
            <a:extLst>
              <a:ext uri="{FF2B5EF4-FFF2-40B4-BE49-F238E27FC236}">
                <a16:creationId xmlns:a16="http://schemas.microsoft.com/office/drawing/2014/main" xmlns="" id="{D94F3520-4831-4A8E-9678-4A9CCC0D00AB}"/>
              </a:ext>
            </a:extLst>
          </p:cNvPr>
          <p:cNvSpPr/>
          <p:nvPr>
            <p:custDataLst>
              <p:tags r:id="rId11"/>
            </p:custDataLst>
          </p:nvPr>
        </p:nvSpPr>
        <p:spPr bwMode="auto">
          <a:xfrm rot="21389837">
            <a:off x="6017986" y="3598789"/>
            <a:ext cx="117949" cy="40605"/>
          </a:xfrm>
          <a:prstGeom prst="ellipse">
            <a:avLst/>
          </a:prstGeom>
          <a:gradFill flip="none" rotWithShape="1">
            <a:gsLst>
              <a:gs pos="0">
                <a:srgbClr val="FFFFFF">
                  <a:alpha val="55000"/>
                </a:srgbClr>
              </a:gs>
              <a:gs pos="50000">
                <a:schemeClr val="bg1">
                  <a:shade val="67500"/>
                  <a:satMod val="115000"/>
                  <a:alpha val="1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75" name="MH_Other_17">
            <a:extLst>
              <a:ext uri="{FF2B5EF4-FFF2-40B4-BE49-F238E27FC236}">
                <a16:creationId xmlns:a16="http://schemas.microsoft.com/office/drawing/2014/main" xmlns="" id="{6E09C468-BA7D-4240-831E-6ED4041C76E7}"/>
              </a:ext>
            </a:extLst>
          </p:cNvPr>
          <p:cNvSpPr/>
          <p:nvPr>
            <p:custDataLst>
              <p:tags r:id="rId12"/>
            </p:custDataLst>
          </p:nvPr>
        </p:nvSpPr>
        <p:spPr bwMode="auto">
          <a:xfrm rot="2179789">
            <a:off x="6033455" y="3447969"/>
            <a:ext cx="110214" cy="65742"/>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7" name="MH_SubTitle_3">
            <a:extLst>
              <a:ext uri="{FF2B5EF4-FFF2-40B4-BE49-F238E27FC236}">
                <a16:creationId xmlns:a16="http://schemas.microsoft.com/office/drawing/2014/main" xmlns="" id="{43F628BC-62FE-4BBB-B713-9F3645F05C76}"/>
              </a:ext>
            </a:extLst>
          </p:cNvPr>
          <p:cNvSpPr/>
          <p:nvPr>
            <p:custDataLst>
              <p:tags r:id="rId13"/>
            </p:custDataLst>
          </p:nvPr>
        </p:nvSpPr>
        <p:spPr>
          <a:xfrm>
            <a:off x="5053726" y="4066951"/>
            <a:ext cx="2084549" cy="1529237"/>
          </a:xfrm>
          <a:prstGeom prst="rect">
            <a:avLst/>
          </a:prstGeom>
          <a:noFill/>
          <a:ln w="101600">
            <a:solidFill>
              <a:schemeClr val="accent3"/>
            </a:solid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ctr">
              <a:lnSpc>
                <a:spcPct val="130000"/>
              </a:lnSpc>
              <a:defRPr/>
            </a:pPr>
            <a:endParaRPr lang="en-US" altLang="zh-CN" sz="2000" dirty="0">
              <a:solidFill>
                <a:srgbClr val="1C1C1C"/>
              </a:solidFill>
            </a:endParaRPr>
          </a:p>
        </p:txBody>
      </p:sp>
      <p:sp>
        <p:nvSpPr>
          <p:cNvPr id="37" name="MH_Other_25">
            <a:extLst>
              <a:ext uri="{FF2B5EF4-FFF2-40B4-BE49-F238E27FC236}">
                <a16:creationId xmlns:a16="http://schemas.microsoft.com/office/drawing/2014/main" xmlns="" id="{28819CE1-D625-4814-87B3-1011ED0CCF45}"/>
              </a:ext>
            </a:extLst>
          </p:cNvPr>
          <p:cNvSpPr/>
          <p:nvPr>
            <p:custDataLst>
              <p:tags r:id="rId14"/>
            </p:custDataLst>
          </p:nvPr>
        </p:nvSpPr>
        <p:spPr>
          <a:xfrm>
            <a:off x="9051791" y="3536913"/>
            <a:ext cx="1546874" cy="495000"/>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rgbClr val="ADAD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9" name="MH_Other_26">
            <a:extLst>
              <a:ext uri="{FF2B5EF4-FFF2-40B4-BE49-F238E27FC236}">
                <a16:creationId xmlns:a16="http://schemas.microsoft.com/office/drawing/2014/main" xmlns="" id="{9368B0D5-E174-48F2-822A-4063409DE697}"/>
              </a:ext>
            </a:extLst>
          </p:cNvPr>
          <p:cNvSpPr/>
          <p:nvPr>
            <p:custDataLst>
              <p:tags r:id="rId15"/>
            </p:custDataLst>
          </p:nvPr>
        </p:nvSpPr>
        <p:spPr>
          <a:xfrm>
            <a:off x="9682143" y="3407363"/>
            <a:ext cx="266836" cy="266836"/>
          </a:xfrm>
          <a:prstGeom prst="ellipse">
            <a:avLst/>
          </a:prstGeom>
          <a:solidFill>
            <a:srgbClr val="D7D7D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47" name="MH_Other_27">
            <a:extLst>
              <a:ext uri="{FF2B5EF4-FFF2-40B4-BE49-F238E27FC236}">
                <a16:creationId xmlns:a16="http://schemas.microsoft.com/office/drawing/2014/main" xmlns="" id="{9369574B-351C-4711-B6AF-1EB7ECBE9431}"/>
              </a:ext>
            </a:extLst>
          </p:cNvPr>
          <p:cNvSpPr/>
          <p:nvPr>
            <p:custDataLst>
              <p:tags r:id="rId16"/>
            </p:custDataLst>
          </p:nvPr>
        </p:nvSpPr>
        <p:spPr bwMode="auto">
          <a:xfrm rot="1267204">
            <a:off x="9718882" y="3442166"/>
            <a:ext cx="197226" cy="195293"/>
          </a:xfrm>
          <a:prstGeom prst="ellipse">
            <a:avLst/>
          </a:prstGeom>
          <a:gradFill flip="none" rotWithShape="1">
            <a:gsLst>
              <a:gs pos="0">
                <a:srgbClr val="F2F2F2"/>
              </a:gs>
              <a:gs pos="47000">
                <a:srgbClr val="A9A9A9"/>
              </a:gs>
              <a:gs pos="82000">
                <a:srgbClr val="828282"/>
              </a:gs>
            </a:gsLst>
            <a:path path="circle">
              <a:fillToRect r="100000" b="100000"/>
            </a:path>
            <a:tileRect l="-100000" t="-100000"/>
          </a:gra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9" name="MH_Other_28">
            <a:extLst>
              <a:ext uri="{FF2B5EF4-FFF2-40B4-BE49-F238E27FC236}">
                <a16:creationId xmlns:a16="http://schemas.microsoft.com/office/drawing/2014/main" xmlns="" id="{22407B9D-35FE-4CDC-96AC-1CBB207FDE4C}"/>
              </a:ext>
            </a:extLst>
          </p:cNvPr>
          <p:cNvSpPr/>
          <p:nvPr>
            <p:custDataLst>
              <p:tags r:id="rId17"/>
            </p:custDataLst>
          </p:nvPr>
        </p:nvSpPr>
        <p:spPr bwMode="auto">
          <a:xfrm rot="21389837">
            <a:off x="9759487" y="3598789"/>
            <a:ext cx="119883" cy="40605"/>
          </a:xfrm>
          <a:prstGeom prst="ellipse">
            <a:avLst/>
          </a:prstGeom>
          <a:gradFill flip="none" rotWithShape="1">
            <a:gsLst>
              <a:gs pos="0">
                <a:srgbClr val="FFFFFF">
                  <a:alpha val="55000"/>
                </a:srgbClr>
              </a:gs>
              <a:gs pos="50000">
                <a:schemeClr val="bg1">
                  <a:shade val="67500"/>
                  <a:satMod val="115000"/>
                  <a:alpha val="1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0" name="MH_Other_29">
            <a:extLst>
              <a:ext uri="{FF2B5EF4-FFF2-40B4-BE49-F238E27FC236}">
                <a16:creationId xmlns:a16="http://schemas.microsoft.com/office/drawing/2014/main" xmlns="" id="{72B04C80-93AE-400F-B587-935A6E2D0729}"/>
              </a:ext>
            </a:extLst>
          </p:cNvPr>
          <p:cNvSpPr/>
          <p:nvPr>
            <p:custDataLst>
              <p:tags r:id="rId18"/>
            </p:custDataLst>
          </p:nvPr>
        </p:nvSpPr>
        <p:spPr bwMode="auto">
          <a:xfrm rot="2179789">
            <a:off x="9774955" y="3447969"/>
            <a:ext cx="112148" cy="65742"/>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1" name="MH_SubTitle_5">
            <a:extLst>
              <a:ext uri="{FF2B5EF4-FFF2-40B4-BE49-F238E27FC236}">
                <a16:creationId xmlns:a16="http://schemas.microsoft.com/office/drawing/2014/main" xmlns="" id="{9553C617-3AA7-4D02-B08B-751FAFAF1B71}"/>
              </a:ext>
            </a:extLst>
          </p:cNvPr>
          <p:cNvSpPr/>
          <p:nvPr>
            <p:custDataLst>
              <p:tags r:id="rId19"/>
            </p:custDataLst>
          </p:nvPr>
        </p:nvSpPr>
        <p:spPr>
          <a:xfrm>
            <a:off x="8796421" y="4066951"/>
            <a:ext cx="2084549" cy="1529237"/>
          </a:xfrm>
          <a:prstGeom prst="rect">
            <a:avLst/>
          </a:prstGeom>
          <a:noFill/>
          <a:ln w="101600">
            <a:solidFill>
              <a:schemeClr val="accent1"/>
            </a:solid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ctr">
              <a:lnSpc>
                <a:spcPct val="130000"/>
              </a:lnSpc>
              <a:defRPr/>
            </a:pPr>
            <a:endParaRPr lang="en-US" altLang="zh-CN" sz="2000" dirty="0">
              <a:solidFill>
                <a:srgbClr val="1C1C1C"/>
              </a:solidFill>
            </a:endParaRPr>
          </a:p>
        </p:txBody>
      </p:sp>
      <p:grpSp>
        <p:nvGrpSpPr>
          <p:cNvPr id="40" name="组合 39">
            <a:extLst>
              <a:ext uri="{FF2B5EF4-FFF2-40B4-BE49-F238E27FC236}">
                <a16:creationId xmlns:a16="http://schemas.microsoft.com/office/drawing/2014/main" xmlns="" id="{C821B274-9084-43CC-A26E-1338B4CA1F13}"/>
              </a:ext>
            </a:extLst>
          </p:cNvPr>
          <p:cNvGrpSpPr/>
          <p:nvPr/>
        </p:nvGrpSpPr>
        <p:grpSpPr>
          <a:xfrm>
            <a:off x="4362194" y="281415"/>
            <a:ext cx="3467616" cy="896477"/>
            <a:chOff x="4362194" y="281415"/>
            <a:chExt cx="3467616" cy="896477"/>
          </a:xfrm>
        </p:grpSpPr>
        <p:sp>
          <p:nvSpPr>
            <p:cNvPr id="43" name="Freeform 145">
              <a:extLst>
                <a:ext uri="{FF2B5EF4-FFF2-40B4-BE49-F238E27FC236}">
                  <a16:creationId xmlns:a16="http://schemas.microsoft.com/office/drawing/2014/main" xmlns="" id="{F6F53A6D-7EB8-4972-8636-622E314B07DB}"/>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文本框 51">
              <a:extLst>
                <a:ext uri="{FF2B5EF4-FFF2-40B4-BE49-F238E27FC236}">
                  <a16:creationId xmlns:a16="http://schemas.microsoft.com/office/drawing/2014/main" xmlns="" id="{243F4443-4A9B-4526-9E72-8FE6408A277D}"/>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pic>
        <p:nvPicPr>
          <p:cNvPr id="11" name="图片占位符 10">
            <a:extLst>
              <a:ext uri="{FF2B5EF4-FFF2-40B4-BE49-F238E27FC236}">
                <a16:creationId xmlns:a16="http://schemas.microsoft.com/office/drawing/2014/main" xmlns="" id="{66029AA8-8F65-4F0A-9F3E-D3DC250119DE}"/>
              </a:ext>
            </a:extLst>
          </p:cNvPr>
          <p:cNvPicPr>
            <a:picLocks noGrp="1" noChangeAspect="1"/>
          </p:cNvPicPr>
          <p:nvPr>
            <p:ph type="pic" sz="quarter" idx="10"/>
          </p:nvPr>
        </p:nvPicPr>
        <p:blipFill>
          <a:blip r:embed="rId37" cstate="screen">
            <a:extLst>
              <a:ext uri="{28A0092B-C50C-407E-A947-70E740481C1C}">
                <a14:useLocalDpi xmlns:a14="http://schemas.microsoft.com/office/drawing/2010/main"/>
              </a:ext>
            </a:extLst>
          </a:blip>
          <a:srcRect/>
          <a:stretch>
            <a:fillRect/>
          </a:stretch>
        </p:blipFill>
        <p:spPr/>
      </p:pic>
      <p:pic>
        <p:nvPicPr>
          <p:cNvPr id="15" name="图片占位符 14">
            <a:extLst>
              <a:ext uri="{FF2B5EF4-FFF2-40B4-BE49-F238E27FC236}">
                <a16:creationId xmlns:a16="http://schemas.microsoft.com/office/drawing/2014/main" xmlns="" id="{5E5D3528-A741-474C-B7D2-A2D67A74354D}"/>
              </a:ext>
            </a:extLst>
          </p:cNvPr>
          <p:cNvPicPr>
            <a:picLocks noGrp="1" noChangeAspect="1"/>
          </p:cNvPicPr>
          <p:nvPr>
            <p:ph type="pic" sz="quarter" idx="13"/>
          </p:nvPr>
        </p:nvPicPr>
        <p:blipFill>
          <a:blip r:embed="rId38" cstate="screen">
            <a:extLst>
              <a:ext uri="{28A0092B-C50C-407E-A947-70E740481C1C}">
                <a14:useLocalDpi xmlns:a14="http://schemas.microsoft.com/office/drawing/2010/main"/>
              </a:ext>
            </a:extLst>
          </a:blip>
          <a:srcRect/>
          <a:stretch>
            <a:fillRect/>
          </a:stretch>
        </p:blipFill>
        <p:spPr/>
      </p:pic>
      <p:sp>
        <p:nvSpPr>
          <p:cNvPr id="48" name="MH_Other_7">
            <a:extLst>
              <a:ext uri="{FF2B5EF4-FFF2-40B4-BE49-F238E27FC236}">
                <a16:creationId xmlns:a16="http://schemas.microsoft.com/office/drawing/2014/main" xmlns="" id="{24365F57-2A5D-47D1-9ACA-8C5104FA2C42}"/>
              </a:ext>
            </a:extLst>
          </p:cNvPr>
          <p:cNvSpPr/>
          <p:nvPr>
            <p:custDataLst>
              <p:tags r:id="rId20"/>
            </p:custDataLst>
          </p:nvPr>
        </p:nvSpPr>
        <p:spPr>
          <a:xfrm>
            <a:off x="3446307" y="2140860"/>
            <a:ext cx="1546874" cy="495000"/>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rgbClr val="ADAD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7" name="MH_Other_8">
            <a:extLst>
              <a:ext uri="{FF2B5EF4-FFF2-40B4-BE49-F238E27FC236}">
                <a16:creationId xmlns:a16="http://schemas.microsoft.com/office/drawing/2014/main" xmlns="" id="{C526D157-9370-4C11-BC96-2A15E8BEE3A9}"/>
              </a:ext>
            </a:extLst>
          </p:cNvPr>
          <p:cNvSpPr/>
          <p:nvPr>
            <p:custDataLst>
              <p:tags r:id="rId21"/>
            </p:custDataLst>
          </p:nvPr>
        </p:nvSpPr>
        <p:spPr>
          <a:xfrm>
            <a:off x="4076660" y="2013244"/>
            <a:ext cx="266836" cy="264902"/>
          </a:xfrm>
          <a:prstGeom prst="ellipse">
            <a:avLst/>
          </a:prstGeom>
          <a:solidFill>
            <a:srgbClr val="D7D7D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59" name="MH_Other_9">
            <a:extLst>
              <a:ext uri="{FF2B5EF4-FFF2-40B4-BE49-F238E27FC236}">
                <a16:creationId xmlns:a16="http://schemas.microsoft.com/office/drawing/2014/main" xmlns="" id="{5C4B9FF0-05A0-4F17-863C-73A9E89C6882}"/>
              </a:ext>
            </a:extLst>
          </p:cNvPr>
          <p:cNvSpPr/>
          <p:nvPr>
            <p:custDataLst>
              <p:tags r:id="rId22"/>
            </p:custDataLst>
          </p:nvPr>
        </p:nvSpPr>
        <p:spPr bwMode="auto">
          <a:xfrm rot="1267204">
            <a:off x="4113397" y="2046113"/>
            <a:ext cx="197226" cy="195293"/>
          </a:xfrm>
          <a:prstGeom prst="ellipse">
            <a:avLst/>
          </a:prstGeom>
          <a:gradFill flip="none" rotWithShape="1">
            <a:gsLst>
              <a:gs pos="0">
                <a:srgbClr val="F2F2F2"/>
              </a:gs>
              <a:gs pos="47000">
                <a:srgbClr val="A9A9A9"/>
              </a:gs>
              <a:gs pos="82000">
                <a:srgbClr val="828282"/>
              </a:gs>
            </a:gsLst>
            <a:path path="circle">
              <a:fillToRect r="100000" b="100000"/>
            </a:path>
            <a:tileRect l="-100000" t="-100000"/>
          </a:gra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0" name="MH_Other_10">
            <a:extLst>
              <a:ext uri="{FF2B5EF4-FFF2-40B4-BE49-F238E27FC236}">
                <a16:creationId xmlns:a16="http://schemas.microsoft.com/office/drawing/2014/main" xmlns="" id="{9039EC79-5F72-47FD-A49A-4E97017AD28A}"/>
              </a:ext>
            </a:extLst>
          </p:cNvPr>
          <p:cNvSpPr/>
          <p:nvPr>
            <p:custDataLst>
              <p:tags r:id="rId23"/>
            </p:custDataLst>
          </p:nvPr>
        </p:nvSpPr>
        <p:spPr bwMode="auto">
          <a:xfrm rot="21389837">
            <a:off x="4154003" y="2202736"/>
            <a:ext cx="119883" cy="40605"/>
          </a:xfrm>
          <a:prstGeom prst="ellipse">
            <a:avLst/>
          </a:prstGeom>
          <a:gradFill flip="none" rotWithShape="1">
            <a:gsLst>
              <a:gs pos="0">
                <a:srgbClr val="FFFFFF">
                  <a:alpha val="55000"/>
                </a:srgbClr>
              </a:gs>
              <a:gs pos="50000">
                <a:schemeClr val="bg1">
                  <a:shade val="67500"/>
                  <a:satMod val="115000"/>
                  <a:alpha val="1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1" name="MH_Other_11">
            <a:extLst>
              <a:ext uri="{FF2B5EF4-FFF2-40B4-BE49-F238E27FC236}">
                <a16:creationId xmlns:a16="http://schemas.microsoft.com/office/drawing/2014/main" xmlns="" id="{F4E54A1A-CD63-4AB8-BEA3-20083BF56B97}"/>
              </a:ext>
            </a:extLst>
          </p:cNvPr>
          <p:cNvSpPr/>
          <p:nvPr>
            <p:custDataLst>
              <p:tags r:id="rId24"/>
            </p:custDataLst>
          </p:nvPr>
        </p:nvSpPr>
        <p:spPr bwMode="auto">
          <a:xfrm rot="2179789">
            <a:off x="4169472" y="2051916"/>
            <a:ext cx="112148" cy="65742"/>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6" name="MH_SubTitle_2">
            <a:extLst>
              <a:ext uri="{FF2B5EF4-FFF2-40B4-BE49-F238E27FC236}">
                <a16:creationId xmlns:a16="http://schemas.microsoft.com/office/drawing/2014/main" xmlns="" id="{6362EA7D-E538-479C-877E-E32B3EA8CA8D}"/>
              </a:ext>
            </a:extLst>
          </p:cNvPr>
          <p:cNvSpPr/>
          <p:nvPr>
            <p:custDataLst>
              <p:tags r:id="rId25"/>
            </p:custDataLst>
          </p:nvPr>
        </p:nvSpPr>
        <p:spPr>
          <a:xfrm>
            <a:off x="3191105" y="2671406"/>
            <a:ext cx="2084549" cy="1529237"/>
          </a:xfrm>
          <a:prstGeom prst="rect">
            <a:avLst/>
          </a:prstGeom>
          <a:noFill/>
          <a:ln w="101600">
            <a:solidFill>
              <a:schemeClr val="accent2"/>
            </a:solid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ctr">
              <a:lnSpc>
                <a:spcPct val="130000"/>
              </a:lnSpc>
              <a:defRPr/>
            </a:pPr>
            <a:endParaRPr lang="en-US" altLang="zh-CN" sz="2000" dirty="0">
              <a:solidFill>
                <a:srgbClr val="1C1C1C"/>
              </a:solidFill>
            </a:endParaRPr>
          </a:p>
        </p:txBody>
      </p:sp>
      <p:sp>
        <p:nvSpPr>
          <p:cNvPr id="28" name="MH_Other_19">
            <a:extLst>
              <a:ext uri="{FF2B5EF4-FFF2-40B4-BE49-F238E27FC236}">
                <a16:creationId xmlns:a16="http://schemas.microsoft.com/office/drawing/2014/main" xmlns="" id="{A82D55A6-4B55-42CF-A458-457B6BBC1C05}"/>
              </a:ext>
            </a:extLst>
          </p:cNvPr>
          <p:cNvSpPr/>
          <p:nvPr>
            <p:custDataLst>
              <p:tags r:id="rId26"/>
            </p:custDataLst>
          </p:nvPr>
        </p:nvSpPr>
        <p:spPr>
          <a:xfrm>
            <a:off x="7199409" y="2140860"/>
            <a:ext cx="1548808" cy="495000"/>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rgbClr val="ADADA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9" name="MH_Other_20">
            <a:extLst>
              <a:ext uri="{FF2B5EF4-FFF2-40B4-BE49-F238E27FC236}">
                <a16:creationId xmlns:a16="http://schemas.microsoft.com/office/drawing/2014/main" xmlns="" id="{106CCDA2-1850-4636-86FB-227A9997BA71}"/>
              </a:ext>
            </a:extLst>
          </p:cNvPr>
          <p:cNvSpPr/>
          <p:nvPr>
            <p:custDataLst>
              <p:tags r:id="rId27"/>
            </p:custDataLst>
          </p:nvPr>
        </p:nvSpPr>
        <p:spPr>
          <a:xfrm>
            <a:off x="7831696" y="2013244"/>
            <a:ext cx="266836" cy="264902"/>
          </a:xfrm>
          <a:prstGeom prst="ellipse">
            <a:avLst/>
          </a:prstGeom>
          <a:solidFill>
            <a:srgbClr val="D7D7D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sp>
        <p:nvSpPr>
          <p:cNvPr id="31" name="MH_Other_21">
            <a:extLst>
              <a:ext uri="{FF2B5EF4-FFF2-40B4-BE49-F238E27FC236}">
                <a16:creationId xmlns:a16="http://schemas.microsoft.com/office/drawing/2014/main" xmlns="" id="{28AEC960-3628-4192-B3EA-80A1577B772C}"/>
              </a:ext>
            </a:extLst>
          </p:cNvPr>
          <p:cNvSpPr/>
          <p:nvPr>
            <p:custDataLst>
              <p:tags r:id="rId28"/>
            </p:custDataLst>
          </p:nvPr>
        </p:nvSpPr>
        <p:spPr bwMode="auto">
          <a:xfrm rot="1267204">
            <a:off x="7868432" y="2046113"/>
            <a:ext cx="195293" cy="195293"/>
          </a:xfrm>
          <a:prstGeom prst="ellipse">
            <a:avLst/>
          </a:prstGeom>
          <a:gradFill flip="none" rotWithShape="1">
            <a:gsLst>
              <a:gs pos="0">
                <a:srgbClr val="F2F2F2"/>
              </a:gs>
              <a:gs pos="47000">
                <a:srgbClr val="A9A9A9"/>
              </a:gs>
              <a:gs pos="82000">
                <a:srgbClr val="828282"/>
              </a:gs>
            </a:gsLst>
            <a:path path="circle">
              <a:fillToRect r="100000" b="100000"/>
            </a:path>
            <a:tileRect l="-100000" t="-100000"/>
          </a:gra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2" name="MH_Other_22">
            <a:extLst>
              <a:ext uri="{FF2B5EF4-FFF2-40B4-BE49-F238E27FC236}">
                <a16:creationId xmlns:a16="http://schemas.microsoft.com/office/drawing/2014/main" xmlns="" id="{627C9024-AF64-48E5-A46E-940BF1AD2FFD}"/>
              </a:ext>
            </a:extLst>
          </p:cNvPr>
          <p:cNvSpPr/>
          <p:nvPr>
            <p:custDataLst>
              <p:tags r:id="rId29"/>
            </p:custDataLst>
          </p:nvPr>
        </p:nvSpPr>
        <p:spPr bwMode="auto">
          <a:xfrm rot="21389837">
            <a:off x="7909039" y="2202736"/>
            <a:ext cx="117949" cy="40605"/>
          </a:xfrm>
          <a:prstGeom prst="ellipse">
            <a:avLst/>
          </a:prstGeom>
          <a:gradFill flip="none" rotWithShape="1">
            <a:gsLst>
              <a:gs pos="0">
                <a:srgbClr val="FFFFFF">
                  <a:alpha val="55000"/>
                </a:srgbClr>
              </a:gs>
              <a:gs pos="50000">
                <a:schemeClr val="bg1">
                  <a:shade val="67500"/>
                  <a:satMod val="115000"/>
                  <a:alpha val="1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4" name="MH_Other_23">
            <a:extLst>
              <a:ext uri="{FF2B5EF4-FFF2-40B4-BE49-F238E27FC236}">
                <a16:creationId xmlns:a16="http://schemas.microsoft.com/office/drawing/2014/main" xmlns="" id="{15A4024B-8517-4A2E-8EE6-62D0EEB1A5BE}"/>
              </a:ext>
            </a:extLst>
          </p:cNvPr>
          <p:cNvSpPr/>
          <p:nvPr>
            <p:custDataLst>
              <p:tags r:id="rId30"/>
            </p:custDataLst>
          </p:nvPr>
        </p:nvSpPr>
        <p:spPr bwMode="auto">
          <a:xfrm rot="2179789">
            <a:off x="7924508" y="2051916"/>
            <a:ext cx="110214" cy="65742"/>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5" name="MH_SubTitle_4">
            <a:extLst>
              <a:ext uri="{FF2B5EF4-FFF2-40B4-BE49-F238E27FC236}">
                <a16:creationId xmlns:a16="http://schemas.microsoft.com/office/drawing/2014/main" xmlns="" id="{C04E0012-E05B-4EAA-B615-7C40E6C35DDF}"/>
              </a:ext>
            </a:extLst>
          </p:cNvPr>
          <p:cNvSpPr/>
          <p:nvPr>
            <p:custDataLst>
              <p:tags r:id="rId31"/>
            </p:custDataLst>
          </p:nvPr>
        </p:nvSpPr>
        <p:spPr>
          <a:xfrm>
            <a:off x="6945263" y="2671406"/>
            <a:ext cx="2084549" cy="1529237"/>
          </a:xfrm>
          <a:prstGeom prst="rect">
            <a:avLst/>
          </a:prstGeom>
          <a:noFill/>
          <a:ln w="101600">
            <a:solidFill>
              <a:schemeClr val="accent2"/>
            </a:solidFill>
          </a:ln>
          <a:effectLst>
            <a:innerShdw blurRad="114300">
              <a:schemeClr val="accent1">
                <a:lumMod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ctr">
              <a:lnSpc>
                <a:spcPct val="130000"/>
              </a:lnSpc>
              <a:defRPr/>
            </a:pPr>
            <a:endParaRPr lang="en-US" altLang="zh-CN" sz="2000" dirty="0">
              <a:solidFill>
                <a:srgbClr val="1C1C1C"/>
              </a:solidFill>
            </a:endParaRPr>
          </a:p>
        </p:txBody>
      </p:sp>
    </p:spTree>
    <p:custDataLst>
      <p:tags r:id="rId1"/>
    </p:custDataLst>
    <p:extLst>
      <p:ext uri="{BB962C8B-B14F-4D97-AF65-F5344CB8AC3E}">
        <p14:creationId xmlns:p14="http://schemas.microsoft.com/office/powerpoint/2010/main" val="126310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anim calcmode="lin" valueType="num">
                                      <p:cBhvr>
                                        <p:cTn id="23" dur="1000" fill="hold"/>
                                        <p:tgtEl>
                                          <p:spTgt spid="44"/>
                                        </p:tgtEl>
                                        <p:attrNameLst>
                                          <p:attrName>ppt_x</p:attrName>
                                        </p:attrNameLst>
                                      </p:cBhvr>
                                      <p:tavLst>
                                        <p:tav tm="0">
                                          <p:val>
                                            <p:strVal val="#ppt_x"/>
                                          </p:val>
                                        </p:tav>
                                        <p:tav tm="100000">
                                          <p:val>
                                            <p:strVal val="#ppt_x"/>
                                          </p:val>
                                        </p:tav>
                                      </p:tavLst>
                                    </p:anim>
                                    <p:anim calcmode="lin" valueType="num">
                                      <p:cBhvr>
                                        <p:cTn id="24" dur="1000" fill="hold"/>
                                        <p:tgtEl>
                                          <p:spTgt spid="4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1000"/>
                                        <p:tgtEl>
                                          <p:spTgt spid="45"/>
                                        </p:tgtEl>
                                      </p:cBhvr>
                                    </p:animEffect>
                                    <p:anim calcmode="lin" valueType="num">
                                      <p:cBhvr>
                                        <p:cTn id="28" dur="1000" fill="hold"/>
                                        <p:tgtEl>
                                          <p:spTgt spid="45"/>
                                        </p:tgtEl>
                                        <p:attrNameLst>
                                          <p:attrName>ppt_x</p:attrName>
                                        </p:attrNameLst>
                                      </p:cBhvr>
                                      <p:tavLst>
                                        <p:tav tm="0">
                                          <p:val>
                                            <p:strVal val="#ppt_x"/>
                                          </p:val>
                                        </p:tav>
                                        <p:tav tm="100000">
                                          <p:val>
                                            <p:strVal val="#ppt_x"/>
                                          </p:val>
                                        </p:tav>
                                      </p:tavLst>
                                    </p:anim>
                                    <p:anim calcmode="lin" valueType="num">
                                      <p:cBhvr>
                                        <p:cTn id="29" dur="1000" fill="hold"/>
                                        <p:tgtEl>
                                          <p:spTgt spid="4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anim calcmode="lin" valueType="num">
                                      <p:cBhvr>
                                        <p:cTn id="38" dur="1000" fill="hold"/>
                                        <p:tgtEl>
                                          <p:spTgt spid="41"/>
                                        </p:tgtEl>
                                        <p:attrNameLst>
                                          <p:attrName>ppt_x</p:attrName>
                                        </p:attrNameLst>
                                      </p:cBhvr>
                                      <p:tavLst>
                                        <p:tav tm="0">
                                          <p:val>
                                            <p:strVal val="#ppt_x"/>
                                          </p:val>
                                        </p:tav>
                                        <p:tav tm="100000">
                                          <p:val>
                                            <p:strVal val="#ppt_x"/>
                                          </p:val>
                                        </p:tav>
                                      </p:tavLst>
                                    </p:anim>
                                    <p:anim calcmode="lin" valueType="num">
                                      <p:cBhvr>
                                        <p:cTn id="39" dur="1000" fill="hold"/>
                                        <p:tgtEl>
                                          <p:spTgt spid="41"/>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1000"/>
                                        <p:tgtEl>
                                          <p:spTgt spid="48"/>
                                        </p:tgtEl>
                                      </p:cBhvr>
                                    </p:animEffect>
                                    <p:anim calcmode="lin" valueType="num">
                                      <p:cBhvr>
                                        <p:cTn id="49" dur="1000" fill="hold"/>
                                        <p:tgtEl>
                                          <p:spTgt spid="48"/>
                                        </p:tgtEl>
                                        <p:attrNameLst>
                                          <p:attrName>ppt_x</p:attrName>
                                        </p:attrNameLst>
                                      </p:cBhvr>
                                      <p:tavLst>
                                        <p:tav tm="0">
                                          <p:val>
                                            <p:strVal val="#ppt_x"/>
                                          </p:val>
                                        </p:tav>
                                        <p:tav tm="100000">
                                          <p:val>
                                            <p:strVal val="#ppt_x"/>
                                          </p:val>
                                        </p:tav>
                                      </p:tavLst>
                                    </p:anim>
                                    <p:anim calcmode="lin" valueType="num">
                                      <p:cBhvr>
                                        <p:cTn id="50" dur="1000" fill="hold"/>
                                        <p:tgtEl>
                                          <p:spTgt spid="4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1000"/>
                                        <p:tgtEl>
                                          <p:spTgt spid="57"/>
                                        </p:tgtEl>
                                      </p:cBhvr>
                                    </p:animEffect>
                                    <p:anim calcmode="lin" valueType="num">
                                      <p:cBhvr>
                                        <p:cTn id="54" dur="1000" fill="hold"/>
                                        <p:tgtEl>
                                          <p:spTgt spid="57"/>
                                        </p:tgtEl>
                                        <p:attrNameLst>
                                          <p:attrName>ppt_x</p:attrName>
                                        </p:attrNameLst>
                                      </p:cBhvr>
                                      <p:tavLst>
                                        <p:tav tm="0">
                                          <p:val>
                                            <p:strVal val="#ppt_x"/>
                                          </p:val>
                                        </p:tav>
                                        <p:tav tm="100000">
                                          <p:val>
                                            <p:strVal val="#ppt_x"/>
                                          </p:val>
                                        </p:tav>
                                      </p:tavLst>
                                    </p:anim>
                                    <p:anim calcmode="lin" valueType="num">
                                      <p:cBhvr>
                                        <p:cTn id="55" dur="100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1000" fill="hold"/>
                                        <p:tgtEl>
                                          <p:spTgt spid="6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fade">
                                      <p:cBhvr>
                                        <p:cTn id="68" dur="1000"/>
                                        <p:tgtEl>
                                          <p:spTgt spid="61"/>
                                        </p:tgtEl>
                                      </p:cBhvr>
                                    </p:animEffect>
                                    <p:anim calcmode="lin" valueType="num">
                                      <p:cBhvr>
                                        <p:cTn id="69" dur="1000" fill="hold"/>
                                        <p:tgtEl>
                                          <p:spTgt spid="61"/>
                                        </p:tgtEl>
                                        <p:attrNameLst>
                                          <p:attrName>ppt_x</p:attrName>
                                        </p:attrNameLst>
                                      </p:cBhvr>
                                      <p:tavLst>
                                        <p:tav tm="0">
                                          <p:val>
                                            <p:strVal val="#ppt_x"/>
                                          </p:val>
                                        </p:tav>
                                        <p:tav tm="100000">
                                          <p:val>
                                            <p:strVal val="#ppt_x"/>
                                          </p:val>
                                        </p:tav>
                                      </p:tavLst>
                                    </p:anim>
                                    <p:anim calcmode="lin" valueType="num">
                                      <p:cBhvr>
                                        <p:cTn id="70" dur="1000" fill="hold"/>
                                        <p:tgtEl>
                                          <p:spTgt spid="6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fade">
                                      <p:cBhvr>
                                        <p:cTn id="73" dur="1000"/>
                                        <p:tgtEl>
                                          <p:spTgt spid="56"/>
                                        </p:tgtEl>
                                      </p:cBhvr>
                                    </p:animEffect>
                                    <p:anim calcmode="lin" valueType="num">
                                      <p:cBhvr>
                                        <p:cTn id="74" dur="1000" fill="hold"/>
                                        <p:tgtEl>
                                          <p:spTgt spid="56"/>
                                        </p:tgtEl>
                                        <p:attrNameLst>
                                          <p:attrName>ppt_x</p:attrName>
                                        </p:attrNameLst>
                                      </p:cBhvr>
                                      <p:tavLst>
                                        <p:tav tm="0">
                                          <p:val>
                                            <p:strVal val="#ppt_x"/>
                                          </p:val>
                                        </p:tav>
                                        <p:tav tm="100000">
                                          <p:val>
                                            <p:strVal val="#ppt_x"/>
                                          </p:val>
                                        </p:tav>
                                      </p:tavLst>
                                    </p:anim>
                                    <p:anim calcmode="lin" valueType="num">
                                      <p:cBhvr>
                                        <p:cTn id="75" dur="1000" fill="hold"/>
                                        <p:tgtEl>
                                          <p:spTgt spid="56"/>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42" presetClass="entr" presetSubtype="0"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1000"/>
                                        <p:tgtEl>
                                          <p:spTgt spid="13"/>
                                        </p:tgtEl>
                                      </p:cBhvr>
                                    </p:animEffect>
                                    <p:anim calcmode="lin" valueType="num">
                                      <p:cBhvr>
                                        <p:cTn id="80" dur="1000" fill="hold"/>
                                        <p:tgtEl>
                                          <p:spTgt spid="13"/>
                                        </p:tgtEl>
                                        <p:attrNameLst>
                                          <p:attrName>ppt_x</p:attrName>
                                        </p:attrNameLst>
                                      </p:cBhvr>
                                      <p:tavLst>
                                        <p:tav tm="0">
                                          <p:val>
                                            <p:strVal val="#ppt_x"/>
                                          </p:val>
                                        </p:tav>
                                        <p:tav tm="100000">
                                          <p:val>
                                            <p:strVal val="#ppt_x"/>
                                          </p:val>
                                        </p:tav>
                                      </p:tavLst>
                                    </p:anim>
                                    <p:anim calcmode="lin" valueType="num">
                                      <p:cBhvr>
                                        <p:cTn id="81" dur="1000" fill="hold"/>
                                        <p:tgtEl>
                                          <p:spTgt spid="1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fade">
                                      <p:cBhvr>
                                        <p:cTn id="84" dur="1000"/>
                                        <p:tgtEl>
                                          <p:spTgt spid="63"/>
                                        </p:tgtEl>
                                      </p:cBhvr>
                                    </p:animEffect>
                                    <p:anim calcmode="lin" valueType="num">
                                      <p:cBhvr>
                                        <p:cTn id="85" dur="1000" fill="hold"/>
                                        <p:tgtEl>
                                          <p:spTgt spid="63"/>
                                        </p:tgtEl>
                                        <p:attrNameLst>
                                          <p:attrName>ppt_x</p:attrName>
                                        </p:attrNameLst>
                                      </p:cBhvr>
                                      <p:tavLst>
                                        <p:tav tm="0">
                                          <p:val>
                                            <p:strVal val="#ppt_x"/>
                                          </p:val>
                                        </p:tav>
                                        <p:tav tm="100000">
                                          <p:val>
                                            <p:strVal val="#ppt_x"/>
                                          </p:val>
                                        </p:tav>
                                      </p:tavLst>
                                    </p:anim>
                                    <p:anim calcmode="lin" valueType="num">
                                      <p:cBhvr>
                                        <p:cTn id="86" dur="1000" fill="hold"/>
                                        <p:tgtEl>
                                          <p:spTgt spid="6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1"/>
                                        </p:tgtEl>
                                        <p:attrNameLst>
                                          <p:attrName>style.visibility</p:attrName>
                                        </p:attrNameLst>
                                      </p:cBhvr>
                                      <p:to>
                                        <p:strVal val="visible"/>
                                      </p:to>
                                    </p:set>
                                    <p:animEffect transition="in" filter="fade">
                                      <p:cBhvr>
                                        <p:cTn id="89" dur="1000"/>
                                        <p:tgtEl>
                                          <p:spTgt spid="71"/>
                                        </p:tgtEl>
                                      </p:cBhvr>
                                    </p:animEffect>
                                    <p:anim calcmode="lin" valueType="num">
                                      <p:cBhvr>
                                        <p:cTn id="90" dur="1000" fill="hold"/>
                                        <p:tgtEl>
                                          <p:spTgt spid="71"/>
                                        </p:tgtEl>
                                        <p:attrNameLst>
                                          <p:attrName>ppt_x</p:attrName>
                                        </p:attrNameLst>
                                      </p:cBhvr>
                                      <p:tavLst>
                                        <p:tav tm="0">
                                          <p:val>
                                            <p:strVal val="#ppt_x"/>
                                          </p:val>
                                        </p:tav>
                                        <p:tav tm="100000">
                                          <p:val>
                                            <p:strVal val="#ppt_x"/>
                                          </p:val>
                                        </p:tav>
                                      </p:tavLst>
                                    </p:anim>
                                    <p:anim calcmode="lin" valueType="num">
                                      <p:cBhvr>
                                        <p:cTn id="91" dur="1000" fill="hold"/>
                                        <p:tgtEl>
                                          <p:spTgt spid="7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fade">
                                      <p:cBhvr>
                                        <p:cTn id="94" dur="1000"/>
                                        <p:tgtEl>
                                          <p:spTgt spid="73"/>
                                        </p:tgtEl>
                                      </p:cBhvr>
                                    </p:animEffect>
                                    <p:anim calcmode="lin" valueType="num">
                                      <p:cBhvr>
                                        <p:cTn id="95" dur="1000" fill="hold"/>
                                        <p:tgtEl>
                                          <p:spTgt spid="73"/>
                                        </p:tgtEl>
                                        <p:attrNameLst>
                                          <p:attrName>ppt_x</p:attrName>
                                        </p:attrNameLst>
                                      </p:cBhvr>
                                      <p:tavLst>
                                        <p:tav tm="0">
                                          <p:val>
                                            <p:strVal val="#ppt_x"/>
                                          </p:val>
                                        </p:tav>
                                        <p:tav tm="100000">
                                          <p:val>
                                            <p:strVal val="#ppt_x"/>
                                          </p:val>
                                        </p:tav>
                                      </p:tavLst>
                                    </p:anim>
                                    <p:anim calcmode="lin" valueType="num">
                                      <p:cBhvr>
                                        <p:cTn id="96" dur="1000" fill="hold"/>
                                        <p:tgtEl>
                                          <p:spTgt spid="73"/>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4"/>
                                        </p:tgtEl>
                                        <p:attrNameLst>
                                          <p:attrName>style.visibility</p:attrName>
                                        </p:attrNameLst>
                                      </p:cBhvr>
                                      <p:to>
                                        <p:strVal val="visible"/>
                                      </p:to>
                                    </p:set>
                                    <p:animEffect transition="in" filter="fade">
                                      <p:cBhvr>
                                        <p:cTn id="99" dur="1000"/>
                                        <p:tgtEl>
                                          <p:spTgt spid="74"/>
                                        </p:tgtEl>
                                      </p:cBhvr>
                                    </p:animEffect>
                                    <p:anim calcmode="lin" valueType="num">
                                      <p:cBhvr>
                                        <p:cTn id="100" dur="1000" fill="hold"/>
                                        <p:tgtEl>
                                          <p:spTgt spid="74"/>
                                        </p:tgtEl>
                                        <p:attrNameLst>
                                          <p:attrName>ppt_x</p:attrName>
                                        </p:attrNameLst>
                                      </p:cBhvr>
                                      <p:tavLst>
                                        <p:tav tm="0">
                                          <p:val>
                                            <p:strVal val="#ppt_x"/>
                                          </p:val>
                                        </p:tav>
                                        <p:tav tm="100000">
                                          <p:val>
                                            <p:strVal val="#ppt_x"/>
                                          </p:val>
                                        </p:tav>
                                      </p:tavLst>
                                    </p:anim>
                                    <p:anim calcmode="lin" valueType="num">
                                      <p:cBhvr>
                                        <p:cTn id="101" dur="1000" fill="hold"/>
                                        <p:tgtEl>
                                          <p:spTgt spid="74"/>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fade">
                                      <p:cBhvr>
                                        <p:cTn id="104" dur="1000"/>
                                        <p:tgtEl>
                                          <p:spTgt spid="75"/>
                                        </p:tgtEl>
                                      </p:cBhvr>
                                    </p:animEffect>
                                    <p:anim calcmode="lin" valueType="num">
                                      <p:cBhvr>
                                        <p:cTn id="105" dur="1000" fill="hold"/>
                                        <p:tgtEl>
                                          <p:spTgt spid="75"/>
                                        </p:tgtEl>
                                        <p:attrNameLst>
                                          <p:attrName>ppt_x</p:attrName>
                                        </p:attrNameLst>
                                      </p:cBhvr>
                                      <p:tavLst>
                                        <p:tav tm="0">
                                          <p:val>
                                            <p:strVal val="#ppt_x"/>
                                          </p:val>
                                        </p:tav>
                                        <p:tav tm="100000">
                                          <p:val>
                                            <p:strVal val="#ppt_x"/>
                                          </p:val>
                                        </p:tav>
                                      </p:tavLst>
                                    </p:anim>
                                    <p:anim calcmode="lin" valueType="num">
                                      <p:cBhvr>
                                        <p:cTn id="106" dur="1000" fill="hold"/>
                                        <p:tgtEl>
                                          <p:spTgt spid="75"/>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67"/>
                                        </p:tgtEl>
                                        <p:attrNameLst>
                                          <p:attrName>style.visibility</p:attrName>
                                        </p:attrNameLst>
                                      </p:cBhvr>
                                      <p:to>
                                        <p:strVal val="visible"/>
                                      </p:to>
                                    </p:set>
                                    <p:animEffect transition="in" filter="fade">
                                      <p:cBhvr>
                                        <p:cTn id="109" dur="1000"/>
                                        <p:tgtEl>
                                          <p:spTgt spid="67"/>
                                        </p:tgtEl>
                                      </p:cBhvr>
                                    </p:animEffect>
                                    <p:anim calcmode="lin" valueType="num">
                                      <p:cBhvr>
                                        <p:cTn id="110" dur="1000" fill="hold"/>
                                        <p:tgtEl>
                                          <p:spTgt spid="67"/>
                                        </p:tgtEl>
                                        <p:attrNameLst>
                                          <p:attrName>ppt_x</p:attrName>
                                        </p:attrNameLst>
                                      </p:cBhvr>
                                      <p:tavLst>
                                        <p:tav tm="0">
                                          <p:val>
                                            <p:strVal val="#ppt_x"/>
                                          </p:val>
                                        </p:tav>
                                        <p:tav tm="100000">
                                          <p:val>
                                            <p:strVal val="#ppt_x"/>
                                          </p:val>
                                        </p:tav>
                                      </p:tavLst>
                                    </p:anim>
                                    <p:anim calcmode="lin" valueType="num">
                                      <p:cBhvr>
                                        <p:cTn id="111" dur="1000" fill="hold"/>
                                        <p:tgtEl>
                                          <p:spTgt spid="67"/>
                                        </p:tgtEl>
                                        <p:attrNameLst>
                                          <p:attrName>ppt_y</p:attrName>
                                        </p:attrNameLst>
                                      </p:cBhvr>
                                      <p:tavLst>
                                        <p:tav tm="0">
                                          <p:val>
                                            <p:strVal val="#ppt_y+.1"/>
                                          </p:val>
                                        </p:tav>
                                        <p:tav tm="100000">
                                          <p:val>
                                            <p:strVal val="#ppt_y"/>
                                          </p:val>
                                        </p:tav>
                                      </p:tavLst>
                                    </p:anim>
                                  </p:childTnLst>
                                </p:cTn>
                              </p:par>
                            </p:childTnLst>
                          </p:cTn>
                        </p:par>
                        <p:par>
                          <p:cTn id="112" fill="hold">
                            <p:stCondLst>
                              <p:cond delay="3000"/>
                            </p:stCondLst>
                            <p:childTnLst>
                              <p:par>
                                <p:cTn id="113" presetID="42" presetClass="entr" presetSubtype="0" fill="hold" nodeType="afterEffect">
                                  <p:stCondLst>
                                    <p:cond delay="0"/>
                                  </p:stCondLst>
                                  <p:childTnLst>
                                    <p:set>
                                      <p:cBhvr>
                                        <p:cTn id="114" dur="1" fill="hold">
                                          <p:stCondLst>
                                            <p:cond delay="0"/>
                                          </p:stCondLst>
                                        </p:cTn>
                                        <p:tgtEl>
                                          <p:spTgt spid="15"/>
                                        </p:tgtEl>
                                        <p:attrNameLst>
                                          <p:attrName>style.visibility</p:attrName>
                                        </p:attrNameLst>
                                      </p:cBhvr>
                                      <p:to>
                                        <p:strVal val="visible"/>
                                      </p:to>
                                    </p:set>
                                    <p:animEffect transition="in" filter="fade">
                                      <p:cBhvr>
                                        <p:cTn id="115" dur="1000"/>
                                        <p:tgtEl>
                                          <p:spTgt spid="15"/>
                                        </p:tgtEl>
                                      </p:cBhvr>
                                    </p:animEffect>
                                    <p:anim calcmode="lin" valueType="num">
                                      <p:cBhvr>
                                        <p:cTn id="116" dur="1000" fill="hold"/>
                                        <p:tgtEl>
                                          <p:spTgt spid="15"/>
                                        </p:tgtEl>
                                        <p:attrNameLst>
                                          <p:attrName>ppt_x</p:attrName>
                                        </p:attrNameLst>
                                      </p:cBhvr>
                                      <p:tavLst>
                                        <p:tav tm="0">
                                          <p:val>
                                            <p:strVal val="#ppt_x"/>
                                          </p:val>
                                        </p:tav>
                                        <p:tav tm="100000">
                                          <p:val>
                                            <p:strVal val="#ppt_x"/>
                                          </p:val>
                                        </p:tav>
                                      </p:tavLst>
                                    </p:anim>
                                    <p:anim calcmode="lin" valueType="num">
                                      <p:cBhvr>
                                        <p:cTn id="117" dur="1000" fill="hold"/>
                                        <p:tgtEl>
                                          <p:spTgt spid="15"/>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Effect transition="in" filter="fade">
                                      <p:cBhvr>
                                        <p:cTn id="120" dur="1000"/>
                                        <p:tgtEl>
                                          <p:spTgt spid="28"/>
                                        </p:tgtEl>
                                      </p:cBhvr>
                                    </p:animEffect>
                                    <p:anim calcmode="lin" valueType="num">
                                      <p:cBhvr>
                                        <p:cTn id="121" dur="1000" fill="hold"/>
                                        <p:tgtEl>
                                          <p:spTgt spid="28"/>
                                        </p:tgtEl>
                                        <p:attrNameLst>
                                          <p:attrName>ppt_x</p:attrName>
                                        </p:attrNameLst>
                                      </p:cBhvr>
                                      <p:tavLst>
                                        <p:tav tm="0">
                                          <p:val>
                                            <p:strVal val="#ppt_x"/>
                                          </p:val>
                                        </p:tav>
                                        <p:tav tm="100000">
                                          <p:val>
                                            <p:strVal val="#ppt_x"/>
                                          </p:val>
                                        </p:tav>
                                      </p:tavLst>
                                    </p:anim>
                                    <p:anim calcmode="lin" valueType="num">
                                      <p:cBhvr>
                                        <p:cTn id="122" dur="1000" fill="hold"/>
                                        <p:tgtEl>
                                          <p:spTgt spid="28"/>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1000"/>
                                        <p:tgtEl>
                                          <p:spTgt spid="29"/>
                                        </p:tgtEl>
                                      </p:cBhvr>
                                    </p:animEffect>
                                    <p:anim calcmode="lin" valueType="num">
                                      <p:cBhvr>
                                        <p:cTn id="126" dur="1000" fill="hold"/>
                                        <p:tgtEl>
                                          <p:spTgt spid="29"/>
                                        </p:tgtEl>
                                        <p:attrNameLst>
                                          <p:attrName>ppt_x</p:attrName>
                                        </p:attrNameLst>
                                      </p:cBhvr>
                                      <p:tavLst>
                                        <p:tav tm="0">
                                          <p:val>
                                            <p:strVal val="#ppt_x"/>
                                          </p:val>
                                        </p:tav>
                                        <p:tav tm="100000">
                                          <p:val>
                                            <p:strVal val="#ppt_x"/>
                                          </p:val>
                                        </p:tav>
                                      </p:tavLst>
                                    </p:anim>
                                    <p:anim calcmode="lin" valueType="num">
                                      <p:cBhvr>
                                        <p:cTn id="127" dur="1000" fill="hold"/>
                                        <p:tgtEl>
                                          <p:spTgt spid="29"/>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31"/>
                                        </p:tgtEl>
                                        <p:attrNameLst>
                                          <p:attrName>style.visibility</p:attrName>
                                        </p:attrNameLst>
                                      </p:cBhvr>
                                      <p:to>
                                        <p:strVal val="visible"/>
                                      </p:to>
                                    </p:set>
                                    <p:animEffect transition="in" filter="fade">
                                      <p:cBhvr>
                                        <p:cTn id="130" dur="1000"/>
                                        <p:tgtEl>
                                          <p:spTgt spid="31"/>
                                        </p:tgtEl>
                                      </p:cBhvr>
                                    </p:animEffect>
                                    <p:anim calcmode="lin" valueType="num">
                                      <p:cBhvr>
                                        <p:cTn id="131" dur="1000" fill="hold"/>
                                        <p:tgtEl>
                                          <p:spTgt spid="31"/>
                                        </p:tgtEl>
                                        <p:attrNameLst>
                                          <p:attrName>ppt_x</p:attrName>
                                        </p:attrNameLst>
                                      </p:cBhvr>
                                      <p:tavLst>
                                        <p:tav tm="0">
                                          <p:val>
                                            <p:strVal val="#ppt_x"/>
                                          </p:val>
                                        </p:tav>
                                        <p:tav tm="100000">
                                          <p:val>
                                            <p:strVal val="#ppt_x"/>
                                          </p:val>
                                        </p:tav>
                                      </p:tavLst>
                                    </p:anim>
                                    <p:anim calcmode="lin" valueType="num">
                                      <p:cBhvr>
                                        <p:cTn id="132" dur="1000" fill="hold"/>
                                        <p:tgtEl>
                                          <p:spTgt spid="31"/>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32"/>
                                        </p:tgtEl>
                                        <p:attrNameLst>
                                          <p:attrName>style.visibility</p:attrName>
                                        </p:attrNameLst>
                                      </p:cBhvr>
                                      <p:to>
                                        <p:strVal val="visible"/>
                                      </p:to>
                                    </p:set>
                                    <p:animEffect transition="in" filter="fade">
                                      <p:cBhvr>
                                        <p:cTn id="135" dur="1000"/>
                                        <p:tgtEl>
                                          <p:spTgt spid="32"/>
                                        </p:tgtEl>
                                      </p:cBhvr>
                                    </p:animEffect>
                                    <p:anim calcmode="lin" valueType="num">
                                      <p:cBhvr>
                                        <p:cTn id="136" dur="1000" fill="hold"/>
                                        <p:tgtEl>
                                          <p:spTgt spid="32"/>
                                        </p:tgtEl>
                                        <p:attrNameLst>
                                          <p:attrName>ppt_x</p:attrName>
                                        </p:attrNameLst>
                                      </p:cBhvr>
                                      <p:tavLst>
                                        <p:tav tm="0">
                                          <p:val>
                                            <p:strVal val="#ppt_x"/>
                                          </p:val>
                                        </p:tav>
                                        <p:tav tm="100000">
                                          <p:val>
                                            <p:strVal val="#ppt_x"/>
                                          </p:val>
                                        </p:tav>
                                      </p:tavLst>
                                    </p:anim>
                                    <p:anim calcmode="lin" valueType="num">
                                      <p:cBhvr>
                                        <p:cTn id="137" dur="1000" fill="hold"/>
                                        <p:tgtEl>
                                          <p:spTgt spid="32"/>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fade">
                                      <p:cBhvr>
                                        <p:cTn id="140" dur="1000"/>
                                        <p:tgtEl>
                                          <p:spTgt spid="34"/>
                                        </p:tgtEl>
                                      </p:cBhvr>
                                    </p:animEffect>
                                    <p:anim calcmode="lin" valueType="num">
                                      <p:cBhvr>
                                        <p:cTn id="141" dur="1000" fill="hold"/>
                                        <p:tgtEl>
                                          <p:spTgt spid="34"/>
                                        </p:tgtEl>
                                        <p:attrNameLst>
                                          <p:attrName>ppt_x</p:attrName>
                                        </p:attrNameLst>
                                      </p:cBhvr>
                                      <p:tavLst>
                                        <p:tav tm="0">
                                          <p:val>
                                            <p:strVal val="#ppt_x"/>
                                          </p:val>
                                        </p:tav>
                                        <p:tav tm="100000">
                                          <p:val>
                                            <p:strVal val="#ppt_x"/>
                                          </p:val>
                                        </p:tav>
                                      </p:tavLst>
                                    </p:anim>
                                    <p:anim calcmode="lin" valueType="num">
                                      <p:cBhvr>
                                        <p:cTn id="142" dur="1000" fill="hold"/>
                                        <p:tgtEl>
                                          <p:spTgt spid="34"/>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fade">
                                      <p:cBhvr>
                                        <p:cTn id="145" dur="1000"/>
                                        <p:tgtEl>
                                          <p:spTgt spid="35"/>
                                        </p:tgtEl>
                                      </p:cBhvr>
                                    </p:animEffect>
                                    <p:anim calcmode="lin" valueType="num">
                                      <p:cBhvr>
                                        <p:cTn id="146" dur="1000" fill="hold"/>
                                        <p:tgtEl>
                                          <p:spTgt spid="35"/>
                                        </p:tgtEl>
                                        <p:attrNameLst>
                                          <p:attrName>ppt_x</p:attrName>
                                        </p:attrNameLst>
                                      </p:cBhvr>
                                      <p:tavLst>
                                        <p:tav tm="0">
                                          <p:val>
                                            <p:strVal val="#ppt_x"/>
                                          </p:val>
                                        </p:tav>
                                        <p:tav tm="100000">
                                          <p:val>
                                            <p:strVal val="#ppt_x"/>
                                          </p:val>
                                        </p:tav>
                                      </p:tavLst>
                                    </p:anim>
                                    <p:anim calcmode="lin" valueType="num">
                                      <p:cBhvr>
                                        <p:cTn id="147" dur="1000" fill="hold"/>
                                        <p:tgtEl>
                                          <p:spTgt spid="35"/>
                                        </p:tgtEl>
                                        <p:attrNameLst>
                                          <p:attrName>ppt_y</p:attrName>
                                        </p:attrNameLst>
                                      </p:cBhvr>
                                      <p:tavLst>
                                        <p:tav tm="0">
                                          <p:val>
                                            <p:strVal val="#ppt_y+.1"/>
                                          </p:val>
                                        </p:tav>
                                        <p:tav tm="100000">
                                          <p:val>
                                            <p:strVal val="#ppt_y"/>
                                          </p:val>
                                        </p:tav>
                                      </p:tavLst>
                                    </p:anim>
                                  </p:childTnLst>
                                </p:cTn>
                              </p:par>
                            </p:childTnLst>
                          </p:cTn>
                        </p:par>
                        <p:par>
                          <p:cTn id="148" fill="hold">
                            <p:stCondLst>
                              <p:cond delay="4000"/>
                            </p:stCondLst>
                            <p:childTnLst>
                              <p:par>
                                <p:cTn id="149" presetID="42" presetClass="entr" presetSubtype="0" fill="hold"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fade">
                                      <p:cBhvr>
                                        <p:cTn id="151" dur="1000"/>
                                        <p:tgtEl>
                                          <p:spTgt spid="17"/>
                                        </p:tgtEl>
                                      </p:cBhvr>
                                    </p:animEffect>
                                    <p:anim calcmode="lin" valueType="num">
                                      <p:cBhvr>
                                        <p:cTn id="152" dur="1000" fill="hold"/>
                                        <p:tgtEl>
                                          <p:spTgt spid="17"/>
                                        </p:tgtEl>
                                        <p:attrNameLst>
                                          <p:attrName>ppt_x</p:attrName>
                                        </p:attrNameLst>
                                      </p:cBhvr>
                                      <p:tavLst>
                                        <p:tav tm="0">
                                          <p:val>
                                            <p:strVal val="#ppt_x"/>
                                          </p:val>
                                        </p:tav>
                                        <p:tav tm="100000">
                                          <p:val>
                                            <p:strVal val="#ppt_x"/>
                                          </p:val>
                                        </p:tav>
                                      </p:tavLst>
                                    </p:anim>
                                    <p:anim calcmode="lin" valueType="num">
                                      <p:cBhvr>
                                        <p:cTn id="153" dur="1000" fill="hold"/>
                                        <p:tgtEl>
                                          <p:spTgt spid="17"/>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7"/>
                                        </p:tgtEl>
                                        <p:attrNameLst>
                                          <p:attrName>style.visibility</p:attrName>
                                        </p:attrNameLst>
                                      </p:cBhvr>
                                      <p:to>
                                        <p:strVal val="visible"/>
                                      </p:to>
                                    </p:set>
                                    <p:animEffect transition="in" filter="fade">
                                      <p:cBhvr>
                                        <p:cTn id="156" dur="1000"/>
                                        <p:tgtEl>
                                          <p:spTgt spid="37"/>
                                        </p:tgtEl>
                                      </p:cBhvr>
                                    </p:animEffect>
                                    <p:anim calcmode="lin" valueType="num">
                                      <p:cBhvr>
                                        <p:cTn id="157" dur="1000" fill="hold"/>
                                        <p:tgtEl>
                                          <p:spTgt spid="37"/>
                                        </p:tgtEl>
                                        <p:attrNameLst>
                                          <p:attrName>ppt_x</p:attrName>
                                        </p:attrNameLst>
                                      </p:cBhvr>
                                      <p:tavLst>
                                        <p:tav tm="0">
                                          <p:val>
                                            <p:strVal val="#ppt_x"/>
                                          </p:val>
                                        </p:tav>
                                        <p:tav tm="100000">
                                          <p:val>
                                            <p:strVal val="#ppt_x"/>
                                          </p:val>
                                        </p:tav>
                                      </p:tavLst>
                                    </p:anim>
                                    <p:anim calcmode="lin" valueType="num">
                                      <p:cBhvr>
                                        <p:cTn id="158" dur="1000" fill="hold"/>
                                        <p:tgtEl>
                                          <p:spTgt spid="37"/>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9"/>
                                        </p:tgtEl>
                                        <p:attrNameLst>
                                          <p:attrName>style.visibility</p:attrName>
                                        </p:attrNameLst>
                                      </p:cBhvr>
                                      <p:to>
                                        <p:strVal val="visible"/>
                                      </p:to>
                                    </p:set>
                                    <p:animEffect transition="in" filter="fade">
                                      <p:cBhvr>
                                        <p:cTn id="161" dur="1000"/>
                                        <p:tgtEl>
                                          <p:spTgt spid="39"/>
                                        </p:tgtEl>
                                      </p:cBhvr>
                                    </p:animEffect>
                                    <p:anim calcmode="lin" valueType="num">
                                      <p:cBhvr>
                                        <p:cTn id="162" dur="1000" fill="hold"/>
                                        <p:tgtEl>
                                          <p:spTgt spid="39"/>
                                        </p:tgtEl>
                                        <p:attrNameLst>
                                          <p:attrName>ppt_x</p:attrName>
                                        </p:attrNameLst>
                                      </p:cBhvr>
                                      <p:tavLst>
                                        <p:tav tm="0">
                                          <p:val>
                                            <p:strVal val="#ppt_x"/>
                                          </p:val>
                                        </p:tav>
                                        <p:tav tm="100000">
                                          <p:val>
                                            <p:strVal val="#ppt_x"/>
                                          </p:val>
                                        </p:tav>
                                      </p:tavLst>
                                    </p:anim>
                                    <p:anim calcmode="lin" valueType="num">
                                      <p:cBhvr>
                                        <p:cTn id="163" dur="1000" fill="hold"/>
                                        <p:tgtEl>
                                          <p:spTgt spid="39"/>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47"/>
                                        </p:tgtEl>
                                        <p:attrNameLst>
                                          <p:attrName>style.visibility</p:attrName>
                                        </p:attrNameLst>
                                      </p:cBhvr>
                                      <p:to>
                                        <p:strVal val="visible"/>
                                      </p:to>
                                    </p:set>
                                    <p:animEffect transition="in" filter="fade">
                                      <p:cBhvr>
                                        <p:cTn id="166" dur="1000"/>
                                        <p:tgtEl>
                                          <p:spTgt spid="47"/>
                                        </p:tgtEl>
                                      </p:cBhvr>
                                    </p:animEffect>
                                    <p:anim calcmode="lin" valueType="num">
                                      <p:cBhvr>
                                        <p:cTn id="167" dur="1000" fill="hold"/>
                                        <p:tgtEl>
                                          <p:spTgt spid="47"/>
                                        </p:tgtEl>
                                        <p:attrNameLst>
                                          <p:attrName>ppt_x</p:attrName>
                                        </p:attrNameLst>
                                      </p:cBhvr>
                                      <p:tavLst>
                                        <p:tav tm="0">
                                          <p:val>
                                            <p:strVal val="#ppt_x"/>
                                          </p:val>
                                        </p:tav>
                                        <p:tav tm="100000">
                                          <p:val>
                                            <p:strVal val="#ppt_x"/>
                                          </p:val>
                                        </p:tav>
                                      </p:tavLst>
                                    </p:anim>
                                    <p:anim calcmode="lin" valueType="num">
                                      <p:cBhvr>
                                        <p:cTn id="168" dur="1000" fill="hold"/>
                                        <p:tgtEl>
                                          <p:spTgt spid="47"/>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fade">
                                      <p:cBhvr>
                                        <p:cTn id="171" dur="1000"/>
                                        <p:tgtEl>
                                          <p:spTgt spid="49"/>
                                        </p:tgtEl>
                                      </p:cBhvr>
                                    </p:animEffect>
                                    <p:anim calcmode="lin" valueType="num">
                                      <p:cBhvr>
                                        <p:cTn id="172" dur="1000" fill="hold"/>
                                        <p:tgtEl>
                                          <p:spTgt spid="49"/>
                                        </p:tgtEl>
                                        <p:attrNameLst>
                                          <p:attrName>ppt_x</p:attrName>
                                        </p:attrNameLst>
                                      </p:cBhvr>
                                      <p:tavLst>
                                        <p:tav tm="0">
                                          <p:val>
                                            <p:strVal val="#ppt_x"/>
                                          </p:val>
                                        </p:tav>
                                        <p:tav tm="100000">
                                          <p:val>
                                            <p:strVal val="#ppt_x"/>
                                          </p:val>
                                        </p:tav>
                                      </p:tavLst>
                                    </p:anim>
                                    <p:anim calcmode="lin" valueType="num">
                                      <p:cBhvr>
                                        <p:cTn id="173" dur="1000" fill="hold"/>
                                        <p:tgtEl>
                                          <p:spTgt spid="49"/>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50"/>
                                        </p:tgtEl>
                                        <p:attrNameLst>
                                          <p:attrName>style.visibility</p:attrName>
                                        </p:attrNameLst>
                                      </p:cBhvr>
                                      <p:to>
                                        <p:strVal val="visible"/>
                                      </p:to>
                                    </p:set>
                                    <p:animEffect transition="in" filter="fade">
                                      <p:cBhvr>
                                        <p:cTn id="176" dur="1000"/>
                                        <p:tgtEl>
                                          <p:spTgt spid="50"/>
                                        </p:tgtEl>
                                      </p:cBhvr>
                                    </p:animEffect>
                                    <p:anim calcmode="lin" valueType="num">
                                      <p:cBhvr>
                                        <p:cTn id="177" dur="1000" fill="hold"/>
                                        <p:tgtEl>
                                          <p:spTgt spid="50"/>
                                        </p:tgtEl>
                                        <p:attrNameLst>
                                          <p:attrName>ppt_x</p:attrName>
                                        </p:attrNameLst>
                                      </p:cBhvr>
                                      <p:tavLst>
                                        <p:tav tm="0">
                                          <p:val>
                                            <p:strVal val="#ppt_x"/>
                                          </p:val>
                                        </p:tav>
                                        <p:tav tm="100000">
                                          <p:val>
                                            <p:strVal val="#ppt_x"/>
                                          </p:val>
                                        </p:tav>
                                      </p:tavLst>
                                    </p:anim>
                                    <p:anim calcmode="lin" valueType="num">
                                      <p:cBhvr>
                                        <p:cTn id="178" dur="1000" fill="hold"/>
                                        <p:tgtEl>
                                          <p:spTgt spid="50"/>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51"/>
                                        </p:tgtEl>
                                        <p:attrNameLst>
                                          <p:attrName>style.visibility</p:attrName>
                                        </p:attrNameLst>
                                      </p:cBhvr>
                                      <p:to>
                                        <p:strVal val="visible"/>
                                      </p:to>
                                    </p:set>
                                    <p:animEffect transition="in" filter="fade">
                                      <p:cBhvr>
                                        <p:cTn id="181" dur="1000"/>
                                        <p:tgtEl>
                                          <p:spTgt spid="51"/>
                                        </p:tgtEl>
                                      </p:cBhvr>
                                    </p:animEffect>
                                    <p:anim calcmode="lin" valueType="num">
                                      <p:cBhvr>
                                        <p:cTn id="182" dur="1000" fill="hold"/>
                                        <p:tgtEl>
                                          <p:spTgt spid="51"/>
                                        </p:tgtEl>
                                        <p:attrNameLst>
                                          <p:attrName>ppt_x</p:attrName>
                                        </p:attrNameLst>
                                      </p:cBhvr>
                                      <p:tavLst>
                                        <p:tav tm="0">
                                          <p:val>
                                            <p:strVal val="#ppt_x"/>
                                          </p:val>
                                        </p:tav>
                                        <p:tav tm="100000">
                                          <p:val>
                                            <p:strVal val="#ppt_x"/>
                                          </p:val>
                                        </p:tav>
                                      </p:tavLst>
                                    </p:anim>
                                    <p:anim calcmode="lin" valueType="num">
                                      <p:cBhvr>
                                        <p:cTn id="18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2" grpId="0" animBg="1"/>
      <p:bldP spid="44" grpId="0" animBg="1"/>
      <p:bldP spid="45" grpId="0" animBg="1"/>
      <p:bldP spid="46" grpId="0" animBg="1"/>
      <p:bldP spid="41" grpId="0" animBg="1"/>
      <p:bldP spid="63" grpId="0" animBg="1"/>
      <p:bldP spid="71" grpId="0" animBg="1"/>
      <p:bldP spid="73" grpId="0" animBg="1"/>
      <p:bldP spid="74" grpId="0" animBg="1"/>
      <p:bldP spid="75" grpId="0" animBg="1"/>
      <p:bldP spid="67" grpId="0" animBg="1"/>
      <p:bldP spid="37" grpId="0" animBg="1"/>
      <p:bldP spid="39" grpId="0" animBg="1"/>
      <p:bldP spid="47" grpId="0" animBg="1"/>
      <p:bldP spid="49" grpId="0" animBg="1"/>
      <p:bldP spid="50" grpId="0" animBg="1"/>
      <p:bldP spid="51" grpId="0" animBg="1"/>
      <p:bldP spid="48" grpId="0" animBg="1"/>
      <p:bldP spid="57" grpId="0" animBg="1"/>
      <p:bldP spid="59" grpId="0" animBg="1"/>
      <p:bldP spid="60" grpId="0" animBg="1"/>
      <p:bldP spid="61" grpId="0" animBg="1"/>
      <p:bldP spid="56" grpId="0" animBg="1"/>
      <p:bldP spid="28" grpId="0" animBg="1"/>
      <p:bldP spid="29" grpId="0" animBg="1"/>
      <p:bldP spid="31" grpId="0" animBg="1"/>
      <p:bldP spid="32" grpId="0" animBg="1"/>
      <p:bldP spid="34"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E136968-B60D-4344-83B7-03452D72621C}"/>
              </a:ext>
            </a:extLst>
          </p:cNvPr>
          <p:cNvGrpSpPr/>
          <p:nvPr/>
        </p:nvGrpSpPr>
        <p:grpSpPr>
          <a:xfrm>
            <a:off x="1100138" y="2073275"/>
            <a:ext cx="10036176" cy="3886201"/>
            <a:chOff x="2254250" y="2670175"/>
            <a:chExt cx="7727951" cy="3886201"/>
          </a:xfrm>
        </p:grpSpPr>
        <p:sp>
          <p:nvSpPr>
            <p:cNvPr id="12" name="MH_Other_1">
              <a:extLst>
                <a:ext uri="{FF2B5EF4-FFF2-40B4-BE49-F238E27FC236}">
                  <a16:creationId xmlns:a16="http://schemas.microsoft.com/office/drawing/2014/main" xmlns="" id="{8945AE17-3E8C-4B40-8A37-E936EA2743AE}"/>
                </a:ext>
              </a:extLst>
            </p:cNvPr>
            <p:cNvSpPr/>
            <p:nvPr>
              <p:custDataLst>
                <p:tags r:id="rId2"/>
              </p:custDataLst>
            </p:nvPr>
          </p:nvSpPr>
          <p:spPr>
            <a:xfrm>
              <a:off x="6153151" y="2689226"/>
              <a:ext cx="180975" cy="2898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MH_Other_4">
              <a:extLst>
                <a:ext uri="{FF2B5EF4-FFF2-40B4-BE49-F238E27FC236}">
                  <a16:creationId xmlns:a16="http://schemas.microsoft.com/office/drawing/2014/main" xmlns="" id="{2882AD71-4105-43FA-9528-7BE0BF07B484}"/>
                </a:ext>
              </a:extLst>
            </p:cNvPr>
            <p:cNvSpPr/>
            <p:nvPr>
              <p:custDataLst>
                <p:tags r:id="rId3"/>
              </p:custDataLst>
            </p:nvPr>
          </p:nvSpPr>
          <p:spPr>
            <a:xfrm>
              <a:off x="3175000" y="5073650"/>
              <a:ext cx="179388"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MH_Other_5">
              <a:extLst>
                <a:ext uri="{FF2B5EF4-FFF2-40B4-BE49-F238E27FC236}">
                  <a16:creationId xmlns:a16="http://schemas.microsoft.com/office/drawing/2014/main" xmlns="" id="{97F4864C-FF27-459B-BC2B-7787929A6D2F}"/>
                </a:ext>
              </a:extLst>
            </p:cNvPr>
            <p:cNvSpPr/>
            <p:nvPr>
              <p:custDataLst>
                <p:tags r:id="rId4"/>
              </p:custDataLst>
            </p:nvPr>
          </p:nvSpPr>
          <p:spPr>
            <a:xfrm>
              <a:off x="3384550" y="3379788"/>
              <a:ext cx="179388" cy="22082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8" name="MH_SubTitle_1">
              <a:extLst>
                <a:ext uri="{FF2B5EF4-FFF2-40B4-BE49-F238E27FC236}">
                  <a16:creationId xmlns:a16="http://schemas.microsoft.com/office/drawing/2014/main" xmlns="" id="{4790A50F-4957-4899-BFA6-748A0754E835}"/>
                </a:ext>
              </a:extLst>
            </p:cNvPr>
            <p:cNvSpPr txBox="1"/>
            <p:nvPr>
              <p:custDataLst>
                <p:tags r:id="rId5"/>
              </p:custDataLst>
            </p:nvPr>
          </p:nvSpPr>
          <p:spPr>
            <a:xfrm>
              <a:off x="2951164" y="5645150"/>
              <a:ext cx="814387"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a:t>
              </a:r>
              <a:endParaRPr lang="zh-CN" altLang="en-US" sz="1600" dirty="0">
                <a:solidFill>
                  <a:schemeClr val="tx1">
                    <a:lumMod val="75000"/>
                    <a:lumOff val="25000"/>
                  </a:schemeClr>
                </a:solidFill>
              </a:endParaRPr>
            </a:p>
          </p:txBody>
        </p:sp>
        <p:sp>
          <p:nvSpPr>
            <p:cNvPr id="6" name="MH_Other_8">
              <a:extLst>
                <a:ext uri="{FF2B5EF4-FFF2-40B4-BE49-F238E27FC236}">
                  <a16:creationId xmlns:a16="http://schemas.microsoft.com/office/drawing/2014/main" xmlns="" id="{DD07E424-C9BA-4CE3-8DA9-B38A9C540CC9}"/>
                </a:ext>
              </a:extLst>
            </p:cNvPr>
            <p:cNvSpPr/>
            <p:nvPr>
              <p:custDataLst>
                <p:tags r:id="rId6"/>
              </p:custDataLst>
            </p:nvPr>
          </p:nvSpPr>
          <p:spPr>
            <a:xfrm>
              <a:off x="3914775" y="4457700"/>
              <a:ext cx="179388" cy="1130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Other_9">
              <a:extLst>
                <a:ext uri="{FF2B5EF4-FFF2-40B4-BE49-F238E27FC236}">
                  <a16:creationId xmlns:a16="http://schemas.microsoft.com/office/drawing/2014/main" xmlns="" id="{A23A652B-D963-4556-BB6C-9114C5E8B6E9}"/>
                </a:ext>
              </a:extLst>
            </p:cNvPr>
            <p:cNvSpPr/>
            <p:nvPr>
              <p:custDataLst>
                <p:tags r:id="rId7"/>
              </p:custDataLst>
            </p:nvPr>
          </p:nvSpPr>
          <p:spPr>
            <a:xfrm>
              <a:off x="4124325" y="3589338"/>
              <a:ext cx="179388" cy="19986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9" name="MH_SubTitle_2">
              <a:extLst>
                <a:ext uri="{FF2B5EF4-FFF2-40B4-BE49-F238E27FC236}">
                  <a16:creationId xmlns:a16="http://schemas.microsoft.com/office/drawing/2014/main" xmlns="" id="{18EF4F2B-7E07-4649-92AC-53720821C325}"/>
                </a:ext>
              </a:extLst>
            </p:cNvPr>
            <p:cNvSpPr txBox="1"/>
            <p:nvPr>
              <p:custDataLst>
                <p:tags r:id="rId8"/>
              </p:custDataLst>
            </p:nvPr>
          </p:nvSpPr>
          <p:spPr>
            <a:xfrm>
              <a:off x="3705225" y="5645150"/>
              <a:ext cx="814388"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2012</a:t>
              </a:r>
              <a:endParaRPr lang="zh-CN" altLang="en-US" sz="1600" dirty="0">
                <a:solidFill>
                  <a:schemeClr val="tx1">
                    <a:lumMod val="75000"/>
                    <a:lumOff val="25000"/>
                  </a:schemeClr>
                </a:solidFill>
              </a:endParaRPr>
            </a:p>
          </p:txBody>
        </p:sp>
        <p:sp>
          <p:nvSpPr>
            <p:cNvPr id="8" name="MH_Other_12">
              <a:extLst>
                <a:ext uri="{FF2B5EF4-FFF2-40B4-BE49-F238E27FC236}">
                  <a16:creationId xmlns:a16="http://schemas.microsoft.com/office/drawing/2014/main" xmlns="" id="{9350A98C-DCD7-436D-A504-F550328F46CE}"/>
                </a:ext>
              </a:extLst>
            </p:cNvPr>
            <p:cNvSpPr/>
            <p:nvPr>
              <p:custDataLst>
                <p:tags r:id="rId9"/>
              </p:custDataLst>
            </p:nvPr>
          </p:nvSpPr>
          <p:spPr>
            <a:xfrm>
              <a:off x="4657725" y="5000626"/>
              <a:ext cx="179388" cy="587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MH_Other_13">
              <a:extLst>
                <a:ext uri="{FF2B5EF4-FFF2-40B4-BE49-F238E27FC236}">
                  <a16:creationId xmlns:a16="http://schemas.microsoft.com/office/drawing/2014/main" xmlns="" id="{F868505C-D3F7-41D9-8639-2160D52A8B53}"/>
                </a:ext>
              </a:extLst>
            </p:cNvPr>
            <p:cNvSpPr/>
            <p:nvPr>
              <p:custDataLst>
                <p:tags r:id="rId10"/>
              </p:custDataLst>
            </p:nvPr>
          </p:nvSpPr>
          <p:spPr>
            <a:xfrm>
              <a:off x="4867275" y="3938588"/>
              <a:ext cx="179388"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0" name="MH_SubTitle_3">
              <a:extLst>
                <a:ext uri="{FF2B5EF4-FFF2-40B4-BE49-F238E27FC236}">
                  <a16:creationId xmlns:a16="http://schemas.microsoft.com/office/drawing/2014/main" xmlns="" id="{A87257E9-F94B-4777-9AFD-F23D50FAE290}"/>
                </a:ext>
              </a:extLst>
            </p:cNvPr>
            <p:cNvSpPr txBox="1"/>
            <p:nvPr>
              <p:custDataLst>
                <p:tags r:id="rId11"/>
              </p:custDataLst>
            </p:nvPr>
          </p:nvSpPr>
          <p:spPr>
            <a:xfrm>
              <a:off x="4460875" y="5645150"/>
              <a:ext cx="814388"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2013</a:t>
              </a:r>
              <a:endParaRPr lang="zh-CN" altLang="en-US" sz="1600" dirty="0">
                <a:solidFill>
                  <a:schemeClr val="tx1">
                    <a:lumMod val="75000"/>
                    <a:lumOff val="25000"/>
                  </a:schemeClr>
                </a:solidFill>
              </a:endParaRPr>
            </a:p>
          </p:txBody>
        </p:sp>
        <p:sp>
          <p:nvSpPr>
            <p:cNvPr id="10" name="MH_Other_16">
              <a:extLst>
                <a:ext uri="{FF2B5EF4-FFF2-40B4-BE49-F238E27FC236}">
                  <a16:creationId xmlns:a16="http://schemas.microsoft.com/office/drawing/2014/main" xmlns="" id="{294E5FDB-633C-4550-B913-89A0865BE516}"/>
                </a:ext>
              </a:extLst>
            </p:cNvPr>
            <p:cNvSpPr/>
            <p:nvPr>
              <p:custDataLst>
                <p:tags r:id="rId12"/>
              </p:custDataLst>
            </p:nvPr>
          </p:nvSpPr>
          <p:spPr>
            <a:xfrm>
              <a:off x="5403851" y="4024314"/>
              <a:ext cx="180975" cy="15636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Other_17">
              <a:extLst>
                <a:ext uri="{FF2B5EF4-FFF2-40B4-BE49-F238E27FC236}">
                  <a16:creationId xmlns:a16="http://schemas.microsoft.com/office/drawing/2014/main" xmlns="" id="{A8E147C0-AE99-40B3-92EE-EFEE96E0586D}"/>
                </a:ext>
              </a:extLst>
            </p:cNvPr>
            <p:cNvSpPr/>
            <p:nvPr>
              <p:custDataLst>
                <p:tags r:id="rId13"/>
              </p:custDataLst>
            </p:nvPr>
          </p:nvSpPr>
          <p:spPr>
            <a:xfrm>
              <a:off x="5613400" y="3643314"/>
              <a:ext cx="179388" cy="19446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MH_SubTitle_4">
              <a:extLst>
                <a:ext uri="{FF2B5EF4-FFF2-40B4-BE49-F238E27FC236}">
                  <a16:creationId xmlns:a16="http://schemas.microsoft.com/office/drawing/2014/main" xmlns="" id="{C12AC1B0-0A64-4F39-ABBD-4A26D9D524A0}"/>
                </a:ext>
              </a:extLst>
            </p:cNvPr>
            <p:cNvSpPr txBox="1"/>
            <p:nvPr>
              <p:custDataLst>
                <p:tags r:id="rId14"/>
              </p:custDataLst>
            </p:nvPr>
          </p:nvSpPr>
          <p:spPr>
            <a:xfrm>
              <a:off x="5214939" y="5645150"/>
              <a:ext cx="814387"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2014</a:t>
              </a:r>
              <a:endParaRPr lang="zh-CN" altLang="en-US" sz="1600" dirty="0">
                <a:solidFill>
                  <a:schemeClr val="tx1">
                    <a:lumMod val="75000"/>
                    <a:lumOff val="25000"/>
                  </a:schemeClr>
                </a:solidFill>
              </a:endParaRPr>
            </a:p>
          </p:txBody>
        </p:sp>
        <p:sp>
          <p:nvSpPr>
            <p:cNvPr id="13" name="MH_Other_20">
              <a:extLst>
                <a:ext uri="{FF2B5EF4-FFF2-40B4-BE49-F238E27FC236}">
                  <a16:creationId xmlns:a16="http://schemas.microsoft.com/office/drawing/2014/main" xmlns="" id="{77D5C75B-5053-40D8-9AB9-87CA94D44102}"/>
                </a:ext>
              </a:extLst>
            </p:cNvPr>
            <p:cNvSpPr/>
            <p:nvPr>
              <p:custDataLst>
                <p:tags r:id="rId15"/>
              </p:custDataLst>
            </p:nvPr>
          </p:nvSpPr>
          <p:spPr>
            <a:xfrm>
              <a:off x="6362700" y="4092576"/>
              <a:ext cx="179388" cy="14954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 name="MH_SubTitle_5">
              <a:extLst>
                <a:ext uri="{FF2B5EF4-FFF2-40B4-BE49-F238E27FC236}">
                  <a16:creationId xmlns:a16="http://schemas.microsoft.com/office/drawing/2014/main" xmlns="" id="{8BB5F294-3B8E-4040-B36A-97F1082CDFFE}"/>
                </a:ext>
              </a:extLst>
            </p:cNvPr>
            <p:cNvSpPr txBox="1"/>
            <p:nvPr>
              <p:custDataLst>
                <p:tags r:id="rId16"/>
              </p:custDataLst>
            </p:nvPr>
          </p:nvSpPr>
          <p:spPr>
            <a:xfrm>
              <a:off x="5969000" y="5645150"/>
              <a:ext cx="814388"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2015</a:t>
              </a:r>
              <a:endParaRPr lang="zh-CN" altLang="en-US" sz="1600" dirty="0">
                <a:solidFill>
                  <a:schemeClr val="tx1">
                    <a:lumMod val="75000"/>
                    <a:lumOff val="25000"/>
                  </a:schemeClr>
                </a:solidFill>
              </a:endParaRPr>
            </a:p>
          </p:txBody>
        </p:sp>
        <p:sp>
          <p:nvSpPr>
            <p:cNvPr id="14" name="MH_Other_23">
              <a:extLst>
                <a:ext uri="{FF2B5EF4-FFF2-40B4-BE49-F238E27FC236}">
                  <a16:creationId xmlns:a16="http://schemas.microsoft.com/office/drawing/2014/main" xmlns="" id="{10A747A2-7D2A-4AF1-9C21-C1EF67805637}"/>
                </a:ext>
              </a:extLst>
            </p:cNvPr>
            <p:cNvSpPr/>
            <p:nvPr>
              <p:custDataLst>
                <p:tags r:id="rId17"/>
              </p:custDataLst>
            </p:nvPr>
          </p:nvSpPr>
          <p:spPr>
            <a:xfrm>
              <a:off x="6905626" y="4392614"/>
              <a:ext cx="180975" cy="1195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MH_Other_24">
              <a:extLst>
                <a:ext uri="{FF2B5EF4-FFF2-40B4-BE49-F238E27FC236}">
                  <a16:creationId xmlns:a16="http://schemas.microsoft.com/office/drawing/2014/main" xmlns="" id="{B8C75956-99F5-4FE3-AB72-C32E0F755CE8}"/>
                </a:ext>
              </a:extLst>
            </p:cNvPr>
            <p:cNvSpPr/>
            <p:nvPr>
              <p:custDataLst>
                <p:tags r:id="rId18"/>
              </p:custDataLst>
            </p:nvPr>
          </p:nvSpPr>
          <p:spPr>
            <a:xfrm>
              <a:off x="7115176" y="4189414"/>
              <a:ext cx="180975" cy="13985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MH_SubTitle_6">
              <a:extLst>
                <a:ext uri="{FF2B5EF4-FFF2-40B4-BE49-F238E27FC236}">
                  <a16:creationId xmlns:a16="http://schemas.microsoft.com/office/drawing/2014/main" xmlns="" id="{AFB063CE-287F-4B31-AAA4-EEB80069108F}"/>
                </a:ext>
              </a:extLst>
            </p:cNvPr>
            <p:cNvSpPr txBox="1"/>
            <p:nvPr>
              <p:custDataLst>
                <p:tags r:id="rId19"/>
              </p:custDataLst>
            </p:nvPr>
          </p:nvSpPr>
          <p:spPr>
            <a:xfrm>
              <a:off x="6723064" y="5645150"/>
              <a:ext cx="814387"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2016</a:t>
              </a:r>
              <a:endParaRPr lang="zh-CN" altLang="en-US" sz="1600" dirty="0">
                <a:solidFill>
                  <a:schemeClr val="tx1">
                    <a:lumMod val="75000"/>
                    <a:lumOff val="25000"/>
                  </a:schemeClr>
                </a:solidFill>
              </a:endParaRPr>
            </a:p>
          </p:txBody>
        </p:sp>
        <p:sp>
          <p:nvSpPr>
            <p:cNvPr id="16" name="MH_Other_27">
              <a:extLst>
                <a:ext uri="{FF2B5EF4-FFF2-40B4-BE49-F238E27FC236}">
                  <a16:creationId xmlns:a16="http://schemas.microsoft.com/office/drawing/2014/main" xmlns="" id="{0FE039A4-F901-4988-AF1D-41B97099F495}"/>
                </a:ext>
              </a:extLst>
            </p:cNvPr>
            <p:cNvSpPr/>
            <p:nvPr>
              <p:custDataLst>
                <p:tags r:id="rId20"/>
              </p:custDataLst>
            </p:nvPr>
          </p:nvSpPr>
          <p:spPr>
            <a:xfrm>
              <a:off x="7662864" y="4092576"/>
              <a:ext cx="179387" cy="14954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MH_Other_28">
              <a:extLst>
                <a:ext uri="{FF2B5EF4-FFF2-40B4-BE49-F238E27FC236}">
                  <a16:creationId xmlns:a16="http://schemas.microsoft.com/office/drawing/2014/main" xmlns="" id="{6282FBF6-6BAA-4FD9-8A2E-C321470EBB85}"/>
                </a:ext>
              </a:extLst>
            </p:cNvPr>
            <p:cNvSpPr/>
            <p:nvPr>
              <p:custDataLst>
                <p:tags r:id="rId21"/>
              </p:custDataLst>
            </p:nvPr>
          </p:nvSpPr>
          <p:spPr>
            <a:xfrm>
              <a:off x="7870826" y="3938588"/>
              <a:ext cx="180975" cy="1649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MH_SubTitle_7">
              <a:extLst>
                <a:ext uri="{FF2B5EF4-FFF2-40B4-BE49-F238E27FC236}">
                  <a16:creationId xmlns:a16="http://schemas.microsoft.com/office/drawing/2014/main" xmlns="" id="{E02D7D91-974A-454C-A7BC-0529816181B7}"/>
                </a:ext>
              </a:extLst>
            </p:cNvPr>
            <p:cNvSpPr txBox="1"/>
            <p:nvPr>
              <p:custDataLst>
                <p:tags r:id="rId22"/>
              </p:custDataLst>
            </p:nvPr>
          </p:nvSpPr>
          <p:spPr>
            <a:xfrm>
              <a:off x="7477126" y="5645150"/>
              <a:ext cx="815975" cy="395288"/>
            </a:xfrm>
            <a:prstGeom prst="rect">
              <a:avLst/>
            </a:prstGeom>
            <a:noFill/>
          </p:spPr>
          <p:txBody>
            <a:bodyPr lIns="0" tIns="0" rIns="0" bIns="0"/>
            <a:lstStyle/>
            <a:p>
              <a:pPr algn="ctr">
                <a:lnSpc>
                  <a:spcPct val="150000"/>
                </a:lnSpc>
                <a:defRPr/>
              </a:pPr>
              <a:r>
                <a:rPr lang="en-US" altLang="zh-CN" sz="1600" dirty="0" smtClean="0">
                  <a:solidFill>
                    <a:schemeClr val="tx1">
                      <a:lumMod val="75000"/>
                      <a:lumOff val="25000"/>
                    </a:schemeClr>
                  </a:solidFill>
                </a:rPr>
                <a:t>201X</a:t>
              </a:r>
              <a:endParaRPr lang="zh-CN" altLang="en-US" sz="1600" dirty="0">
                <a:solidFill>
                  <a:schemeClr val="tx1">
                    <a:lumMod val="75000"/>
                    <a:lumOff val="25000"/>
                  </a:schemeClr>
                </a:solidFill>
              </a:endParaRPr>
            </a:p>
          </p:txBody>
        </p:sp>
        <p:sp>
          <p:nvSpPr>
            <p:cNvPr id="18" name="MH_Other_31">
              <a:extLst>
                <a:ext uri="{FF2B5EF4-FFF2-40B4-BE49-F238E27FC236}">
                  <a16:creationId xmlns:a16="http://schemas.microsoft.com/office/drawing/2014/main" xmlns="" id="{C5E11E5E-ACD9-48E0-9E4D-3B13C3204EFB}"/>
                </a:ext>
              </a:extLst>
            </p:cNvPr>
            <p:cNvSpPr/>
            <p:nvPr>
              <p:custDataLst>
                <p:tags r:id="rId23"/>
              </p:custDataLst>
            </p:nvPr>
          </p:nvSpPr>
          <p:spPr>
            <a:xfrm>
              <a:off x="8421689" y="5251450"/>
              <a:ext cx="179387" cy="336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MH_Other_32">
              <a:extLst>
                <a:ext uri="{FF2B5EF4-FFF2-40B4-BE49-F238E27FC236}">
                  <a16:creationId xmlns:a16="http://schemas.microsoft.com/office/drawing/2014/main" xmlns="" id="{B2FC71D3-E1A7-496E-A4DA-A7118454E9BC}"/>
                </a:ext>
              </a:extLst>
            </p:cNvPr>
            <p:cNvSpPr/>
            <p:nvPr>
              <p:custDataLst>
                <p:tags r:id="rId24"/>
              </p:custDataLst>
            </p:nvPr>
          </p:nvSpPr>
          <p:spPr>
            <a:xfrm>
              <a:off x="8631239" y="4562476"/>
              <a:ext cx="179387" cy="1025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5" name="MH_SubTitle_8">
              <a:extLst>
                <a:ext uri="{FF2B5EF4-FFF2-40B4-BE49-F238E27FC236}">
                  <a16:creationId xmlns:a16="http://schemas.microsoft.com/office/drawing/2014/main" xmlns="" id="{CDAC5A9B-03E0-42E1-B07F-D263C49A0341}"/>
                </a:ext>
              </a:extLst>
            </p:cNvPr>
            <p:cNvSpPr txBox="1"/>
            <p:nvPr>
              <p:custDataLst>
                <p:tags r:id="rId25"/>
              </p:custDataLst>
            </p:nvPr>
          </p:nvSpPr>
          <p:spPr>
            <a:xfrm>
              <a:off x="8232775" y="5645150"/>
              <a:ext cx="814388"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2018</a:t>
              </a:r>
              <a:endParaRPr lang="zh-CN" altLang="en-US" sz="1600" dirty="0">
                <a:solidFill>
                  <a:schemeClr val="tx1">
                    <a:lumMod val="75000"/>
                    <a:lumOff val="25000"/>
                  </a:schemeClr>
                </a:solidFill>
              </a:endParaRPr>
            </a:p>
          </p:txBody>
        </p:sp>
        <p:sp>
          <p:nvSpPr>
            <p:cNvPr id="20" name="MH_Other_35">
              <a:extLst>
                <a:ext uri="{FF2B5EF4-FFF2-40B4-BE49-F238E27FC236}">
                  <a16:creationId xmlns:a16="http://schemas.microsoft.com/office/drawing/2014/main" xmlns="" id="{0B70EE6B-B111-46DC-B994-71225907F0E1}"/>
                </a:ext>
              </a:extLst>
            </p:cNvPr>
            <p:cNvSpPr/>
            <p:nvPr>
              <p:custDataLst>
                <p:tags r:id="rId26"/>
              </p:custDataLst>
            </p:nvPr>
          </p:nvSpPr>
          <p:spPr>
            <a:xfrm>
              <a:off x="9183689" y="2876550"/>
              <a:ext cx="180975" cy="271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MH_Other_36">
              <a:extLst>
                <a:ext uri="{FF2B5EF4-FFF2-40B4-BE49-F238E27FC236}">
                  <a16:creationId xmlns:a16="http://schemas.microsoft.com/office/drawing/2014/main" xmlns="" id="{483904CA-249B-405C-A7AD-6304A900E8F9}"/>
                </a:ext>
              </a:extLst>
            </p:cNvPr>
            <p:cNvSpPr/>
            <p:nvPr>
              <p:custDataLst>
                <p:tags r:id="rId27"/>
              </p:custDataLst>
            </p:nvPr>
          </p:nvSpPr>
          <p:spPr>
            <a:xfrm>
              <a:off x="9393239" y="3470276"/>
              <a:ext cx="179387" cy="21177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MH_SubTitle_9">
              <a:extLst>
                <a:ext uri="{FF2B5EF4-FFF2-40B4-BE49-F238E27FC236}">
                  <a16:creationId xmlns:a16="http://schemas.microsoft.com/office/drawing/2014/main" xmlns="" id="{2DC9C118-0F52-482F-862A-BE0EFDDC6E6F}"/>
                </a:ext>
              </a:extLst>
            </p:cNvPr>
            <p:cNvSpPr txBox="1"/>
            <p:nvPr>
              <p:custDataLst>
                <p:tags r:id="rId28"/>
              </p:custDataLst>
            </p:nvPr>
          </p:nvSpPr>
          <p:spPr>
            <a:xfrm>
              <a:off x="8986839" y="5645150"/>
              <a:ext cx="814387" cy="395288"/>
            </a:xfrm>
            <a:prstGeom prst="rect">
              <a:avLst/>
            </a:prstGeom>
            <a:noFill/>
          </p:spPr>
          <p:txBody>
            <a:bodyPr lIns="0" tIns="0" rIns="0" bIns="0"/>
            <a:lstStyle/>
            <a:p>
              <a:pPr algn="ctr">
                <a:lnSpc>
                  <a:spcPct val="150000"/>
                </a:lnSpc>
                <a:defRPr/>
              </a:pPr>
              <a:r>
                <a:rPr lang="en-US" altLang="zh-CN" sz="1600" dirty="0">
                  <a:solidFill>
                    <a:schemeClr val="tx1">
                      <a:lumMod val="75000"/>
                      <a:lumOff val="25000"/>
                    </a:schemeClr>
                  </a:solidFill>
                </a:rPr>
                <a:t>2019</a:t>
              </a:r>
              <a:endParaRPr lang="zh-CN" altLang="en-US" sz="1600" dirty="0">
                <a:solidFill>
                  <a:schemeClr val="tx1">
                    <a:lumMod val="75000"/>
                    <a:lumOff val="25000"/>
                  </a:schemeClr>
                </a:solidFill>
              </a:endParaRPr>
            </a:p>
          </p:txBody>
        </p:sp>
        <p:sp>
          <p:nvSpPr>
            <p:cNvPr id="124" name="MH_Other_37">
              <a:extLst>
                <a:ext uri="{FF2B5EF4-FFF2-40B4-BE49-F238E27FC236}">
                  <a16:creationId xmlns:a16="http://schemas.microsoft.com/office/drawing/2014/main" xmlns="" id="{98972234-D4BE-48EF-B441-F9B7122D98AF}"/>
                </a:ext>
              </a:extLst>
            </p:cNvPr>
            <p:cNvSpPr txBox="1"/>
            <p:nvPr>
              <p:custDataLst>
                <p:tags r:id="rId29"/>
              </p:custDataLst>
            </p:nvPr>
          </p:nvSpPr>
          <p:spPr>
            <a:xfrm>
              <a:off x="2254250" y="5195889"/>
              <a:ext cx="814388" cy="395287"/>
            </a:xfrm>
            <a:prstGeom prst="rect">
              <a:avLst/>
            </a:prstGeom>
            <a:noFill/>
          </p:spPr>
          <p:txBody>
            <a:bodyPr lIns="0" tIns="0" rIns="0" bIns="0"/>
            <a:lstStyle/>
            <a:p>
              <a:pPr algn="ctr">
                <a:lnSpc>
                  <a:spcPct val="150000"/>
                </a:lnSpc>
                <a:defRPr/>
              </a:pPr>
              <a:r>
                <a:rPr lang="en-US" altLang="zh-CN" sz="1600">
                  <a:solidFill>
                    <a:schemeClr val="tx1">
                      <a:lumMod val="50000"/>
                      <a:lumOff val="50000"/>
                    </a:schemeClr>
                  </a:solidFill>
                </a:rPr>
                <a:t>0</a:t>
              </a:r>
              <a:endParaRPr lang="zh-CN" altLang="en-US" sz="1600">
                <a:solidFill>
                  <a:schemeClr val="tx1">
                    <a:lumMod val="50000"/>
                    <a:lumOff val="50000"/>
                  </a:schemeClr>
                </a:solidFill>
              </a:endParaRPr>
            </a:p>
          </p:txBody>
        </p:sp>
        <p:sp>
          <p:nvSpPr>
            <p:cNvPr id="125" name="MH_Other_38">
              <a:extLst>
                <a:ext uri="{FF2B5EF4-FFF2-40B4-BE49-F238E27FC236}">
                  <a16:creationId xmlns:a16="http://schemas.microsoft.com/office/drawing/2014/main" xmlns="" id="{B24FA12C-AAFF-4620-B942-65B3D6021655}"/>
                </a:ext>
              </a:extLst>
            </p:cNvPr>
            <p:cNvSpPr txBox="1"/>
            <p:nvPr>
              <p:custDataLst>
                <p:tags r:id="rId30"/>
              </p:custDataLst>
            </p:nvPr>
          </p:nvSpPr>
          <p:spPr>
            <a:xfrm>
              <a:off x="2254250" y="4564064"/>
              <a:ext cx="814388" cy="396875"/>
            </a:xfrm>
            <a:prstGeom prst="rect">
              <a:avLst/>
            </a:prstGeom>
            <a:noFill/>
          </p:spPr>
          <p:txBody>
            <a:bodyPr lIns="0" tIns="0" rIns="0" bIns="0"/>
            <a:lstStyle/>
            <a:p>
              <a:pPr algn="ctr">
                <a:lnSpc>
                  <a:spcPct val="150000"/>
                </a:lnSpc>
                <a:defRPr/>
              </a:pPr>
              <a:r>
                <a:rPr lang="en-US" altLang="zh-CN" sz="1600">
                  <a:solidFill>
                    <a:schemeClr val="tx1">
                      <a:lumMod val="50000"/>
                      <a:lumOff val="50000"/>
                    </a:schemeClr>
                  </a:solidFill>
                </a:rPr>
                <a:t>250</a:t>
              </a:r>
              <a:endParaRPr lang="zh-CN" altLang="en-US" sz="1600">
                <a:solidFill>
                  <a:schemeClr val="tx1">
                    <a:lumMod val="50000"/>
                    <a:lumOff val="50000"/>
                  </a:schemeClr>
                </a:solidFill>
              </a:endParaRPr>
            </a:p>
          </p:txBody>
        </p:sp>
        <p:sp>
          <p:nvSpPr>
            <p:cNvPr id="126" name="MH_Other_39">
              <a:extLst>
                <a:ext uri="{FF2B5EF4-FFF2-40B4-BE49-F238E27FC236}">
                  <a16:creationId xmlns:a16="http://schemas.microsoft.com/office/drawing/2014/main" xmlns="" id="{44F62318-B049-423A-9289-8FB6F70DBBEF}"/>
                </a:ext>
              </a:extLst>
            </p:cNvPr>
            <p:cNvSpPr txBox="1"/>
            <p:nvPr>
              <p:custDataLst>
                <p:tags r:id="rId31"/>
              </p:custDataLst>
            </p:nvPr>
          </p:nvSpPr>
          <p:spPr>
            <a:xfrm>
              <a:off x="2254250" y="3933825"/>
              <a:ext cx="814388" cy="395288"/>
            </a:xfrm>
            <a:prstGeom prst="rect">
              <a:avLst/>
            </a:prstGeom>
            <a:noFill/>
          </p:spPr>
          <p:txBody>
            <a:bodyPr lIns="0" tIns="0" rIns="0" bIns="0"/>
            <a:lstStyle/>
            <a:p>
              <a:pPr algn="ctr">
                <a:lnSpc>
                  <a:spcPct val="150000"/>
                </a:lnSpc>
                <a:defRPr/>
              </a:pPr>
              <a:r>
                <a:rPr lang="en-US" altLang="zh-CN" sz="1600">
                  <a:solidFill>
                    <a:schemeClr val="tx1">
                      <a:lumMod val="50000"/>
                      <a:lumOff val="50000"/>
                    </a:schemeClr>
                  </a:solidFill>
                </a:rPr>
                <a:t>500</a:t>
              </a:r>
              <a:endParaRPr lang="zh-CN" altLang="en-US" sz="1600">
                <a:solidFill>
                  <a:schemeClr val="tx1">
                    <a:lumMod val="50000"/>
                    <a:lumOff val="50000"/>
                  </a:schemeClr>
                </a:solidFill>
              </a:endParaRPr>
            </a:p>
          </p:txBody>
        </p:sp>
        <p:sp>
          <p:nvSpPr>
            <p:cNvPr id="127" name="MH_Other_40">
              <a:extLst>
                <a:ext uri="{FF2B5EF4-FFF2-40B4-BE49-F238E27FC236}">
                  <a16:creationId xmlns:a16="http://schemas.microsoft.com/office/drawing/2014/main" xmlns="" id="{5BAFA023-C334-45CB-9CCB-89F1AB511CAB}"/>
                </a:ext>
              </a:extLst>
            </p:cNvPr>
            <p:cNvSpPr txBox="1"/>
            <p:nvPr>
              <p:custDataLst>
                <p:tags r:id="rId32"/>
              </p:custDataLst>
            </p:nvPr>
          </p:nvSpPr>
          <p:spPr>
            <a:xfrm>
              <a:off x="2254250" y="3302000"/>
              <a:ext cx="814388" cy="395288"/>
            </a:xfrm>
            <a:prstGeom prst="rect">
              <a:avLst/>
            </a:prstGeom>
            <a:noFill/>
          </p:spPr>
          <p:txBody>
            <a:bodyPr lIns="0" tIns="0" rIns="0" bIns="0"/>
            <a:lstStyle/>
            <a:p>
              <a:pPr algn="ctr">
                <a:lnSpc>
                  <a:spcPct val="150000"/>
                </a:lnSpc>
                <a:defRPr/>
              </a:pPr>
              <a:r>
                <a:rPr lang="en-US" altLang="zh-CN" sz="1600">
                  <a:solidFill>
                    <a:schemeClr val="tx1">
                      <a:lumMod val="50000"/>
                      <a:lumOff val="50000"/>
                    </a:schemeClr>
                  </a:solidFill>
                </a:rPr>
                <a:t>750</a:t>
              </a:r>
              <a:endParaRPr lang="zh-CN" altLang="en-US" sz="1600">
                <a:solidFill>
                  <a:schemeClr val="tx1">
                    <a:lumMod val="50000"/>
                    <a:lumOff val="50000"/>
                  </a:schemeClr>
                </a:solidFill>
              </a:endParaRPr>
            </a:p>
          </p:txBody>
        </p:sp>
        <p:sp>
          <p:nvSpPr>
            <p:cNvPr id="128" name="MH_Other_41">
              <a:extLst>
                <a:ext uri="{FF2B5EF4-FFF2-40B4-BE49-F238E27FC236}">
                  <a16:creationId xmlns:a16="http://schemas.microsoft.com/office/drawing/2014/main" xmlns="" id="{3B75AC2B-AD9F-423A-B063-D80862DB260F}"/>
                </a:ext>
              </a:extLst>
            </p:cNvPr>
            <p:cNvSpPr txBox="1"/>
            <p:nvPr>
              <p:custDataLst>
                <p:tags r:id="rId33"/>
              </p:custDataLst>
            </p:nvPr>
          </p:nvSpPr>
          <p:spPr>
            <a:xfrm>
              <a:off x="2254250" y="2670175"/>
              <a:ext cx="814388" cy="395288"/>
            </a:xfrm>
            <a:prstGeom prst="rect">
              <a:avLst/>
            </a:prstGeom>
            <a:noFill/>
          </p:spPr>
          <p:txBody>
            <a:bodyPr lIns="0" tIns="0" rIns="0" bIns="0"/>
            <a:lstStyle/>
            <a:p>
              <a:pPr algn="ctr">
                <a:lnSpc>
                  <a:spcPct val="150000"/>
                </a:lnSpc>
                <a:defRPr/>
              </a:pPr>
              <a:r>
                <a:rPr lang="en-US" altLang="zh-CN" sz="1600">
                  <a:solidFill>
                    <a:schemeClr val="tx1">
                      <a:lumMod val="50000"/>
                      <a:lumOff val="50000"/>
                    </a:schemeClr>
                  </a:solidFill>
                </a:rPr>
                <a:t>100</a:t>
              </a:r>
              <a:endParaRPr lang="zh-CN" altLang="en-US" sz="1600">
                <a:solidFill>
                  <a:schemeClr val="tx1">
                    <a:lumMod val="50000"/>
                    <a:lumOff val="50000"/>
                  </a:schemeClr>
                </a:solidFill>
              </a:endParaRPr>
            </a:p>
          </p:txBody>
        </p:sp>
        <p:sp>
          <p:nvSpPr>
            <p:cNvPr id="129" name="MH_Other_42">
              <a:extLst>
                <a:ext uri="{FF2B5EF4-FFF2-40B4-BE49-F238E27FC236}">
                  <a16:creationId xmlns:a16="http://schemas.microsoft.com/office/drawing/2014/main" xmlns="" id="{0A5431DA-7603-4BFF-8D4F-F12D5A37F19C}"/>
                </a:ext>
              </a:extLst>
            </p:cNvPr>
            <p:cNvSpPr/>
            <p:nvPr>
              <p:custDataLst>
                <p:tags r:id="rId34"/>
              </p:custDataLst>
            </p:nvPr>
          </p:nvSpPr>
          <p:spPr>
            <a:xfrm>
              <a:off x="5246689" y="6353175"/>
              <a:ext cx="173037" cy="171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lnSpcReduction="20000"/>
            </a:bodyPr>
            <a:lstStyle/>
            <a:p>
              <a:pPr algn="ctr">
                <a:defRPr/>
              </a:pPr>
              <a:endParaRPr lang="zh-CN" altLang="en-US" sz="1400"/>
            </a:p>
          </p:txBody>
        </p:sp>
        <p:sp>
          <p:nvSpPr>
            <p:cNvPr id="130" name="MH_Other_43">
              <a:extLst>
                <a:ext uri="{FF2B5EF4-FFF2-40B4-BE49-F238E27FC236}">
                  <a16:creationId xmlns:a16="http://schemas.microsoft.com/office/drawing/2014/main" xmlns="" id="{3885E32C-CE10-436C-99C2-500B63DF9781}"/>
                </a:ext>
              </a:extLst>
            </p:cNvPr>
            <p:cNvSpPr txBox="1"/>
            <p:nvPr>
              <p:custDataLst>
                <p:tags r:id="rId35"/>
              </p:custDataLst>
            </p:nvPr>
          </p:nvSpPr>
          <p:spPr>
            <a:xfrm>
              <a:off x="5486401" y="6269039"/>
              <a:ext cx="887413" cy="287337"/>
            </a:xfrm>
            <a:prstGeom prst="rect">
              <a:avLst/>
            </a:prstGeom>
            <a:noFill/>
          </p:spPr>
          <p:txBody>
            <a:bodyPr lIns="0" tIns="0" rIns="0" bIns="0" anchor="ctr"/>
            <a:lstStyle/>
            <a:p>
              <a:pPr>
                <a:lnSpc>
                  <a:spcPct val="150000"/>
                </a:lnSpc>
                <a:defRPr/>
              </a:pPr>
              <a:r>
                <a:rPr lang="en-US" altLang="zh-CN" sz="1400">
                  <a:solidFill>
                    <a:schemeClr val="tx1">
                      <a:lumMod val="50000"/>
                      <a:lumOff val="50000"/>
                    </a:schemeClr>
                  </a:solidFill>
                </a:rPr>
                <a:t>LOREM</a:t>
              </a:r>
              <a:endParaRPr lang="zh-CN" altLang="en-US" sz="1400">
                <a:solidFill>
                  <a:schemeClr val="tx1">
                    <a:lumMod val="50000"/>
                    <a:lumOff val="50000"/>
                  </a:schemeClr>
                </a:solidFill>
              </a:endParaRPr>
            </a:p>
          </p:txBody>
        </p:sp>
        <p:sp>
          <p:nvSpPr>
            <p:cNvPr id="131" name="MH_Other_44">
              <a:extLst>
                <a:ext uri="{FF2B5EF4-FFF2-40B4-BE49-F238E27FC236}">
                  <a16:creationId xmlns:a16="http://schemas.microsoft.com/office/drawing/2014/main" xmlns="" id="{4C99BC2E-B3BC-44A1-A6BD-9E19F037AAC7}"/>
                </a:ext>
              </a:extLst>
            </p:cNvPr>
            <p:cNvSpPr/>
            <p:nvPr>
              <p:custDataLst>
                <p:tags r:id="rId36"/>
              </p:custDataLst>
            </p:nvPr>
          </p:nvSpPr>
          <p:spPr>
            <a:xfrm>
              <a:off x="6399214" y="6353175"/>
              <a:ext cx="173037" cy="1714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92500" lnSpcReduction="20000"/>
            </a:bodyPr>
            <a:lstStyle/>
            <a:p>
              <a:pPr algn="ctr">
                <a:defRPr/>
              </a:pPr>
              <a:endParaRPr lang="zh-CN" altLang="en-US" sz="1400"/>
            </a:p>
          </p:txBody>
        </p:sp>
        <p:sp>
          <p:nvSpPr>
            <p:cNvPr id="132" name="MH_Other_45">
              <a:extLst>
                <a:ext uri="{FF2B5EF4-FFF2-40B4-BE49-F238E27FC236}">
                  <a16:creationId xmlns:a16="http://schemas.microsoft.com/office/drawing/2014/main" xmlns="" id="{E7307A21-236A-48C8-BC6B-2989C127D5D3}"/>
                </a:ext>
              </a:extLst>
            </p:cNvPr>
            <p:cNvSpPr txBox="1"/>
            <p:nvPr>
              <p:custDataLst>
                <p:tags r:id="rId37"/>
              </p:custDataLst>
            </p:nvPr>
          </p:nvSpPr>
          <p:spPr>
            <a:xfrm>
              <a:off x="6638925" y="6269039"/>
              <a:ext cx="889000" cy="287337"/>
            </a:xfrm>
            <a:prstGeom prst="rect">
              <a:avLst/>
            </a:prstGeom>
            <a:noFill/>
          </p:spPr>
          <p:txBody>
            <a:bodyPr lIns="0" tIns="0" rIns="0" bIns="0" anchor="ctr"/>
            <a:lstStyle/>
            <a:p>
              <a:pPr>
                <a:lnSpc>
                  <a:spcPct val="150000"/>
                </a:lnSpc>
                <a:defRPr/>
              </a:pPr>
              <a:r>
                <a:rPr lang="en-US" altLang="zh-CN" sz="1400">
                  <a:solidFill>
                    <a:schemeClr val="tx1">
                      <a:lumMod val="50000"/>
                      <a:lumOff val="50000"/>
                    </a:schemeClr>
                  </a:solidFill>
                </a:rPr>
                <a:t>IPSUM</a:t>
              </a:r>
              <a:endParaRPr lang="zh-CN" altLang="en-US" sz="1400">
                <a:solidFill>
                  <a:schemeClr val="tx1">
                    <a:lumMod val="50000"/>
                    <a:lumOff val="50000"/>
                  </a:schemeClr>
                </a:solidFill>
              </a:endParaRPr>
            </a:p>
          </p:txBody>
        </p:sp>
        <p:cxnSp>
          <p:nvCxnSpPr>
            <p:cNvPr id="135" name="MH_Other_46">
              <a:extLst>
                <a:ext uri="{FF2B5EF4-FFF2-40B4-BE49-F238E27FC236}">
                  <a16:creationId xmlns:a16="http://schemas.microsoft.com/office/drawing/2014/main" xmlns="" id="{219AC205-BCCB-412D-B200-94A415FCEBC7}"/>
                </a:ext>
              </a:extLst>
            </p:cNvPr>
            <p:cNvCxnSpPr/>
            <p:nvPr>
              <p:custDataLst>
                <p:tags r:id="rId38"/>
              </p:custDataLst>
            </p:nvPr>
          </p:nvCxnSpPr>
          <p:spPr>
            <a:xfrm>
              <a:off x="2506664" y="5572125"/>
              <a:ext cx="7475537"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grpSp>
      <p:grpSp>
        <p:nvGrpSpPr>
          <p:cNvPr id="60" name="组合 59">
            <a:extLst>
              <a:ext uri="{FF2B5EF4-FFF2-40B4-BE49-F238E27FC236}">
                <a16:creationId xmlns:a16="http://schemas.microsoft.com/office/drawing/2014/main" xmlns="" id="{FEC9D9A8-67B7-4FB1-85E1-8C3399CF6661}"/>
              </a:ext>
            </a:extLst>
          </p:cNvPr>
          <p:cNvGrpSpPr/>
          <p:nvPr/>
        </p:nvGrpSpPr>
        <p:grpSpPr>
          <a:xfrm>
            <a:off x="4362194" y="281415"/>
            <a:ext cx="3467616" cy="896477"/>
            <a:chOff x="4362194" y="281415"/>
            <a:chExt cx="3467616" cy="896477"/>
          </a:xfrm>
        </p:grpSpPr>
        <p:sp>
          <p:nvSpPr>
            <p:cNvPr id="61" name="Freeform 145">
              <a:extLst>
                <a:ext uri="{FF2B5EF4-FFF2-40B4-BE49-F238E27FC236}">
                  <a16:creationId xmlns:a16="http://schemas.microsoft.com/office/drawing/2014/main" xmlns="" id="{2AB1B496-C6E7-43BB-BC8B-D301928E4D9E}"/>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文本框 61">
              <a:extLst>
                <a:ext uri="{FF2B5EF4-FFF2-40B4-BE49-F238E27FC236}">
                  <a16:creationId xmlns:a16="http://schemas.microsoft.com/office/drawing/2014/main" xmlns="" id="{3FA80BBF-485A-4CFA-B37E-15DF73AC4695}"/>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spTree>
    <p:custDataLst>
      <p:tags r:id="rId1"/>
    </p:custDataLst>
    <p:extLst>
      <p:ext uri="{BB962C8B-B14F-4D97-AF65-F5344CB8AC3E}">
        <p14:creationId xmlns:p14="http://schemas.microsoft.com/office/powerpoint/2010/main" val="20928641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6F1E9CF0-38A9-4150-95CE-C84C0D69F334}"/>
              </a:ext>
            </a:extLst>
          </p:cNvPr>
          <p:cNvGrpSpPr/>
          <p:nvPr/>
        </p:nvGrpSpPr>
        <p:grpSpPr>
          <a:xfrm>
            <a:off x="4362194" y="281415"/>
            <a:ext cx="3467616" cy="896477"/>
            <a:chOff x="4362194" y="281415"/>
            <a:chExt cx="3467616" cy="896477"/>
          </a:xfrm>
        </p:grpSpPr>
        <p:sp>
          <p:nvSpPr>
            <p:cNvPr id="24" name="Freeform 145">
              <a:extLst>
                <a:ext uri="{FF2B5EF4-FFF2-40B4-BE49-F238E27FC236}">
                  <a16:creationId xmlns:a16="http://schemas.microsoft.com/office/drawing/2014/main" xmlns="" id="{09A6FCD1-B414-4137-A1E3-E7F9564329C7}"/>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文本框 25">
              <a:extLst>
                <a:ext uri="{FF2B5EF4-FFF2-40B4-BE49-F238E27FC236}">
                  <a16:creationId xmlns:a16="http://schemas.microsoft.com/office/drawing/2014/main" xmlns="" id="{3CEEFB25-18FE-4B83-B612-6CA2D97C44FC}"/>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sp>
        <p:nvSpPr>
          <p:cNvPr id="34" name="矩形 33">
            <a:extLst>
              <a:ext uri="{FF2B5EF4-FFF2-40B4-BE49-F238E27FC236}">
                <a16:creationId xmlns:a16="http://schemas.microsoft.com/office/drawing/2014/main" xmlns="" id="{78D65579-C550-4AB9-A619-7A98391111FB}"/>
              </a:ext>
            </a:extLst>
          </p:cNvPr>
          <p:cNvSpPr/>
          <p:nvPr/>
        </p:nvSpPr>
        <p:spPr>
          <a:xfrm>
            <a:off x="1256506" y="4408386"/>
            <a:ext cx="182007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grpSp>
        <p:nvGrpSpPr>
          <p:cNvPr id="3" name="组合 2">
            <a:extLst>
              <a:ext uri="{FF2B5EF4-FFF2-40B4-BE49-F238E27FC236}">
                <a16:creationId xmlns:a16="http://schemas.microsoft.com/office/drawing/2014/main" xmlns="" id="{0E31E975-CEBA-4A9C-B716-BEFA2A20ECCB}"/>
              </a:ext>
            </a:extLst>
          </p:cNvPr>
          <p:cNvGrpSpPr/>
          <p:nvPr/>
        </p:nvGrpSpPr>
        <p:grpSpPr>
          <a:xfrm>
            <a:off x="1215232" y="2236273"/>
            <a:ext cx="9761536" cy="1958420"/>
            <a:chOff x="1215232" y="2236273"/>
            <a:chExt cx="9761536" cy="1958420"/>
          </a:xfrm>
        </p:grpSpPr>
        <p:grpSp>
          <p:nvGrpSpPr>
            <p:cNvPr id="2" name="组合 1">
              <a:extLst>
                <a:ext uri="{FF2B5EF4-FFF2-40B4-BE49-F238E27FC236}">
                  <a16:creationId xmlns:a16="http://schemas.microsoft.com/office/drawing/2014/main" xmlns="" id="{BDA1AC3A-B5FC-4F7B-9F32-4BDDDE6C3412}"/>
                </a:ext>
              </a:extLst>
            </p:cNvPr>
            <p:cNvGrpSpPr/>
            <p:nvPr/>
          </p:nvGrpSpPr>
          <p:grpSpPr>
            <a:xfrm>
              <a:off x="1215232" y="2236273"/>
              <a:ext cx="9761536" cy="1958420"/>
              <a:chOff x="2011364" y="2401889"/>
              <a:chExt cx="8110536" cy="1627187"/>
            </a:xfrm>
          </p:grpSpPr>
          <p:sp>
            <p:nvSpPr>
              <p:cNvPr id="25" name="MH_SubTitle_3">
                <a:extLst>
                  <a:ext uri="{FF2B5EF4-FFF2-40B4-BE49-F238E27FC236}">
                    <a16:creationId xmlns:a16="http://schemas.microsoft.com/office/drawing/2014/main" xmlns="" id="{9F87AA94-86DA-4170-B6A7-A8A4B478DBAA}"/>
                  </a:ext>
                </a:extLst>
              </p:cNvPr>
              <p:cNvSpPr/>
              <p:nvPr>
                <p:custDataLst>
                  <p:tags r:id="rId2"/>
                </p:custDataLst>
              </p:nvPr>
            </p:nvSpPr>
            <p:spPr>
              <a:xfrm>
                <a:off x="5508626" y="2667001"/>
                <a:ext cx="1096963" cy="10969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endParaRPr>
              </a:p>
            </p:txBody>
          </p:sp>
          <p:sp>
            <p:nvSpPr>
              <p:cNvPr id="27" name="MH_SubTitle_2">
                <a:extLst>
                  <a:ext uri="{FF2B5EF4-FFF2-40B4-BE49-F238E27FC236}">
                    <a16:creationId xmlns:a16="http://schemas.microsoft.com/office/drawing/2014/main" xmlns="" id="{8CFFBFAC-1ECD-42DF-877F-EE07FE6A766C}"/>
                  </a:ext>
                </a:extLst>
              </p:cNvPr>
              <p:cNvSpPr/>
              <p:nvPr>
                <p:custDataLst>
                  <p:tags r:id="rId3"/>
                </p:custDataLst>
              </p:nvPr>
            </p:nvSpPr>
            <p:spPr>
              <a:xfrm>
                <a:off x="3879851" y="2667001"/>
                <a:ext cx="1096963" cy="10969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endParaRPr>
              </a:p>
            </p:txBody>
          </p:sp>
          <p:sp>
            <p:nvSpPr>
              <p:cNvPr id="28" name="MH_SubTitle_1">
                <a:extLst>
                  <a:ext uri="{FF2B5EF4-FFF2-40B4-BE49-F238E27FC236}">
                    <a16:creationId xmlns:a16="http://schemas.microsoft.com/office/drawing/2014/main" xmlns="" id="{C28EF5C7-65EF-41FE-A78D-FCD488B860E1}"/>
                  </a:ext>
                </a:extLst>
              </p:cNvPr>
              <p:cNvSpPr/>
              <p:nvPr>
                <p:custDataLst>
                  <p:tags r:id="rId4"/>
                </p:custDataLst>
              </p:nvPr>
            </p:nvSpPr>
            <p:spPr>
              <a:xfrm>
                <a:off x="2260600" y="2655888"/>
                <a:ext cx="1098550" cy="1098550"/>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endParaRPr>
              </a:p>
            </p:txBody>
          </p:sp>
          <p:sp>
            <p:nvSpPr>
              <p:cNvPr id="29" name="MH_Other_1">
                <a:extLst>
                  <a:ext uri="{FF2B5EF4-FFF2-40B4-BE49-F238E27FC236}">
                    <a16:creationId xmlns:a16="http://schemas.microsoft.com/office/drawing/2014/main" xmlns="" id="{DF2118E3-8E48-491A-A716-9928DB61B0BB}"/>
                  </a:ext>
                </a:extLst>
              </p:cNvPr>
              <p:cNvSpPr>
                <a:spLocks/>
              </p:cNvSpPr>
              <p:nvPr>
                <p:custDataLst>
                  <p:tags r:id="rId5"/>
                </p:custDataLst>
              </p:nvPr>
            </p:nvSpPr>
            <p:spPr bwMode="auto">
              <a:xfrm>
                <a:off x="2011364" y="2405063"/>
                <a:ext cx="3095625" cy="1617662"/>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1">
                    <a:lumMod val="75000"/>
                  </a:schemeClr>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75"/>
              </a:p>
            </p:txBody>
          </p:sp>
          <p:sp>
            <p:nvSpPr>
              <p:cNvPr id="37" name="MH_Other_2">
                <a:extLst>
                  <a:ext uri="{FF2B5EF4-FFF2-40B4-BE49-F238E27FC236}">
                    <a16:creationId xmlns:a16="http://schemas.microsoft.com/office/drawing/2014/main" xmlns="" id="{2896BD24-B766-4084-91EF-277BA744877E}"/>
                  </a:ext>
                </a:extLst>
              </p:cNvPr>
              <p:cNvSpPr/>
              <p:nvPr>
                <p:custDataLst>
                  <p:tags r:id="rId6"/>
                </p:custDataLst>
              </p:nvPr>
            </p:nvSpPr>
            <p:spPr>
              <a:xfrm>
                <a:off x="3757613" y="2401889"/>
                <a:ext cx="2970212" cy="1627187"/>
              </a:xfrm>
              <a:custGeom>
                <a:avLst/>
                <a:gdLst>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22350 h 2041525"/>
                  <a:gd name="connsiteX1" fmla="*/ 1019175 w 3902075"/>
                  <a:gd name="connsiteY1" fmla="*/ 2041525 h 2041525"/>
                  <a:gd name="connsiteX2" fmla="*/ 3063875 w 3902075"/>
                  <a:gd name="connsiteY2" fmla="*/ 0 h 2041525"/>
                  <a:gd name="connsiteX3" fmla="*/ 3902075 w 3902075"/>
                  <a:gd name="connsiteY3" fmla="*/ 841375 h 2041525"/>
                  <a:gd name="connsiteX4" fmla="*/ 3902075 w 3902075"/>
                  <a:gd name="connsiteY4" fmla="*/ 841375 h 2041525"/>
                  <a:gd name="connsiteX0" fmla="*/ 0 w 3902075"/>
                  <a:gd name="connsiteY0" fmla="*/ 1022350 h 1879600"/>
                  <a:gd name="connsiteX1" fmla="*/ 847725 w 3902075"/>
                  <a:gd name="connsiteY1" fmla="*/ 1879600 h 1879600"/>
                  <a:gd name="connsiteX2" fmla="*/ 3063875 w 3902075"/>
                  <a:gd name="connsiteY2" fmla="*/ 0 h 1879600"/>
                  <a:gd name="connsiteX3" fmla="*/ 3902075 w 3902075"/>
                  <a:gd name="connsiteY3" fmla="*/ 841375 h 1879600"/>
                  <a:gd name="connsiteX4" fmla="*/ 3902075 w 3902075"/>
                  <a:gd name="connsiteY4" fmla="*/ 841375 h 1879600"/>
                  <a:gd name="connsiteX0" fmla="*/ 0 w 3902075"/>
                  <a:gd name="connsiteY0" fmla="*/ 1196975 h 2054225"/>
                  <a:gd name="connsiteX1" fmla="*/ 847725 w 3902075"/>
                  <a:gd name="connsiteY1" fmla="*/ 2054225 h 2054225"/>
                  <a:gd name="connsiteX2" fmla="*/ 2895600 w 3902075"/>
                  <a:gd name="connsiteY2" fmla="*/ 0 h 2054225"/>
                  <a:gd name="connsiteX3" fmla="*/ 3902075 w 3902075"/>
                  <a:gd name="connsiteY3" fmla="*/ 1016000 h 2054225"/>
                  <a:gd name="connsiteX4" fmla="*/ 3902075 w 3902075"/>
                  <a:gd name="connsiteY4"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5" fmla="*/ 3902075 w 3902075"/>
                  <a:gd name="connsiteY5"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0" fmla="*/ 0 w 3751060"/>
                  <a:gd name="connsiteY0" fmla="*/ 1196975 h 2054225"/>
                  <a:gd name="connsiteX1" fmla="*/ 847725 w 3751060"/>
                  <a:gd name="connsiteY1" fmla="*/ 2054225 h 2054225"/>
                  <a:gd name="connsiteX2" fmla="*/ 2895600 w 3751060"/>
                  <a:gd name="connsiteY2" fmla="*/ 0 h 2054225"/>
                  <a:gd name="connsiteX3" fmla="*/ 3751060 w 3751060"/>
                  <a:gd name="connsiteY3" fmla="*/ 864864 h 2054225"/>
                </a:gdLst>
                <a:ahLst/>
                <a:cxnLst>
                  <a:cxn ang="0">
                    <a:pos x="connsiteX0" y="connsiteY0"/>
                  </a:cxn>
                  <a:cxn ang="0">
                    <a:pos x="connsiteX1" y="connsiteY1"/>
                  </a:cxn>
                  <a:cxn ang="0">
                    <a:pos x="connsiteX2" y="connsiteY2"/>
                  </a:cxn>
                  <a:cxn ang="0">
                    <a:pos x="connsiteX3" y="connsiteY3"/>
                  </a:cxn>
                </a:cxnLst>
                <a:rect l="l" t="t" r="r" b="b"/>
                <a:pathLst>
                  <a:path w="3751060" h="2054225">
                    <a:moveTo>
                      <a:pt x="0" y="1196975"/>
                    </a:moveTo>
                    <a:cubicBezTo>
                      <a:pt x="339725" y="1536700"/>
                      <a:pt x="508000" y="1714500"/>
                      <a:pt x="847725" y="2054225"/>
                    </a:cubicBezTo>
                    <a:lnTo>
                      <a:pt x="2895600" y="0"/>
                    </a:lnTo>
                    <a:lnTo>
                      <a:pt x="3751060" y="864864"/>
                    </a:lnTo>
                  </a:path>
                </a:pathLst>
              </a:custGeom>
              <a:noFill/>
              <a:ln w="254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p>
            </p:txBody>
          </p:sp>
          <p:sp>
            <p:nvSpPr>
              <p:cNvPr id="38" name="MH_Other_3">
                <a:extLst>
                  <a:ext uri="{FF2B5EF4-FFF2-40B4-BE49-F238E27FC236}">
                    <a16:creationId xmlns:a16="http://schemas.microsoft.com/office/drawing/2014/main" xmlns="" id="{3C74BC75-3261-499A-82DB-D2AF704A60A0}"/>
                  </a:ext>
                </a:extLst>
              </p:cNvPr>
              <p:cNvSpPr>
                <a:spLocks/>
              </p:cNvSpPr>
              <p:nvPr>
                <p:custDataLst>
                  <p:tags r:id="rId7"/>
                </p:custDataLst>
              </p:nvPr>
            </p:nvSpPr>
            <p:spPr bwMode="auto">
              <a:xfrm flipH="1" flipV="1">
                <a:off x="7024688" y="2409826"/>
                <a:ext cx="3097212" cy="1616075"/>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accent4"/>
                </a:solidFill>
                <a:prstDash val="solid"/>
                <a:round/>
                <a:headEnd/>
                <a:tailEnd/>
              </a:ln>
              <a:effectLst/>
            </p:spPr>
            <p:txBody>
              <a:bodyPr wrap="none"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75" dirty="0"/>
              </a:p>
            </p:txBody>
          </p:sp>
          <p:sp>
            <p:nvSpPr>
              <p:cNvPr id="39" name="MH_SubTitle_4">
                <a:extLst>
                  <a:ext uri="{FF2B5EF4-FFF2-40B4-BE49-F238E27FC236}">
                    <a16:creationId xmlns:a16="http://schemas.microsoft.com/office/drawing/2014/main" xmlns="" id="{C1563820-C346-4323-AD49-C34206466EE3}"/>
                  </a:ext>
                </a:extLst>
              </p:cNvPr>
              <p:cNvSpPr/>
              <p:nvPr>
                <p:custDataLst>
                  <p:tags r:id="rId8"/>
                </p:custDataLst>
              </p:nvPr>
            </p:nvSpPr>
            <p:spPr>
              <a:xfrm>
                <a:off x="7146926" y="2667001"/>
                <a:ext cx="1096963" cy="10969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endParaRPr>
              </a:p>
            </p:txBody>
          </p:sp>
          <p:sp>
            <p:nvSpPr>
              <p:cNvPr id="19" name="MH_Other_4">
                <a:extLst>
                  <a:ext uri="{FF2B5EF4-FFF2-40B4-BE49-F238E27FC236}">
                    <a16:creationId xmlns:a16="http://schemas.microsoft.com/office/drawing/2014/main" xmlns="" id="{1BF3BB5C-A612-41A5-9C37-9463BEDF2DCE}"/>
                  </a:ext>
                </a:extLst>
              </p:cNvPr>
              <p:cNvSpPr/>
              <p:nvPr>
                <p:custDataLst>
                  <p:tags r:id="rId9"/>
                </p:custDataLst>
              </p:nvPr>
            </p:nvSpPr>
            <p:spPr>
              <a:xfrm>
                <a:off x="5386388" y="2401889"/>
                <a:ext cx="2970212" cy="1627187"/>
              </a:xfrm>
              <a:custGeom>
                <a:avLst/>
                <a:gdLst>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47871 h 2067046"/>
                  <a:gd name="connsiteX1" fmla="*/ 1019175 w 3902075"/>
                  <a:gd name="connsiteY1" fmla="*/ 2067046 h 2067046"/>
                  <a:gd name="connsiteX2" fmla="*/ 3063875 w 3902075"/>
                  <a:gd name="connsiteY2" fmla="*/ 25521 h 2067046"/>
                  <a:gd name="connsiteX3" fmla="*/ 3902075 w 3902075"/>
                  <a:gd name="connsiteY3" fmla="*/ 866896 h 2067046"/>
                  <a:gd name="connsiteX4" fmla="*/ 3902075 w 3902075"/>
                  <a:gd name="connsiteY4" fmla="*/ 866896 h 2067046"/>
                  <a:gd name="connsiteX0" fmla="*/ 0 w 3902075"/>
                  <a:gd name="connsiteY0" fmla="*/ 1022350 h 2041525"/>
                  <a:gd name="connsiteX1" fmla="*/ 1019175 w 3902075"/>
                  <a:gd name="connsiteY1" fmla="*/ 2041525 h 2041525"/>
                  <a:gd name="connsiteX2" fmla="*/ 3063875 w 3902075"/>
                  <a:gd name="connsiteY2" fmla="*/ 0 h 2041525"/>
                  <a:gd name="connsiteX3" fmla="*/ 3902075 w 3902075"/>
                  <a:gd name="connsiteY3" fmla="*/ 841375 h 2041525"/>
                  <a:gd name="connsiteX4" fmla="*/ 3902075 w 3902075"/>
                  <a:gd name="connsiteY4" fmla="*/ 841375 h 2041525"/>
                  <a:gd name="connsiteX0" fmla="*/ 0 w 3902075"/>
                  <a:gd name="connsiteY0" fmla="*/ 1022350 h 1879600"/>
                  <a:gd name="connsiteX1" fmla="*/ 847725 w 3902075"/>
                  <a:gd name="connsiteY1" fmla="*/ 1879600 h 1879600"/>
                  <a:gd name="connsiteX2" fmla="*/ 3063875 w 3902075"/>
                  <a:gd name="connsiteY2" fmla="*/ 0 h 1879600"/>
                  <a:gd name="connsiteX3" fmla="*/ 3902075 w 3902075"/>
                  <a:gd name="connsiteY3" fmla="*/ 841375 h 1879600"/>
                  <a:gd name="connsiteX4" fmla="*/ 3902075 w 3902075"/>
                  <a:gd name="connsiteY4" fmla="*/ 841375 h 1879600"/>
                  <a:gd name="connsiteX0" fmla="*/ 0 w 3902075"/>
                  <a:gd name="connsiteY0" fmla="*/ 1196975 h 2054225"/>
                  <a:gd name="connsiteX1" fmla="*/ 847725 w 3902075"/>
                  <a:gd name="connsiteY1" fmla="*/ 2054225 h 2054225"/>
                  <a:gd name="connsiteX2" fmla="*/ 2895600 w 3902075"/>
                  <a:gd name="connsiteY2" fmla="*/ 0 h 2054225"/>
                  <a:gd name="connsiteX3" fmla="*/ 3902075 w 3902075"/>
                  <a:gd name="connsiteY3" fmla="*/ 1016000 h 2054225"/>
                  <a:gd name="connsiteX4" fmla="*/ 3902075 w 3902075"/>
                  <a:gd name="connsiteY4"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5" fmla="*/ 3902075 w 3902075"/>
                  <a:gd name="connsiteY5" fmla="*/ 1016000 h 2054225"/>
                  <a:gd name="connsiteX0" fmla="*/ 0 w 3902075"/>
                  <a:gd name="connsiteY0" fmla="*/ 1196975 h 2054225"/>
                  <a:gd name="connsiteX1" fmla="*/ 847725 w 3902075"/>
                  <a:gd name="connsiteY1" fmla="*/ 2054225 h 2054225"/>
                  <a:gd name="connsiteX2" fmla="*/ 2895600 w 3902075"/>
                  <a:gd name="connsiteY2" fmla="*/ 0 h 2054225"/>
                  <a:gd name="connsiteX3" fmla="*/ 3751060 w 3902075"/>
                  <a:gd name="connsiteY3" fmla="*/ 864864 h 2054225"/>
                  <a:gd name="connsiteX4" fmla="*/ 3902075 w 3902075"/>
                  <a:gd name="connsiteY4" fmla="*/ 1016000 h 2054225"/>
                  <a:gd name="connsiteX0" fmla="*/ 0 w 3751060"/>
                  <a:gd name="connsiteY0" fmla="*/ 1196975 h 2054225"/>
                  <a:gd name="connsiteX1" fmla="*/ 847725 w 3751060"/>
                  <a:gd name="connsiteY1" fmla="*/ 2054225 h 2054225"/>
                  <a:gd name="connsiteX2" fmla="*/ 2895600 w 3751060"/>
                  <a:gd name="connsiteY2" fmla="*/ 0 h 2054225"/>
                  <a:gd name="connsiteX3" fmla="*/ 3751060 w 3751060"/>
                  <a:gd name="connsiteY3" fmla="*/ 864864 h 2054225"/>
                </a:gdLst>
                <a:ahLst/>
                <a:cxnLst>
                  <a:cxn ang="0">
                    <a:pos x="connsiteX0" y="connsiteY0"/>
                  </a:cxn>
                  <a:cxn ang="0">
                    <a:pos x="connsiteX1" y="connsiteY1"/>
                  </a:cxn>
                  <a:cxn ang="0">
                    <a:pos x="connsiteX2" y="connsiteY2"/>
                  </a:cxn>
                  <a:cxn ang="0">
                    <a:pos x="connsiteX3" y="connsiteY3"/>
                  </a:cxn>
                </a:cxnLst>
                <a:rect l="l" t="t" r="r" b="b"/>
                <a:pathLst>
                  <a:path w="3751060" h="2054225">
                    <a:moveTo>
                      <a:pt x="0" y="1196975"/>
                    </a:moveTo>
                    <a:cubicBezTo>
                      <a:pt x="339725" y="1536700"/>
                      <a:pt x="508000" y="1714500"/>
                      <a:pt x="847725" y="2054225"/>
                    </a:cubicBezTo>
                    <a:lnTo>
                      <a:pt x="2895600" y="0"/>
                    </a:lnTo>
                    <a:lnTo>
                      <a:pt x="3751060" y="864864"/>
                    </a:lnTo>
                  </a:path>
                </a:pathLst>
              </a:custGeom>
              <a:no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p>
            </p:txBody>
          </p:sp>
          <p:sp>
            <p:nvSpPr>
              <p:cNvPr id="20" name="MH_SubTitle_5">
                <a:extLst>
                  <a:ext uri="{FF2B5EF4-FFF2-40B4-BE49-F238E27FC236}">
                    <a16:creationId xmlns:a16="http://schemas.microsoft.com/office/drawing/2014/main" xmlns="" id="{B53A7A01-B17F-40D4-8414-9AA57B91DE92}"/>
                  </a:ext>
                </a:extLst>
              </p:cNvPr>
              <p:cNvSpPr/>
              <p:nvPr>
                <p:custDataLst>
                  <p:tags r:id="rId10"/>
                </p:custDataLst>
              </p:nvPr>
            </p:nvSpPr>
            <p:spPr>
              <a:xfrm>
                <a:off x="8793163" y="2667001"/>
                <a:ext cx="1096962" cy="1096963"/>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srgbClr val="FFFFFF"/>
                  </a:solidFill>
                </a:endParaRPr>
              </a:p>
            </p:txBody>
          </p:sp>
          <p:sp>
            <p:nvSpPr>
              <p:cNvPr id="3084" name="MH_Other_5">
                <a:extLst>
                  <a:ext uri="{FF2B5EF4-FFF2-40B4-BE49-F238E27FC236}">
                    <a16:creationId xmlns:a16="http://schemas.microsoft.com/office/drawing/2014/main" xmlns="" id="{EBAF0FBD-1CCA-4C03-9696-A65A6552178F}"/>
                  </a:ext>
                </a:extLst>
              </p:cNvPr>
              <p:cNvSpPr>
                <a:spLocks/>
              </p:cNvSpPr>
              <p:nvPr>
                <p:custDataLst>
                  <p:tags r:id="rId11"/>
                </p:custDataLst>
              </p:nvPr>
            </p:nvSpPr>
            <p:spPr bwMode="auto">
              <a:xfrm>
                <a:off x="2703514" y="2744789"/>
                <a:ext cx="206375" cy="206375"/>
              </a:xfrm>
              <a:custGeom>
                <a:avLst/>
                <a:gdLst>
                  <a:gd name="T0" fmla="*/ 2425 w 260920"/>
                  <a:gd name="T1" fmla="*/ 0 h 260921"/>
                  <a:gd name="T2" fmla="*/ 4849 w 260920"/>
                  <a:gd name="T3" fmla="*/ 2425 h 260921"/>
                  <a:gd name="T4" fmla="*/ 2425 w 260920"/>
                  <a:gd name="T5" fmla="*/ 4849 h 260921"/>
                  <a:gd name="T6" fmla="*/ 0 w 260920"/>
                  <a:gd name="T7" fmla="*/ 2425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zh-CN" altLang="en-US" sz="1400" dirty="0">
                  <a:solidFill>
                    <a:srgbClr val="7F7F7F"/>
                  </a:solidFill>
                  <a:latin typeface="Arial" panose="020B0604020202020204" pitchFamily="34" charset="0"/>
                  <a:ea typeface="微软雅黑" panose="020B0503020204020204" pitchFamily="34" charset="-122"/>
                  <a:cs typeface="Arial" panose="020B0604020202020204" pitchFamily="34" charset="0"/>
                </a:endParaRPr>
              </a:p>
            </p:txBody>
          </p:sp>
          <p:sp>
            <p:nvSpPr>
              <p:cNvPr id="3085" name="MH_Other_6">
                <a:extLst>
                  <a:ext uri="{FF2B5EF4-FFF2-40B4-BE49-F238E27FC236}">
                    <a16:creationId xmlns:a16="http://schemas.microsoft.com/office/drawing/2014/main" xmlns="" id="{B8D889C4-7A48-4D04-A44E-22555AA8799D}"/>
                  </a:ext>
                </a:extLst>
              </p:cNvPr>
              <p:cNvSpPr>
                <a:spLocks/>
              </p:cNvSpPr>
              <p:nvPr>
                <p:custDataLst>
                  <p:tags r:id="rId12"/>
                </p:custDataLst>
              </p:nvPr>
            </p:nvSpPr>
            <p:spPr bwMode="auto">
              <a:xfrm>
                <a:off x="4325939" y="2754314"/>
                <a:ext cx="206375" cy="206375"/>
              </a:xfrm>
              <a:custGeom>
                <a:avLst/>
                <a:gdLst>
                  <a:gd name="T0" fmla="*/ 2425 w 260920"/>
                  <a:gd name="T1" fmla="*/ 0 h 260921"/>
                  <a:gd name="T2" fmla="*/ 4849 w 260920"/>
                  <a:gd name="T3" fmla="*/ 2425 h 260921"/>
                  <a:gd name="T4" fmla="*/ 2425 w 260920"/>
                  <a:gd name="T5" fmla="*/ 4849 h 260921"/>
                  <a:gd name="T6" fmla="*/ 0 w 260920"/>
                  <a:gd name="T7" fmla="*/ 2425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zh-CN" altLang="en-US" sz="1400" dirty="0">
                  <a:solidFill>
                    <a:srgbClr val="7F7F7F"/>
                  </a:solidFill>
                  <a:latin typeface="Arial" panose="020B0604020202020204" pitchFamily="34" charset="0"/>
                  <a:ea typeface="微软雅黑" panose="020B0503020204020204" pitchFamily="34" charset="-122"/>
                  <a:cs typeface="Arial" panose="020B0604020202020204" pitchFamily="34" charset="0"/>
                </a:endParaRPr>
              </a:p>
            </p:txBody>
          </p:sp>
          <p:sp>
            <p:nvSpPr>
              <p:cNvPr id="3086" name="MH_Other_7">
                <a:extLst>
                  <a:ext uri="{FF2B5EF4-FFF2-40B4-BE49-F238E27FC236}">
                    <a16:creationId xmlns:a16="http://schemas.microsoft.com/office/drawing/2014/main" xmlns="" id="{16D94F73-809B-4C85-AB0E-673CCEB4F4E1}"/>
                  </a:ext>
                </a:extLst>
              </p:cNvPr>
              <p:cNvSpPr>
                <a:spLocks/>
              </p:cNvSpPr>
              <p:nvPr>
                <p:custDataLst>
                  <p:tags r:id="rId13"/>
                </p:custDataLst>
              </p:nvPr>
            </p:nvSpPr>
            <p:spPr bwMode="auto">
              <a:xfrm>
                <a:off x="5949951" y="2754314"/>
                <a:ext cx="206375" cy="206375"/>
              </a:xfrm>
              <a:custGeom>
                <a:avLst/>
                <a:gdLst>
                  <a:gd name="T0" fmla="*/ 2425 w 260920"/>
                  <a:gd name="T1" fmla="*/ 0 h 260921"/>
                  <a:gd name="T2" fmla="*/ 4849 w 260920"/>
                  <a:gd name="T3" fmla="*/ 2425 h 260921"/>
                  <a:gd name="T4" fmla="*/ 2425 w 260920"/>
                  <a:gd name="T5" fmla="*/ 4849 h 260921"/>
                  <a:gd name="T6" fmla="*/ 0 w 260920"/>
                  <a:gd name="T7" fmla="*/ 2425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zh-CN" altLang="en-US" sz="1400" dirty="0">
                  <a:solidFill>
                    <a:srgbClr val="7F7F7F"/>
                  </a:solidFill>
                  <a:latin typeface="Arial" panose="020B0604020202020204" pitchFamily="34" charset="0"/>
                  <a:ea typeface="微软雅黑" panose="020B0503020204020204" pitchFamily="34" charset="-122"/>
                  <a:cs typeface="Arial" panose="020B0604020202020204" pitchFamily="34" charset="0"/>
                </a:endParaRPr>
              </a:p>
            </p:txBody>
          </p:sp>
          <p:sp>
            <p:nvSpPr>
              <p:cNvPr id="3087" name="MH_Other_8">
                <a:extLst>
                  <a:ext uri="{FF2B5EF4-FFF2-40B4-BE49-F238E27FC236}">
                    <a16:creationId xmlns:a16="http://schemas.microsoft.com/office/drawing/2014/main" xmlns="" id="{7C746975-EAA8-44D4-B8AF-DA96C3C99E49}"/>
                  </a:ext>
                </a:extLst>
              </p:cNvPr>
              <p:cNvSpPr>
                <a:spLocks/>
              </p:cNvSpPr>
              <p:nvPr>
                <p:custDataLst>
                  <p:tags r:id="rId14"/>
                </p:custDataLst>
              </p:nvPr>
            </p:nvSpPr>
            <p:spPr bwMode="auto">
              <a:xfrm>
                <a:off x="7586663" y="2754314"/>
                <a:ext cx="207962" cy="206375"/>
              </a:xfrm>
              <a:custGeom>
                <a:avLst/>
                <a:gdLst>
                  <a:gd name="T0" fmla="*/ 2740 w 260920"/>
                  <a:gd name="T1" fmla="*/ 0 h 260921"/>
                  <a:gd name="T2" fmla="*/ 5482 w 260920"/>
                  <a:gd name="T3" fmla="*/ 2425 h 260921"/>
                  <a:gd name="T4" fmla="*/ 2740 w 260920"/>
                  <a:gd name="T5" fmla="*/ 4849 h 260921"/>
                  <a:gd name="T6" fmla="*/ 0 w 260920"/>
                  <a:gd name="T7" fmla="*/ 2425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zh-CN" altLang="en-US" sz="1400" dirty="0">
                  <a:solidFill>
                    <a:srgbClr val="7F7F7F"/>
                  </a:solidFill>
                  <a:latin typeface="Arial" panose="020B0604020202020204" pitchFamily="34" charset="0"/>
                  <a:ea typeface="微软雅黑" panose="020B0503020204020204" pitchFamily="34" charset="-122"/>
                  <a:cs typeface="Arial" panose="020B0604020202020204" pitchFamily="34" charset="0"/>
                </a:endParaRPr>
              </a:p>
            </p:txBody>
          </p:sp>
          <p:sp>
            <p:nvSpPr>
              <p:cNvPr id="3088" name="MH_Other_9">
                <a:extLst>
                  <a:ext uri="{FF2B5EF4-FFF2-40B4-BE49-F238E27FC236}">
                    <a16:creationId xmlns:a16="http://schemas.microsoft.com/office/drawing/2014/main" xmlns="" id="{74125324-9674-443C-9E4F-A8CA7E7CA75F}"/>
                  </a:ext>
                </a:extLst>
              </p:cNvPr>
              <p:cNvSpPr>
                <a:spLocks/>
              </p:cNvSpPr>
              <p:nvPr>
                <p:custDataLst>
                  <p:tags r:id="rId15"/>
                </p:custDataLst>
              </p:nvPr>
            </p:nvSpPr>
            <p:spPr bwMode="auto">
              <a:xfrm>
                <a:off x="9239251" y="2754314"/>
                <a:ext cx="206375" cy="206375"/>
              </a:xfrm>
              <a:custGeom>
                <a:avLst/>
                <a:gdLst>
                  <a:gd name="T0" fmla="*/ 2425 w 260920"/>
                  <a:gd name="T1" fmla="*/ 0 h 260921"/>
                  <a:gd name="T2" fmla="*/ 4849 w 260920"/>
                  <a:gd name="T3" fmla="*/ 2425 h 260921"/>
                  <a:gd name="T4" fmla="*/ 2425 w 260920"/>
                  <a:gd name="T5" fmla="*/ 4849 h 260921"/>
                  <a:gd name="T6" fmla="*/ 0 w 260920"/>
                  <a:gd name="T7" fmla="*/ 2425 h 260921"/>
                  <a:gd name="T8" fmla="*/ 0 60000 65536"/>
                  <a:gd name="T9" fmla="*/ 0 60000 65536"/>
                  <a:gd name="T10" fmla="*/ 0 60000 65536"/>
                  <a:gd name="T11" fmla="*/ 0 60000 65536"/>
                  <a:gd name="T12" fmla="*/ 0 w 260920"/>
                  <a:gd name="T13" fmla="*/ 0 h 260921"/>
                  <a:gd name="T14" fmla="*/ 260920 w 260920"/>
                  <a:gd name="T15" fmla="*/ 260921 h 260921"/>
                </a:gdLst>
                <a:ahLst/>
                <a:cxnLst>
                  <a:cxn ang="T8">
                    <a:pos x="T0" y="T1"/>
                  </a:cxn>
                  <a:cxn ang="T9">
                    <a:pos x="T2" y="T3"/>
                  </a:cxn>
                  <a:cxn ang="T10">
                    <a:pos x="T4" y="T5"/>
                  </a:cxn>
                  <a:cxn ang="T11">
                    <a:pos x="T6" y="T7"/>
                  </a:cxn>
                </a:cxnLst>
                <a:rect l="T12" t="T13" r="T14" b="T15"/>
                <a:pathLst>
                  <a:path w="260920" h="260921">
                    <a:moveTo>
                      <a:pt x="130460" y="0"/>
                    </a:moveTo>
                    <a:lnTo>
                      <a:pt x="260920" y="130461"/>
                    </a:lnTo>
                    <a:lnTo>
                      <a:pt x="130460" y="260921"/>
                    </a:lnTo>
                    <a:lnTo>
                      <a:pt x="0" y="130460"/>
                    </a:lnTo>
                    <a:lnTo>
                      <a:pt x="13046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endParaRPr lang="zh-CN" altLang="en-US" sz="1400" dirty="0">
                  <a:solidFill>
                    <a:srgbClr val="7F7F7F"/>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5" name="矩形 34">
              <a:extLst>
                <a:ext uri="{FF2B5EF4-FFF2-40B4-BE49-F238E27FC236}">
                  <a16:creationId xmlns:a16="http://schemas.microsoft.com/office/drawing/2014/main" xmlns="" id="{E9B52044-32A4-4645-B24B-E2112D99F78A}"/>
                </a:ext>
              </a:extLst>
            </p:cNvPr>
            <p:cNvSpPr/>
            <p:nvPr/>
          </p:nvSpPr>
          <p:spPr>
            <a:xfrm>
              <a:off x="1515203" y="3014260"/>
              <a:ext cx="1322173"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36" name="矩形 35">
              <a:extLst>
                <a:ext uri="{FF2B5EF4-FFF2-40B4-BE49-F238E27FC236}">
                  <a16:creationId xmlns:a16="http://schemas.microsoft.com/office/drawing/2014/main" xmlns="" id="{0B20B5D0-7D16-4536-A372-DD3680E8E855}"/>
                </a:ext>
              </a:extLst>
            </p:cNvPr>
            <p:cNvSpPr/>
            <p:nvPr/>
          </p:nvSpPr>
          <p:spPr>
            <a:xfrm>
              <a:off x="3475535" y="3014260"/>
              <a:ext cx="1322173"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40" name="矩形 39">
              <a:extLst>
                <a:ext uri="{FF2B5EF4-FFF2-40B4-BE49-F238E27FC236}">
                  <a16:creationId xmlns:a16="http://schemas.microsoft.com/office/drawing/2014/main" xmlns="" id="{12C3F6B8-3028-4CCC-8883-621D0994EB44}"/>
                </a:ext>
              </a:extLst>
            </p:cNvPr>
            <p:cNvSpPr/>
            <p:nvPr/>
          </p:nvSpPr>
          <p:spPr>
            <a:xfrm>
              <a:off x="5418672" y="3014260"/>
              <a:ext cx="1322173"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41" name="矩形 40">
              <a:extLst>
                <a:ext uri="{FF2B5EF4-FFF2-40B4-BE49-F238E27FC236}">
                  <a16:creationId xmlns:a16="http://schemas.microsoft.com/office/drawing/2014/main" xmlns="" id="{70EC4E20-20F5-45FA-A033-129A72C21BE7}"/>
                </a:ext>
              </a:extLst>
            </p:cNvPr>
            <p:cNvSpPr/>
            <p:nvPr/>
          </p:nvSpPr>
          <p:spPr>
            <a:xfrm>
              <a:off x="7361809" y="3014260"/>
              <a:ext cx="1322173"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42" name="矩形 41">
              <a:extLst>
                <a:ext uri="{FF2B5EF4-FFF2-40B4-BE49-F238E27FC236}">
                  <a16:creationId xmlns:a16="http://schemas.microsoft.com/office/drawing/2014/main" xmlns="" id="{888B726A-3ED4-47B0-B2BA-01F7F4232FC7}"/>
                </a:ext>
              </a:extLst>
            </p:cNvPr>
            <p:cNvSpPr/>
            <p:nvPr/>
          </p:nvSpPr>
          <p:spPr>
            <a:xfrm>
              <a:off x="9304946" y="3014260"/>
              <a:ext cx="1322173"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grpSp>
      <p:sp>
        <p:nvSpPr>
          <p:cNvPr id="43" name="矩形 42">
            <a:extLst>
              <a:ext uri="{FF2B5EF4-FFF2-40B4-BE49-F238E27FC236}">
                <a16:creationId xmlns:a16="http://schemas.microsoft.com/office/drawing/2014/main" xmlns="" id="{C1812402-6534-4FEC-A48F-E30CDADEEC80}"/>
              </a:ext>
            </a:extLst>
          </p:cNvPr>
          <p:cNvSpPr/>
          <p:nvPr/>
        </p:nvSpPr>
        <p:spPr>
          <a:xfrm>
            <a:off x="3214169" y="4408386"/>
            <a:ext cx="182007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4" name="矩形 43">
            <a:extLst>
              <a:ext uri="{FF2B5EF4-FFF2-40B4-BE49-F238E27FC236}">
                <a16:creationId xmlns:a16="http://schemas.microsoft.com/office/drawing/2014/main" xmlns="" id="{3E8DD714-3FBE-4459-A240-3CE6A2F7B4BD}"/>
              </a:ext>
            </a:extLst>
          </p:cNvPr>
          <p:cNvSpPr/>
          <p:nvPr/>
        </p:nvSpPr>
        <p:spPr>
          <a:xfrm>
            <a:off x="5185965" y="4408386"/>
            <a:ext cx="182007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5" name="矩形 44">
            <a:extLst>
              <a:ext uri="{FF2B5EF4-FFF2-40B4-BE49-F238E27FC236}">
                <a16:creationId xmlns:a16="http://schemas.microsoft.com/office/drawing/2014/main" xmlns="" id="{213CDA44-EFA4-4929-80E4-CCE48CF34A97}"/>
              </a:ext>
            </a:extLst>
          </p:cNvPr>
          <p:cNvSpPr/>
          <p:nvPr/>
        </p:nvSpPr>
        <p:spPr>
          <a:xfrm>
            <a:off x="7140564" y="4408386"/>
            <a:ext cx="182007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6" name="矩形 45">
            <a:extLst>
              <a:ext uri="{FF2B5EF4-FFF2-40B4-BE49-F238E27FC236}">
                <a16:creationId xmlns:a16="http://schemas.microsoft.com/office/drawing/2014/main" xmlns="" id="{8315C793-79F1-40C5-B6FF-52C24C9F3ACE}"/>
              </a:ext>
            </a:extLst>
          </p:cNvPr>
          <p:cNvSpPr/>
          <p:nvPr/>
        </p:nvSpPr>
        <p:spPr>
          <a:xfrm>
            <a:off x="9095163" y="4408386"/>
            <a:ext cx="182007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Tree>
    <p:custDataLst>
      <p:tags r:id="rId1"/>
    </p:custDataLst>
    <p:extLst>
      <p:ext uri="{BB962C8B-B14F-4D97-AF65-F5344CB8AC3E}">
        <p14:creationId xmlns:p14="http://schemas.microsoft.com/office/powerpoint/2010/main" val="3771744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randombar(horizontal)">
                                      <p:cBhvr>
                                        <p:cTn id="11" dur="500"/>
                                        <p:tgtEl>
                                          <p:spTgt spid="3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randombar(horizontal)">
                                      <p:cBhvr>
                                        <p:cTn id="15" dur="500"/>
                                        <p:tgtEl>
                                          <p:spTgt spid="4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randombar(horizontal)">
                                      <p:cBhvr>
                                        <p:cTn id="19" dur="500"/>
                                        <p:tgtEl>
                                          <p:spTgt spid="44"/>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randombar(horizontal)">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967FE5F1-EEAF-4E54-B87D-66A126F1ACAE}"/>
              </a:ext>
            </a:extLst>
          </p:cNvPr>
          <p:cNvGrpSpPr/>
          <p:nvPr/>
        </p:nvGrpSpPr>
        <p:grpSpPr>
          <a:xfrm>
            <a:off x="4519614" y="2000251"/>
            <a:ext cx="3454400" cy="3665537"/>
            <a:chOff x="4519614" y="2000251"/>
            <a:chExt cx="3454400" cy="3665537"/>
          </a:xfrm>
        </p:grpSpPr>
        <p:sp>
          <p:nvSpPr>
            <p:cNvPr id="53" name="MH_Other_1">
              <a:extLst>
                <a:ext uri="{FF2B5EF4-FFF2-40B4-BE49-F238E27FC236}">
                  <a16:creationId xmlns:a16="http://schemas.microsoft.com/office/drawing/2014/main" xmlns="" id="{45F656EF-092C-4183-B40E-AA7F52E830D0}"/>
                </a:ext>
              </a:extLst>
            </p:cNvPr>
            <p:cNvSpPr>
              <a:spLocks/>
            </p:cNvSpPr>
            <p:nvPr>
              <p:custDataLst>
                <p:tags r:id="rId2"/>
              </p:custDataLst>
            </p:nvPr>
          </p:nvSpPr>
          <p:spPr bwMode="auto">
            <a:xfrm rot="2028892" flipH="1" flipV="1">
              <a:off x="5616575" y="2000251"/>
              <a:ext cx="941388" cy="1579563"/>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flip="none" rotWithShape="1">
              <a:gsLst>
                <a:gs pos="100000">
                  <a:schemeClr val="accent1">
                    <a:lumMod val="40000"/>
                    <a:lumOff val="60000"/>
                  </a:schemeClr>
                </a:gs>
                <a:gs pos="9000">
                  <a:schemeClr val="accent1"/>
                </a:gs>
              </a:gsLst>
              <a:lin ang="8100000" scaled="1"/>
              <a:tileRect/>
            </a:gradFill>
            <a:ln w="3175" cap="flat" cmpd="sng" algn="ctr">
              <a:solidFill>
                <a:schemeClr val="accent1">
                  <a:lumMod val="40000"/>
                  <a:lumOff val="60000"/>
                </a:schemeClr>
              </a:solidFill>
              <a:prstDash val="solid"/>
            </a:ln>
            <a:effectLst/>
          </p:spPr>
          <p:txBody>
            <a:bodyPr anchor="ctr"/>
            <a:lstStyle/>
            <a:p>
              <a:pPr algn="ctr">
                <a:lnSpc>
                  <a:spcPct val="120000"/>
                </a:lnSpc>
                <a:defRPr/>
              </a:pPr>
              <a:endParaRPr lang="en-US" sz="1050" b="1" kern="0" dirty="0">
                <a:solidFill>
                  <a:srgbClr val="F9F9F9"/>
                </a:solidFill>
                <a:latin typeface="微软雅黑" pitchFamily="34" charset="-122"/>
                <a:ea typeface="微软雅黑" pitchFamily="34" charset="-122"/>
              </a:endParaRPr>
            </a:p>
          </p:txBody>
        </p:sp>
        <p:sp>
          <p:nvSpPr>
            <p:cNvPr id="54" name="MH_SubTitle_1">
              <a:extLst>
                <a:ext uri="{FF2B5EF4-FFF2-40B4-BE49-F238E27FC236}">
                  <a16:creationId xmlns:a16="http://schemas.microsoft.com/office/drawing/2014/main" xmlns="" id="{ACD6123D-88B2-4D39-95DF-FDF3117FBCDB}"/>
                </a:ext>
              </a:extLst>
            </p:cNvPr>
            <p:cNvSpPr/>
            <p:nvPr>
              <p:custDataLst>
                <p:tags r:id="rId3"/>
              </p:custDataLst>
            </p:nvPr>
          </p:nvSpPr>
          <p:spPr>
            <a:xfrm>
              <a:off x="5632450" y="2832100"/>
              <a:ext cx="801688" cy="801688"/>
            </a:xfrm>
            <a:prstGeom prst="ellipse">
              <a:avLst/>
            </a:prstGeom>
            <a:solidFill>
              <a:schemeClr val="accent1"/>
            </a:solidFill>
            <a:ln w="57150" cap="flat" cmpd="sng" algn="ctr">
              <a:solidFill>
                <a:sysClr val="window" lastClr="FFFFFF"/>
              </a:solidFill>
              <a:prstDash val="solid"/>
              <a:miter lim="800000"/>
            </a:ln>
            <a:effectLst/>
          </p:spPr>
          <p:txBody>
            <a:bodyPr wrap="none" lIns="0" tIns="0" rIns="0" bIns="0" anchor="ctr">
              <a:normAutofit/>
            </a:bodyPr>
            <a:lstStyle/>
            <a:p>
              <a:pPr algn="ctr">
                <a:defRPr/>
              </a:pPr>
              <a:r>
                <a:rPr lang="en-US" altLang="zh-CN" sz="1400" kern="0" dirty="0">
                  <a:solidFill>
                    <a:srgbClr val="FFFFFF"/>
                  </a:solidFill>
                </a:rPr>
                <a:t>01</a:t>
              </a:r>
              <a:endParaRPr lang="zh-CN" altLang="en-US" sz="1400" kern="0" dirty="0">
                <a:solidFill>
                  <a:srgbClr val="FFFFFF"/>
                </a:solidFill>
              </a:endParaRPr>
            </a:p>
          </p:txBody>
        </p:sp>
        <p:sp>
          <p:nvSpPr>
            <p:cNvPr id="56" name="MH_Other_2">
              <a:extLst>
                <a:ext uri="{FF2B5EF4-FFF2-40B4-BE49-F238E27FC236}">
                  <a16:creationId xmlns:a16="http://schemas.microsoft.com/office/drawing/2014/main" xmlns="" id="{1E978927-7355-463E-AF73-F19E03CA253E}"/>
                </a:ext>
              </a:extLst>
            </p:cNvPr>
            <p:cNvSpPr>
              <a:spLocks/>
            </p:cNvSpPr>
            <p:nvPr>
              <p:custDataLst>
                <p:tags r:id="rId4"/>
              </p:custDataLst>
            </p:nvPr>
          </p:nvSpPr>
          <p:spPr bwMode="auto">
            <a:xfrm rot="6348892" flipH="1" flipV="1">
              <a:off x="6713539" y="2797176"/>
              <a:ext cx="941387" cy="1579563"/>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flip="none" rotWithShape="1">
              <a:gsLst>
                <a:gs pos="100000">
                  <a:schemeClr val="accent2">
                    <a:lumMod val="40000"/>
                    <a:lumOff val="60000"/>
                  </a:schemeClr>
                </a:gs>
                <a:gs pos="9000">
                  <a:schemeClr val="accent2"/>
                </a:gs>
              </a:gsLst>
              <a:lin ang="8100000" scaled="1"/>
              <a:tileRect/>
            </a:gradFill>
            <a:ln w="3175" cap="flat" cmpd="sng" algn="ctr">
              <a:solidFill>
                <a:schemeClr val="accent2">
                  <a:lumMod val="40000"/>
                  <a:lumOff val="60000"/>
                </a:schemeClr>
              </a:solidFill>
              <a:prstDash val="solid"/>
            </a:ln>
            <a:effectLst/>
          </p:spPr>
          <p:txBody>
            <a:bodyPr anchor="ctr"/>
            <a:lstStyle/>
            <a:p>
              <a:pPr algn="ctr">
                <a:lnSpc>
                  <a:spcPct val="120000"/>
                </a:lnSpc>
                <a:defRPr/>
              </a:pPr>
              <a:endParaRPr lang="en-US" sz="1050" b="1" kern="0" dirty="0">
                <a:solidFill>
                  <a:srgbClr val="F9F9F9"/>
                </a:solidFill>
                <a:latin typeface="微软雅黑" pitchFamily="34" charset="-122"/>
                <a:ea typeface="微软雅黑" pitchFamily="34" charset="-122"/>
              </a:endParaRPr>
            </a:p>
          </p:txBody>
        </p:sp>
        <p:sp>
          <p:nvSpPr>
            <p:cNvPr id="57" name="MH_SubTitle_2">
              <a:extLst>
                <a:ext uri="{FF2B5EF4-FFF2-40B4-BE49-F238E27FC236}">
                  <a16:creationId xmlns:a16="http://schemas.microsoft.com/office/drawing/2014/main" xmlns="" id="{0943BBA7-CB88-4EA8-BA74-AF2555275B92}"/>
                </a:ext>
              </a:extLst>
            </p:cNvPr>
            <p:cNvSpPr/>
            <p:nvPr>
              <p:custDataLst>
                <p:tags r:id="rId5"/>
              </p:custDataLst>
            </p:nvPr>
          </p:nvSpPr>
          <p:spPr>
            <a:xfrm>
              <a:off x="6345239" y="3273425"/>
              <a:ext cx="801687" cy="800100"/>
            </a:xfrm>
            <a:prstGeom prst="ellipse">
              <a:avLst/>
            </a:prstGeom>
            <a:solidFill>
              <a:schemeClr val="accent2"/>
            </a:solidFill>
            <a:ln w="57150" cap="flat" cmpd="sng" algn="ctr">
              <a:solidFill>
                <a:sysClr val="window" lastClr="FFFFFF"/>
              </a:solidFill>
              <a:prstDash val="solid"/>
              <a:miter lim="800000"/>
            </a:ln>
            <a:effectLst/>
          </p:spPr>
          <p:txBody>
            <a:bodyPr wrap="none" lIns="0" tIns="0" rIns="0" bIns="0" anchor="ctr">
              <a:normAutofit/>
            </a:bodyPr>
            <a:lstStyle/>
            <a:p>
              <a:pPr algn="ctr">
                <a:defRPr/>
              </a:pPr>
              <a:r>
                <a:rPr lang="en-US" altLang="zh-CN" sz="1400" kern="0" dirty="0">
                  <a:solidFill>
                    <a:srgbClr val="FFFFFF"/>
                  </a:solidFill>
                </a:rPr>
                <a:t>02</a:t>
              </a:r>
              <a:endParaRPr lang="zh-CN" altLang="en-US" sz="1400" kern="0" dirty="0">
                <a:solidFill>
                  <a:srgbClr val="FFFFFF"/>
                </a:solidFill>
              </a:endParaRPr>
            </a:p>
          </p:txBody>
        </p:sp>
        <p:sp>
          <p:nvSpPr>
            <p:cNvPr id="59" name="MH_Other_3">
              <a:extLst>
                <a:ext uri="{FF2B5EF4-FFF2-40B4-BE49-F238E27FC236}">
                  <a16:creationId xmlns:a16="http://schemas.microsoft.com/office/drawing/2014/main" xmlns="" id="{33996B21-7F0C-43B8-B45B-81E20433E1E1}"/>
                </a:ext>
              </a:extLst>
            </p:cNvPr>
            <p:cNvSpPr>
              <a:spLocks/>
            </p:cNvSpPr>
            <p:nvPr>
              <p:custDataLst>
                <p:tags r:id="rId6"/>
              </p:custDataLst>
            </p:nvPr>
          </p:nvSpPr>
          <p:spPr bwMode="auto">
            <a:xfrm rot="10668892" flipH="1" flipV="1">
              <a:off x="6294438" y="4084638"/>
              <a:ext cx="939800" cy="158115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flip="none" rotWithShape="1">
              <a:gsLst>
                <a:gs pos="100000">
                  <a:schemeClr val="accent3">
                    <a:lumMod val="40000"/>
                    <a:lumOff val="60000"/>
                  </a:schemeClr>
                </a:gs>
                <a:gs pos="9000">
                  <a:schemeClr val="accent3"/>
                </a:gs>
              </a:gsLst>
              <a:lin ang="8100000" scaled="1"/>
              <a:tileRect/>
            </a:gradFill>
            <a:ln w="3175" cap="flat" cmpd="sng" algn="ctr">
              <a:solidFill>
                <a:schemeClr val="accent3">
                  <a:lumMod val="40000"/>
                  <a:lumOff val="60000"/>
                </a:schemeClr>
              </a:solidFill>
              <a:prstDash val="solid"/>
            </a:ln>
            <a:effectLst/>
          </p:spPr>
          <p:txBody>
            <a:bodyPr anchor="ctr"/>
            <a:lstStyle/>
            <a:p>
              <a:pPr algn="ctr">
                <a:lnSpc>
                  <a:spcPct val="120000"/>
                </a:lnSpc>
                <a:defRPr/>
              </a:pPr>
              <a:endParaRPr lang="en-US" sz="1050" b="1" kern="0" dirty="0">
                <a:solidFill>
                  <a:srgbClr val="F9F9F9"/>
                </a:solidFill>
                <a:latin typeface="微软雅黑" pitchFamily="34" charset="-122"/>
                <a:ea typeface="微软雅黑" pitchFamily="34" charset="-122"/>
              </a:endParaRPr>
            </a:p>
          </p:txBody>
        </p:sp>
        <p:sp>
          <p:nvSpPr>
            <p:cNvPr id="60" name="MH_SubTitle_3">
              <a:extLst>
                <a:ext uri="{FF2B5EF4-FFF2-40B4-BE49-F238E27FC236}">
                  <a16:creationId xmlns:a16="http://schemas.microsoft.com/office/drawing/2014/main" xmlns="" id="{91EB0304-767F-4DD1-B3DD-B0689D90BAF1}"/>
                </a:ext>
              </a:extLst>
            </p:cNvPr>
            <p:cNvSpPr/>
            <p:nvPr>
              <p:custDataLst>
                <p:tags r:id="rId7"/>
              </p:custDataLst>
            </p:nvPr>
          </p:nvSpPr>
          <p:spPr>
            <a:xfrm>
              <a:off x="6146800" y="4084639"/>
              <a:ext cx="801688" cy="801687"/>
            </a:xfrm>
            <a:prstGeom prst="ellipse">
              <a:avLst/>
            </a:prstGeom>
            <a:solidFill>
              <a:schemeClr val="accent3"/>
            </a:solidFill>
            <a:ln w="57150" cap="flat" cmpd="sng" algn="ctr">
              <a:solidFill>
                <a:sysClr val="window" lastClr="FFFFFF"/>
              </a:solidFill>
              <a:prstDash val="solid"/>
              <a:miter lim="800000"/>
            </a:ln>
            <a:effectLst/>
          </p:spPr>
          <p:txBody>
            <a:bodyPr wrap="none" lIns="0" tIns="0" rIns="0" bIns="0" anchor="ctr">
              <a:normAutofit/>
            </a:bodyPr>
            <a:lstStyle/>
            <a:p>
              <a:pPr algn="ctr">
                <a:defRPr/>
              </a:pPr>
              <a:r>
                <a:rPr lang="en-US" altLang="zh-CN" sz="1400" kern="0" dirty="0">
                  <a:solidFill>
                    <a:srgbClr val="FFFFFF"/>
                  </a:solidFill>
                </a:rPr>
                <a:t>03</a:t>
              </a:r>
              <a:endParaRPr lang="zh-CN" altLang="en-US" sz="1400" kern="0" dirty="0">
                <a:solidFill>
                  <a:srgbClr val="FFFFFF"/>
                </a:solidFill>
              </a:endParaRPr>
            </a:p>
          </p:txBody>
        </p:sp>
        <p:sp>
          <p:nvSpPr>
            <p:cNvPr id="62" name="MH_Other_4">
              <a:extLst>
                <a:ext uri="{FF2B5EF4-FFF2-40B4-BE49-F238E27FC236}">
                  <a16:creationId xmlns:a16="http://schemas.microsoft.com/office/drawing/2014/main" xmlns="" id="{F7CF9175-8CB0-4740-87E6-2B2968508EE6}"/>
                </a:ext>
              </a:extLst>
            </p:cNvPr>
            <p:cNvSpPr>
              <a:spLocks/>
            </p:cNvSpPr>
            <p:nvPr>
              <p:custDataLst>
                <p:tags r:id="rId8"/>
              </p:custDataLst>
            </p:nvPr>
          </p:nvSpPr>
          <p:spPr bwMode="auto">
            <a:xfrm rot="14988892" flipH="1" flipV="1">
              <a:off x="4939507" y="4085432"/>
              <a:ext cx="939800" cy="1579563"/>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flip="none" rotWithShape="1">
              <a:gsLst>
                <a:gs pos="100000">
                  <a:schemeClr val="accent4">
                    <a:lumMod val="40000"/>
                    <a:lumOff val="60000"/>
                  </a:schemeClr>
                </a:gs>
                <a:gs pos="9000">
                  <a:schemeClr val="accent4"/>
                </a:gs>
              </a:gsLst>
              <a:lin ang="8100000" scaled="1"/>
              <a:tileRect/>
            </a:gradFill>
            <a:ln w="3175" cap="flat" cmpd="sng" algn="ctr">
              <a:solidFill>
                <a:schemeClr val="accent4">
                  <a:lumMod val="40000"/>
                  <a:lumOff val="60000"/>
                </a:schemeClr>
              </a:solidFill>
              <a:prstDash val="solid"/>
            </a:ln>
            <a:effectLst/>
          </p:spPr>
          <p:txBody>
            <a:bodyPr anchor="ctr"/>
            <a:lstStyle/>
            <a:p>
              <a:pPr algn="ctr">
                <a:lnSpc>
                  <a:spcPct val="120000"/>
                </a:lnSpc>
                <a:defRPr/>
              </a:pPr>
              <a:endParaRPr lang="en-US" sz="1050" b="1" kern="0" dirty="0">
                <a:solidFill>
                  <a:srgbClr val="F9F9F9"/>
                </a:solidFill>
                <a:latin typeface="微软雅黑" pitchFamily="34" charset="-122"/>
                <a:ea typeface="微软雅黑" pitchFamily="34" charset="-122"/>
              </a:endParaRPr>
            </a:p>
          </p:txBody>
        </p:sp>
        <p:sp>
          <p:nvSpPr>
            <p:cNvPr id="63" name="MH_SubTitle_4">
              <a:extLst>
                <a:ext uri="{FF2B5EF4-FFF2-40B4-BE49-F238E27FC236}">
                  <a16:creationId xmlns:a16="http://schemas.microsoft.com/office/drawing/2014/main" xmlns="" id="{6F3E560C-BD1E-487E-AA6C-116B54F289B9}"/>
                </a:ext>
              </a:extLst>
            </p:cNvPr>
            <p:cNvSpPr/>
            <p:nvPr>
              <p:custDataLst>
                <p:tags r:id="rId9"/>
              </p:custDataLst>
            </p:nvPr>
          </p:nvSpPr>
          <p:spPr>
            <a:xfrm>
              <a:off x="5311775" y="4148139"/>
              <a:ext cx="801688" cy="801687"/>
            </a:xfrm>
            <a:prstGeom prst="ellipse">
              <a:avLst/>
            </a:prstGeom>
            <a:solidFill>
              <a:schemeClr val="accent4"/>
            </a:solidFill>
            <a:ln w="57150" cap="flat" cmpd="sng" algn="ctr">
              <a:solidFill>
                <a:sysClr val="window" lastClr="FFFFFF"/>
              </a:solidFill>
              <a:prstDash val="solid"/>
              <a:miter lim="800000"/>
            </a:ln>
            <a:effectLst/>
          </p:spPr>
          <p:txBody>
            <a:bodyPr wrap="none" lIns="0" tIns="0" rIns="0" bIns="0" anchor="ctr">
              <a:normAutofit/>
            </a:bodyPr>
            <a:lstStyle/>
            <a:p>
              <a:pPr algn="ctr">
                <a:defRPr/>
              </a:pPr>
              <a:r>
                <a:rPr lang="en-US" altLang="zh-CN" sz="1400" kern="0" dirty="0">
                  <a:solidFill>
                    <a:srgbClr val="FFFFFF"/>
                  </a:solidFill>
                </a:rPr>
                <a:t>04</a:t>
              </a:r>
              <a:endParaRPr lang="zh-CN" altLang="en-US" sz="1400" kern="0" dirty="0">
                <a:solidFill>
                  <a:srgbClr val="FFFFFF"/>
                </a:solidFill>
              </a:endParaRPr>
            </a:p>
          </p:txBody>
        </p:sp>
        <p:sp>
          <p:nvSpPr>
            <p:cNvPr id="65" name="MH_Other_5">
              <a:extLst>
                <a:ext uri="{FF2B5EF4-FFF2-40B4-BE49-F238E27FC236}">
                  <a16:creationId xmlns:a16="http://schemas.microsoft.com/office/drawing/2014/main" xmlns="" id="{6B8A14CF-5768-48CB-87C8-A4BA1527291F}"/>
                </a:ext>
              </a:extLst>
            </p:cNvPr>
            <p:cNvSpPr>
              <a:spLocks/>
            </p:cNvSpPr>
            <p:nvPr>
              <p:custDataLst>
                <p:tags r:id="rId10"/>
              </p:custDataLst>
            </p:nvPr>
          </p:nvSpPr>
          <p:spPr bwMode="auto">
            <a:xfrm rot="19308892" flipH="1" flipV="1">
              <a:off x="4519614" y="2797175"/>
              <a:ext cx="941387" cy="1581150"/>
            </a:xfrm>
            <a:custGeom>
              <a:avLst/>
              <a:gdLst>
                <a:gd name="T0" fmla="*/ 2147483647 w 849"/>
                <a:gd name="T1" fmla="*/ 0 h 1133"/>
                <a:gd name="T2" fmla="*/ 2147483647 w 849"/>
                <a:gd name="T3" fmla="*/ 2147483647 h 1133"/>
                <a:gd name="T4" fmla="*/ 2147483647 w 849"/>
                <a:gd name="T5" fmla="*/ 2147483647 h 1133"/>
                <a:gd name="T6" fmla="*/ 2147483647 w 849"/>
                <a:gd name="T7" fmla="*/ 2147483647 h 1133"/>
                <a:gd name="T8" fmla="*/ 2147483647 w 849"/>
                <a:gd name="T9" fmla="*/ 2147483647 h 1133"/>
                <a:gd name="T10" fmla="*/ 2147483647 w 849"/>
                <a:gd name="T11" fmla="*/ 2147483647 h 1133"/>
                <a:gd name="T12" fmla="*/ 0 w 849"/>
                <a:gd name="T13" fmla="*/ 2147483647 h 1133"/>
                <a:gd name="T14" fmla="*/ 2147483647 w 849"/>
                <a:gd name="T15" fmla="*/ 0 h 1133"/>
                <a:gd name="T16" fmla="*/ 0 60000 65536"/>
                <a:gd name="T17" fmla="*/ 0 60000 65536"/>
                <a:gd name="T18" fmla="*/ 0 60000 65536"/>
                <a:gd name="T19" fmla="*/ 0 60000 65536"/>
                <a:gd name="T20" fmla="*/ 0 60000 65536"/>
                <a:gd name="T21" fmla="*/ 0 60000 65536"/>
                <a:gd name="T22" fmla="*/ 0 60000 65536"/>
                <a:gd name="T23" fmla="*/ 0 60000 65536"/>
                <a:gd name="T24" fmla="*/ 0 w 849"/>
                <a:gd name="T25" fmla="*/ 0 h 1133"/>
                <a:gd name="T26" fmla="*/ 849 w 849"/>
                <a:gd name="T27" fmla="*/ 1133 h 1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9" h="1133">
                  <a:moveTo>
                    <a:pt x="283" y="0"/>
                  </a:moveTo>
                  <a:cubicBezTo>
                    <a:pt x="595" y="0"/>
                    <a:pt x="849" y="253"/>
                    <a:pt x="849" y="567"/>
                  </a:cubicBezTo>
                  <a:cubicBezTo>
                    <a:pt x="849" y="880"/>
                    <a:pt x="595" y="1133"/>
                    <a:pt x="283" y="1133"/>
                  </a:cubicBezTo>
                  <a:cubicBezTo>
                    <a:pt x="283" y="1133"/>
                    <a:pt x="283" y="1133"/>
                    <a:pt x="283" y="1133"/>
                  </a:cubicBezTo>
                  <a:cubicBezTo>
                    <a:pt x="439" y="1133"/>
                    <a:pt x="566" y="1007"/>
                    <a:pt x="566" y="851"/>
                  </a:cubicBezTo>
                  <a:cubicBezTo>
                    <a:pt x="566" y="694"/>
                    <a:pt x="439" y="567"/>
                    <a:pt x="283" y="567"/>
                  </a:cubicBezTo>
                  <a:cubicBezTo>
                    <a:pt x="127" y="567"/>
                    <a:pt x="0" y="440"/>
                    <a:pt x="0" y="283"/>
                  </a:cubicBezTo>
                  <a:cubicBezTo>
                    <a:pt x="0" y="127"/>
                    <a:pt x="127" y="0"/>
                    <a:pt x="283" y="0"/>
                  </a:cubicBezTo>
                  <a:close/>
                </a:path>
              </a:pathLst>
            </a:custGeom>
            <a:gradFill flip="none" rotWithShape="1">
              <a:gsLst>
                <a:gs pos="100000">
                  <a:schemeClr val="bg2"/>
                </a:gs>
                <a:gs pos="9000">
                  <a:schemeClr val="bg2">
                    <a:lumMod val="75000"/>
                  </a:schemeClr>
                </a:gs>
              </a:gsLst>
              <a:lin ang="8100000" scaled="1"/>
              <a:tileRect/>
            </a:gradFill>
            <a:ln w="3175" cap="flat" cmpd="sng" algn="ctr">
              <a:solidFill>
                <a:schemeClr val="bg2">
                  <a:lumMod val="90000"/>
                </a:schemeClr>
              </a:solidFill>
              <a:prstDash val="solid"/>
            </a:ln>
            <a:effectLst/>
          </p:spPr>
          <p:txBody>
            <a:bodyPr anchor="ctr"/>
            <a:lstStyle/>
            <a:p>
              <a:pPr algn="ctr">
                <a:lnSpc>
                  <a:spcPct val="120000"/>
                </a:lnSpc>
                <a:defRPr/>
              </a:pPr>
              <a:endParaRPr lang="en-US" sz="1050" b="1" kern="0" dirty="0">
                <a:solidFill>
                  <a:srgbClr val="F9F9F9"/>
                </a:solidFill>
                <a:latin typeface="微软雅黑" pitchFamily="34" charset="-122"/>
                <a:ea typeface="微软雅黑" pitchFamily="34" charset="-122"/>
              </a:endParaRPr>
            </a:p>
          </p:txBody>
        </p:sp>
        <p:sp>
          <p:nvSpPr>
            <p:cNvPr id="66" name="MH_SubTitle_5">
              <a:extLst>
                <a:ext uri="{FF2B5EF4-FFF2-40B4-BE49-F238E27FC236}">
                  <a16:creationId xmlns:a16="http://schemas.microsoft.com/office/drawing/2014/main" xmlns="" id="{43E540D6-6342-4348-BC17-539F0D407E74}"/>
                </a:ext>
              </a:extLst>
            </p:cNvPr>
            <p:cNvSpPr/>
            <p:nvPr>
              <p:custDataLst>
                <p:tags r:id="rId11"/>
              </p:custDataLst>
            </p:nvPr>
          </p:nvSpPr>
          <p:spPr>
            <a:xfrm>
              <a:off x="4994275" y="3373439"/>
              <a:ext cx="801688" cy="801687"/>
            </a:xfrm>
            <a:prstGeom prst="ellipse">
              <a:avLst/>
            </a:prstGeom>
            <a:solidFill>
              <a:schemeClr val="bg2">
                <a:lumMod val="75000"/>
              </a:schemeClr>
            </a:solidFill>
            <a:ln w="57150" cap="flat" cmpd="sng" algn="ctr">
              <a:solidFill>
                <a:sysClr val="window" lastClr="FFFFFF"/>
              </a:solidFill>
              <a:prstDash val="solid"/>
              <a:miter lim="800000"/>
            </a:ln>
            <a:effectLst/>
          </p:spPr>
          <p:txBody>
            <a:bodyPr wrap="none" lIns="0" tIns="0" rIns="0" bIns="0" anchor="ctr">
              <a:normAutofit/>
            </a:bodyPr>
            <a:lstStyle/>
            <a:p>
              <a:pPr algn="ctr">
                <a:defRPr/>
              </a:pPr>
              <a:r>
                <a:rPr lang="en-US" altLang="zh-CN" sz="1400" kern="0" dirty="0">
                  <a:solidFill>
                    <a:srgbClr val="FFFFFF"/>
                  </a:solidFill>
                </a:rPr>
                <a:t>05</a:t>
              </a:r>
              <a:endParaRPr lang="zh-CN" altLang="en-US" sz="1400" kern="0" dirty="0">
                <a:solidFill>
                  <a:srgbClr val="FFFFFF"/>
                </a:solidFill>
              </a:endParaRPr>
            </a:p>
          </p:txBody>
        </p:sp>
      </p:grpSp>
      <p:grpSp>
        <p:nvGrpSpPr>
          <p:cNvPr id="18" name="组合 17">
            <a:extLst>
              <a:ext uri="{FF2B5EF4-FFF2-40B4-BE49-F238E27FC236}">
                <a16:creationId xmlns:a16="http://schemas.microsoft.com/office/drawing/2014/main" xmlns="" id="{55990C3C-A020-4415-A41C-414670F908CF}"/>
              </a:ext>
            </a:extLst>
          </p:cNvPr>
          <p:cNvGrpSpPr/>
          <p:nvPr/>
        </p:nvGrpSpPr>
        <p:grpSpPr>
          <a:xfrm>
            <a:off x="4362194" y="281415"/>
            <a:ext cx="3467616" cy="896477"/>
            <a:chOff x="4362194" y="281415"/>
            <a:chExt cx="3467616" cy="896477"/>
          </a:xfrm>
        </p:grpSpPr>
        <p:sp>
          <p:nvSpPr>
            <p:cNvPr id="19" name="Freeform 145">
              <a:extLst>
                <a:ext uri="{FF2B5EF4-FFF2-40B4-BE49-F238E27FC236}">
                  <a16:creationId xmlns:a16="http://schemas.microsoft.com/office/drawing/2014/main" xmlns="" id="{7B104DDE-E812-4690-8DD7-D9D2FF6DC64F}"/>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文本框 19">
              <a:extLst>
                <a:ext uri="{FF2B5EF4-FFF2-40B4-BE49-F238E27FC236}">
                  <a16:creationId xmlns:a16="http://schemas.microsoft.com/office/drawing/2014/main" xmlns="" id="{CE93EF52-4939-4505-BC02-C6E490087FA2}"/>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24" name="组合 23">
            <a:extLst>
              <a:ext uri="{FF2B5EF4-FFF2-40B4-BE49-F238E27FC236}">
                <a16:creationId xmlns:a16="http://schemas.microsoft.com/office/drawing/2014/main" xmlns="" id="{ED3E5C71-A9D8-416D-A402-BB63234B1CA4}"/>
              </a:ext>
            </a:extLst>
          </p:cNvPr>
          <p:cNvGrpSpPr/>
          <p:nvPr/>
        </p:nvGrpSpPr>
        <p:grpSpPr>
          <a:xfrm>
            <a:off x="6764338" y="1682912"/>
            <a:ext cx="3327636" cy="893147"/>
            <a:chOff x="7714456" y="1892141"/>
            <a:chExt cx="3327636" cy="893147"/>
          </a:xfrm>
        </p:grpSpPr>
        <p:sp>
          <p:nvSpPr>
            <p:cNvPr id="25" name="矩形 24">
              <a:extLst>
                <a:ext uri="{FF2B5EF4-FFF2-40B4-BE49-F238E27FC236}">
                  <a16:creationId xmlns:a16="http://schemas.microsoft.com/office/drawing/2014/main" xmlns="" id="{4B1AE44F-35F2-415B-A470-9891D7ED36B9}"/>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6" name="矩形 25">
              <a:extLst>
                <a:ext uri="{FF2B5EF4-FFF2-40B4-BE49-F238E27FC236}">
                  <a16:creationId xmlns:a16="http://schemas.microsoft.com/office/drawing/2014/main" xmlns="" id="{9981480A-ED6E-4692-9B1C-426345734CA7}"/>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27" name="组合 26">
            <a:extLst>
              <a:ext uri="{FF2B5EF4-FFF2-40B4-BE49-F238E27FC236}">
                <a16:creationId xmlns:a16="http://schemas.microsoft.com/office/drawing/2014/main" xmlns="" id="{B6FE4807-BD77-4D7E-8CFD-36FE1E3EBD82}"/>
              </a:ext>
            </a:extLst>
          </p:cNvPr>
          <p:cNvGrpSpPr/>
          <p:nvPr/>
        </p:nvGrpSpPr>
        <p:grpSpPr>
          <a:xfrm>
            <a:off x="8103829" y="2918841"/>
            <a:ext cx="2754671" cy="893147"/>
            <a:chOff x="7714456" y="1892141"/>
            <a:chExt cx="2754671" cy="893147"/>
          </a:xfrm>
        </p:grpSpPr>
        <p:sp>
          <p:nvSpPr>
            <p:cNvPr id="28" name="矩形 27">
              <a:extLst>
                <a:ext uri="{FF2B5EF4-FFF2-40B4-BE49-F238E27FC236}">
                  <a16:creationId xmlns:a16="http://schemas.microsoft.com/office/drawing/2014/main" xmlns="" id="{1ECDDF2A-1781-49FF-B12D-D44EE74AEF13}"/>
                </a:ext>
              </a:extLst>
            </p:cNvPr>
            <p:cNvSpPr/>
            <p:nvPr/>
          </p:nvSpPr>
          <p:spPr>
            <a:xfrm>
              <a:off x="7714456" y="2249757"/>
              <a:ext cx="275467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9" name="矩形 28">
              <a:extLst>
                <a:ext uri="{FF2B5EF4-FFF2-40B4-BE49-F238E27FC236}">
                  <a16:creationId xmlns:a16="http://schemas.microsoft.com/office/drawing/2014/main" xmlns="" id="{793A7855-871D-4D42-977E-63A59737C7FA}"/>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30" name="组合 29">
            <a:extLst>
              <a:ext uri="{FF2B5EF4-FFF2-40B4-BE49-F238E27FC236}">
                <a16:creationId xmlns:a16="http://schemas.microsoft.com/office/drawing/2014/main" xmlns="" id="{3118D485-7633-46EE-81B6-BA33CD37DDA4}"/>
              </a:ext>
            </a:extLst>
          </p:cNvPr>
          <p:cNvGrpSpPr/>
          <p:nvPr/>
        </p:nvGrpSpPr>
        <p:grpSpPr>
          <a:xfrm>
            <a:off x="7628976" y="4484266"/>
            <a:ext cx="2754671" cy="893147"/>
            <a:chOff x="7714456" y="1892141"/>
            <a:chExt cx="2754671" cy="893147"/>
          </a:xfrm>
        </p:grpSpPr>
        <p:sp>
          <p:nvSpPr>
            <p:cNvPr id="31" name="矩形 30">
              <a:extLst>
                <a:ext uri="{FF2B5EF4-FFF2-40B4-BE49-F238E27FC236}">
                  <a16:creationId xmlns:a16="http://schemas.microsoft.com/office/drawing/2014/main" xmlns="" id="{7B7A783E-8AE4-4421-A9E9-ADE3D8E17180}"/>
                </a:ext>
              </a:extLst>
            </p:cNvPr>
            <p:cNvSpPr/>
            <p:nvPr/>
          </p:nvSpPr>
          <p:spPr>
            <a:xfrm>
              <a:off x="7714456" y="2249757"/>
              <a:ext cx="275467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2" name="矩形 31">
              <a:extLst>
                <a:ext uri="{FF2B5EF4-FFF2-40B4-BE49-F238E27FC236}">
                  <a16:creationId xmlns:a16="http://schemas.microsoft.com/office/drawing/2014/main" xmlns="" id="{989B965F-B059-47AD-BA8A-AF4B87FABC6A}"/>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33" name="组合 32">
            <a:extLst>
              <a:ext uri="{FF2B5EF4-FFF2-40B4-BE49-F238E27FC236}">
                <a16:creationId xmlns:a16="http://schemas.microsoft.com/office/drawing/2014/main" xmlns="" id="{775BE29E-22DF-44BA-8AC1-EADDA19D1F1C}"/>
              </a:ext>
            </a:extLst>
          </p:cNvPr>
          <p:cNvGrpSpPr/>
          <p:nvPr/>
        </p:nvGrpSpPr>
        <p:grpSpPr>
          <a:xfrm>
            <a:off x="1607523" y="5017666"/>
            <a:ext cx="2754671" cy="893147"/>
            <a:chOff x="7714456" y="1892141"/>
            <a:chExt cx="2754671" cy="893147"/>
          </a:xfrm>
        </p:grpSpPr>
        <p:sp>
          <p:nvSpPr>
            <p:cNvPr id="34" name="矩形 33">
              <a:extLst>
                <a:ext uri="{FF2B5EF4-FFF2-40B4-BE49-F238E27FC236}">
                  <a16:creationId xmlns:a16="http://schemas.microsoft.com/office/drawing/2014/main" xmlns="" id="{8365F78B-D380-4563-862A-867B3C7A2C16}"/>
                </a:ext>
              </a:extLst>
            </p:cNvPr>
            <p:cNvSpPr/>
            <p:nvPr/>
          </p:nvSpPr>
          <p:spPr>
            <a:xfrm>
              <a:off x="7714456" y="2249757"/>
              <a:ext cx="2754671"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5" name="矩形 34">
              <a:extLst>
                <a:ext uri="{FF2B5EF4-FFF2-40B4-BE49-F238E27FC236}">
                  <a16:creationId xmlns:a16="http://schemas.microsoft.com/office/drawing/2014/main" xmlns="" id="{AD31523D-D568-4320-87DD-09D2A380DACA}"/>
                </a:ext>
              </a:extLst>
            </p:cNvPr>
            <p:cNvSpPr/>
            <p:nvPr/>
          </p:nvSpPr>
          <p:spPr>
            <a:xfrm>
              <a:off x="8227153" y="1892141"/>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grpSp>
        <p:nvGrpSpPr>
          <p:cNvPr id="36" name="组合 35">
            <a:extLst>
              <a:ext uri="{FF2B5EF4-FFF2-40B4-BE49-F238E27FC236}">
                <a16:creationId xmlns:a16="http://schemas.microsoft.com/office/drawing/2014/main" xmlns="" id="{03CBF845-CAEA-4EB3-A68B-9BB35DEF6B1A}"/>
              </a:ext>
            </a:extLst>
          </p:cNvPr>
          <p:cNvGrpSpPr/>
          <p:nvPr/>
        </p:nvGrpSpPr>
        <p:grpSpPr>
          <a:xfrm>
            <a:off x="1376926" y="2780328"/>
            <a:ext cx="2754671" cy="893147"/>
            <a:chOff x="7714456" y="1892141"/>
            <a:chExt cx="2754671" cy="893147"/>
          </a:xfrm>
        </p:grpSpPr>
        <p:sp>
          <p:nvSpPr>
            <p:cNvPr id="37" name="矩形 36">
              <a:extLst>
                <a:ext uri="{FF2B5EF4-FFF2-40B4-BE49-F238E27FC236}">
                  <a16:creationId xmlns:a16="http://schemas.microsoft.com/office/drawing/2014/main" xmlns="" id="{6256AC4C-2327-4B2D-8F5D-7FE78B4DB557}"/>
                </a:ext>
              </a:extLst>
            </p:cNvPr>
            <p:cNvSpPr/>
            <p:nvPr/>
          </p:nvSpPr>
          <p:spPr>
            <a:xfrm>
              <a:off x="7714456" y="2249757"/>
              <a:ext cx="2754671"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8" name="矩形 37">
              <a:extLst>
                <a:ext uri="{FF2B5EF4-FFF2-40B4-BE49-F238E27FC236}">
                  <a16:creationId xmlns:a16="http://schemas.microsoft.com/office/drawing/2014/main" xmlns="" id="{EF256FDD-7183-41F4-A655-B002C29F5E67}"/>
                </a:ext>
              </a:extLst>
            </p:cNvPr>
            <p:cNvSpPr/>
            <p:nvPr/>
          </p:nvSpPr>
          <p:spPr>
            <a:xfrm>
              <a:off x="8227153" y="1892141"/>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spTree>
    <p:custDataLst>
      <p:tags r:id="rId1"/>
    </p:custDataLst>
    <p:extLst>
      <p:ext uri="{BB962C8B-B14F-4D97-AF65-F5344CB8AC3E}">
        <p14:creationId xmlns:p14="http://schemas.microsoft.com/office/powerpoint/2010/main" val="33550207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1+#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1+#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fill="hold"/>
                                        <p:tgtEl>
                                          <p:spTgt spid="33"/>
                                        </p:tgtEl>
                                        <p:attrNameLst>
                                          <p:attrName>ppt_x</p:attrName>
                                        </p:attrNameLst>
                                      </p:cBhvr>
                                      <p:tavLst>
                                        <p:tav tm="0">
                                          <p:val>
                                            <p:strVal val="0-#ppt_w/2"/>
                                          </p:val>
                                        </p:tav>
                                        <p:tav tm="100000">
                                          <p:val>
                                            <p:strVal val="#ppt_x"/>
                                          </p:val>
                                        </p:tav>
                                      </p:tavLst>
                                    </p:anim>
                                    <p:anim calcmode="lin" valueType="num">
                                      <p:cBhvr additive="base">
                                        <p:cTn id="30" dur="500" fill="hold"/>
                                        <p:tgtEl>
                                          <p:spTgt spid="33"/>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0-#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a:extLst>
              <a:ext uri="{FF2B5EF4-FFF2-40B4-BE49-F238E27FC236}">
                <a16:creationId xmlns:a16="http://schemas.microsoft.com/office/drawing/2014/main" xmlns="" id="{F027A450-CD6B-4746-9A03-CC7AE88D51B6}"/>
              </a:ext>
            </a:extLst>
          </p:cNvPr>
          <p:cNvSpPr/>
          <p:nvPr>
            <p:custDataLst>
              <p:tags r:id="rId2"/>
            </p:custDataLst>
          </p:nvPr>
        </p:nvSpPr>
        <p:spPr>
          <a:xfrm>
            <a:off x="3575050" y="2906714"/>
            <a:ext cx="1042988" cy="1044575"/>
          </a:xfrm>
          <a:prstGeom prst="ellipse">
            <a:avLst/>
          </a:prstGeom>
          <a:solidFill>
            <a:srgbClr val="FFFFFF"/>
          </a:solidFill>
          <a:ln w="25400" cap="flat" cmpd="sng" algn="ctr">
            <a:solidFill>
              <a:schemeClr val="accent1"/>
            </a:solidFill>
            <a:prstDash val="solid"/>
          </a:ln>
          <a:effectLst/>
        </p:spPr>
        <p:txBody>
          <a:bodyPr anchor="ctr"/>
          <a:lstStyle/>
          <a:p>
            <a:pPr algn="ctr">
              <a:defRPr/>
            </a:pPr>
            <a:endParaRPr lang="zh-CN" altLang="en-US" kern="0">
              <a:solidFill>
                <a:prstClr val="black"/>
              </a:solidFill>
              <a:latin typeface="Impact" pitchFamily="34" charset="0"/>
              <a:ea typeface="宋体" panose="02010600030101010101" pitchFamily="2" charset="-122"/>
            </a:endParaRPr>
          </a:p>
        </p:txBody>
      </p:sp>
      <p:sp>
        <p:nvSpPr>
          <p:cNvPr id="16" name="椭圆 15">
            <a:extLst>
              <a:ext uri="{FF2B5EF4-FFF2-40B4-BE49-F238E27FC236}">
                <a16:creationId xmlns:a16="http://schemas.microsoft.com/office/drawing/2014/main" xmlns="" id="{EFEFA0EC-4E8B-4CF8-9959-E91D80857772}"/>
              </a:ext>
            </a:extLst>
          </p:cNvPr>
          <p:cNvSpPr/>
          <p:nvPr>
            <p:custDataLst>
              <p:tags r:id="rId3"/>
            </p:custDataLst>
          </p:nvPr>
        </p:nvSpPr>
        <p:spPr>
          <a:xfrm>
            <a:off x="3663950" y="2997200"/>
            <a:ext cx="865188" cy="863600"/>
          </a:xfrm>
          <a:prstGeom prst="ellipse">
            <a:avLst/>
          </a:prstGeom>
          <a:solidFill>
            <a:schemeClr val="accent1"/>
          </a:solidFill>
          <a:ln w="6350" cap="flat" cmpd="sng" algn="ctr">
            <a:noFill/>
            <a:prstDash val="solid"/>
          </a:ln>
          <a:effectLst/>
        </p:spPr>
        <p:txBody>
          <a:bodyPr anchor="ctr"/>
          <a:lstStyle/>
          <a:p>
            <a:pPr algn="ctr">
              <a:defRPr/>
            </a:pPr>
            <a:r>
              <a:rPr lang="en-US" altLang="zh-CN" sz="4400" kern="0" dirty="0">
                <a:solidFill>
                  <a:prstClr val="white"/>
                </a:solidFill>
                <a:latin typeface="Impact" pitchFamily="34" charset="0"/>
                <a:ea typeface="宋体" panose="02010600030101010101" pitchFamily="2" charset="-122"/>
              </a:rPr>
              <a:t>3</a:t>
            </a:r>
            <a:endParaRPr lang="zh-CN" altLang="en-US" sz="4400" kern="0" dirty="0">
              <a:solidFill>
                <a:prstClr val="white"/>
              </a:solidFill>
              <a:latin typeface="Impact" pitchFamily="34" charset="0"/>
              <a:ea typeface="宋体" panose="02010600030101010101" pitchFamily="2" charset="-122"/>
            </a:endParaRPr>
          </a:p>
        </p:txBody>
      </p:sp>
      <p:cxnSp>
        <p:nvCxnSpPr>
          <p:cNvPr id="3076" name="直接连接符 16">
            <a:extLst>
              <a:ext uri="{FF2B5EF4-FFF2-40B4-BE49-F238E27FC236}">
                <a16:creationId xmlns:a16="http://schemas.microsoft.com/office/drawing/2014/main" xmlns="" id="{AC8BA5D3-50FA-4643-9328-499D8CCB3D8D}"/>
              </a:ext>
            </a:extLst>
          </p:cNvPr>
          <p:cNvCxnSpPr>
            <a:cxnSpLocks noChangeShapeType="1"/>
            <a:stCxn id="15" idx="6"/>
          </p:cNvCxnSpPr>
          <p:nvPr>
            <p:custDataLst>
              <p:tags r:id="rId4"/>
            </p:custDataLst>
          </p:nvPr>
        </p:nvCxnSpPr>
        <p:spPr bwMode="auto">
          <a:xfrm>
            <a:off x="4618038" y="3429000"/>
            <a:ext cx="3998912" cy="0"/>
          </a:xfrm>
          <a:prstGeom prst="line">
            <a:avLst/>
          </a:prstGeom>
          <a:noFill/>
          <a:ln w="28575" algn="ctr">
            <a:solidFill>
              <a:schemeClr val="accent1"/>
            </a:solidFill>
            <a:round/>
            <a:headEnd/>
            <a:tailEnd type="oval" w="lg" len="lg"/>
          </a:ln>
          <a:extLst>
            <a:ext uri="{909E8E84-426E-40DD-AFC4-6F175D3DCCD1}">
              <a14:hiddenFill xmlns:a14="http://schemas.microsoft.com/office/drawing/2010/main">
                <a:noFill/>
              </a14:hiddenFill>
            </a:ext>
          </a:extLst>
        </p:spPr>
      </p:cxnSp>
      <p:grpSp>
        <p:nvGrpSpPr>
          <p:cNvPr id="7" name="组合 6">
            <a:extLst>
              <a:ext uri="{FF2B5EF4-FFF2-40B4-BE49-F238E27FC236}">
                <a16:creationId xmlns:a16="http://schemas.microsoft.com/office/drawing/2014/main" xmlns="" id="{8DD8077E-DB78-4838-8D0C-C15BB51FA9BE}"/>
              </a:ext>
            </a:extLst>
          </p:cNvPr>
          <p:cNvGrpSpPr/>
          <p:nvPr/>
        </p:nvGrpSpPr>
        <p:grpSpPr>
          <a:xfrm>
            <a:off x="4891186" y="281415"/>
            <a:ext cx="2409635" cy="896477"/>
            <a:chOff x="4891186" y="281415"/>
            <a:chExt cx="2409635" cy="896477"/>
          </a:xfrm>
        </p:grpSpPr>
        <p:sp>
          <p:nvSpPr>
            <p:cNvPr id="8" name="Freeform 145">
              <a:extLst>
                <a:ext uri="{FF2B5EF4-FFF2-40B4-BE49-F238E27FC236}">
                  <a16:creationId xmlns:a16="http://schemas.microsoft.com/office/drawing/2014/main" xmlns="" id="{0B5CD020-DA43-4B58-BBD9-21E230D07A70}"/>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文本框 8">
              <a:extLst>
                <a:ext uri="{FF2B5EF4-FFF2-40B4-BE49-F238E27FC236}">
                  <a16:creationId xmlns:a16="http://schemas.microsoft.com/office/drawing/2014/main" xmlns="" id="{C2BCEE7B-3CF0-4F9C-A3C5-0779F66B4CC0}"/>
                </a:ext>
              </a:extLst>
            </p:cNvPr>
            <p:cNvSpPr txBox="1"/>
            <p:nvPr/>
          </p:nvSpPr>
          <p:spPr>
            <a:xfrm>
              <a:off x="4891186" y="369588"/>
              <a:ext cx="2409635" cy="707886"/>
            </a:xfrm>
            <a:prstGeom prst="rect">
              <a:avLst/>
            </a:prstGeom>
            <a:noFill/>
          </p:spPr>
          <p:txBody>
            <a:bodyPr wrap="none" rtlCol="0">
              <a:spAutoFit/>
            </a:bodyPr>
            <a:lstStyle/>
            <a:p>
              <a:pPr algn="ctr"/>
              <a:r>
                <a:rPr lang="en-US" altLang="zh-CN" sz="4000" dirty="0">
                  <a:latin typeface="汉仪喵魂体W" panose="00020600040101010101" pitchFamily="18" charset="-122"/>
                  <a:ea typeface="汉仪喵魂体W" panose="00020600040101010101" pitchFamily="18" charset="-122"/>
                </a:rPr>
                <a:t>CONTENTS</a:t>
              </a:r>
              <a:endParaRPr lang="zh-CN" altLang="en-US" sz="4000" dirty="0">
                <a:latin typeface="汉仪喵魂体W" panose="00020600040101010101" pitchFamily="18" charset="-122"/>
                <a:ea typeface="汉仪喵魂体W" panose="00020600040101010101" pitchFamily="18" charset="-122"/>
              </a:endParaRPr>
            </a:p>
          </p:txBody>
        </p:sp>
      </p:grpSp>
      <p:sp>
        <p:nvSpPr>
          <p:cNvPr id="14" name="矩形 13">
            <a:extLst>
              <a:ext uri="{FF2B5EF4-FFF2-40B4-BE49-F238E27FC236}">
                <a16:creationId xmlns:a16="http://schemas.microsoft.com/office/drawing/2014/main" xmlns="" id="{CCD03960-735B-4BA3-89B7-997365DFBABA}"/>
              </a:ext>
            </a:extLst>
          </p:cNvPr>
          <p:cNvSpPr/>
          <p:nvPr/>
        </p:nvSpPr>
        <p:spPr>
          <a:xfrm>
            <a:off x="4706938" y="3444333"/>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17" name="矩形 16">
            <a:extLst>
              <a:ext uri="{FF2B5EF4-FFF2-40B4-BE49-F238E27FC236}">
                <a16:creationId xmlns:a16="http://schemas.microsoft.com/office/drawing/2014/main" xmlns="" id="{6D16F263-6911-49F3-801A-96D42981CD4B}"/>
              </a:ext>
            </a:extLst>
          </p:cNvPr>
          <p:cNvSpPr/>
          <p:nvPr/>
        </p:nvSpPr>
        <p:spPr>
          <a:xfrm>
            <a:off x="4706938" y="3000992"/>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标题文字添加此处</a:t>
            </a:r>
          </a:p>
        </p:txBody>
      </p:sp>
    </p:spTree>
    <p:custDataLst>
      <p:tags r:id="rId1"/>
    </p:custDataLst>
    <p:extLst>
      <p:ext uri="{BB962C8B-B14F-4D97-AF65-F5344CB8AC3E}">
        <p14:creationId xmlns:p14="http://schemas.microsoft.com/office/powerpoint/2010/main" val="6579404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wipe(left)">
                                      <p:cBhvr>
                                        <p:cTn id="18" dur="500"/>
                                        <p:tgtEl>
                                          <p:spTgt spid="3076"/>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4"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8" name="MH_Title_1">
            <a:extLst>
              <a:ext uri="{FF2B5EF4-FFF2-40B4-BE49-F238E27FC236}">
                <a16:creationId xmlns:a16="http://schemas.microsoft.com/office/drawing/2014/main" xmlns="" id="{174F3554-F54E-4F23-97DC-1F1D35002DAA}"/>
              </a:ext>
            </a:extLst>
          </p:cNvPr>
          <p:cNvSpPr>
            <a:spLocks/>
          </p:cNvSpPr>
          <p:nvPr>
            <p:custDataLst>
              <p:tags r:id="rId2"/>
            </p:custDataLst>
          </p:nvPr>
        </p:nvSpPr>
        <p:spPr bwMode="auto">
          <a:xfrm>
            <a:off x="5360394" y="3018792"/>
            <a:ext cx="1490261" cy="1492078"/>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endParaRPr lang="zh-CN" altLang="en-US" sz="1800" dirty="0">
              <a:solidFill>
                <a:srgbClr val="FFFFFF"/>
              </a:solidFill>
              <a:latin typeface="+mn-lt"/>
              <a:ea typeface="+mn-ea"/>
            </a:endParaRPr>
          </a:p>
        </p:txBody>
      </p:sp>
      <p:grpSp>
        <p:nvGrpSpPr>
          <p:cNvPr id="13" name="组合 12">
            <a:extLst>
              <a:ext uri="{FF2B5EF4-FFF2-40B4-BE49-F238E27FC236}">
                <a16:creationId xmlns:a16="http://schemas.microsoft.com/office/drawing/2014/main" xmlns="" id="{8B5DFD42-13C1-4CBF-AADD-3165B0ACB226}"/>
              </a:ext>
            </a:extLst>
          </p:cNvPr>
          <p:cNvGrpSpPr/>
          <p:nvPr/>
        </p:nvGrpSpPr>
        <p:grpSpPr>
          <a:xfrm>
            <a:off x="4362194" y="281415"/>
            <a:ext cx="3467616" cy="896477"/>
            <a:chOff x="4362194" y="281415"/>
            <a:chExt cx="3467616" cy="896477"/>
          </a:xfrm>
        </p:grpSpPr>
        <p:sp>
          <p:nvSpPr>
            <p:cNvPr id="14" name="Freeform 145">
              <a:extLst>
                <a:ext uri="{FF2B5EF4-FFF2-40B4-BE49-F238E27FC236}">
                  <a16:creationId xmlns:a16="http://schemas.microsoft.com/office/drawing/2014/main" xmlns="" id="{CE99B44C-46E8-438F-BBDC-FA55C9CE260E}"/>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a:extLst>
                <a:ext uri="{FF2B5EF4-FFF2-40B4-BE49-F238E27FC236}">
                  <a16:creationId xmlns:a16="http://schemas.microsoft.com/office/drawing/2014/main" xmlns="" id="{3E04DE03-2BC7-403E-A1B3-974AC3CB96D7}"/>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19" name="组合 18">
            <a:extLst>
              <a:ext uri="{FF2B5EF4-FFF2-40B4-BE49-F238E27FC236}">
                <a16:creationId xmlns:a16="http://schemas.microsoft.com/office/drawing/2014/main" xmlns="" id="{C49D351C-B62E-4ECF-B8D6-B7ACD48AAB26}"/>
              </a:ext>
            </a:extLst>
          </p:cNvPr>
          <p:cNvGrpSpPr/>
          <p:nvPr/>
        </p:nvGrpSpPr>
        <p:grpSpPr>
          <a:xfrm>
            <a:off x="8176748" y="2153306"/>
            <a:ext cx="2480131" cy="893147"/>
            <a:chOff x="7714456" y="1892141"/>
            <a:chExt cx="2480131" cy="893147"/>
          </a:xfrm>
        </p:grpSpPr>
        <p:sp>
          <p:nvSpPr>
            <p:cNvPr id="20" name="矩形 19">
              <a:extLst>
                <a:ext uri="{FF2B5EF4-FFF2-40B4-BE49-F238E27FC236}">
                  <a16:creationId xmlns:a16="http://schemas.microsoft.com/office/drawing/2014/main" xmlns="" id="{184320B4-53DC-42F1-B2FC-4B88606DCB65}"/>
                </a:ext>
              </a:extLst>
            </p:cNvPr>
            <p:cNvSpPr/>
            <p:nvPr/>
          </p:nvSpPr>
          <p:spPr>
            <a:xfrm>
              <a:off x="7714456" y="2249757"/>
              <a:ext cx="248013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1" name="矩形 20">
              <a:extLst>
                <a:ext uri="{FF2B5EF4-FFF2-40B4-BE49-F238E27FC236}">
                  <a16:creationId xmlns:a16="http://schemas.microsoft.com/office/drawing/2014/main" xmlns="" id="{8FC5BADD-2066-4DBE-89AB-5E28937C95A0}"/>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22" name="组合 21">
            <a:extLst>
              <a:ext uri="{FF2B5EF4-FFF2-40B4-BE49-F238E27FC236}">
                <a16:creationId xmlns:a16="http://schemas.microsoft.com/office/drawing/2014/main" xmlns="" id="{9783DAF5-532E-448F-A664-8A20116A72D3}"/>
              </a:ext>
            </a:extLst>
          </p:cNvPr>
          <p:cNvGrpSpPr/>
          <p:nvPr/>
        </p:nvGrpSpPr>
        <p:grpSpPr>
          <a:xfrm>
            <a:off x="8176748" y="4532272"/>
            <a:ext cx="2480131" cy="893147"/>
            <a:chOff x="7714456" y="1892141"/>
            <a:chExt cx="2480131" cy="893147"/>
          </a:xfrm>
        </p:grpSpPr>
        <p:sp>
          <p:nvSpPr>
            <p:cNvPr id="23" name="矩形 22">
              <a:extLst>
                <a:ext uri="{FF2B5EF4-FFF2-40B4-BE49-F238E27FC236}">
                  <a16:creationId xmlns:a16="http://schemas.microsoft.com/office/drawing/2014/main" xmlns="" id="{D34C0832-0EBE-45A9-82E6-B58540F64BE7}"/>
                </a:ext>
              </a:extLst>
            </p:cNvPr>
            <p:cNvSpPr/>
            <p:nvPr/>
          </p:nvSpPr>
          <p:spPr>
            <a:xfrm>
              <a:off x="7714456" y="2249757"/>
              <a:ext cx="248013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4" name="矩形 23">
              <a:extLst>
                <a:ext uri="{FF2B5EF4-FFF2-40B4-BE49-F238E27FC236}">
                  <a16:creationId xmlns:a16="http://schemas.microsoft.com/office/drawing/2014/main" xmlns="" id="{8A6D56FE-DCF3-4E0E-B200-6A39D6EFFC24}"/>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25" name="组合 24">
            <a:extLst>
              <a:ext uri="{FF2B5EF4-FFF2-40B4-BE49-F238E27FC236}">
                <a16:creationId xmlns:a16="http://schemas.microsoft.com/office/drawing/2014/main" xmlns="" id="{C18EBC19-A58C-46D4-BA9E-19B43BE2B0C0}"/>
              </a:ext>
            </a:extLst>
          </p:cNvPr>
          <p:cNvGrpSpPr/>
          <p:nvPr/>
        </p:nvGrpSpPr>
        <p:grpSpPr>
          <a:xfrm>
            <a:off x="1425752" y="2153306"/>
            <a:ext cx="2480131" cy="893147"/>
            <a:chOff x="7714456" y="1892141"/>
            <a:chExt cx="2480131" cy="893147"/>
          </a:xfrm>
        </p:grpSpPr>
        <p:sp>
          <p:nvSpPr>
            <p:cNvPr id="26" name="矩形 25">
              <a:extLst>
                <a:ext uri="{FF2B5EF4-FFF2-40B4-BE49-F238E27FC236}">
                  <a16:creationId xmlns:a16="http://schemas.microsoft.com/office/drawing/2014/main" xmlns="" id="{153E4BE0-AFA8-43CC-829F-AB06D2B61DFF}"/>
                </a:ext>
              </a:extLst>
            </p:cNvPr>
            <p:cNvSpPr/>
            <p:nvPr/>
          </p:nvSpPr>
          <p:spPr>
            <a:xfrm>
              <a:off x="7714456" y="2249757"/>
              <a:ext cx="2480131"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7" name="矩形 26">
              <a:extLst>
                <a:ext uri="{FF2B5EF4-FFF2-40B4-BE49-F238E27FC236}">
                  <a16:creationId xmlns:a16="http://schemas.microsoft.com/office/drawing/2014/main" xmlns="" id="{4070908B-538B-4435-A321-A220A95DC17B}"/>
                </a:ext>
              </a:extLst>
            </p:cNvPr>
            <p:cNvSpPr/>
            <p:nvPr/>
          </p:nvSpPr>
          <p:spPr>
            <a:xfrm>
              <a:off x="7952613" y="1892141"/>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grpSp>
        <p:nvGrpSpPr>
          <p:cNvPr id="28" name="组合 27">
            <a:extLst>
              <a:ext uri="{FF2B5EF4-FFF2-40B4-BE49-F238E27FC236}">
                <a16:creationId xmlns:a16="http://schemas.microsoft.com/office/drawing/2014/main" xmlns="" id="{62015C0B-B823-4D24-8AF4-A1451AFE01A7}"/>
              </a:ext>
            </a:extLst>
          </p:cNvPr>
          <p:cNvGrpSpPr/>
          <p:nvPr/>
        </p:nvGrpSpPr>
        <p:grpSpPr>
          <a:xfrm>
            <a:off x="1425752" y="4532272"/>
            <a:ext cx="2480131" cy="893147"/>
            <a:chOff x="7714456" y="1892141"/>
            <a:chExt cx="2480131" cy="893147"/>
          </a:xfrm>
        </p:grpSpPr>
        <p:sp>
          <p:nvSpPr>
            <p:cNvPr id="29" name="矩形 28">
              <a:extLst>
                <a:ext uri="{FF2B5EF4-FFF2-40B4-BE49-F238E27FC236}">
                  <a16:creationId xmlns:a16="http://schemas.microsoft.com/office/drawing/2014/main" xmlns="" id="{4575A910-B217-459B-8EB3-10CE904F6A2F}"/>
                </a:ext>
              </a:extLst>
            </p:cNvPr>
            <p:cNvSpPr/>
            <p:nvPr/>
          </p:nvSpPr>
          <p:spPr>
            <a:xfrm>
              <a:off x="7714456" y="2249757"/>
              <a:ext cx="2480131"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0" name="矩形 29">
              <a:extLst>
                <a:ext uri="{FF2B5EF4-FFF2-40B4-BE49-F238E27FC236}">
                  <a16:creationId xmlns:a16="http://schemas.microsoft.com/office/drawing/2014/main" xmlns="" id="{170558F6-8CD1-4F8E-A2FC-D553F5C8496D}"/>
                </a:ext>
              </a:extLst>
            </p:cNvPr>
            <p:cNvSpPr/>
            <p:nvPr/>
          </p:nvSpPr>
          <p:spPr>
            <a:xfrm>
              <a:off x="7952613" y="1892141"/>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pic>
        <p:nvPicPr>
          <p:cNvPr id="8" name="图片占位符 7">
            <a:extLst>
              <a:ext uri="{FF2B5EF4-FFF2-40B4-BE49-F238E27FC236}">
                <a16:creationId xmlns:a16="http://schemas.microsoft.com/office/drawing/2014/main" xmlns="" id="{BBBB377C-ACF7-4EF8-9E86-3854D412FC9F}"/>
              </a:ext>
            </a:extLst>
          </p:cNvPr>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a:ln w="28575">
            <a:solidFill>
              <a:schemeClr val="accent1"/>
            </a:solidFill>
          </a:ln>
        </p:spPr>
      </p:pic>
      <p:pic>
        <p:nvPicPr>
          <p:cNvPr id="10" name="图片占位符 9">
            <a:extLst>
              <a:ext uri="{FF2B5EF4-FFF2-40B4-BE49-F238E27FC236}">
                <a16:creationId xmlns:a16="http://schemas.microsoft.com/office/drawing/2014/main" xmlns="" id="{8589527E-D7B8-4A84-B12B-1555A69F9770}"/>
              </a:ext>
            </a:extLst>
          </p:cNvPr>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a:stretch>
            <a:fillRect/>
          </a:stretch>
        </p:blipFill>
        <p:spPr>
          <a:ln w="28575">
            <a:solidFill>
              <a:schemeClr val="accent1"/>
            </a:solidFill>
          </a:ln>
        </p:spPr>
      </p:pic>
      <p:pic>
        <p:nvPicPr>
          <p:cNvPr id="32" name="图片占位符 31">
            <a:extLst>
              <a:ext uri="{FF2B5EF4-FFF2-40B4-BE49-F238E27FC236}">
                <a16:creationId xmlns:a16="http://schemas.microsoft.com/office/drawing/2014/main" xmlns="" id="{B2DB4717-5FD6-4D21-9E47-A8BE380F289F}"/>
              </a:ext>
            </a:extLst>
          </p:cNvPr>
          <p:cNvPicPr>
            <a:picLocks noGrp="1" noChangeAspect="1"/>
          </p:cNvPicPr>
          <p:nvPr>
            <p:ph type="pic" sz="quarter" idx="12"/>
          </p:nvPr>
        </p:nvPicPr>
        <p:blipFill>
          <a:blip r:embed="rId7" cstate="screen">
            <a:extLst>
              <a:ext uri="{28A0092B-C50C-407E-A947-70E740481C1C}">
                <a14:useLocalDpi xmlns:a14="http://schemas.microsoft.com/office/drawing/2010/main"/>
              </a:ext>
            </a:extLst>
          </a:blip>
          <a:srcRect/>
          <a:stretch>
            <a:fillRect/>
          </a:stretch>
        </p:blipFill>
        <p:spPr>
          <a:ln w="28575">
            <a:solidFill>
              <a:schemeClr val="accent1"/>
            </a:solidFill>
          </a:ln>
        </p:spPr>
      </p:pic>
      <p:pic>
        <p:nvPicPr>
          <p:cNvPr id="12" name="图片占位符 11">
            <a:extLst>
              <a:ext uri="{FF2B5EF4-FFF2-40B4-BE49-F238E27FC236}">
                <a16:creationId xmlns:a16="http://schemas.microsoft.com/office/drawing/2014/main" xmlns="" id="{D0989307-0445-4F34-9A35-738F0013D336}"/>
              </a:ext>
            </a:extLst>
          </p:cNvPr>
          <p:cNvPicPr>
            <a:picLocks noGrp="1" noChangeAspect="1"/>
          </p:cNvPicPr>
          <p:nvPr>
            <p:ph type="pic" sz="quarter" idx="13"/>
          </p:nvPr>
        </p:nvPicPr>
        <p:blipFill>
          <a:blip r:embed="rId8" cstate="screen">
            <a:extLst>
              <a:ext uri="{28A0092B-C50C-407E-A947-70E740481C1C}">
                <a14:useLocalDpi xmlns:a14="http://schemas.microsoft.com/office/drawing/2010/main"/>
              </a:ext>
            </a:extLst>
          </a:blip>
          <a:srcRect/>
          <a:stretch>
            <a:fillRect/>
          </a:stretch>
        </p:blipFill>
        <p:spPr>
          <a:ln w="28575">
            <a:solidFill>
              <a:schemeClr val="accent1"/>
            </a:solidFill>
          </a:ln>
        </p:spPr>
      </p:pic>
    </p:spTree>
    <p:custDataLst>
      <p:tags r:id="rId1"/>
    </p:custDataLst>
    <p:extLst>
      <p:ext uri="{BB962C8B-B14F-4D97-AF65-F5344CB8AC3E}">
        <p14:creationId xmlns:p14="http://schemas.microsoft.com/office/powerpoint/2010/main" val="523283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78"/>
                                        </p:tgtEl>
                                        <p:attrNameLst>
                                          <p:attrName>style.visibility</p:attrName>
                                        </p:attrNameLst>
                                      </p:cBhvr>
                                      <p:to>
                                        <p:strVal val="visible"/>
                                      </p:to>
                                    </p:set>
                                    <p:anim calcmode="lin" valueType="num">
                                      <p:cBhvr>
                                        <p:cTn id="7" dur="500" fill="hold"/>
                                        <p:tgtEl>
                                          <p:spTgt spid="3078"/>
                                        </p:tgtEl>
                                        <p:attrNameLst>
                                          <p:attrName>ppt_w</p:attrName>
                                        </p:attrNameLst>
                                      </p:cBhvr>
                                      <p:tavLst>
                                        <p:tav tm="0">
                                          <p:val>
                                            <p:fltVal val="0"/>
                                          </p:val>
                                        </p:tav>
                                        <p:tav tm="100000">
                                          <p:val>
                                            <p:strVal val="#ppt_w"/>
                                          </p:val>
                                        </p:tav>
                                      </p:tavLst>
                                    </p:anim>
                                    <p:anim calcmode="lin" valueType="num">
                                      <p:cBhvr>
                                        <p:cTn id="8" dur="500" fill="hold"/>
                                        <p:tgtEl>
                                          <p:spTgt spid="3078"/>
                                        </p:tgtEl>
                                        <p:attrNameLst>
                                          <p:attrName>ppt_h</p:attrName>
                                        </p:attrNameLst>
                                      </p:cBhvr>
                                      <p:tavLst>
                                        <p:tav tm="0">
                                          <p:val>
                                            <p:fltVal val="0"/>
                                          </p:val>
                                        </p:tav>
                                        <p:tav tm="100000">
                                          <p:val>
                                            <p:strVal val="#ppt_h"/>
                                          </p:val>
                                        </p:tav>
                                      </p:tavLst>
                                    </p:anim>
                                    <p:animEffect transition="in" filter="fade">
                                      <p:cBhvr>
                                        <p:cTn id="9" dur="500"/>
                                        <p:tgtEl>
                                          <p:spTgt spid="307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par>
                                <p:cTn id="26" presetID="53" presetClass="entr" presetSubtype="16"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0-#ppt_w/2"/>
                                          </p:val>
                                        </p:tav>
                                        <p:tav tm="100000">
                                          <p:val>
                                            <p:strVal val="#ppt_x"/>
                                          </p:val>
                                        </p:tav>
                                      </p:tavLst>
                                    </p:anim>
                                    <p:anim calcmode="lin" valueType="num">
                                      <p:cBhvr additive="base">
                                        <p:cTn id="35" dur="5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0-#ppt_w/2"/>
                                          </p:val>
                                        </p:tav>
                                        <p:tav tm="100000">
                                          <p:val>
                                            <p:strVal val="#ppt_x"/>
                                          </p:val>
                                        </p:tav>
                                      </p:tavLst>
                                    </p:anim>
                                    <p:anim calcmode="lin" valueType="num">
                                      <p:cBhvr additive="base">
                                        <p:cTn id="39" dur="500" fill="hold"/>
                                        <p:tgtEl>
                                          <p:spTgt spid="2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9" name="MH_Other_1">
            <a:extLst>
              <a:ext uri="{FF2B5EF4-FFF2-40B4-BE49-F238E27FC236}">
                <a16:creationId xmlns:a16="http://schemas.microsoft.com/office/drawing/2014/main" xmlns="" id="{E1B0CBB1-1DEC-4102-9AEA-2714B1B69136}"/>
              </a:ext>
            </a:extLst>
          </p:cNvPr>
          <p:cNvCxnSpPr>
            <a:cxnSpLocks/>
          </p:cNvCxnSpPr>
          <p:nvPr>
            <p:custDataLst>
              <p:tags r:id="rId2"/>
            </p:custDataLst>
          </p:nvPr>
        </p:nvCxnSpPr>
        <p:spPr>
          <a:xfrm>
            <a:off x="1930400" y="3591750"/>
            <a:ext cx="5739690" cy="0"/>
          </a:xfrm>
          <a:prstGeom prst="line">
            <a:avLst/>
          </a:prstGeom>
          <a:noFill/>
          <a:ln w="9525" cap="flat" cmpd="sng" algn="ctr">
            <a:solidFill>
              <a:schemeClr val="accent1"/>
            </a:solidFill>
            <a:prstDash val="solid"/>
            <a:headEnd type="oval" w="med" len="med"/>
            <a:tailEnd type="none" w="med" len="med"/>
          </a:ln>
          <a:effectLst/>
        </p:spPr>
      </p:cxnSp>
      <p:cxnSp>
        <p:nvCxnSpPr>
          <p:cNvPr id="30" name="MH_Other_2">
            <a:extLst>
              <a:ext uri="{FF2B5EF4-FFF2-40B4-BE49-F238E27FC236}">
                <a16:creationId xmlns:a16="http://schemas.microsoft.com/office/drawing/2014/main" xmlns="" id="{E9823A54-9509-4786-9327-39D69620E96A}"/>
              </a:ext>
            </a:extLst>
          </p:cNvPr>
          <p:cNvCxnSpPr>
            <a:cxnSpLocks/>
          </p:cNvCxnSpPr>
          <p:nvPr>
            <p:custDataLst>
              <p:tags r:id="rId3"/>
            </p:custDataLst>
          </p:nvPr>
        </p:nvCxnSpPr>
        <p:spPr>
          <a:xfrm>
            <a:off x="1930400" y="4319588"/>
            <a:ext cx="5739690" cy="0"/>
          </a:xfrm>
          <a:prstGeom prst="line">
            <a:avLst/>
          </a:prstGeom>
          <a:noFill/>
          <a:ln w="9525" cap="flat" cmpd="sng" algn="ctr">
            <a:solidFill>
              <a:schemeClr val="accent2"/>
            </a:solidFill>
            <a:prstDash val="solid"/>
            <a:headEnd type="oval" w="med" len="med"/>
            <a:tailEnd type="none" w="med" len="med"/>
          </a:ln>
          <a:effectLst/>
        </p:spPr>
      </p:cxnSp>
      <p:cxnSp>
        <p:nvCxnSpPr>
          <p:cNvPr id="31" name="MH_Other_3">
            <a:extLst>
              <a:ext uri="{FF2B5EF4-FFF2-40B4-BE49-F238E27FC236}">
                <a16:creationId xmlns:a16="http://schemas.microsoft.com/office/drawing/2014/main" xmlns="" id="{5BDAA3D2-2869-4FB8-9E4B-B2ECB5041B63}"/>
              </a:ext>
            </a:extLst>
          </p:cNvPr>
          <p:cNvCxnSpPr>
            <a:cxnSpLocks/>
          </p:cNvCxnSpPr>
          <p:nvPr>
            <p:custDataLst>
              <p:tags r:id="rId4"/>
            </p:custDataLst>
          </p:nvPr>
        </p:nvCxnSpPr>
        <p:spPr>
          <a:xfrm>
            <a:off x="1930400" y="5049384"/>
            <a:ext cx="5739690" cy="0"/>
          </a:xfrm>
          <a:prstGeom prst="line">
            <a:avLst/>
          </a:prstGeom>
          <a:noFill/>
          <a:ln w="9525" cap="flat" cmpd="sng" algn="ctr">
            <a:solidFill>
              <a:schemeClr val="accent3"/>
            </a:solidFill>
            <a:prstDash val="solid"/>
            <a:headEnd type="oval" w="med" len="med"/>
            <a:tailEnd type="none" w="med" len="med"/>
          </a:ln>
          <a:effectLst/>
        </p:spPr>
      </p:cxnSp>
      <p:cxnSp>
        <p:nvCxnSpPr>
          <p:cNvPr id="32" name="MH_Other_4">
            <a:extLst>
              <a:ext uri="{FF2B5EF4-FFF2-40B4-BE49-F238E27FC236}">
                <a16:creationId xmlns:a16="http://schemas.microsoft.com/office/drawing/2014/main" xmlns="" id="{15C96A67-919B-456C-BB9A-D336F8BB6C87}"/>
              </a:ext>
            </a:extLst>
          </p:cNvPr>
          <p:cNvCxnSpPr>
            <a:cxnSpLocks/>
          </p:cNvCxnSpPr>
          <p:nvPr>
            <p:custDataLst>
              <p:tags r:id="rId5"/>
            </p:custDataLst>
          </p:nvPr>
        </p:nvCxnSpPr>
        <p:spPr>
          <a:xfrm>
            <a:off x="1930400" y="5777223"/>
            <a:ext cx="5739690" cy="0"/>
          </a:xfrm>
          <a:prstGeom prst="line">
            <a:avLst/>
          </a:prstGeom>
          <a:noFill/>
          <a:ln w="9525" cap="flat" cmpd="sng" algn="ctr">
            <a:solidFill>
              <a:schemeClr val="accent4"/>
            </a:solidFill>
            <a:prstDash val="solid"/>
            <a:headEnd type="oval" w="med" len="med"/>
            <a:tailEnd type="none" w="med" len="med"/>
          </a:ln>
          <a:effectLst/>
        </p:spPr>
      </p:cxnSp>
      <p:sp>
        <p:nvSpPr>
          <p:cNvPr id="34" name="MH_Other_5">
            <a:extLst>
              <a:ext uri="{FF2B5EF4-FFF2-40B4-BE49-F238E27FC236}">
                <a16:creationId xmlns:a16="http://schemas.microsoft.com/office/drawing/2014/main" xmlns="" id="{C4FDAF5E-6FE6-42A1-953C-AE13CB58FD90}"/>
              </a:ext>
            </a:extLst>
          </p:cNvPr>
          <p:cNvSpPr/>
          <p:nvPr>
            <p:custDataLst>
              <p:tags r:id="rId6"/>
            </p:custDataLst>
          </p:nvPr>
        </p:nvSpPr>
        <p:spPr>
          <a:xfrm>
            <a:off x="6658549" y="1778023"/>
            <a:ext cx="3641151" cy="1813727"/>
          </a:xfrm>
          <a:prstGeom prst="triangle">
            <a:avLst/>
          </a:prstGeom>
          <a:solidFill>
            <a:schemeClr val="accent1"/>
          </a:solidFill>
          <a:ln w="25400" cap="flat" cmpd="sng" algn="ctr">
            <a:solidFill>
              <a:srgbClr val="FFFFFF"/>
            </a:solid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5" name="MH_Other_6">
            <a:extLst>
              <a:ext uri="{FF2B5EF4-FFF2-40B4-BE49-F238E27FC236}">
                <a16:creationId xmlns:a16="http://schemas.microsoft.com/office/drawing/2014/main" xmlns="" id="{1B4B6B15-1F7F-4367-91D1-BA0CEAB6B589}"/>
              </a:ext>
            </a:extLst>
          </p:cNvPr>
          <p:cNvSpPr/>
          <p:nvPr>
            <p:custDataLst>
              <p:tags r:id="rId7"/>
            </p:custDataLst>
          </p:nvPr>
        </p:nvSpPr>
        <p:spPr>
          <a:xfrm>
            <a:off x="6985294" y="2828693"/>
            <a:ext cx="2987660" cy="1488940"/>
          </a:xfrm>
          <a:prstGeom prst="triangle">
            <a:avLst/>
          </a:prstGeom>
          <a:solidFill>
            <a:schemeClr val="accent2"/>
          </a:solidFill>
          <a:ln w="25400" cap="flat" cmpd="sng" algn="ctr">
            <a:solidFill>
              <a:srgbClr val="FFFFFF"/>
            </a:solid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6" name="MH_Other_7">
            <a:extLst>
              <a:ext uri="{FF2B5EF4-FFF2-40B4-BE49-F238E27FC236}">
                <a16:creationId xmlns:a16="http://schemas.microsoft.com/office/drawing/2014/main" xmlns="" id="{A0080AF4-FE3E-44D9-88AA-1507813CD044}"/>
              </a:ext>
            </a:extLst>
          </p:cNvPr>
          <p:cNvSpPr/>
          <p:nvPr>
            <p:custDataLst>
              <p:tags r:id="rId8"/>
            </p:custDataLst>
          </p:nvPr>
        </p:nvSpPr>
        <p:spPr>
          <a:xfrm>
            <a:off x="7243559" y="3830449"/>
            <a:ext cx="2473087" cy="1230674"/>
          </a:xfrm>
          <a:prstGeom prst="triangle">
            <a:avLst/>
          </a:prstGeom>
          <a:solidFill>
            <a:schemeClr val="accent3"/>
          </a:solidFill>
          <a:ln w="25400" cap="flat" cmpd="sng" algn="ctr">
            <a:solidFill>
              <a:srgbClr val="FFFFFF"/>
            </a:solid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7" name="MH_Other_8">
            <a:extLst>
              <a:ext uri="{FF2B5EF4-FFF2-40B4-BE49-F238E27FC236}">
                <a16:creationId xmlns:a16="http://schemas.microsoft.com/office/drawing/2014/main" xmlns="" id="{0B176595-453C-428A-9C5A-4B9706B9067F}"/>
              </a:ext>
            </a:extLst>
          </p:cNvPr>
          <p:cNvSpPr/>
          <p:nvPr>
            <p:custDataLst>
              <p:tags r:id="rId9"/>
            </p:custDataLst>
          </p:nvPr>
        </p:nvSpPr>
        <p:spPr>
          <a:xfrm>
            <a:off x="7499868" y="4824381"/>
            <a:ext cx="1958513" cy="976322"/>
          </a:xfrm>
          <a:prstGeom prst="triangle">
            <a:avLst/>
          </a:prstGeom>
          <a:solidFill>
            <a:schemeClr val="accent4"/>
          </a:solidFill>
          <a:ln w="25400" cap="flat" cmpd="sng" algn="ctr">
            <a:solidFill>
              <a:srgbClr val="FFFFFF"/>
            </a:solid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9" name="MH_Other_9">
            <a:extLst>
              <a:ext uri="{FF2B5EF4-FFF2-40B4-BE49-F238E27FC236}">
                <a16:creationId xmlns:a16="http://schemas.microsoft.com/office/drawing/2014/main" xmlns="" id="{1A609E73-51FD-4685-A987-282B6F823DFD}"/>
              </a:ext>
            </a:extLst>
          </p:cNvPr>
          <p:cNvSpPr/>
          <p:nvPr>
            <p:custDataLst>
              <p:tags r:id="rId10"/>
            </p:custDataLst>
          </p:nvPr>
        </p:nvSpPr>
        <p:spPr>
          <a:xfrm>
            <a:off x="8311839" y="5607003"/>
            <a:ext cx="336528" cy="193700"/>
          </a:xfrm>
          <a:prstGeom prst="triangle">
            <a:avLst/>
          </a:prstGeom>
          <a:solidFill>
            <a:srgbClr val="F3F3F3"/>
          </a:solidFill>
          <a:ln w="25400" cap="flat" cmpd="sng" algn="ctr">
            <a:solidFill>
              <a:srgbClr val="FFFFFF"/>
            </a:solid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grpSp>
        <p:nvGrpSpPr>
          <p:cNvPr id="25" name="组合 24">
            <a:extLst>
              <a:ext uri="{FF2B5EF4-FFF2-40B4-BE49-F238E27FC236}">
                <a16:creationId xmlns:a16="http://schemas.microsoft.com/office/drawing/2014/main" xmlns="" id="{44B98B57-5937-4F1C-B6A3-743F7FF5F4B6}"/>
              </a:ext>
            </a:extLst>
          </p:cNvPr>
          <p:cNvGrpSpPr/>
          <p:nvPr/>
        </p:nvGrpSpPr>
        <p:grpSpPr>
          <a:xfrm>
            <a:off x="4362194" y="281415"/>
            <a:ext cx="3467616" cy="896477"/>
            <a:chOff x="4362194" y="281415"/>
            <a:chExt cx="3467616" cy="896477"/>
          </a:xfrm>
        </p:grpSpPr>
        <p:sp>
          <p:nvSpPr>
            <p:cNvPr id="26" name="Freeform 145">
              <a:extLst>
                <a:ext uri="{FF2B5EF4-FFF2-40B4-BE49-F238E27FC236}">
                  <a16:creationId xmlns:a16="http://schemas.microsoft.com/office/drawing/2014/main" xmlns="" id="{7621F5C1-8245-49BB-8581-F176F618966C}"/>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文本框 26">
              <a:extLst>
                <a:ext uri="{FF2B5EF4-FFF2-40B4-BE49-F238E27FC236}">
                  <a16:creationId xmlns:a16="http://schemas.microsoft.com/office/drawing/2014/main" xmlns="" id="{A3498F64-E35F-4873-8A68-827CDFA22EE9}"/>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sp>
        <p:nvSpPr>
          <p:cNvPr id="41" name="矩形 40">
            <a:extLst>
              <a:ext uri="{FF2B5EF4-FFF2-40B4-BE49-F238E27FC236}">
                <a16:creationId xmlns:a16="http://schemas.microsoft.com/office/drawing/2014/main" xmlns="" id="{22955DAB-BF5C-45B6-9702-648A8EDF6917}"/>
              </a:ext>
            </a:extLst>
          </p:cNvPr>
          <p:cNvSpPr/>
          <p:nvPr/>
        </p:nvSpPr>
        <p:spPr>
          <a:xfrm>
            <a:off x="2063750" y="3051790"/>
            <a:ext cx="3565525"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3" name="矩形 42">
            <a:extLst>
              <a:ext uri="{FF2B5EF4-FFF2-40B4-BE49-F238E27FC236}">
                <a16:creationId xmlns:a16="http://schemas.microsoft.com/office/drawing/2014/main" xmlns="" id="{D9970AAA-70DE-45C6-B4AB-3DF079EE5D66}"/>
              </a:ext>
            </a:extLst>
          </p:cNvPr>
          <p:cNvSpPr/>
          <p:nvPr/>
        </p:nvSpPr>
        <p:spPr>
          <a:xfrm>
            <a:off x="2063750" y="3786015"/>
            <a:ext cx="3565525"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4" name="矩形 43">
            <a:extLst>
              <a:ext uri="{FF2B5EF4-FFF2-40B4-BE49-F238E27FC236}">
                <a16:creationId xmlns:a16="http://schemas.microsoft.com/office/drawing/2014/main" xmlns="" id="{C2353F5C-9605-4D3E-81D7-F79A0E937B9F}"/>
              </a:ext>
            </a:extLst>
          </p:cNvPr>
          <p:cNvSpPr/>
          <p:nvPr/>
        </p:nvSpPr>
        <p:spPr>
          <a:xfrm>
            <a:off x="2063750" y="4510198"/>
            <a:ext cx="3565525"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5" name="矩形 44">
            <a:extLst>
              <a:ext uri="{FF2B5EF4-FFF2-40B4-BE49-F238E27FC236}">
                <a16:creationId xmlns:a16="http://schemas.microsoft.com/office/drawing/2014/main" xmlns="" id="{331E127D-222A-4D69-8F58-385E55013925}"/>
              </a:ext>
            </a:extLst>
          </p:cNvPr>
          <p:cNvSpPr/>
          <p:nvPr/>
        </p:nvSpPr>
        <p:spPr>
          <a:xfrm>
            <a:off x="2063750" y="5243907"/>
            <a:ext cx="3565525"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Tree>
    <p:custDataLst>
      <p:tags r:id="rId1"/>
    </p:custDataLst>
    <p:extLst>
      <p:ext uri="{BB962C8B-B14F-4D97-AF65-F5344CB8AC3E}">
        <p14:creationId xmlns:p14="http://schemas.microsoft.com/office/powerpoint/2010/main" val="38259285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1000" fill="hold"/>
                                        <p:tgtEl>
                                          <p:spTgt spid="3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000"/>
                                        <p:tgtEl>
                                          <p:spTgt spid="39"/>
                                        </p:tgtEl>
                                      </p:cBhvr>
                                    </p:animEffect>
                                    <p:anim calcmode="lin" valueType="num">
                                      <p:cBhvr>
                                        <p:cTn id="48" dur="1000" fill="hold"/>
                                        <p:tgtEl>
                                          <p:spTgt spid="39"/>
                                        </p:tgtEl>
                                        <p:attrNameLst>
                                          <p:attrName>ppt_x</p:attrName>
                                        </p:attrNameLst>
                                      </p:cBhvr>
                                      <p:tavLst>
                                        <p:tav tm="0">
                                          <p:val>
                                            <p:strVal val="#ppt_x"/>
                                          </p:val>
                                        </p:tav>
                                        <p:tav tm="100000">
                                          <p:val>
                                            <p:strVal val="#ppt_x"/>
                                          </p:val>
                                        </p:tav>
                                      </p:tavLst>
                                    </p:anim>
                                    <p:anim calcmode="lin" valueType="num">
                                      <p:cBhvr>
                                        <p:cTn id="49" dur="1000" fill="hold"/>
                                        <p:tgtEl>
                                          <p:spTgt spid="3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9" grpId="0" animBg="1"/>
      <p:bldP spid="41" grpId="0"/>
      <p:bldP spid="43" grpId="0"/>
      <p:bldP spid="44" grpId="0"/>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MH_SubTitle_1">
            <a:extLst>
              <a:ext uri="{FF2B5EF4-FFF2-40B4-BE49-F238E27FC236}">
                <a16:creationId xmlns:a16="http://schemas.microsoft.com/office/drawing/2014/main" xmlns="" id="{7FBD6E58-D9C9-423E-B796-D923EC99FE6F}"/>
              </a:ext>
            </a:extLst>
          </p:cNvPr>
          <p:cNvSpPr/>
          <p:nvPr>
            <p:custDataLst>
              <p:tags r:id="rId2"/>
            </p:custDataLst>
          </p:nvPr>
        </p:nvSpPr>
        <p:spPr>
          <a:xfrm rot="2198707">
            <a:off x="1691839" y="2569911"/>
            <a:ext cx="1966220" cy="2512499"/>
          </a:xfrm>
          <a:prstGeom prst="roundRect">
            <a:avLst/>
          </a:prstGeom>
          <a:solidFill>
            <a:schemeClr val="accent1"/>
          </a:solidFill>
          <a:ln w="3175" cap="flat" cmpd="sng" algn="ctr">
            <a:solidFill>
              <a:sysClr val="window" lastClr="FFFFFF">
                <a:lumMod val="75000"/>
              </a:sysClr>
            </a:solidFill>
            <a:prstDash val="solid"/>
          </a:ln>
          <a:effectLst/>
        </p:spPr>
        <p:txBody>
          <a:bodyPr anchor="b">
            <a:normAutofit/>
          </a:bodyPr>
          <a:lstStyle/>
          <a:p>
            <a:pPr algn="ctr">
              <a:defRPr/>
            </a:pPr>
            <a:endParaRPr lang="zh-CN" altLang="en-US" sz="1350" kern="0" dirty="0">
              <a:solidFill>
                <a:srgbClr val="FFFFFF"/>
              </a:solidFill>
            </a:endParaRPr>
          </a:p>
        </p:txBody>
      </p:sp>
      <p:sp>
        <p:nvSpPr>
          <p:cNvPr id="3078" name="MH_SubTitle_2">
            <a:extLst>
              <a:ext uri="{FF2B5EF4-FFF2-40B4-BE49-F238E27FC236}">
                <a16:creationId xmlns:a16="http://schemas.microsoft.com/office/drawing/2014/main" xmlns="" id="{958B4A20-9B13-48E9-AEDE-8C425221B864}"/>
              </a:ext>
            </a:extLst>
          </p:cNvPr>
          <p:cNvSpPr>
            <a:spLocks noChangeArrowheads="1"/>
          </p:cNvSpPr>
          <p:nvPr>
            <p:custDataLst>
              <p:tags r:id="rId3"/>
            </p:custDataLst>
          </p:nvPr>
        </p:nvSpPr>
        <p:spPr bwMode="auto">
          <a:xfrm rot="480613">
            <a:off x="4751018" y="3631985"/>
            <a:ext cx="1968156" cy="2514436"/>
          </a:xfrm>
          <a:prstGeom prst="roundRect">
            <a:avLst>
              <a:gd name="adj" fmla="val 16667"/>
            </a:avLst>
          </a:prstGeom>
          <a:solidFill>
            <a:schemeClr val="accent2"/>
          </a:solidFill>
          <a:ln w="3175" algn="ctr">
            <a:solidFill>
              <a:srgbClr val="BFBFBF"/>
            </a:solidFill>
            <a:round/>
            <a:headEnd/>
            <a:tailEnd/>
          </a:ln>
        </p:spPr>
        <p:txBody>
          <a:bodyPr anchor="b">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en-US" sz="1800" dirty="0">
              <a:solidFill>
                <a:srgbClr val="FFFFFF"/>
              </a:solidFill>
              <a:latin typeface="+mn-lt"/>
              <a:ea typeface="+mn-ea"/>
            </a:endParaRPr>
          </a:p>
        </p:txBody>
      </p:sp>
      <p:sp>
        <p:nvSpPr>
          <p:cNvPr id="30" name="MH_SubTitle_3">
            <a:extLst>
              <a:ext uri="{FF2B5EF4-FFF2-40B4-BE49-F238E27FC236}">
                <a16:creationId xmlns:a16="http://schemas.microsoft.com/office/drawing/2014/main" xmlns="" id="{0187FC7C-42F6-493A-A6FF-516B4D7B545A}"/>
              </a:ext>
            </a:extLst>
          </p:cNvPr>
          <p:cNvSpPr/>
          <p:nvPr>
            <p:custDataLst>
              <p:tags r:id="rId4"/>
            </p:custDataLst>
          </p:nvPr>
        </p:nvSpPr>
        <p:spPr>
          <a:xfrm rot="20346964" flipH="1">
            <a:off x="8345246" y="3527957"/>
            <a:ext cx="1968156" cy="2512498"/>
          </a:xfrm>
          <a:prstGeom prst="roundRect">
            <a:avLst/>
          </a:prstGeom>
          <a:solidFill>
            <a:schemeClr val="accent3"/>
          </a:solidFill>
          <a:ln w="3175" cap="flat" cmpd="sng" algn="ctr">
            <a:solidFill>
              <a:sysClr val="window" lastClr="FFFFFF">
                <a:lumMod val="75000"/>
              </a:sysClr>
            </a:solidFill>
            <a:prstDash val="solid"/>
          </a:ln>
          <a:effectLst/>
        </p:spPr>
        <p:txBody>
          <a:bodyPr anchor="b">
            <a:normAutofit/>
          </a:bodyPr>
          <a:lstStyle/>
          <a:p>
            <a:pPr algn="ctr">
              <a:defRPr/>
            </a:pPr>
            <a:endParaRPr lang="zh-CN" altLang="en-US" kern="0" dirty="0">
              <a:solidFill>
                <a:srgbClr val="FFFFFF"/>
              </a:solidFill>
            </a:endParaRPr>
          </a:p>
        </p:txBody>
      </p:sp>
      <p:grpSp>
        <p:nvGrpSpPr>
          <p:cNvPr id="16" name="组合 15">
            <a:extLst>
              <a:ext uri="{FF2B5EF4-FFF2-40B4-BE49-F238E27FC236}">
                <a16:creationId xmlns:a16="http://schemas.microsoft.com/office/drawing/2014/main" xmlns="" id="{3ADECB08-9F86-4636-A9AB-E1B8D9F4C306}"/>
              </a:ext>
            </a:extLst>
          </p:cNvPr>
          <p:cNvGrpSpPr/>
          <p:nvPr/>
        </p:nvGrpSpPr>
        <p:grpSpPr>
          <a:xfrm>
            <a:off x="4362194" y="281415"/>
            <a:ext cx="3467616" cy="896477"/>
            <a:chOff x="4362194" y="281415"/>
            <a:chExt cx="3467616" cy="896477"/>
          </a:xfrm>
        </p:grpSpPr>
        <p:sp>
          <p:nvSpPr>
            <p:cNvPr id="17" name="Freeform 145">
              <a:extLst>
                <a:ext uri="{FF2B5EF4-FFF2-40B4-BE49-F238E27FC236}">
                  <a16:creationId xmlns:a16="http://schemas.microsoft.com/office/drawing/2014/main" xmlns="" id="{5DC770E5-3D43-4617-8FEB-4B58F050E2A2}"/>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文本框 17">
              <a:extLst>
                <a:ext uri="{FF2B5EF4-FFF2-40B4-BE49-F238E27FC236}">
                  <a16:creationId xmlns:a16="http://schemas.microsoft.com/office/drawing/2014/main" xmlns="" id="{34AC8687-CCD5-4EA8-9C2A-40ACF1BBA567}"/>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26" name="组合 25">
            <a:extLst>
              <a:ext uri="{FF2B5EF4-FFF2-40B4-BE49-F238E27FC236}">
                <a16:creationId xmlns:a16="http://schemas.microsoft.com/office/drawing/2014/main" xmlns="" id="{F8D0355F-73C3-4A19-8528-388BF560609C}"/>
              </a:ext>
            </a:extLst>
          </p:cNvPr>
          <p:cNvGrpSpPr/>
          <p:nvPr/>
        </p:nvGrpSpPr>
        <p:grpSpPr>
          <a:xfrm>
            <a:off x="4725341" y="1780982"/>
            <a:ext cx="5423572" cy="893147"/>
            <a:chOff x="7714456" y="1892141"/>
            <a:chExt cx="5423572" cy="893147"/>
          </a:xfrm>
        </p:grpSpPr>
        <p:sp>
          <p:nvSpPr>
            <p:cNvPr id="34" name="矩形 33">
              <a:extLst>
                <a:ext uri="{FF2B5EF4-FFF2-40B4-BE49-F238E27FC236}">
                  <a16:creationId xmlns:a16="http://schemas.microsoft.com/office/drawing/2014/main" xmlns="" id="{E593D0B4-47A3-4E01-87D4-39304B85BF99}"/>
                </a:ext>
              </a:extLst>
            </p:cNvPr>
            <p:cNvSpPr/>
            <p:nvPr/>
          </p:nvSpPr>
          <p:spPr>
            <a:xfrm>
              <a:off x="7714456" y="2249757"/>
              <a:ext cx="5423572"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用户在投影仪或者计算机上进行演示也可以将演示文稿打印出来用户在投影仪或者计算机上进行演示也可以将演示文稿打印出来</a:t>
              </a:r>
            </a:p>
          </p:txBody>
        </p:sp>
        <p:sp>
          <p:nvSpPr>
            <p:cNvPr id="35" name="矩形 34">
              <a:extLst>
                <a:ext uri="{FF2B5EF4-FFF2-40B4-BE49-F238E27FC236}">
                  <a16:creationId xmlns:a16="http://schemas.microsoft.com/office/drawing/2014/main" xmlns="" id="{52A82DA9-DE9C-43BA-8F99-C096D58B3E9C}"/>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pic>
        <p:nvPicPr>
          <p:cNvPr id="7" name="图片占位符 6">
            <a:extLst>
              <a:ext uri="{FF2B5EF4-FFF2-40B4-BE49-F238E27FC236}">
                <a16:creationId xmlns:a16="http://schemas.microsoft.com/office/drawing/2014/main" xmlns="" id="{4B5A3A30-D8F7-4032-B407-FB4D1AB60E02}"/>
              </a:ext>
            </a:extLst>
          </p:cNvPr>
          <p:cNvPicPr>
            <a:picLocks noGrp="1" noChangeAspect="1"/>
          </p:cNvPicPr>
          <p:nvPr>
            <p:ph type="pic" sz="quarter" idx="10"/>
          </p:nvPr>
        </p:nvPicPr>
        <p:blipFill>
          <a:blip r:embed="rId13" cstate="screen">
            <a:extLst>
              <a:ext uri="{28A0092B-C50C-407E-A947-70E740481C1C}">
                <a14:useLocalDpi xmlns:a14="http://schemas.microsoft.com/office/drawing/2010/main"/>
              </a:ext>
            </a:extLst>
          </a:blip>
          <a:srcRect/>
          <a:stretch>
            <a:fillRect/>
          </a:stretch>
        </p:blipFill>
        <p:spPr/>
      </p:pic>
      <p:pic>
        <p:nvPicPr>
          <p:cNvPr id="9" name="图片占位符 8">
            <a:extLst>
              <a:ext uri="{FF2B5EF4-FFF2-40B4-BE49-F238E27FC236}">
                <a16:creationId xmlns:a16="http://schemas.microsoft.com/office/drawing/2014/main" xmlns="" id="{086DB7CC-99CB-447B-A0DD-DA84270B08A4}"/>
              </a:ext>
            </a:extLst>
          </p:cNvPr>
          <p:cNvPicPr>
            <a:picLocks noGrp="1" noChangeAspect="1"/>
          </p:cNvPicPr>
          <p:nvPr>
            <p:ph type="pic" sz="quarter" idx="11"/>
          </p:nvPr>
        </p:nvPicPr>
        <p:blipFill>
          <a:blip r:embed="rId14" cstate="screen">
            <a:extLst>
              <a:ext uri="{28A0092B-C50C-407E-A947-70E740481C1C}">
                <a14:useLocalDpi xmlns:a14="http://schemas.microsoft.com/office/drawing/2010/main"/>
              </a:ext>
            </a:extLst>
          </a:blip>
          <a:srcRect/>
          <a:stretch>
            <a:fillRect/>
          </a:stretch>
        </p:blipFill>
        <p:spPr/>
      </p:pic>
      <p:pic>
        <p:nvPicPr>
          <p:cNvPr id="11" name="图片占位符 10">
            <a:extLst>
              <a:ext uri="{FF2B5EF4-FFF2-40B4-BE49-F238E27FC236}">
                <a16:creationId xmlns:a16="http://schemas.microsoft.com/office/drawing/2014/main" xmlns="" id="{35FD5F0B-473E-463D-8FCB-A4BB3673A16E}"/>
              </a:ext>
            </a:extLst>
          </p:cNvPr>
          <p:cNvPicPr>
            <a:picLocks noGrp="1" noChangeAspect="1"/>
          </p:cNvPicPr>
          <p:nvPr>
            <p:ph type="pic" sz="quarter" idx="12"/>
          </p:nvPr>
        </p:nvPicPr>
        <p:blipFill>
          <a:blip r:embed="rId15" cstate="screen">
            <a:extLst>
              <a:ext uri="{28A0092B-C50C-407E-A947-70E740481C1C}">
                <a14:useLocalDpi xmlns:a14="http://schemas.microsoft.com/office/drawing/2010/main"/>
              </a:ext>
            </a:extLst>
          </a:blip>
          <a:srcRect/>
          <a:stretch>
            <a:fillRect/>
          </a:stretch>
        </p:blipFill>
        <p:spPr/>
      </p:pic>
      <p:sp>
        <p:nvSpPr>
          <p:cNvPr id="24" name="MH_Other_1">
            <a:extLst>
              <a:ext uri="{FF2B5EF4-FFF2-40B4-BE49-F238E27FC236}">
                <a16:creationId xmlns:a16="http://schemas.microsoft.com/office/drawing/2014/main" xmlns="" id="{469F596A-0D67-4882-A669-B7DD622F79A0}"/>
              </a:ext>
            </a:extLst>
          </p:cNvPr>
          <p:cNvSpPr/>
          <p:nvPr>
            <p:custDataLst>
              <p:tags r:id="rId5"/>
            </p:custDataLst>
          </p:nvPr>
        </p:nvSpPr>
        <p:spPr>
          <a:xfrm>
            <a:off x="2673979" y="2420751"/>
            <a:ext cx="67800" cy="65863"/>
          </a:xfrm>
          <a:prstGeom prst="ellipse">
            <a:avLst/>
          </a:prstGeom>
          <a:solidFill>
            <a:sysClr val="windowText" lastClr="000000">
              <a:lumMod val="75000"/>
              <a:lumOff val="25000"/>
            </a:sysClr>
          </a:solidFill>
          <a:ln w="25400" cap="flat" cmpd="sng" algn="ctr">
            <a:noFill/>
            <a:prstDash val="solid"/>
          </a:ln>
          <a:effectLst/>
        </p:spPr>
        <p:txBody>
          <a:bodyPr anchor="ctr"/>
          <a:lstStyle/>
          <a:p>
            <a:pPr algn="ctr">
              <a:defRPr/>
            </a:pPr>
            <a:endParaRPr lang="zh-CN" altLang="en-US" sz="1350" kern="0" dirty="0">
              <a:solidFill>
                <a:sysClr val="window" lastClr="FFFFFF"/>
              </a:solidFill>
              <a:latin typeface="+mn-ea"/>
            </a:endParaRPr>
          </a:p>
        </p:txBody>
      </p:sp>
      <p:pic>
        <p:nvPicPr>
          <p:cNvPr id="25" name="MH_Other_2" descr="E:\PPT背景\未标题-1.png">
            <a:extLst>
              <a:ext uri="{FF2B5EF4-FFF2-40B4-BE49-F238E27FC236}">
                <a16:creationId xmlns:a16="http://schemas.microsoft.com/office/drawing/2014/main" xmlns="" id="{DC89E12F-1BE6-4EA3-997F-A4F5F74982B7}"/>
              </a:ext>
            </a:extLst>
          </p:cNvPr>
          <p:cNvPicPr>
            <a:picLocks noChangeAspect="1" noChangeArrowheads="1"/>
          </p:cNvPicPr>
          <p:nvPr>
            <p:custDataLst>
              <p:tags r:id="rId6"/>
            </p:custDataLst>
          </p:nvPr>
        </p:nvPicPr>
        <p:blipFill>
          <a:blip r:embed="rId16" cstate="screen">
            <a:duotone>
              <a:prstClr val="black"/>
              <a:srgbClr val="DDDDDD">
                <a:tint val="45000"/>
                <a:satMod val="400000"/>
              </a:srgbClr>
            </a:duotone>
            <a:extLst>
              <a:ext uri="{28A0092B-C50C-407E-A947-70E740481C1C}">
                <a14:useLocalDpi xmlns:a14="http://schemas.microsoft.com/office/drawing/2010/main"/>
              </a:ext>
            </a:extLst>
          </a:blip>
          <a:srcRect/>
          <a:stretch>
            <a:fillRect/>
          </a:stretch>
        </p:blipFill>
        <p:spPr bwMode="auto">
          <a:xfrm rot="1685965">
            <a:off x="2723602" y="1977914"/>
            <a:ext cx="385314" cy="590881"/>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28" name="MH_Other_3">
            <a:extLst>
              <a:ext uri="{FF2B5EF4-FFF2-40B4-BE49-F238E27FC236}">
                <a16:creationId xmlns:a16="http://schemas.microsoft.com/office/drawing/2014/main" xmlns="" id="{3DF1713C-78FA-44C2-8EEC-A86CFEA3C358}"/>
              </a:ext>
            </a:extLst>
          </p:cNvPr>
          <p:cNvSpPr/>
          <p:nvPr>
            <p:custDataLst>
              <p:tags r:id="rId7"/>
            </p:custDataLst>
          </p:nvPr>
        </p:nvSpPr>
        <p:spPr>
          <a:xfrm rot="19881906">
            <a:off x="5729286" y="3738530"/>
            <a:ext cx="65863" cy="65863"/>
          </a:xfrm>
          <a:prstGeom prst="ellipse">
            <a:avLst/>
          </a:prstGeom>
          <a:solidFill>
            <a:sysClr val="windowText" lastClr="000000">
              <a:lumMod val="75000"/>
              <a:lumOff val="25000"/>
            </a:sysClr>
          </a:solidFill>
          <a:ln w="25400" cap="flat" cmpd="sng" algn="ctr">
            <a:noFill/>
            <a:prstDash val="solid"/>
          </a:ln>
          <a:effectLst/>
        </p:spPr>
        <p:txBody>
          <a:bodyPr anchor="ctr"/>
          <a:lstStyle/>
          <a:p>
            <a:pPr algn="ctr">
              <a:defRPr/>
            </a:pPr>
            <a:endParaRPr lang="zh-CN" altLang="en-US" sz="1350" kern="0" dirty="0">
              <a:solidFill>
                <a:sysClr val="window" lastClr="FFFFFF"/>
              </a:solidFill>
              <a:latin typeface="+mn-ea"/>
            </a:endParaRPr>
          </a:p>
        </p:txBody>
      </p:sp>
      <p:pic>
        <p:nvPicPr>
          <p:cNvPr id="29" name="MH_Other_4" descr="E:\PPT背景\未标题-1.png">
            <a:extLst>
              <a:ext uri="{FF2B5EF4-FFF2-40B4-BE49-F238E27FC236}">
                <a16:creationId xmlns:a16="http://schemas.microsoft.com/office/drawing/2014/main" xmlns="" id="{F17440EA-8570-489E-9203-A502736C80B6}"/>
              </a:ext>
            </a:extLst>
          </p:cNvPr>
          <p:cNvPicPr>
            <a:picLocks noChangeAspect="1" noChangeArrowheads="1"/>
          </p:cNvPicPr>
          <p:nvPr>
            <p:custDataLst>
              <p:tags r:id="rId8"/>
            </p:custDataLst>
          </p:nvPr>
        </p:nvPicPr>
        <p:blipFill>
          <a:blip r:embed="rId16" cstate="screen">
            <a:duotone>
              <a:prstClr val="black"/>
              <a:srgbClr val="DDDDDD">
                <a:tint val="45000"/>
                <a:satMod val="400000"/>
              </a:srgbClr>
            </a:duotone>
            <a:extLst>
              <a:ext uri="{28A0092B-C50C-407E-A947-70E740481C1C}">
                <a14:useLocalDpi xmlns:a14="http://schemas.microsoft.com/office/drawing/2010/main"/>
              </a:ext>
            </a:extLst>
          </a:blip>
          <a:srcRect/>
          <a:stretch>
            <a:fillRect/>
          </a:stretch>
        </p:blipFill>
        <p:spPr bwMode="auto">
          <a:xfrm rot="21567871">
            <a:off x="5664897" y="3217774"/>
            <a:ext cx="385314" cy="590881"/>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2" name="MH_Other_5">
            <a:extLst>
              <a:ext uri="{FF2B5EF4-FFF2-40B4-BE49-F238E27FC236}">
                <a16:creationId xmlns:a16="http://schemas.microsoft.com/office/drawing/2014/main" xmlns="" id="{F91839B9-F3A8-4A03-B77F-BA4BC77EEE69}"/>
              </a:ext>
            </a:extLst>
          </p:cNvPr>
          <p:cNvSpPr/>
          <p:nvPr>
            <p:custDataLst>
              <p:tags r:id="rId9"/>
            </p:custDataLst>
          </p:nvPr>
        </p:nvSpPr>
        <p:spPr>
          <a:xfrm rot="3230050" flipH="1">
            <a:off x="9575344" y="3520209"/>
            <a:ext cx="65863" cy="65863"/>
          </a:xfrm>
          <a:prstGeom prst="ellipse">
            <a:avLst/>
          </a:prstGeom>
          <a:solidFill>
            <a:sysClr val="windowText" lastClr="000000">
              <a:lumMod val="75000"/>
              <a:lumOff val="25000"/>
            </a:sysClr>
          </a:solidFill>
          <a:ln w="25400" cap="flat" cmpd="sng" algn="ctr">
            <a:noFill/>
            <a:prstDash val="solid"/>
          </a:ln>
          <a:effectLst/>
        </p:spPr>
        <p:txBody>
          <a:bodyPr anchor="ctr"/>
          <a:lstStyle/>
          <a:p>
            <a:pPr algn="ctr">
              <a:defRPr/>
            </a:pPr>
            <a:endParaRPr lang="zh-CN" altLang="en-US" sz="1350" kern="0" dirty="0">
              <a:solidFill>
                <a:sysClr val="window" lastClr="FFFFFF"/>
              </a:solidFill>
              <a:latin typeface="+mn-ea"/>
            </a:endParaRPr>
          </a:p>
        </p:txBody>
      </p:sp>
      <p:pic>
        <p:nvPicPr>
          <p:cNvPr id="33" name="MH_Other_6" descr="E:\PPT背景\未标题-1.png">
            <a:extLst>
              <a:ext uri="{FF2B5EF4-FFF2-40B4-BE49-F238E27FC236}">
                <a16:creationId xmlns:a16="http://schemas.microsoft.com/office/drawing/2014/main" xmlns="" id="{D9FE0DC0-601C-4492-902E-322A51A1F904}"/>
              </a:ext>
            </a:extLst>
          </p:cNvPr>
          <p:cNvPicPr>
            <a:picLocks noChangeAspect="1" noChangeArrowheads="1"/>
          </p:cNvPicPr>
          <p:nvPr>
            <p:custDataLst>
              <p:tags r:id="rId10"/>
            </p:custDataLst>
          </p:nvPr>
        </p:nvPicPr>
        <p:blipFill>
          <a:blip r:embed="rId16" cstate="screen">
            <a:duotone>
              <a:prstClr val="black"/>
              <a:srgbClr val="DDDDDD">
                <a:tint val="45000"/>
                <a:satMod val="400000"/>
              </a:srgbClr>
            </a:duotone>
            <a:extLst>
              <a:ext uri="{28A0092B-C50C-407E-A947-70E740481C1C}">
                <a14:useLocalDpi xmlns:a14="http://schemas.microsoft.com/office/drawing/2010/main"/>
              </a:ext>
            </a:extLst>
          </a:blip>
          <a:srcRect/>
          <a:stretch>
            <a:fillRect/>
          </a:stretch>
        </p:blipFill>
        <p:spPr bwMode="auto">
          <a:xfrm rot="1544085" flipH="1">
            <a:off x="9437999" y="2982879"/>
            <a:ext cx="385314" cy="590881"/>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011301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3078"/>
                                        </p:tgtEl>
                                        <p:attrNameLst>
                                          <p:attrName>style.visibility</p:attrName>
                                        </p:attrNameLst>
                                      </p:cBhvr>
                                      <p:to>
                                        <p:strVal val="visible"/>
                                      </p:to>
                                    </p:set>
                                    <p:animEffect transition="in" filter="fade">
                                      <p:cBhvr>
                                        <p:cTn id="28" dur="1000"/>
                                        <p:tgtEl>
                                          <p:spTgt spid="3078"/>
                                        </p:tgtEl>
                                      </p:cBhvr>
                                    </p:animEffect>
                                    <p:anim calcmode="lin" valueType="num">
                                      <p:cBhvr>
                                        <p:cTn id="29" dur="1000" fill="hold"/>
                                        <p:tgtEl>
                                          <p:spTgt spid="3078"/>
                                        </p:tgtEl>
                                        <p:attrNameLst>
                                          <p:attrName>ppt_x</p:attrName>
                                        </p:attrNameLst>
                                      </p:cBhvr>
                                      <p:tavLst>
                                        <p:tav tm="0">
                                          <p:val>
                                            <p:strVal val="#ppt_x"/>
                                          </p:val>
                                        </p:tav>
                                        <p:tav tm="100000">
                                          <p:val>
                                            <p:strVal val="#ppt_x"/>
                                          </p:val>
                                        </p:tav>
                                      </p:tavLst>
                                    </p:anim>
                                    <p:anim calcmode="lin" valueType="num">
                                      <p:cBhvr>
                                        <p:cTn id="30" dur="1000" fill="hold"/>
                                        <p:tgtEl>
                                          <p:spTgt spid="307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22" presetClass="entr" presetSubtype="8" fill="hold"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078" grpId="0" animBg="1"/>
      <p:bldP spid="30" grpId="0" animBg="1"/>
      <p:bldP spid="24" grpId="0" animBg="1"/>
      <p:bldP spid="28" grpId="0" animBg="1"/>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矩形 24"/>
          <p:cNvSpPr/>
          <p:nvPr/>
        </p:nvSpPr>
        <p:spPr>
          <a:xfrm>
            <a:off x="3279228" y="5790561"/>
            <a:ext cx="775136" cy="246221"/>
          </a:xfrm>
          <a:prstGeom prst="rect">
            <a:avLst/>
          </a:prstGeom>
        </p:spPr>
        <p:txBody>
          <a:bodyPr wrap="square">
            <a:spAutoFit/>
          </a:bodyPr>
          <a:lstStyle/>
          <a:p>
            <a:r>
              <a:rPr lang="en-US" altLang="zh-CN" sz="100" dirty="0">
                <a:solidFill>
                  <a:schemeClr val="accent3">
                    <a:lumMod val="20000"/>
                    <a:lumOff val="80000"/>
                  </a:schemeClr>
                </a:solidFill>
                <a:latin typeface="Calibri"/>
                <a:ea typeface="宋体"/>
              </a:rPr>
              <a:t>PPT</a:t>
            </a:r>
            <a:r>
              <a:rPr lang="zh-CN" altLang="en-US" sz="100" dirty="0">
                <a:solidFill>
                  <a:schemeClr val="accent3">
                    <a:lumMod val="20000"/>
                    <a:lumOff val="80000"/>
                  </a:schemeClr>
                </a:solidFill>
                <a:latin typeface="Calibri"/>
                <a:ea typeface="宋体"/>
              </a:rPr>
              <a:t>模板下载：</a:t>
            </a:r>
            <a:r>
              <a:rPr lang="en-US" altLang="zh-CN" sz="100" dirty="0">
                <a:solidFill>
                  <a:schemeClr val="accent3">
                    <a:lumMod val="20000"/>
                    <a:lumOff val="80000"/>
                  </a:schemeClr>
                </a:solidFill>
                <a:latin typeface="Calibri"/>
                <a:ea typeface="宋体"/>
              </a:rPr>
              <a:t>www.1ppt.com/moban/     </a:t>
            </a:r>
            <a:r>
              <a:rPr lang="zh-CN" altLang="en-US" sz="100" dirty="0">
                <a:solidFill>
                  <a:schemeClr val="accent3">
                    <a:lumMod val="20000"/>
                    <a:lumOff val="80000"/>
                  </a:schemeClr>
                </a:solidFill>
                <a:latin typeface="Calibri"/>
                <a:ea typeface="宋体"/>
              </a:rPr>
              <a:t>行业</a:t>
            </a:r>
            <a:r>
              <a:rPr lang="en-US" altLang="zh-CN" sz="100" dirty="0">
                <a:solidFill>
                  <a:schemeClr val="accent3">
                    <a:lumMod val="20000"/>
                    <a:lumOff val="80000"/>
                  </a:schemeClr>
                </a:solidFill>
                <a:latin typeface="Calibri"/>
                <a:ea typeface="宋体"/>
              </a:rPr>
              <a:t>PPT</a:t>
            </a:r>
            <a:r>
              <a:rPr lang="zh-CN" altLang="en-US" sz="100" dirty="0">
                <a:solidFill>
                  <a:schemeClr val="accent3">
                    <a:lumMod val="20000"/>
                    <a:lumOff val="80000"/>
                  </a:schemeClr>
                </a:solidFill>
                <a:latin typeface="Calibri"/>
                <a:ea typeface="宋体"/>
              </a:rPr>
              <a:t>模板：</a:t>
            </a:r>
            <a:r>
              <a:rPr lang="en-US" altLang="zh-CN" sz="100" dirty="0">
                <a:solidFill>
                  <a:schemeClr val="accent3">
                    <a:lumMod val="20000"/>
                    <a:lumOff val="80000"/>
                  </a:schemeClr>
                </a:solidFill>
                <a:latin typeface="Calibri"/>
                <a:ea typeface="宋体"/>
              </a:rPr>
              <a:t>www.1ppt.com/hangye/ </a:t>
            </a:r>
          </a:p>
          <a:p>
            <a:r>
              <a:rPr lang="zh-CN" altLang="en-US" sz="100" dirty="0">
                <a:solidFill>
                  <a:schemeClr val="accent3">
                    <a:lumMod val="20000"/>
                    <a:lumOff val="80000"/>
                  </a:schemeClr>
                </a:solidFill>
                <a:latin typeface="Calibri"/>
                <a:ea typeface="宋体"/>
              </a:rPr>
              <a:t>节日</a:t>
            </a:r>
            <a:r>
              <a:rPr lang="en-US" altLang="zh-CN" sz="100" dirty="0">
                <a:solidFill>
                  <a:schemeClr val="accent3">
                    <a:lumMod val="20000"/>
                    <a:lumOff val="80000"/>
                  </a:schemeClr>
                </a:solidFill>
                <a:latin typeface="Calibri"/>
                <a:ea typeface="宋体"/>
              </a:rPr>
              <a:t>PPT</a:t>
            </a:r>
            <a:r>
              <a:rPr lang="zh-CN" altLang="en-US" sz="100" dirty="0">
                <a:solidFill>
                  <a:schemeClr val="accent3">
                    <a:lumMod val="20000"/>
                    <a:lumOff val="80000"/>
                  </a:schemeClr>
                </a:solidFill>
                <a:latin typeface="Calibri"/>
                <a:ea typeface="宋体"/>
              </a:rPr>
              <a:t>模板：</a:t>
            </a:r>
            <a:r>
              <a:rPr lang="en-US" altLang="zh-CN" sz="100" dirty="0">
                <a:solidFill>
                  <a:schemeClr val="accent3">
                    <a:lumMod val="20000"/>
                    <a:lumOff val="80000"/>
                  </a:schemeClr>
                </a:solidFill>
                <a:latin typeface="Calibri"/>
                <a:ea typeface="宋体"/>
              </a:rPr>
              <a:t>www.1ppt.com/jieri/           PPT</a:t>
            </a:r>
            <a:r>
              <a:rPr lang="zh-CN" altLang="en-US" sz="100" dirty="0">
                <a:solidFill>
                  <a:schemeClr val="accent3">
                    <a:lumMod val="20000"/>
                    <a:lumOff val="80000"/>
                  </a:schemeClr>
                </a:solidFill>
                <a:latin typeface="Calibri"/>
                <a:ea typeface="宋体"/>
              </a:rPr>
              <a:t>素材下载：</a:t>
            </a:r>
            <a:r>
              <a:rPr lang="en-US" altLang="zh-CN" sz="100" dirty="0">
                <a:solidFill>
                  <a:schemeClr val="accent3">
                    <a:lumMod val="20000"/>
                    <a:lumOff val="80000"/>
                  </a:schemeClr>
                </a:solidFill>
                <a:latin typeface="Calibri"/>
                <a:ea typeface="宋体"/>
              </a:rPr>
              <a:t>www.1ppt.com/sucai/</a:t>
            </a:r>
          </a:p>
          <a:p>
            <a:r>
              <a:rPr lang="en-US" altLang="zh-CN" sz="100" dirty="0">
                <a:solidFill>
                  <a:schemeClr val="accent3">
                    <a:lumMod val="20000"/>
                    <a:lumOff val="80000"/>
                  </a:schemeClr>
                </a:solidFill>
                <a:latin typeface="Calibri"/>
                <a:ea typeface="宋体"/>
              </a:rPr>
              <a:t>PPT</a:t>
            </a:r>
            <a:r>
              <a:rPr lang="zh-CN" altLang="en-US" sz="100" dirty="0">
                <a:solidFill>
                  <a:schemeClr val="accent3">
                    <a:lumMod val="20000"/>
                    <a:lumOff val="80000"/>
                  </a:schemeClr>
                </a:solidFill>
                <a:latin typeface="Calibri"/>
                <a:ea typeface="宋体"/>
              </a:rPr>
              <a:t>背景图片：</a:t>
            </a:r>
            <a:r>
              <a:rPr lang="en-US" altLang="zh-CN" sz="100" dirty="0">
                <a:solidFill>
                  <a:schemeClr val="accent3">
                    <a:lumMod val="20000"/>
                    <a:lumOff val="80000"/>
                  </a:schemeClr>
                </a:solidFill>
                <a:latin typeface="Calibri"/>
                <a:ea typeface="宋体"/>
              </a:rPr>
              <a:t>www.1ppt.com/beijing/      PPT</a:t>
            </a:r>
            <a:r>
              <a:rPr lang="zh-CN" altLang="en-US" sz="100" dirty="0">
                <a:solidFill>
                  <a:schemeClr val="accent3">
                    <a:lumMod val="20000"/>
                    <a:lumOff val="80000"/>
                  </a:schemeClr>
                </a:solidFill>
                <a:latin typeface="Calibri"/>
                <a:ea typeface="宋体"/>
              </a:rPr>
              <a:t>图表下载：</a:t>
            </a:r>
            <a:r>
              <a:rPr lang="en-US" altLang="zh-CN" sz="100" dirty="0">
                <a:solidFill>
                  <a:schemeClr val="accent3">
                    <a:lumMod val="20000"/>
                    <a:lumOff val="80000"/>
                  </a:schemeClr>
                </a:solidFill>
                <a:latin typeface="Calibri"/>
                <a:ea typeface="宋体"/>
              </a:rPr>
              <a:t>www.1ppt.com/tubiao/      </a:t>
            </a:r>
          </a:p>
          <a:p>
            <a:r>
              <a:rPr lang="zh-CN" altLang="en-US" sz="100" dirty="0">
                <a:solidFill>
                  <a:schemeClr val="accent3">
                    <a:lumMod val="20000"/>
                    <a:lumOff val="80000"/>
                  </a:schemeClr>
                </a:solidFill>
                <a:latin typeface="Calibri"/>
                <a:ea typeface="宋体"/>
              </a:rPr>
              <a:t>优秀</a:t>
            </a:r>
            <a:r>
              <a:rPr lang="en-US" altLang="zh-CN" sz="100" dirty="0">
                <a:solidFill>
                  <a:schemeClr val="accent3">
                    <a:lumMod val="20000"/>
                    <a:lumOff val="80000"/>
                  </a:schemeClr>
                </a:solidFill>
                <a:latin typeface="Calibri"/>
                <a:ea typeface="宋体"/>
              </a:rPr>
              <a:t>PPT</a:t>
            </a:r>
            <a:r>
              <a:rPr lang="zh-CN" altLang="en-US" sz="100" dirty="0">
                <a:solidFill>
                  <a:schemeClr val="accent3">
                    <a:lumMod val="20000"/>
                    <a:lumOff val="80000"/>
                  </a:schemeClr>
                </a:solidFill>
                <a:latin typeface="Calibri"/>
                <a:ea typeface="宋体"/>
              </a:rPr>
              <a:t>下载：</a:t>
            </a:r>
            <a:r>
              <a:rPr lang="en-US" altLang="zh-CN" sz="100" dirty="0">
                <a:solidFill>
                  <a:schemeClr val="accent3">
                    <a:lumMod val="20000"/>
                    <a:lumOff val="80000"/>
                  </a:schemeClr>
                </a:solidFill>
                <a:latin typeface="Calibri"/>
                <a:ea typeface="宋体"/>
              </a:rPr>
              <a:t>www.1ppt.com/xiazai/        PPT</a:t>
            </a:r>
            <a:r>
              <a:rPr lang="zh-CN" altLang="en-US" sz="100" dirty="0">
                <a:solidFill>
                  <a:schemeClr val="accent3">
                    <a:lumMod val="20000"/>
                    <a:lumOff val="80000"/>
                  </a:schemeClr>
                </a:solidFill>
                <a:latin typeface="Calibri"/>
                <a:ea typeface="宋体"/>
              </a:rPr>
              <a:t>教程： </a:t>
            </a:r>
            <a:r>
              <a:rPr lang="en-US" altLang="zh-CN" sz="100" dirty="0">
                <a:solidFill>
                  <a:schemeClr val="accent3">
                    <a:lumMod val="20000"/>
                    <a:lumOff val="80000"/>
                  </a:schemeClr>
                </a:solidFill>
                <a:latin typeface="Calibri"/>
                <a:ea typeface="宋体"/>
              </a:rPr>
              <a:t>www.1ppt.com/powerpoint/      </a:t>
            </a:r>
          </a:p>
          <a:p>
            <a:r>
              <a:rPr lang="en-US" altLang="zh-CN" sz="100" dirty="0">
                <a:solidFill>
                  <a:schemeClr val="accent3">
                    <a:lumMod val="20000"/>
                    <a:lumOff val="80000"/>
                  </a:schemeClr>
                </a:solidFill>
                <a:latin typeface="Calibri"/>
                <a:ea typeface="宋体"/>
              </a:rPr>
              <a:t>Word</a:t>
            </a:r>
            <a:r>
              <a:rPr lang="zh-CN" altLang="en-US" sz="100" dirty="0">
                <a:solidFill>
                  <a:schemeClr val="accent3">
                    <a:lumMod val="20000"/>
                    <a:lumOff val="80000"/>
                  </a:schemeClr>
                </a:solidFill>
                <a:latin typeface="Calibri"/>
                <a:ea typeface="宋体"/>
              </a:rPr>
              <a:t>教程： </a:t>
            </a:r>
            <a:r>
              <a:rPr lang="en-US" altLang="zh-CN" sz="100" dirty="0">
                <a:solidFill>
                  <a:schemeClr val="accent3">
                    <a:lumMod val="20000"/>
                    <a:lumOff val="80000"/>
                  </a:schemeClr>
                </a:solidFill>
                <a:latin typeface="Calibri"/>
                <a:ea typeface="宋体"/>
              </a:rPr>
              <a:t>www.1ppt.com/word/              Excel</a:t>
            </a:r>
            <a:r>
              <a:rPr lang="zh-CN" altLang="en-US" sz="100" dirty="0">
                <a:solidFill>
                  <a:schemeClr val="accent3">
                    <a:lumMod val="20000"/>
                    <a:lumOff val="80000"/>
                  </a:schemeClr>
                </a:solidFill>
                <a:latin typeface="Calibri"/>
                <a:ea typeface="宋体"/>
              </a:rPr>
              <a:t>教程：</a:t>
            </a:r>
            <a:r>
              <a:rPr lang="en-US" altLang="zh-CN" sz="100" dirty="0">
                <a:solidFill>
                  <a:schemeClr val="accent3">
                    <a:lumMod val="20000"/>
                    <a:lumOff val="80000"/>
                  </a:schemeClr>
                </a:solidFill>
                <a:latin typeface="Calibri"/>
                <a:ea typeface="宋体"/>
              </a:rPr>
              <a:t>www.1ppt.com/excel/  </a:t>
            </a:r>
          </a:p>
          <a:p>
            <a:r>
              <a:rPr lang="zh-CN" altLang="en-US" sz="100" dirty="0">
                <a:solidFill>
                  <a:schemeClr val="accent3">
                    <a:lumMod val="20000"/>
                    <a:lumOff val="80000"/>
                  </a:schemeClr>
                </a:solidFill>
                <a:latin typeface="Calibri"/>
                <a:ea typeface="宋体"/>
              </a:rPr>
              <a:t>资料下载：</a:t>
            </a:r>
            <a:r>
              <a:rPr lang="en-US" altLang="zh-CN" sz="100" dirty="0">
                <a:solidFill>
                  <a:schemeClr val="accent3">
                    <a:lumMod val="20000"/>
                    <a:lumOff val="80000"/>
                  </a:schemeClr>
                </a:solidFill>
                <a:latin typeface="Calibri"/>
                <a:ea typeface="宋体"/>
              </a:rPr>
              <a:t>www.1ppt.com/ziliao/                PPT</a:t>
            </a:r>
            <a:r>
              <a:rPr lang="zh-CN" altLang="en-US" sz="100" dirty="0">
                <a:solidFill>
                  <a:schemeClr val="accent3">
                    <a:lumMod val="20000"/>
                    <a:lumOff val="80000"/>
                  </a:schemeClr>
                </a:solidFill>
                <a:latin typeface="Calibri"/>
                <a:ea typeface="宋体"/>
              </a:rPr>
              <a:t>课件下载：</a:t>
            </a:r>
            <a:r>
              <a:rPr lang="en-US" altLang="zh-CN" sz="100" dirty="0">
                <a:solidFill>
                  <a:schemeClr val="accent3">
                    <a:lumMod val="20000"/>
                    <a:lumOff val="80000"/>
                  </a:schemeClr>
                </a:solidFill>
                <a:latin typeface="Calibri"/>
                <a:ea typeface="宋体"/>
              </a:rPr>
              <a:t>www.1ppt.com/kejian/ </a:t>
            </a:r>
          </a:p>
          <a:p>
            <a:r>
              <a:rPr lang="zh-CN" altLang="en-US" sz="100" dirty="0">
                <a:solidFill>
                  <a:schemeClr val="accent3">
                    <a:lumMod val="20000"/>
                    <a:lumOff val="80000"/>
                  </a:schemeClr>
                </a:solidFill>
                <a:latin typeface="Calibri"/>
                <a:ea typeface="宋体"/>
              </a:rPr>
              <a:t>范文下载：</a:t>
            </a:r>
            <a:r>
              <a:rPr lang="en-US" altLang="zh-CN" sz="100" dirty="0">
                <a:solidFill>
                  <a:schemeClr val="accent3">
                    <a:lumMod val="20000"/>
                    <a:lumOff val="80000"/>
                  </a:schemeClr>
                </a:solidFill>
                <a:latin typeface="Calibri"/>
                <a:ea typeface="宋体"/>
              </a:rPr>
              <a:t>www.1ppt.com/fanwen/             </a:t>
            </a:r>
            <a:r>
              <a:rPr lang="zh-CN" altLang="en-US" sz="100" dirty="0">
                <a:solidFill>
                  <a:schemeClr val="accent3">
                    <a:lumMod val="20000"/>
                    <a:lumOff val="80000"/>
                  </a:schemeClr>
                </a:solidFill>
                <a:latin typeface="Calibri"/>
                <a:ea typeface="宋体"/>
              </a:rPr>
              <a:t>试卷下载：</a:t>
            </a:r>
            <a:r>
              <a:rPr lang="en-US" altLang="zh-CN" sz="100" dirty="0">
                <a:solidFill>
                  <a:schemeClr val="accent3">
                    <a:lumMod val="20000"/>
                    <a:lumOff val="80000"/>
                  </a:schemeClr>
                </a:solidFill>
                <a:latin typeface="Calibri"/>
                <a:ea typeface="宋体"/>
              </a:rPr>
              <a:t>www.1ppt.com/shiti/  </a:t>
            </a:r>
          </a:p>
          <a:p>
            <a:r>
              <a:rPr lang="zh-CN" altLang="en-US" sz="100" dirty="0">
                <a:solidFill>
                  <a:schemeClr val="accent3">
                    <a:lumMod val="20000"/>
                    <a:lumOff val="80000"/>
                  </a:schemeClr>
                </a:solidFill>
                <a:latin typeface="Calibri"/>
                <a:ea typeface="宋体"/>
              </a:rPr>
              <a:t>教案下载：</a:t>
            </a:r>
            <a:r>
              <a:rPr lang="en-US" altLang="zh-CN" sz="100" dirty="0">
                <a:solidFill>
                  <a:schemeClr val="accent3">
                    <a:lumMod val="20000"/>
                    <a:lumOff val="80000"/>
                  </a:schemeClr>
                </a:solidFill>
                <a:latin typeface="Calibri"/>
                <a:ea typeface="宋体"/>
              </a:rPr>
              <a:t>www.1ppt.com/jiaoan/  </a:t>
            </a:r>
            <a:r>
              <a:rPr lang="en-US" altLang="zh-CN" sz="100" dirty="0" smtClean="0">
                <a:solidFill>
                  <a:schemeClr val="accent3">
                    <a:lumMod val="20000"/>
                    <a:lumOff val="80000"/>
                  </a:schemeClr>
                </a:solidFill>
                <a:latin typeface="Calibri"/>
                <a:ea typeface="宋体"/>
              </a:rPr>
              <a:t>      </a:t>
            </a:r>
            <a:endParaRPr lang="en-US" altLang="zh-CN" sz="100" dirty="0">
              <a:solidFill>
                <a:schemeClr val="accent3">
                  <a:lumMod val="20000"/>
                  <a:lumOff val="80000"/>
                </a:schemeClr>
              </a:solidFill>
              <a:latin typeface="Calibri"/>
              <a:ea typeface="宋体"/>
            </a:endParaRPr>
          </a:p>
          <a:p>
            <a:r>
              <a:rPr lang="zh-CN" altLang="en-US" sz="100" dirty="0" smtClean="0">
                <a:solidFill>
                  <a:schemeClr val="accent3">
                    <a:lumMod val="20000"/>
                    <a:lumOff val="80000"/>
                  </a:schemeClr>
                </a:solidFill>
                <a:latin typeface="Calibri"/>
                <a:ea typeface="宋体"/>
              </a:rPr>
              <a:t>字体下载：</a:t>
            </a:r>
            <a:r>
              <a:rPr lang="en-US" altLang="zh-CN" sz="100" dirty="0" smtClean="0">
                <a:solidFill>
                  <a:schemeClr val="accent3">
                    <a:lumMod val="20000"/>
                    <a:lumOff val="80000"/>
                  </a:schemeClr>
                </a:solidFill>
                <a:latin typeface="Calibri"/>
                <a:ea typeface="宋体"/>
              </a:rPr>
              <a:t>www.1ppt.com/ziti/</a:t>
            </a:r>
            <a:endParaRPr lang="en-US" altLang="zh-CN" sz="100" dirty="0">
              <a:solidFill>
                <a:schemeClr val="accent3">
                  <a:lumMod val="20000"/>
                  <a:lumOff val="80000"/>
                </a:schemeClr>
              </a:solidFill>
              <a:latin typeface="Calibri"/>
              <a:ea typeface="宋体"/>
            </a:endParaRPr>
          </a:p>
          <a:p>
            <a:r>
              <a:rPr lang="en-US" altLang="zh-CN" sz="100" dirty="0">
                <a:solidFill>
                  <a:schemeClr val="accent3">
                    <a:lumMod val="20000"/>
                    <a:lumOff val="80000"/>
                  </a:schemeClr>
                </a:solidFill>
                <a:latin typeface="Calibri"/>
                <a:ea typeface="宋体"/>
              </a:rPr>
              <a:t> </a:t>
            </a:r>
            <a:endParaRPr lang="zh-CN" altLang="en-US" sz="100" dirty="0">
              <a:solidFill>
                <a:schemeClr val="accent3">
                  <a:lumMod val="20000"/>
                  <a:lumOff val="80000"/>
                </a:schemeClr>
              </a:solidFill>
              <a:latin typeface="Calibri"/>
              <a:ea typeface="宋体"/>
            </a:endParaRPr>
          </a:p>
        </p:txBody>
      </p:sp>
      <p:grpSp>
        <p:nvGrpSpPr>
          <p:cNvPr id="2" name="组合 1">
            <a:extLst>
              <a:ext uri="{FF2B5EF4-FFF2-40B4-BE49-F238E27FC236}">
                <a16:creationId xmlns:a16="http://schemas.microsoft.com/office/drawing/2014/main" xmlns="" id="{7DFFE127-FFAF-4EB6-BC2F-1639F9A9D590}"/>
              </a:ext>
            </a:extLst>
          </p:cNvPr>
          <p:cNvGrpSpPr/>
          <p:nvPr/>
        </p:nvGrpSpPr>
        <p:grpSpPr>
          <a:xfrm>
            <a:off x="2012347" y="1549399"/>
            <a:ext cx="8167306" cy="4487383"/>
            <a:chOff x="3503713" y="2224940"/>
            <a:chExt cx="5238583" cy="2878247"/>
          </a:xfrm>
        </p:grpSpPr>
        <p:sp>
          <p:nvSpPr>
            <p:cNvPr id="3" name="MH_Other_1">
              <a:extLst>
                <a:ext uri="{FF2B5EF4-FFF2-40B4-BE49-F238E27FC236}">
                  <a16:creationId xmlns:a16="http://schemas.microsoft.com/office/drawing/2014/main" xmlns="" id="{1D47B481-ADA2-4B93-9EBF-335BB73BCFFC}"/>
                </a:ext>
              </a:extLst>
            </p:cNvPr>
            <p:cNvSpPr/>
            <p:nvPr>
              <p:custDataLst>
                <p:tags r:id="rId2"/>
              </p:custDataLst>
            </p:nvPr>
          </p:nvSpPr>
          <p:spPr>
            <a:xfrm>
              <a:off x="3503713" y="2398313"/>
              <a:ext cx="5238583" cy="2704874"/>
            </a:xfrm>
            <a:prstGeom prst="roundRect">
              <a:avLst>
                <a:gd name="adj" fmla="val 7740"/>
              </a:avLst>
            </a:prstGeom>
            <a:solidFill>
              <a:srgbClr val="FFFFFF"/>
            </a:solidFill>
            <a:ln>
              <a:solidFill>
                <a:schemeClr val="accent1"/>
              </a:solidFill>
            </a:ln>
            <a:effectLst>
              <a:outerShdw dist="25400" dir="5400000" algn="t" rotWithShape="0">
                <a:schemeClr val="accent5">
                  <a:lumMod val="5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latin typeface="+mn-ea"/>
              </a:endParaRPr>
            </a:p>
          </p:txBody>
        </p:sp>
        <p:sp>
          <p:nvSpPr>
            <p:cNvPr id="5" name="MH_Title_1">
              <a:extLst>
                <a:ext uri="{FF2B5EF4-FFF2-40B4-BE49-F238E27FC236}">
                  <a16:creationId xmlns:a16="http://schemas.microsoft.com/office/drawing/2014/main" xmlns="" id="{E5FFE9D6-BE40-4112-A223-EE233002B405}"/>
                </a:ext>
              </a:extLst>
            </p:cNvPr>
            <p:cNvSpPr/>
            <p:nvPr>
              <p:custDataLst>
                <p:tags r:id="rId3"/>
              </p:custDataLst>
            </p:nvPr>
          </p:nvSpPr>
          <p:spPr>
            <a:xfrm>
              <a:off x="4691064" y="2224940"/>
              <a:ext cx="2917825" cy="361851"/>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0" anchor="ctr">
              <a:normAutofit/>
            </a:bodyPr>
            <a:lstStyle/>
            <a:p>
              <a:pPr algn="ctr">
                <a:defRPr/>
              </a:pPr>
              <a:endParaRPr lang="zh-CN" altLang="en-US" dirty="0">
                <a:solidFill>
                  <a:srgbClr val="FFFFFF"/>
                </a:solidFill>
              </a:endParaRPr>
            </a:p>
          </p:txBody>
        </p:sp>
        <p:cxnSp>
          <p:nvCxnSpPr>
            <p:cNvPr id="18" name="MH_Other_2">
              <a:extLst>
                <a:ext uri="{FF2B5EF4-FFF2-40B4-BE49-F238E27FC236}">
                  <a16:creationId xmlns:a16="http://schemas.microsoft.com/office/drawing/2014/main" xmlns="" id="{D87780D7-283E-42F0-85A0-10694C0EF681}"/>
                </a:ext>
              </a:extLst>
            </p:cNvPr>
            <p:cNvCxnSpPr/>
            <p:nvPr>
              <p:custDataLst>
                <p:tags r:id="rId4"/>
              </p:custDataLst>
            </p:nvPr>
          </p:nvCxnSpPr>
          <p:spPr>
            <a:xfrm>
              <a:off x="6123053" y="2889251"/>
              <a:ext cx="0" cy="1927225"/>
            </a:xfrm>
            <a:prstGeom prst="line">
              <a:avLst/>
            </a:prstGeom>
            <a:ln>
              <a:solidFill>
                <a:srgbClr val="969696"/>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xmlns="" id="{8932AB0E-8846-4ADE-B391-E73D33B89331}"/>
              </a:ext>
            </a:extLst>
          </p:cNvPr>
          <p:cNvGrpSpPr/>
          <p:nvPr/>
        </p:nvGrpSpPr>
        <p:grpSpPr>
          <a:xfrm>
            <a:off x="4362194" y="281415"/>
            <a:ext cx="3467616" cy="896477"/>
            <a:chOff x="4362194" y="281415"/>
            <a:chExt cx="3467616" cy="896477"/>
          </a:xfrm>
        </p:grpSpPr>
        <p:sp>
          <p:nvSpPr>
            <p:cNvPr id="10" name="Freeform 145">
              <a:extLst>
                <a:ext uri="{FF2B5EF4-FFF2-40B4-BE49-F238E27FC236}">
                  <a16:creationId xmlns:a16="http://schemas.microsoft.com/office/drawing/2014/main" xmlns="" id="{87D19A9D-E2FE-4324-BF05-836E34C7338F}"/>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文本框 10">
              <a:extLst>
                <a:ext uri="{FF2B5EF4-FFF2-40B4-BE49-F238E27FC236}">
                  <a16:creationId xmlns:a16="http://schemas.microsoft.com/office/drawing/2014/main" xmlns="" id="{F614AD74-D98D-497E-AA88-3CD3AE5AD7D1}"/>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15" name="组合 14">
            <a:extLst>
              <a:ext uri="{FF2B5EF4-FFF2-40B4-BE49-F238E27FC236}">
                <a16:creationId xmlns:a16="http://schemas.microsoft.com/office/drawing/2014/main" xmlns="" id="{D5DE3404-48F8-4B69-8807-B85EB790F4DB}"/>
              </a:ext>
            </a:extLst>
          </p:cNvPr>
          <p:cNvGrpSpPr/>
          <p:nvPr/>
        </p:nvGrpSpPr>
        <p:grpSpPr>
          <a:xfrm>
            <a:off x="6323806" y="2595054"/>
            <a:ext cx="3327636" cy="893147"/>
            <a:chOff x="7714456" y="1892141"/>
            <a:chExt cx="3327636" cy="893147"/>
          </a:xfrm>
        </p:grpSpPr>
        <p:sp>
          <p:nvSpPr>
            <p:cNvPr id="16" name="矩形 15">
              <a:extLst>
                <a:ext uri="{FF2B5EF4-FFF2-40B4-BE49-F238E27FC236}">
                  <a16:creationId xmlns:a16="http://schemas.microsoft.com/office/drawing/2014/main" xmlns="" id="{BF6C6311-7419-4640-9031-46F27D91DECD}"/>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17" name="矩形 16">
              <a:extLst>
                <a:ext uri="{FF2B5EF4-FFF2-40B4-BE49-F238E27FC236}">
                  <a16:creationId xmlns:a16="http://schemas.microsoft.com/office/drawing/2014/main" xmlns="" id="{238D29AF-4F29-4136-BD50-2646E4FABEE0}"/>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19" name="组合 18">
            <a:extLst>
              <a:ext uri="{FF2B5EF4-FFF2-40B4-BE49-F238E27FC236}">
                <a16:creationId xmlns:a16="http://schemas.microsoft.com/office/drawing/2014/main" xmlns="" id="{B929FFCA-FA8E-49F2-AF1E-294F9ADA462E}"/>
              </a:ext>
            </a:extLst>
          </p:cNvPr>
          <p:cNvGrpSpPr/>
          <p:nvPr/>
        </p:nvGrpSpPr>
        <p:grpSpPr>
          <a:xfrm>
            <a:off x="6323806" y="3665502"/>
            <a:ext cx="3327636" cy="893147"/>
            <a:chOff x="7714456" y="1892141"/>
            <a:chExt cx="3327636" cy="893147"/>
          </a:xfrm>
        </p:grpSpPr>
        <p:sp>
          <p:nvSpPr>
            <p:cNvPr id="20" name="矩形 19">
              <a:extLst>
                <a:ext uri="{FF2B5EF4-FFF2-40B4-BE49-F238E27FC236}">
                  <a16:creationId xmlns:a16="http://schemas.microsoft.com/office/drawing/2014/main" xmlns="" id="{BA64A750-D3CF-4E27-B151-312E5E5FD040}"/>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1" name="矩形 20">
              <a:extLst>
                <a:ext uri="{FF2B5EF4-FFF2-40B4-BE49-F238E27FC236}">
                  <a16:creationId xmlns:a16="http://schemas.microsoft.com/office/drawing/2014/main" xmlns="" id="{592A994A-59E9-4FF6-A5C8-AC942C0CF97B}"/>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22" name="组合 21">
            <a:extLst>
              <a:ext uri="{FF2B5EF4-FFF2-40B4-BE49-F238E27FC236}">
                <a16:creationId xmlns:a16="http://schemas.microsoft.com/office/drawing/2014/main" xmlns="" id="{C7D2C580-171D-40F5-9E75-1D34F1E1335F}"/>
              </a:ext>
            </a:extLst>
          </p:cNvPr>
          <p:cNvGrpSpPr/>
          <p:nvPr/>
        </p:nvGrpSpPr>
        <p:grpSpPr>
          <a:xfrm>
            <a:off x="6323806" y="4735950"/>
            <a:ext cx="3327636" cy="893147"/>
            <a:chOff x="7714456" y="1892141"/>
            <a:chExt cx="3327636" cy="893147"/>
          </a:xfrm>
        </p:grpSpPr>
        <p:sp>
          <p:nvSpPr>
            <p:cNvPr id="23" name="矩形 22">
              <a:extLst>
                <a:ext uri="{FF2B5EF4-FFF2-40B4-BE49-F238E27FC236}">
                  <a16:creationId xmlns:a16="http://schemas.microsoft.com/office/drawing/2014/main" xmlns="" id="{DCEFB405-F6DB-4C24-80D7-E5CAA28EE534}"/>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4" name="矩形 23">
              <a:extLst>
                <a:ext uri="{FF2B5EF4-FFF2-40B4-BE49-F238E27FC236}">
                  <a16:creationId xmlns:a16="http://schemas.microsoft.com/office/drawing/2014/main" xmlns="" id="{536BBB46-A733-4339-B6EC-356E4634BDE4}"/>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sp>
        <p:nvSpPr>
          <p:cNvPr id="4" name="矩形 3">
            <a:extLst>
              <a:ext uri="{FF2B5EF4-FFF2-40B4-BE49-F238E27FC236}">
                <a16:creationId xmlns:a16="http://schemas.microsoft.com/office/drawing/2014/main" xmlns="" id="{5DE60EE3-FD9E-41F7-BB18-9E6EC0A15A38}"/>
              </a:ext>
            </a:extLst>
          </p:cNvPr>
          <p:cNvSpPr/>
          <p:nvPr/>
        </p:nvSpPr>
        <p:spPr>
          <a:xfrm>
            <a:off x="2629789" y="2585105"/>
            <a:ext cx="3076575" cy="299472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占位符 7">
            <a:extLst>
              <a:ext uri="{FF2B5EF4-FFF2-40B4-BE49-F238E27FC236}">
                <a16:creationId xmlns:a16="http://schemas.microsoft.com/office/drawing/2014/main" xmlns="" id="{8341C9B0-3DEE-4B35-B24D-09EEE0FFA107}"/>
              </a:ext>
            </a:extLst>
          </p:cNvPr>
          <p:cNvPicPr>
            <a:picLocks noGrp="1" noChangeAspect="1"/>
          </p:cNvPicPr>
          <p:nvPr>
            <p:ph type="pic" sz="quarter" idx="10"/>
          </p:nvPr>
        </p:nvPicPr>
        <p:blipFill>
          <a:blip r:embed="rId7"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27749333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a:extLst>
              <a:ext uri="{FF2B5EF4-FFF2-40B4-BE49-F238E27FC236}">
                <a16:creationId xmlns:a16="http://schemas.microsoft.com/office/drawing/2014/main" xmlns="" id="{F027A450-CD6B-4746-9A03-CC7AE88D51B6}"/>
              </a:ext>
            </a:extLst>
          </p:cNvPr>
          <p:cNvSpPr/>
          <p:nvPr>
            <p:custDataLst>
              <p:tags r:id="rId2"/>
            </p:custDataLst>
          </p:nvPr>
        </p:nvSpPr>
        <p:spPr>
          <a:xfrm>
            <a:off x="3575050" y="2906714"/>
            <a:ext cx="1042988" cy="1044575"/>
          </a:xfrm>
          <a:prstGeom prst="ellipse">
            <a:avLst/>
          </a:prstGeom>
          <a:solidFill>
            <a:srgbClr val="FFFFFF"/>
          </a:solidFill>
          <a:ln w="25400" cap="flat" cmpd="sng" algn="ctr">
            <a:solidFill>
              <a:schemeClr val="accent1"/>
            </a:solidFill>
            <a:prstDash val="solid"/>
          </a:ln>
          <a:effectLst/>
        </p:spPr>
        <p:txBody>
          <a:bodyPr anchor="ctr"/>
          <a:lstStyle/>
          <a:p>
            <a:pPr algn="ctr">
              <a:defRPr/>
            </a:pPr>
            <a:endParaRPr lang="zh-CN" altLang="en-US" kern="0">
              <a:solidFill>
                <a:prstClr val="black"/>
              </a:solidFill>
              <a:latin typeface="Impact" pitchFamily="34" charset="0"/>
              <a:ea typeface="宋体" panose="02010600030101010101" pitchFamily="2" charset="-122"/>
            </a:endParaRPr>
          </a:p>
        </p:txBody>
      </p:sp>
      <p:sp>
        <p:nvSpPr>
          <p:cNvPr id="16" name="椭圆 15">
            <a:extLst>
              <a:ext uri="{FF2B5EF4-FFF2-40B4-BE49-F238E27FC236}">
                <a16:creationId xmlns:a16="http://schemas.microsoft.com/office/drawing/2014/main" xmlns="" id="{EFEFA0EC-4E8B-4CF8-9959-E91D80857772}"/>
              </a:ext>
            </a:extLst>
          </p:cNvPr>
          <p:cNvSpPr/>
          <p:nvPr>
            <p:custDataLst>
              <p:tags r:id="rId3"/>
            </p:custDataLst>
          </p:nvPr>
        </p:nvSpPr>
        <p:spPr>
          <a:xfrm>
            <a:off x="3663950" y="2997200"/>
            <a:ext cx="865188" cy="863600"/>
          </a:xfrm>
          <a:prstGeom prst="ellipse">
            <a:avLst/>
          </a:prstGeom>
          <a:solidFill>
            <a:schemeClr val="accent1"/>
          </a:solidFill>
          <a:ln w="6350" cap="flat" cmpd="sng" algn="ctr">
            <a:noFill/>
            <a:prstDash val="solid"/>
          </a:ln>
          <a:effectLst/>
        </p:spPr>
        <p:txBody>
          <a:bodyPr anchor="ctr"/>
          <a:lstStyle/>
          <a:p>
            <a:pPr algn="ctr">
              <a:defRPr/>
            </a:pPr>
            <a:r>
              <a:rPr lang="en-US" altLang="zh-CN" sz="4400" kern="0" dirty="0">
                <a:solidFill>
                  <a:prstClr val="white"/>
                </a:solidFill>
                <a:latin typeface="Impact" pitchFamily="34" charset="0"/>
                <a:ea typeface="宋体" panose="02010600030101010101" pitchFamily="2" charset="-122"/>
              </a:rPr>
              <a:t>4</a:t>
            </a:r>
            <a:endParaRPr lang="zh-CN" altLang="en-US" sz="4400" kern="0" dirty="0">
              <a:solidFill>
                <a:prstClr val="white"/>
              </a:solidFill>
              <a:latin typeface="Impact" pitchFamily="34" charset="0"/>
              <a:ea typeface="宋体" panose="02010600030101010101" pitchFamily="2" charset="-122"/>
            </a:endParaRPr>
          </a:p>
        </p:txBody>
      </p:sp>
      <p:cxnSp>
        <p:nvCxnSpPr>
          <p:cNvPr id="3076" name="直接连接符 16">
            <a:extLst>
              <a:ext uri="{FF2B5EF4-FFF2-40B4-BE49-F238E27FC236}">
                <a16:creationId xmlns:a16="http://schemas.microsoft.com/office/drawing/2014/main" xmlns="" id="{AC8BA5D3-50FA-4643-9328-499D8CCB3D8D}"/>
              </a:ext>
            </a:extLst>
          </p:cNvPr>
          <p:cNvCxnSpPr>
            <a:cxnSpLocks noChangeShapeType="1"/>
            <a:stCxn id="15" idx="6"/>
          </p:cNvCxnSpPr>
          <p:nvPr>
            <p:custDataLst>
              <p:tags r:id="rId4"/>
            </p:custDataLst>
          </p:nvPr>
        </p:nvCxnSpPr>
        <p:spPr bwMode="auto">
          <a:xfrm>
            <a:off x="4618038" y="3429000"/>
            <a:ext cx="3998912" cy="0"/>
          </a:xfrm>
          <a:prstGeom prst="line">
            <a:avLst/>
          </a:prstGeom>
          <a:noFill/>
          <a:ln w="28575" algn="ctr">
            <a:solidFill>
              <a:schemeClr val="accent1"/>
            </a:solidFill>
            <a:round/>
            <a:headEnd/>
            <a:tailEnd type="oval" w="lg" len="lg"/>
          </a:ln>
          <a:extLst>
            <a:ext uri="{909E8E84-426E-40DD-AFC4-6F175D3DCCD1}">
              <a14:hiddenFill xmlns:a14="http://schemas.microsoft.com/office/drawing/2010/main">
                <a:noFill/>
              </a14:hiddenFill>
            </a:ext>
          </a:extLst>
        </p:spPr>
      </p:cxnSp>
      <p:grpSp>
        <p:nvGrpSpPr>
          <p:cNvPr id="7" name="组合 6">
            <a:extLst>
              <a:ext uri="{FF2B5EF4-FFF2-40B4-BE49-F238E27FC236}">
                <a16:creationId xmlns:a16="http://schemas.microsoft.com/office/drawing/2014/main" xmlns="" id="{8DD8077E-DB78-4838-8D0C-C15BB51FA9BE}"/>
              </a:ext>
            </a:extLst>
          </p:cNvPr>
          <p:cNvGrpSpPr/>
          <p:nvPr/>
        </p:nvGrpSpPr>
        <p:grpSpPr>
          <a:xfrm>
            <a:off x="4891186" y="281415"/>
            <a:ext cx="2409635" cy="896477"/>
            <a:chOff x="4891186" y="281415"/>
            <a:chExt cx="2409635" cy="896477"/>
          </a:xfrm>
        </p:grpSpPr>
        <p:sp>
          <p:nvSpPr>
            <p:cNvPr id="8" name="Freeform 145">
              <a:extLst>
                <a:ext uri="{FF2B5EF4-FFF2-40B4-BE49-F238E27FC236}">
                  <a16:creationId xmlns:a16="http://schemas.microsoft.com/office/drawing/2014/main" xmlns="" id="{0B5CD020-DA43-4B58-BBD9-21E230D07A70}"/>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文本框 8">
              <a:extLst>
                <a:ext uri="{FF2B5EF4-FFF2-40B4-BE49-F238E27FC236}">
                  <a16:creationId xmlns:a16="http://schemas.microsoft.com/office/drawing/2014/main" xmlns="" id="{C2BCEE7B-3CF0-4F9C-A3C5-0779F66B4CC0}"/>
                </a:ext>
              </a:extLst>
            </p:cNvPr>
            <p:cNvSpPr txBox="1"/>
            <p:nvPr/>
          </p:nvSpPr>
          <p:spPr>
            <a:xfrm>
              <a:off x="4891186" y="369588"/>
              <a:ext cx="2409635" cy="707886"/>
            </a:xfrm>
            <a:prstGeom prst="rect">
              <a:avLst/>
            </a:prstGeom>
            <a:noFill/>
          </p:spPr>
          <p:txBody>
            <a:bodyPr wrap="none" rtlCol="0">
              <a:spAutoFit/>
            </a:bodyPr>
            <a:lstStyle/>
            <a:p>
              <a:pPr algn="ctr"/>
              <a:r>
                <a:rPr lang="en-US" altLang="zh-CN" sz="4000" dirty="0">
                  <a:latin typeface="汉仪喵魂体W" panose="00020600040101010101" pitchFamily="18" charset="-122"/>
                  <a:ea typeface="汉仪喵魂体W" panose="00020600040101010101" pitchFamily="18" charset="-122"/>
                </a:rPr>
                <a:t>CONTENTS</a:t>
              </a:r>
              <a:endParaRPr lang="zh-CN" altLang="en-US" sz="4000" dirty="0">
                <a:latin typeface="汉仪喵魂体W" panose="00020600040101010101" pitchFamily="18" charset="-122"/>
                <a:ea typeface="汉仪喵魂体W" panose="00020600040101010101" pitchFamily="18" charset="-122"/>
              </a:endParaRPr>
            </a:p>
          </p:txBody>
        </p:sp>
      </p:grpSp>
      <p:sp>
        <p:nvSpPr>
          <p:cNvPr id="14" name="矩形 13">
            <a:extLst>
              <a:ext uri="{FF2B5EF4-FFF2-40B4-BE49-F238E27FC236}">
                <a16:creationId xmlns:a16="http://schemas.microsoft.com/office/drawing/2014/main" xmlns="" id="{CCD03960-735B-4BA3-89B7-997365DFBABA}"/>
              </a:ext>
            </a:extLst>
          </p:cNvPr>
          <p:cNvSpPr/>
          <p:nvPr/>
        </p:nvSpPr>
        <p:spPr>
          <a:xfrm>
            <a:off x="4706938" y="3444333"/>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17" name="矩形 16">
            <a:extLst>
              <a:ext uri="{FF2B5EF4-FFF2-40B4-BE49-F238E27FC236}">
                <a16:creationId xmlns:a16="http://schemas.microsoft.com/office/drawing/2014/main" xmlns="" id="{6D16F263-6911-49F3-801A-96D42981CD4B}"/>
              </a:ext>
            </a:extLst>
          </p:cNvPr>
          <p:cNvSpPr/>
          <p:nvPr/>
        </p:nvSpPr>
        <p:spPr>
          <a:xfrm>
            <a:off x="4706938" y="3000992"/>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标题文字添加此处</a:t>
            </a:r>
          </a:p>
        </p:txBody>
      </p:sp>
    </p:spTree>
    <p:custDataLst>
      <p:tags r:id="rId1"/>
    </p:custDataLst>
    <p:extLst>
      <p:ext uri="{BB962C8B-B14F-4D97-AF65-F5344CB8AC3E}">
        <p14:creationId xmlns:p14="http://schemas.microsoft.com/office/powerpoint/2010/main" val="34457249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wipe(left)">
                                      <p:cBhvr>
                                        <p:cTn id="18" dur="500"/>
                                        <p:tgtEl>
                                          <p:spTgt spid="3076"/>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4"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45">
            <a:extLst>
              <a:ext uri="{FF2B5EF4-FFF2-40B4-BE49-F238E27FC236}">
                <a16:creationId xmlns:a16="http://schemas.microsoft.com/office/drawing/2014/main" xmlns="" id="{9986BAC4-0AEE-455A-937C-A1D46F57C386}"/>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a:extLst>
              <a:ext uri="{FF2B5EF4-FFF2-40B4-BE49-F238E27FC236}">
                <a16:creationId xmlns:a16="http://schemas.microsoft.com/office/drawing/2014/main" xmlns="" id="{D686EE0D-2F8D-4F61-875B-595A44A49219}"/>
              </a:ext>
            </a:extLst>
          </p:cNvPr>
          <p:cNvSpPr txBox="1"/>
          <p:nvPr/>
        </p:nvSpPr>
        <p:spPr>
          <a:xfrm>
            <a:off x="4891186" y="369588"/>
            <a:ext cx="2409635" cy="707886"/>
          </a:xfrm>
          <a:prstGeom prst="rect">
            <a:avLst/>
          </a:prstGeom>
          <a:noFill/>
        </p:spPr>
        <p:txBody>
          <a:bodyPr wrap="none" rtlCol="0">
            <a:spAutoFit/>
          </a:bodyPr>
          <a:lstStyle/>
          <a:p>
            <a:pPr algn="ctr"/>
            <a:r>
              <a:rPr lang="en-US" altLang="zh-CN" sz="4000" dirty="0">
                <a:latin typeface="汉仪喵魂体W" panose="00020600040101010101" pitchFamily="18" charset="-122"/>
                <a:ea typeface="汉仪喵魂体W" panose="00020600040101010101" pitchFamily="18" charset="-122"/>
              </a:rPr>
              <a:t>CONTENTS</a:t>
            </a:r>
            <a:endParaRPr lang="zh-CN" altLang="en-US" sz="4000" dirty="0">
              <a:latin typeface="汉仪喵魂体W" panose="00020600040101010101" pitchFamily="18" charset="-122"/>
              <a:ea typeface="汉仪喵魂体W" panose="00020600040101010101" pitchFamily="18" charset="-122"/>
            </a:endParaRPr>
          </a:p>
        </p:txBody>
      </p:sp>
      <p:grpSp>
        <p:nvGrpSpPr>
          <p:cNvPr id="2" name="组合 1">
            <a:extLst>
              <a:ext uri="{FF2B5EF4-FFF2-40B4-BE49-F238E27FC236}">
                <a16:creationId xmlns:a16="http://schemas.microsoft.com/office/drawing/2014/main" xmlns="" id="{DCCE4400-57A0-436F-B7C5-3CBAD1597186}"/>
              </a:ext>
            </a:extLst>
          </p:cNvPr>
          <p:cNvGrpSpPr/>
          <p:nvPr/>
        </p:nvGrpSpPr>
        <p:grpSpPr>
          <a:xfrm>
            <a:off x="5711031" y="2014540"/>
            <a:ext cx="4169570" cy="700266"/>
            <a:chOff x="5266530" y="1963739"/>
            <a:chExt cx="4546601" cy="763587"/>
          </a:xfrm>
        </p:grpSpPr>
        <p:sp>
          <p:nvSpPr>
            <p:cNvPr id="7" name="MH_SubTitle_1">
              <a:extLst>
                <a:ext uri="{FF2B5EF4-FFF2-40B4-BE49-F238E27FC236}">
                  <a16:creationId xmlns:a16="http://schemas.microsoft.com/office/drawing/2014/main" xmlns="" id="{1D125116-2A04-4F4B-9F69-76974C5F360C}"/>
                </a:ext>
              </a:extLst>
            </p:cNvPr>
            <p:cNvSpPr/>
            <p:nvPr>
              <p:custDataLst>
                <p:tags r:id="rId7"/>
              </p:custDataLst>
            </p:nvPr>
          </p:nvSpPr>
          <p:spPr>
            <a:xfrm>
              <a:off x="5934868" y="1963739"/>
              <a:ext cx="3878263"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accent1"/>
            </a:solidFill>
            <a:ln w="25400" cap="flat" cmpd="sng" algn="ctr">
              <a:noFill/>
              <a:prstDash val="solid"/>
            </a:ln>
            <a:effectLst/>
          </p:spPr>
          <p:txBody>
            <a:bodyPr lIns="396000" tIns="0" rIns="0" bIns="0" anchor="ctr">
              <a:normAutofit/>
            </a:bodyPr>
            <a:lstStyle/>
            <a:p>
              <a:pPr>
                <a:lnSpc>
                  <a:spcPct val="130000"/>
                </a:lnSpc>
                <a:defRPr/>
              </a:pPr>
              <a:endParaRPr lang="zh-CN" altLang="en-US" sz="1600" kern="0" dirty="0">
                <a:solidFill>
                  <a:srgbClr val="4D4D4D"/>
                </a:solidFill>
                <a:cs typeface="Arial" pitchFamily="34" charset="0"/>
              </a:endParaRPr>
            </a:p>
          </p:txBody>
        </p:sp>
        <p:sp>
          <p:nvSpPr>
            <p:cNvPr id="8" name="MH_Other_1">
              <a:extLst>
                <a:ext uri="{FF2B5EF4-FFF2-40B4-BE49-F238E27FC236}">
                  <a16:creationId xmlns:a16="http://schemas.microsoft.com/office/drawing/2014/main" xmlns="" id="{EF67E47E-433B-4491-9835-8ED78F23BE2F}"/>
                </a:ext>
              </a:extLst>
            </p:cNvPr>
            <p:cNvSpPr/>
            <p:nvPr>
              <p:custDataLst>
                <p:tags r:id="rId8"/>
              </p:custDataLst>
            </p:nvPr>
          </p:nvSpPr>
          <p:spPr>
            <a:xfrm>
              <a:off x="5266530" y="1963739"/>
              <a:ext cx="762000" cy="763587"/>
            </a:xfrm>
            <a:prstGeom prst="ellipse">
              <a:avLst/>
            </a:prstGeom>
            <a:solidFill>
              <a:srgbClr val="FFFFFF"/>
            </a:solidFill>
            <a:ln w="57150" cap="flat" cmpd="sng" algn="ctr">
              <a:solidFill>
                <a:schemeClr val="accent1"/>
              </a:solidFill>
              <a:prstDash val="solid"/>
            </a:ln>
            <a:effectLst/>
          </p:spPr>
          <p:txBody>
            <a:bodyPr anchor="ctr"/>
            <a:lstStyle/>
            <a:p>
              <a:pPr>
                <a:defRPr/>
              </a:pPr>
              <a:r>
                <a:rPr lang="en-US" altLang="zh-CN" sz="3600" i="1" kern="0" dirty="0">
                  <a:solidFill>
                    <a:schemeClr val="accent1"/>
                  </a:solidFill>
                  <a:latin typeface="Impact" panose="020B0806030902050204" pitchFamily="34" charset="0"/>
                </a:rPr>
                <a:t>1</a:t>
              </a:r>
            </a:p>
          </p:txBody>
        </p:sp>
        <p:sp>
          <p:nvSpPr>
            <p:cNvPr id="20" name="矩形 19">
              <a:extLst>
                <a:ext uri="{FF2B5EF4-FFF2-40B4-BE49-F238E27FC236}">
                  <a16:creationId xmlns:a16="http://schemas.microsoft.com/office/drawing/2014/main" xmlns="" id="{F953D702-DA6F-4E12-96CD-D548CD86F11B}"/>
                </a:ext>
              </a:extLst>
            </p:cNvPr>
            <p:cNvSpPr/>
            <p:nvPr/>
          </p:nvSpPr>
          <p:spPr>
            <a:xfrm>
              <a:off x="6446744" y="2096874"/>
              <a:ext cx="2925856" cy="50341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grpSp>
      <p:grpSp>
        <p:nvGrpSpPr>
          <p:cNvPr id="3" name="组合 2">
            <a:extLst>
              <a:ext uri="{FF2B5EF4-FFF2-40B4-BE49-F238E27FC236}">
                <a16:creationId xmlns:a16="http://schemas.microsoft.com/office/drawing/2014/main" xmlns="" id="{EF11690E-5838-4923-9C73-3C2F782034F4}"/>
              </a:ext>
            </a:extLst>
          </p:cNvPr>
          <p:cNvGrpSpPr/>
          <p:nvPr/>
        </p:nvGrpSpPr>
        <p:grpSpPr>
          <a:xfrm>
            <a:off x="5711031" y="2963865"/>
            <a:ext cx="4169570" cy="700266"/>
            <a:chOff x="5266530" y="2913064"/>
            <a:chExt cx="4546601" cy="763587"/>
          </a:xfrm>
        </p:grpSpPr>
        <p:sp>
          <p:nvSpPr>
            <p:cNvPr id="9" name="MH_SubTitle_2">
              <a:extLst>
                <a:ext uri="{FF2B5EF4-FFF2-40B4-BE49-F238E27FC236}">
                  <a16:creationId xmlns:a16="http://schemas.microsoft.com/office/drawing/2014/main" xmlns="" id="{632405C0-9C48-4D76-9B75-5DA345EC00D3}"/>
                </a:ext>
              </a:extLst>
            </p:cNvPr>
            <p:cNvSpPr/>
            <p:nvPr>
              <p:custDataLst>
                <p:tags r:id="rId5"/>
              </p:custDataLst>
            </p:nvPr>
          </p:nvSpPr>
          <p:spPr>
            <a:xfrm>
              <a:off x="5934868" y="2913064"/>
              <a:ext cx="3878263"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accent2"/>
            </a:solidFill>
            <a:ln w="25400" cap="flat" cmpd="sng" algn="ctr">
              <a:noFill/>
              <a:prstDash val="solid"/>
            </a:ln>
            <a:effectLst/>
          </p:spPr>
          <p:txBody>
            <a:bodyPr lIns="396000" tIns="0" rIns="0" bIns="0" anchor="ctr">
              <a:normAutofit/>
            </a:bodyPr>
            <a:lstStyle/>
            <a:p>
              <a:pPr>
                <a:lnSpc>
                  <a:spcPct val="130000"/>
                </a:lnSpc>
                <a:defRPr/>
              </a:pPr>
              <a:endParaRPr lang="zh-CN" altLang="en-US" sz="1600" kern="0" dirty="0">
                <a:solidFill>
                  <a:srgbClr val="4D4D4D"/>
                </a:solidFill>
                <a:cs typeface="Arial" pitchFamily="34" charset="0"/>
              </a:endParaRPr>
            </a:p>
          </p:txBody>
        </p:sp>
        <p:sp>
          <p:nvSpPr>
            <p:cNvPr id="13" name="MH_Other_2">
              <a:extLst>
                <a:ext uri="{FF2B5EF4-FFF2-40B4-BE49-F238E27FC236}">
                  <a16:creationId xmlns:a16="http://schemas.microsoft.com/office/drawing/2014/main" xmlns="" id="{2296AF79-55C8-476B-A79B-14F8F082D5A5}"/>
                </a:ext>
              </a:extLst>
            </p:cNvPr>
            <p:cNvSpPr/>
            <p:nvPr>
              <p:custDataLst>
                <p:tags r:id="rId6"/>
              </p:custDataLst>
            </p:nvPr>
          </p:nvSpPr>
          <p:spPr>
            <a:xfrm>
              <a:off x="5266530" y="2913064"/>
              <a:ext cx="762000" cy="763587"/>
            </a:xfrm>
            <a:prstGeom prst="ellipse">
              <a:avLst/>
            </a:prstGeom>
            <a:solidFill>
              <a:srgbClr val="FFFFFF"/>
            </a:solidFill>
            <a:ln w="57150" cap="flat" cmpd="sng" algn="ctr">
              <a:solidFill>
                <a:schemeClr val="accent2"/>
              </a:solidFill>
              <a:prstDash val="solid"/>
            </a:ln>
            <a:effectLst/>
          </p:spPr>
          <p:txBody>
            <a:bodyPr anchor="ctr"/>
            <a:lstStyle/>
            <a:p>
              <a:pPr>
                <a:defRPr/>
              </a:pPr>
              <a:r>
                <a:rPr lang="en-US" altLang="zh-CN" sz="3600" i="1" kern="0" dirty="0">
                  <a:solidFill>
                    <a:schemeClr val="accent2"/>
                  </a:solidFill>
                  <a:latin typeface="Impact" panose="020B0806030902050204" pitchFamily="34" charset="0"/>
                </a:rPr>
                <a:t>2</a:t>
              </a:r>
            </a:p>
          </p:txBody>
        </p:sp>
        <p:sp>
          <p:nvSpPr>
            <p:cNvPr id="21" name="矩形 20">
              <a:extLst>
                <a:ext uri="{FF2B5EF4-FFF2-40B4-BE49-F238E27FC236}">
                  <a16:creationId xmlns:a16="http://schemas.microsoft.com/office/drawing/2014/main" xmlns="" id="{F4703A07-BEEE-4A6F-A4A0-F47A56AF9279}"/>
                </a:ext>
              </a:extLst>
            </p:cNvPr>
            <p:cNvSpPr/>
            <p:nvPr/>
          </p:nvSpPr>
          <p:spPr>
            <a:xfrm>
              <a:off x="6446744" y="3027091"/>
              <a:ext cx="2925856" cy="50341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grpSp>
      <p:grpSp>
        <p:nvGrpSpPr>
          <p:cNvPr id="5" name="组合 4">
            <a:extLst>
              <a:ext uri="{FF2B5EF4-FFF2-40B4-BE49-F238E27FC236}">
                <a16:creationId xmlns:a16="http://schemas.microsoft.com/office/drawing/2014/main" xmlns="" id="{8FA1D7F4-662B-4C9D-AA74-A30DB6A5B311}"/>
              </a:ext>
            </a:extLst>
          </p:cNvPr>
          <p:cNvGrpSpPr/>
          <p:nvPr/>
        </p:nvGrpSpPr>
        <p:grpSpPr>
          <a:xfrm>
            <a:off x="5711031" y="3913190"/>
            <a:ext cx="4169570" cy="700266"/>
            <a:chOff x="5266530" y="3862389"/>
            <a:chExt cx="4546601" cy="763587"/>
          </a:xfrm>
        </p:grpSpPr>
        <p:sp>
          <p:nvSpPr>
            <p:cNvPr id="16" name="MH_SubTitle_3">
              <a:extLst>
                <a:ext uri="{FF2B5EF4-FFF2-40B4-BE49-F238E27FC236}">
                  <a16:creationId xmlns:a16="http://schemas.microsoft.com/office/drawing/2014/main" xmlns="" id="{E6602729-17EA-4522-AF68-8328A1DC04D4}"/>
                </a:ext>
              </a:extLst>
            </p:cNvPr>
            <p:cNvSpPr/>
            <p:nvPr>
              <p:custDataLst>
                <p:tags r:id="rId3"/>
              </p:custDataLst>
            </p:nvPr>
          </p:nvSpPr>
          <p:spPr>
            <a:xfrm>
              <a:off x="5934868" y="3862389"/>
              <a:ext cx="3878263"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accent3"/>
            </a:solidFill>
            <a:ln w="25400" cap="flat" cmpd="sng" algn="ctr">
              <a:noFill/>
              <a:prstDash val="solid"/>
            </a:ln>
            <a:effectLst/>
          </p:spPr>
          <p:txBody>
            <a:bodyPr lIns="396000" tIns="0" rIns="0" bIns="0" anchor="ctr">
              <a:normAutofit/>
            </a:bodyPr>
            <a:lstStyle/>
            <a:p>
              <a:pPr>
                <a:lnSpc>
                  <a:spcPct val="130000"/>
                </a:lnSpc>
                <a:defRPr/>
              </a:pPr>
              <a:endParaRPr lang="zh-CN" altLang="en-US" sz="1600" kern="0" dirty="0">
                <a:solidFill>
                  <a:srgbClr val="4D4D4D"/>
                </a:solidFill>
                <a:cs typeface="Arial" pitchFamily="34" charset="0"/>
              </a:endParaRPr>
            </a:p>
          </p:txBody>
        </p:sp>
        <p:sp>
          <p:nvSpPr>
            <p:cNvPr id="17" name="MH_Other_3">
              <a:extLst>
                <a:ext uri="{FF2B5EF4-FFF2-40B4-BE49-F238E27FC236}">
                  <a16:creationId xmlns:a16="http://schemas.microsoft.com/office/drawing/2014/main" xmlns="" id="{0D8687C0-2C76-44FF-8BF0-9A9E22F460A0}"/>
                </a:ext>
              </a:extLst>
            </p:cNvPr>
            <p:cNvSpPr/>
            <p:nvPr>
              <p:custDataLst>
                <p:tags r:id="rId4"/>
              </p:custDataLst>
            </p:nvPr>
          </p:nvSpPr>
          <p:spPr>
            <a:xfrm>
              <a:off x="5266530" y="3862389"/>
              <a:ext cx="762000" cy="763587"/>
            </a:xfrm>
            <a:prstGeom prst="ellipse">
              <a:avLst/>
            </a:prstGeom>
            <a:solidFill>
              <a:srgbClr val="FFFFFF"/>
            </a:solidFill>
            <a:ln w="57150" cap="flat" cmpd="sng" algn="ctr">
              <a:solidFill>
                <a:schemeClr val="accent3"/>
              </a:solidFill>
              <a:prstDash val="solid"/>
            </a:ln>
            <a:effectLst/>
          </p:spPr>
          <p:txBody>
            <a:bodyPr anchor="ctr"/>
            <a:lstStyle/>
            <a:p>
              <a:pPr>
                <a:defRPr/>
              </a:pPr>
              <a:r>
                <a:rPr lang="en-US" altLang="zh-CN" sz="3600" i="1" kern="0" dirty="0">
                  <a:solidFill>
                    <a:schemeClr val="accent3"/>
                  </a:solidFill>
                  <a:latin typeface="Impact" panose="020B0806030902050204" pitchFamily="34" charset="0"/>
                </a:rPr>
                <a:t>3</a:t>
              </a:r>
            </a:p>
          </p:txBody>
        </p:sp>
        <p:sp>
          <p:nvSpPr>
            <p:cNvPr id="22" name="矩形 21">
              <a:extLst>
                <a:ext uri="{FF2B5EF4-FFF2-40B4-BE49-F238E27FC236}">
                  <a16:creationId xmlns:a16="http://schemas.microsoft.com/office/drawing/2014/main" xmlns="" id="{074795F0-A650-4D4C-8F7D-85E7A0B4D708}"/>
                </a:ext>
              </a:extLst>
            </p:cNvPr>
            <p:cNvSpPr/>
            <p:nvPr/>
          </p:nvSpPr>
          <p:spPr>
            <a:xfrm>
              <a:off x="6446744" y="3976416"/>
              <a:ext cx="2925856" cy="50341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grpSp>
      <p:grpSp>
        <p:nvGrpSpPr>
          <p:cNvPr id="4" name="组合 3">
            <a:extLst>
              <a:ext uri="{FF2B5EF4-FFF2-40B4-BE49-F238E27FC236}">
                <a16:creationId xmlns:a16="http://schemas.microsoft.com/office/drawing/2014/main" xmlns="" id="{F19AEB7C-C04B-4F44-B456-772482A6CA52}"/>
              </a:ext>
            </a:extLst>
          </p:cNvPr>
          <p:cNvGrpSpPr/>
          <p:nvPr/>
        </p:nvGrpSpPr>
        <p:grpSpPr>
          <a:xfrm>
            <a:off x="5711031" y="4862515"/>
            <a:ext cx="4169570" cy="700266"/>
            <a:chOff x="5266530" y="4811714"/>
            <a:chExt cx="4546601" cy="763587"/>
          </a:xfrm>
        </p:grpSpPr>
        <p:sp>
          <p:nvSpPr>
            <p:cNvPr id="18" name="MH_SubTitle_4">
              <a:extLst>
                <a:ext uri="{FF2B5EF4-FFF2-40B4-BE49-F238E27FC236}">
                  <a16:creationId xmlns:a16="http://schemas.microsoft.com/office/drawing/2014/main" xmlns="" id="{B6DDFD1A-C4A1-4A84-B71D-48AC5ABFDB27}"/>
                </a:ext>
              </a:extLst>
            </p:cNvPr>
            <p:cNvSpPr/>
            <p:nvPr>
              <p:custDataLst>
                <p:tags r:id="rId1"/>
              </p:custDataLst>
            </p:nvPr>
          </p:nvSpPr>
          <p:spPr>
            <a:xfrm>
              <a:off x="5934868" y="4811714"/>
              <a:ext cx="3878263" cy="763587"/>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accent4"/>
            </a:solidFill>
            <a:ln w="25400" cap="flat" cmpd="sng" algn="ctr">
              <a:noFill/>
              <a:prstDash val="solid"/>
            </a:ln>
            <a:effectLst/>
          </p:spPr>
          <p:txBody>
            <a:bodyPr lIns="396000" tIns="0" rIns="0" bIns="0" anchor="ctr">
              <a:normAutofit/>
            </a:bodyPr>
            <a:lstStyle/>
            <a:p>
              <a:pPr>
                <a:lnSpc>
                  <a:spcPct val="130000"/>
                </a:lnSpc>
                <a:defRPr/>
              </a:pPr>
              <a:endParaRPr lang="zh-CN" altLang="en-US" sz="1600" kern="0" dirty="0">
                <a:solidFill>
                  <a:srgbClr val="4D4D4D"/>
                </a:solidFill>
                <a:cs typeface="Arial" pitchFamily="34" charset="0"/>
              </a:endParaRPr>
            </a:p>
          </p:txBody>
        </p:sp>
        <p:sp>
          <p:nvSpPr>
            <p:cNvPr id="19" name="MH_Other_4">
              <a:extLst>
                <a:ext uri="{FF2B5EF4-FFF2-40B4-BE49-F238E27FC236}">
                  <a16:creationId xmlns:a16="http://schemas.microsoft.com/office/drawing/2014/main" xmlns="" id="{D2F4FB64-B459-436A-B58C-23BD50DD862B}"/>
                </a:ext>
              </a:extLst>
            </p:cNvPr>
            <p:cNvSpPr/>
            <p:nvPr>
              <p:custDataLst>
                <p:tags r:id="rId2"/>
              </p:custDataLst>
            </p:nvPr>
          </p:nvSpPr>
          <p:spPr>
            <a:xfrm>
              <a:off x="5266530" y="4811714"/>
              <a:ext cx="762000" cy="763587"/>
            </a:xfrm>
            <a:prstGeom prst="ellipse">
              <a:avLst/>
            </a:prstGeom>
            <a:solidFill>
              <a:srgbClr val="FFFFFF"/>
            </a:solidFill>
            <a:ln w="57150" cap="flat" cmpd="sng" algn="ctr">
              <a:solidFill>
                <a:schemeClr val="accent4"/>
              </a:solidFill>
              <a:prstDash val="solid"/>
            </a:ln>
            <a:effectLst/>
          </p:spPr>
          <p:txBody>
            <a:bodyPr anchor="ctr"/>
            <a:lstStyle/>
            <a:p>
              <a:pPr>
                <a:defRPr/>
              </a:pPr>
              <a:r>
                <a:rPr lang="en-US" altLang="zh-CN" sz="3600" i="1" kern="0" dirty="0">
                  <a:solidFill>
                    <a:schemeClr val="accent4"/>
                  </a:solidFill>
                  <a:latin typeface="Impact" panose="020B0806030902050204" pitchFamily="34" charset="0"/>
                </a:rPr>
                <a:t>4</a:t>
              </a:r>
            </a:p>
          </p:txBody>
        </p:sp>
        <p:sp>
          <p:nvSpPr>
            <p:cNvPr id="23" name="矩形 22">
              <a:extLst>
                <a:ext uri="{FF2B5EF4-FFF2-40B4-BE49-F238E27FC236}">
                  <a16:creationId xmlns:a16="http://schemas.microsoft.com/office/drawing/2014/main" xmlns="" id="{7CF1D2E6-E816-436F-BA81-38FDF2ABA95F}"/>
                </a:ext>
              </a:extLst>
            </p:cNvPr>
            <p:cNvSpPr/>
            <p:nvPr/>
          </p:nvSpPr>
          <p:spPr>
            <a:xfrm>
              <a:off x="6446744" y="4925741"/>
              <a:ext cx="2925856" cy="50341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grpSp>
      <p:grpSp>
        <p:nvGrpSpPr>
          <p:cNvPr id="6" name="Group 4">
            <a:extLst>
              <a:ext uri="{FF2B5EF4-FFF2-40B4-BE49-F238E27FC236}">
                <a16:creationId xmlns:a16="http://schemas.microsoft.com/office/drawing/2014/main" xmlns="" id="{ACCC6BFD-E1C1-4CC2-BAD0-DC2091AFBCFF}"/>
              </a:ext>
            </a:extLst>
          </p:cNvPr>
          <p:cNvGrpSpPr>
            <a:grpSpLocks noChangeAspect="1"/>
          </p:cNvGrpSpPr>
          <p:nvPr/>
        </p:nvGrpSpPr>
        <p:grpSpPr bwMode="auto">
          <a:xfrm>
            <a:off x="1851025" y="2071688"/>
            <a:ext cx="3378200" cy="3476625"/>
            <a:chOff x="982" y="1305"/>
            <a:chExt cx="2128" cy="2190"/>
          </a:xfrm>
          <a:solidFill>
            <a:srgbClr val="E38F90"/>
          </a:solidFill>
        </p:grpSpPr>
        <p:sp>
          <p:nvSpPr>
            <p:cNvPr id="28" name="Freeform 5">
              <a:extLst>
                <a:ext uri="{FF2B5EF4-FFF2-40B4-BE49-F238E27FC236}">
                  <a16:creationId xmlns:a16="http://schemas.microsoft.com/office/drawing/2014/main" xmlns="" id="{F05D21E5-B437-45A8-BB11-4F32F681DB20}"/>
                </a:ext>
              </a:extLst>
            </p:cNvPr>
            <p:cNvSpPr>
              <a:spLocks/>
            </p:cNvSpPr>
            <p:nvPr/>
          </p:nvSpPr>
          <p:spPr bwMode="auto">
            <a:xfrm>
              <a:off x="1344" y="2104"/>
              <a:ext cx="715" cy="340"/>
            </a:xfrm>
            <a:custGeom>
              <a:avLst/>
              <a:gdLst>
                <a:gd name="T0" fmla="*/ 5 w 162"/>
                <a:gd name="T1" fmla="*/ 14 h 77"/>
                <a:gd name="T2" fmla="*/ 4 w 162"/>
                <a:gd name="T3" fmla="*/ 20 h 77"/>
                <a:gd name="T4" fmla="*/ 153 w 162"/>
                <a:gd name="T5" fmla="*/ 72 h 77"/>
                <a:gd name="T6" fmla="*/ 161 w 162"/>
                <a:gd name="T7" fmla="*/ 69 h 77"/>
                <a:gd name="T8" fmla="*/ 5 w 162"/>
                <a:gd name="T9" fmla="*/ 14 h 77"/>
              </a:gdLst>
              <a:ahLst/>
              <a:cxnLst>
                <a:cxn ang="0">
                  <a:pos x="T0" y="T1"/>
                </a:cxn>
                <a:cxn ang="0">
                  <a:pos x="T2" y="T3"/>
                </a:cxn>
                <a:cxn ang="0">
                  <a:pos x="T4" y="T5"/>
                </a:cxn>
                <a:cxn ang="0">
                  <a:pos x="T6" y="T7"/>
                </a:cxn>
                <a:cxn ang="0">
                  <a:pos x="T8" y="T9"/>
                </a:cxn>
              </a:cxnLst>
              <a:rect l="0" t="0" r="r" b="b"/>
              <a:pathLst>
                <a:path w="162" h="77">
                  <a:moveTo>
                    <a:pt x="5" y="14"/>
                  </a:moveTo>
                  <a:cubicBezTo>
                    <a:pt x="1" y="13"/>
                    <a:pt x="0" y="19"/>
                    <a:pt x="4" y="20"/>
                  </a:cubicBezTo>
                  <a:cubicBezTo>
                    <a:pt x="58" y="36"/>
                    <a:pt x="125" y="8"/>
                    <a:pt x="153" y="72"/>
                  </a:cubicBezTo>
                  <a:cubicBezTo>
                    <a:pt x="155" y="77"/>
                    <a:pt x="162" y="74"/>
                    <a:pt x="161" y="69"/>
                  </a:cubicBezTo>
                  <a:cubicBezTo>
                    <a:pt x="150" y="0"/>
                    <a:pt x="53" y="20"/>
                    <a:pt x="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
              <a:extLst>
                <a:ext uri="{FF2B5EF4-FFF2-40B4-BE49-F238E27FC236}">
                  <a16:creationId xmlns:a16="http://schemas.microsoft.com/office/drawing/2014/main" xmlns="" id="{ED9865E1-E919-4E4B-8C78-9964AC45C531}"/>
                </a:ext>
              </a:extLst>
            </p:cNvPr>
            <p:cNvSpPr>
              <a:spLocks noEditPoints="1"/>
            </p:cNvSpPr>
            <p:nvPr/>
          </p:nvSpPr>
          <p:spPr bwMode="auto">
            <a:xfrm>
              <a:off x="1278" y="2683"/>
              <a:ext cx="927" cy="605"/>
            </a:xfrm>
            <a:custGeom>
              <a:avLst/>
              <a:gdLst>
                <a:gd name="T0" fmla="*/ 197 w 210"/>
                <a:gd name="T1" fmla="*/ 21 h 137"/>
                <a:gd name="T2" fmla="*/ 197 w 210"/>
                <a:gd name="T3" fmla="*/ 21 h 137"/>
                <a:gd name="T4" fmla="*/ 196 w 210"/>
                <a:gd name="T5" fmla="*/ 13 h 137"/>
                <a:gd name="T6" fmla="*/ 28 w 210"/>
                <a:gd name="T7" fmla="*/ 9 h 137"/>
                <a:gd name="T8" fmla="*/ 25 w 210"/>
                <a:gd name="T9" fmla="*/ 8 h 137"/>
                <a:gd name="T10" fmla="*/ 24 w 210"/>
                <a:gd name="T11" fmla="*/ 9 h 137"/>
                <a:gd name="T12" fmla="*/ 20 w 210"/>
                <a:gd name="T13" fmla="*/ 10 h 137"/>
                <a:gd name="T14" fmla="*/ 17 w 210"/>
                <a:gd name="T15" fmla="*/ 14 h 137"/>
                <a:gd name="T16" fmla="*/ 9 w 210"/>
                <a:gd name="T17" fmla="*/ 94 h 137"/>
                <a:gd name="T18" fmla="*/ 69 w 210"/>
                <a:gd name="T19" fmla="*/ 130 h 137"/>
                <a:gd name="T20" fmla="*/ 178 w 210"/>
                <a:gd name="T21" fmla="*/ 116 h 137"/>
                <a:gd name="T22" fmla="*/ 197 w 210"/>
                <a:gd name="T23" fmla="*/ 21 h 137"/>
                <a:gd name="T24" fmla="*/ 165 w 210"/>
                <a:gd name="T25" fmla="*/ 110 h 137"/>
                <a:gd name="T26" fmla="*/ 84 w 210"/>
                <a:gd name="T27" fmla="*/ 118 h 137"/>
                <a:gd name="T28" fmla="*/ 22 w 210"/>
                <a:gd name="T29" fmla="*/ 97 h 137"/>
                <a:gd name="T30" fmla="*/ 27 w 210"/>
                <a:gd name="T31" fmla="*/ 16 h 137"/>
                <a:gd name="T32" fmla="*/ 188 w 210"/>
                <a:gd name="T33" fmla="*/ 21 h 137"/>
                <a:gd name="T34" fmla="*/ 187 w 210"/>
                <a:gd name="T35" fmla="*/ 26 h 137"/>
                <a:gd name="T36" fmla="*/ 165 w 210"/>
                <a:gd name="T37" fmla="*/ 11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0" h="137">
                  <a:moveTo>
                    <a:pt x="197" y="21"/>
                  </a:moveTo>
                  <a:cubicBezTo>
                    <a:pt x="197" y="21"/>
                    <a:pt x="197" y="21"/>
                    <a:pt x="197" y="21"/>
                  </a:cubicBezTo>
                  <a:cubicBezTo>
                    <a:pt x="200" y="19"/>
                    <a:pt x="201" y="14"/>
                    <a:pt x="196" y="13"/>
                  </a:cubicBezTo>
                  <a:cubicBezTo>
                    <a:pt x="141" y="0"/>
                    <a:pt x="84" y="7"/>
                    <a:pt x="28" y="9"/>
                  </a:cubicBezTo>
                  <a:cubicBezTo>
                    <a:pt x="28" y="8"/>
                    <a:pt x="27" y="8"/>
                    <a:pt x="25" y="8"/>
                  </a:cubicBezTo>
                  <a:cubicBezTo>
                    <a:pt x="25" y="9"/>
                    <a:pt x="24" y="9"/>
                    <a:pt x="24" y="9"/>
                  </a:cubicBezTo>
                  <a:cubicBezTo>
                    <a:pt x="22" y="9"/>
                    <a:pt x="21" y="10"/>
                    <a:pt x="20" y="10"/>
                  </a:cubicBezTo>
                  <a:cubicBezTo>
                    <a:pt x="17" y="10"/>
                    <a:pt x="16" y="13"/>
                    <a:pt x="17" y="14"/>
                  </a:cubicBezTo>
                  <a:cubicBezTo>
                    <a:pt x="0" y="32"/>
                    <a:pt x="6" y="74"/>
                    <a:pt x="9" y="94"/>
                  </a:cubicBezTo>
                  <a:cubicBezTo>
                    <a:pt x="14" y="126"/>
                    <a:pt x="42" y="132"/>
                    <a:pt x="69" y="130"/>
                  </a:cubicBezTo>
                  <a:cubicBezTo>
                    <a:pt x="101" y="129"/>
                    <a:pt x="151" y="137"/>
                    <a:pt x="178" y="116"/>
                  </a:cubicBezTo>
                  <a:cubicBezTo>
                    <a:pt x="204" y="96"/>
                    <a:pt x="210" y="51"/>
                    <a:pt x="197" y="21"/>
                  </a:cubicBezTo>
                  <a:close/>
                  <a:moveTo>
                    <a:pt x="165" y="110"/>
                  </a:moveTo>
                  <a:cubicBezTo>
                    <a:pt x="143" y="123"/>
                    <a:pt x="108" y="117"/>
                    <a:pt x="84" y="118"/>
                  </a:cubicBezTo>
                  <a:cubicBezTo>
                    <a:pt x="61" y="119"/>
                    <a:pt x="32" y="125"/>
                    <a:pt x="22" y="97"/>
                  </a:cubicBezTo>
                  <a:cubicBezTo>
                    <a:pt x="12" y="73"/>
                    <a:pt x="16" y="40"/>
                    <a:pt x="27" y="16"/>
                  </a:cubicBezTo>
                  <a:cubicBezTo>
                    <a:pt x="80" y="17"/>
                    <a:pt x="134" y="14"/>
                    <a:pt x="188" y="21"/>
                  </a:cubicBezTo>
                  <a:cubicBezTo>
                    <a:pt x="187" y="23"/>
                    <a:pt x="187" y="24"/>
                    <a:pt x="187" y="26"/>
                  </a:cubicBezTo>
                  <a:cubicBezTo>
                    <a:pt x="195" y="53"/>
                    <a:pt x="191" y="94"/>
                    <a:pt x="165"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
              <a:extLst>
                <a:ext uri="{FF2B5EF4-FFF2-40B4-BE49-F238E27FC236}">
                  <a16:creationId xmlns:a16="http://schemas.microsoft.com/office/drawing/2014/main" xmlns="" id="{FDA459E1-BF10-4A4A-AF9D-FC253F97E475}"/>
                </a:ext>
              </a:extLst>
            </p:cNvPr>
            <p:cNvSpPr>
              <a:spLocks/>
            </p:cNvSpPr>
            <p:nvPr/>
          </p:nvSpPr>
          <p:spPr bwMode="auto">
            <a:xfrm>
              <a:off x="1366" y="2793"/>
              <a:ext cx="671" cy="128"/>
            </a:xfrm>
            <a:custGeom>
              <a:avLst/>
              <a:gdLst>
                <a:gd name="T0" fmla="*/ 146 w 152"/>
                <a:gd name="T1" fmla="*/ 18 h 29"/>
                <a:gd name="T2" fmla="*/ 8 w 152"/>
                <a:gd name="T3" fmla="*/ 7 h 29"/>
                <a:gd name="T4" fmla="*/ 5 w 152"/>
                <a:gd name="T5" fmla="*/ 15 h 29"/>
                <a:gd name="T6" fmla="*/ 143 w 152"/>
                <a:gd name="T7" fmla="*/ 27 h 29"/>
                <a:gd name="T8" fmla="*/ 146 w 152"/>
                <a:gd name="T9" fmla="*/ 18 h 29"/>
              </a:gdLst>
              <a:ahLst/>
              <a:cxnLst>
                <a:cxn ang="0">
                  <a:pos x="T0" y="T1"/>
                </a:cxn>
                <a:cxn ang="0">
                  <a:pos x="T2" y="T3"/>
                </a:cxn>
                <a:cxn ang="0">
                  <a:pos x="T4" y="T5"/>
                </a:cxn>
                <a:cxn ang="0">
                  <a:pos x="T6" y="T7"/>
                </a:cxn>
                <a:cxn ang="0">
                  <a:pos x="T8" y="T9"/>
                </a:cxn>
              </a:cxnLst>
              <a:rect l="0" t="0" r="r" b="b"/>
              <a:pathLst>
                <a:path w="152" h="29">
                  <a:moveTo>
                    <a:pt x="146" y="18"/>
                  </a:moveTo>
                  <a:cubicBezTo>
                    <a:pt x="103" y="0"/>
                    <a:pt x="52" y="16"/>
                    <a:pt x="8" y="7"/>
                  </a:cubicBezTo>
                  <a:cubicBezTo>
                    <a:pt x="2" y="6"/>
                    <a:pt x="0" y="13"/>
                    <a:pt x="5" y="15"/>
                  </a:cubicBezTo>
                  <a:cubicBezTo>
                    <a:pt x="49" y="29"/>
                    <a:pt x="98" y="19"/>
                    <a:pt x="143" y="27"/>
                  </a:cubicBezTo>
                  <a:cubicBezTo>
                    <a:pt x="150" y="28"/>
                    <a:pt x="152" y="20"/>
                    <a:pt x="14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
              <a:extLst>
                <a:ext uri="{FF2B5EF4-FFF2-40B4-BE49-F238E27FC236}">
                  <a16:creationId xmlns:a16="http://schemas.microsoft.com/office/drawing/2014/main" xmlns="" id="{8511FB99-B7D8-45A0-8F60-521D19A9E3C0}"/>
                </a:ext>
              </a:extLst>
            </p:cNvPr>
            <p:cNvSpPr>
              <a:spLocks noEditPoints="1"/>
            </p:cNvSpPr>
            <p:nvPr/>
          </p:nvSpPr>
          <p:spPr bwMode="auto">
            <a:xfrm>
              <a:off x="982" y="1305"/>
              <a:ext cx="2128" cy="2190"/>
            </a:xfrm>
            <a:custGeom>
              <a:avLst/>
              <a:gdLst>
                <a:gd name="T0" fmla="*/ 329 w 482"/>
                <a:gd name="T1" fmla="*/ 64 h 496"/>
                <a:gd name="T2" fmla="*/ 176 w 482"/>
                <a:gd name="T3" fmla="*/ 70 h 496"/>
                <a:gd name="T4" fmla="*/ 204 w 482"/>
                <a:gd name="T5" fmla="*/ 67 h 496"/>
                <a:gd name="T6" fmla="*/ 287 w 482"/>
                <a:gd name="T7" fmla="*/ 101 h 496"/>
                <a:gd name="T8" fmla="*/ 321 w 482"/>
                <a:gd name="T9" fmla="*/ 93 h 496"/>
                <a:gd name="T10" fmla="*/ 378 w 482"/>
                <a:gd name="T11" fmla="*/ 121 h 496"/>
                <a:gd name="T12" fmla="*/ 384 w 482"/>
                <a:gd name="T13" fmla="*/ 251 h 496"/>
                <a:gd name="T14" fmla="*/ 317 w 482"/>
                <a:gd name="T15" fmla="*/ 458 h 496"/>
                <a:gd name="T16" fmla="*/ 328 w 482"/>
                <a:gd name="T17" fmla="*/ 341 h 496"/>
                <a:gd name="T18" fmla="*/ 252 w 482"/>
                <a:gd name="T19" fmla="*/ 108 h 496"/>
                <a:gd name="T20" fmla="*/ 170 w 482"/>
                <a:gd name="T21" fmla="*/ 63 h 496"/>
                <a:gd name="T22" fmla="*/ 108 w 482"/>
                <a:gd name="T23" fmla="*/ 76 h 496"/>
                <a:gd name="T24" fmla="*/ 39 w 482"/>
                <a:gd name="T25" fmla="*/ 216 h 496"/>
                <a:gd name="T26" fmla="*/ 15 w 482"/>
                <a:gd name="T27" fmla="*/ 421 h 496"/>
                <a:gd name="T28" fmla="*/ 68 w 482"/>
                <a:gd name="T29" fmla="*/ 465 h 496"/>
                <a:gd name="T30" fmla="*/ 293 w 482"/>
                <a:gd name="T31" fmla="*/ 473 h 496"/>
                <a:gd name="T32" fmla="*/ 320 w 482"/>
                <a:gd name="T33" fmla="*/ 468 h 496"/>
                <a:gd name="T34" fmla="*/ 416 w 482"/>
                <a:gd name="T35" fmla="*/ 426 h 496"/>
                <a:gd name="T36" fmla="*/ 422 w 482"/>
                <a:gd name="T37" fmla="*/ 340 h 496"/>
                <a:gd name="T38" fmla="*/ 194 w 482"/>
                <a:gd name="T39" fmla="*/ 63 h 496"/>
                <a:gd name="T40" fmla="*/ 189 w 482"/>
                <a:gd name="T41" fmla="*/ 30 h 496"/>
                <a:gd name="T42" fmla="*/ 205 w 482"/>
                <a:gd name="T43" fmla="*/ 49 h 496"/>
                <a:gd name="T44" fmla="*/ 249 w 482"/>
                <a:gd name="T45" fmla="*/ 35 h 496"/>
                <a:gd name="T46" fmla="*/ 317 w 482"/>
                <a:gd name="T47" fmla="*/ 83 h 496"/>
                <a:gd name="T48" fmla="*/ 292 w 482"/>
                <a:gd name="T49" fmla="*/ 60 h 496"/>
                <a:gd name="T50" fmla="*/ 194 w 482"/>
                <a:gd name="T51" fmla="*/ 25 h 496"/>
                <a:gd name="T52" fmla="*/ 312 w 482"/>
                <a:gd name="T53" fmla="*/ 39 h 496"/>
                <a:gd name="T54" fmla="*/ 52 w 482"/>
                <a:gd name="T55" fmla="*/ 222 h 496"/>
                <a:gd name="T56" fmla="*/ 240 w 482"/>
                <a:gd name="T57" fmla="*/ 299 h 496"/>
                <a:gd name="T58" fmla="*/ 63 w 482"/>
                <a:gd name="T59" fmla="*/ 204 h 496"/>
                <a:gd name="T60" fmla="*/ 72 w 482"/>
                <a:gd name="T61" fmla="*/ 199 h 496"/>
                <a:gd name="T62" fmla="*/ 243 w 482"/>
                <a:gd name="T63" fmla="*/ 303 h 496"/>
                <a:gd name="T64" fmla="*/ 62 w 482"/>
                <a:gd name="T65" fmla="*/ 301 h 496"/>
                <a:gd name="T66" fmla="*/ 44 w 482"/>
                <a:gd name="T67" fmla="*/ 425 h 496"/>
                <a:gd name="T68" fmla="*/ 48 w 482"/>
                <a:gd name="T69" fmla="*/ 297 h 496"/>
                <a:gd name="T70" fmla="*/ 44 w 482"/>
                <a:gd name="T71" fmla="*/ 425 h 496"/>
                <a:gd name="T72" fmla="*/ 90 w 482"/>
                <a:gd name="T73" fmla="*/ 464 h 496"/>
                <a:gd name="T74" fmla="*/ 246 w 482"/>
                <a:gd name="T75" fmla="*/ 308 h 496"/>
                <a:gd name="T76" fmla="*/ 70 w 482"/>
                <a:gd name="T77" fmla="*/ 188 h 496"/>
                <a:gd name="T78" fmla="*/ 274 w 482"/>
                <a:gd name="T79" fmla="*/ 213 h 496"/>
                <a:gd name="T80" fmla="*/ 284 w 482"/>
                <a:gd name="T81" fmla="*/ 464 h 496"/>
                <a:gd name="T82" fmla="*/ 386 w 482"/>
                <a:gd name="T83" fmla="*/ 311 h 496"/>
                <a:gd name="T84" fmla="*/ 360 w 482"/>
                <a:gd name="T85" fmla="*/ 443 h 496"/>
                <a:gd name="T86" fmla="*/ 396 w 482"/>
                <a:gd name="T87" fmla="*/ 239 h 496"/>
                <a:gd name="T88" fmla="*/ 410 w 482"/>
                <a:gd name="T89" fmla="*/ 316 h 496"/>
                <a:gd name="T90" fmla="*/ 411 w 482"/>
                <a:gd name="T91" fmla="*/ 419 h 496"/>
                <a:gd name="T92" fmla="*/ 366 w 482"/>
                <a:gd name="T93" fmla="*/ 441 h 496"/>
                <a:gd name="T94" fmla="*/ 411 w 482"/>
                <a:gd name="T95" fmla="*/ 419 h 496"/>
                <a:gd name="T96" fmla="*/ 416 w 482"/>
                <a:gd name="T97" fmla="*/ 328 h 496"/>
                <a:gd name="T98" fmla="*/ 449 w 482"/>
                <a:gd name="T99" fmla="*/ 203 h 496"/>
                <a:gd name="T100" fmla="*/ 390 w 482"/>
                <a:gd name="T101" fmla="*/ 12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2" h="496">
                  <a:moveTo>
                    <a:pt x="470" y="196"/>
                  </a:moveTo>
                  <a:cubicBezTo>
                    <a:pt x="461" y="151"/>
                    <a:pt x="439" y="102"/>
                    <a:pt x="387" y="116"/>
                  </a:cubicBezTo>
                  <a:cubicBezTo>
                    <a:pt x="377" y="91"/>
                    <a:pt x="359" y="70"/>
                    <a:pt x="329" y="64"/>
                  </a:cubicBezTo>
                  <a:cubicBezTo>
                    <a:pt x="325" y="32"/>
                    <a:pt x="302" y="9"/>
                    <a:pt x="265" y="5"/>
                  </a:cubicBezTo>
                  <a:cubicBezTo>
                    <a:pt x="213" y="0"/>
                    <a:pt x="172" y="10"/>
                    <a:pt x="173" y="69"/>
                  </a:cubicBezTo>
                  <a:cubicBezTo>
                    <a:pt x="173" y="71"/>
                    <a:pt x="175" y="71"/>
                    <a:pt x="176" y="70"/>
                  </a:cubicBezTo>
                  <a:cubicBezTo>
                    <a:pt x="176" y="71"/>
                    <a:pt x="177" y="72"/>
                    <a:pt x="179" y="72"/>
                  </a:cubicBezTo>
                  <a:cubicBezTo>
                    <a:pt x="185" y="73"/>
                    <a:pt x="192" y="71"/>
                    <a:pt x="198" y="72"/>
                  </a:cubicBezTo>
                  <a:cubicBezTo>
                    <a:pt x="201" y="72"/>
                    <a:pt x="204" y="70"/>
                    <a:pt x="204" y="67"/>
                  </a:cubicBezTo>
                  <a:cubicBezTo>
                    <a:pt x="205" y="63"/>
                    <a:pt x="205" y="60"/>
                    <a:pt x="205" y="56"/>
                  </a:cubicBezTo>
                  <a:cubicBezTo>
                    <a:pt x="230" y="63"/>
                    <a:pt x="257" y="64"/>
                    <a:pt x="283" y="68"/>
                  </a:cubicBezTo>
                  <a:cubicBezTo>
                    <a:pt x="286" y="78"/>
                    <a:pt x="287" y="90"/>
                    <a:pt x="287" y="101"/>
                  </a:cubicBezTo>
                  <a:cubicBezTo>
                    <a:pt x="287" y="104"/>
                    <a:pt x="290" y="106"/>
                    <a:pt x="293" y="106"/>
                  </a:cubicBezTo>
                  <a:cubicBezTo>
                    <a:pt x="304" y="103"/>
                    <a:pt x="312" y="99"/>
                    <a:pt x="321" y="93"/>
                  </a:cubicBezTo>
                  <a:cubicBezTo>
                    <a:pt x="321" y="93"/>
                    <a:pt x="321" y="93"/>
                    <a:pt x="321" y="93"/>
                  </a:cubicBezTo>
                  <a:cubicBezTo>
                    <a:pt x="322" y="96"/>
                    <a:pt x="326" y="96"/>
                    <a:pt x="327" y="93"/>
                  </a:cubicBezTo>
                  <a:cubicBezTo>
                    <a:pt x="328" y="86"/>
                    <a:pt x="329" y="79"/>
                    <a:pt x="329" y="72"/>
                  </a:cubicBezTo>
                  <a:cubicBezTo>
                    <a:pt x="355" y="80"/>
                    <a:pt x="370" y="99"/>
                    <a:pt x="378" y="121"/>
                  </a:cubicBezTo>
                  <a:cubicBezTo>
                    <a:pt x="378" y="123"/>
                    <a:pt x="378" y="124"/>
                    <a:pt x="380" y="125"/>
                  </a:cubicBezTo>
                  <a:cubicBezTo>
                    <a:pt x="386" y="144"/>
                    <a:pt x="388" y="166"/>
                    <a:pt x="388" y="187"/>
                  </a:cubicBezTo>
                  <a:cubicBezTo>
                    <a:pt x="388" y="208"/>
                    <a:pt x="386" y="230"/>
                    <a:pt x="384" y="251"/>
                  </a:cubicBezTo>
                  <a:cubicBezTo>
                    <a:pt x="383" y="268"/>
                    <a:pt x="378" y="287"/>
                    <a:pt x="382" y="304"/>
                  </a:cubicBezTo>
                  <a:cubicBezTo>
                    <a:pt x="313" y="302"/>
                    <a:pt x="327" y="406"/>
                    <a:pt x="332" y="450"/>
                  </a:cubicBezTo>
                  <a:cubicBezTo>
                    <a:pt x="327" y="453"/>
                    <a:pt x="323" y="456"/>
                    <a:pt x="317" y="458"/>
                  </a:cubicBezTo>
                  <a:cubicBezTo>
                    <a:pt x="314" y="459"/>
                    <a:pt x="307" y="460"/>
                    <a:pt x="303" y="462"/>
                  </a:cubicBezTo>
                  <a:cubicBezTo>
                    <a:pt x="303" y="462"/>
                    <a:pt x="303" y="462"/>
                    <a:pt x="303" y="462"/>
                  </a:cubicBezTo>
                  <a:cubicBezTo>
                    <a:pt x="326" y="430"/>
                    <a:pt x="326" y="378"/>
                    <a:pt x="328" y="341"/>
                  </a:cubicBezTo>
                  <a:cubicBezTo>
                    <a:pt x="329" y="313"/>
                    <a:pt x="326" y="285"/>
                    <a:pt x="317" y="259"/>
                  </a:cubicBezTo>
                  <a:cubicBezTo>
                    <a:pt x="305" y="229"/>
                    <a:pt x="279" y="210"/>
                    <a:pt x="271" y="178"/>
                  </a:cubicBezTo>
                  <a:cubicBezTo>
                    <a:pt x="264" y="151"/>
                    <a:pt x="273" y="131"/>
                    <a:pt x="252" y="108"/>
                  </a:cubicBezTo>
                  <a:cubicBezTo>
                    <a:pt x="238" y="92"/>
                    <a:pt x="212" y="87"/>
                    <a:pt x="191" y="84"/>
                  </a:cubicBezTo>
                  <a:cubicBezTo>
                    <a:pt x="179" y="82"/>
                    <a:pt x="162" y="79"/>
                    <a:pt x="145" y="77"/>
                  </a:cubicBezTo>
                  <a:cubicBezTo>
                    <a:pt x="154" y="73"/>
                    <a:pt x="163" y="69"/>
                    <a:pt x="170" y="63"/>
                  </a:cubicBezTo>
                  <a:cubicBezTo>
                    <a:pt x="174" y="60"/>
                    <a:pt x="170" y="54"/>
                    <a:pt x="166" y="55"/>
                  </a:cubicBezTo>
                  <a:cubicBezTo>
                    <a:pt x="154" y="59"/>
                    <a:pt x="144" y="65"/>
                    <a:pt x="132" y="69"/>
                  </a:cubicBezTo>
                  <a:cubicBezTo>
                    <a:pt x="124" y="71"/>
                    <a:pt x="116" y="74"/>
                    <a:pt x="108" y="76"/>
                  </a:cubicBezTo>
                  <a:cubicBezTo>
                    <a:pt x="97" y="77"/>
                    <a:pt x="86" y="80"/>
                    <a:pt x="78" y="87"/>
                  </a:cubicBezTo>
                  <a:cubicBezTo>
                    <a:pt x="52" y="108"/>
                    <a:pt x="49" y="161"/>
                    <a:pt x="60" y="195"/>
                  </a:cubicBezTo>
                  <a:cubicBezTo>
                    <a:pt x="52" y="200"/>
                    <a:pt x="45" y="207"/>
                    <a:pt x="39" y="216"/>
                  </a:cubicBezTo>
                  <a:cubicBezTo>
                    <a:pt x="34" y="219"/>
                    <a:pt x="30" y="222"/>
                    <a:pt x="27" y="228"/>
                  </a:cubicBezTo>
                  <a:cubicBezTo>
                    <a:pt x="15" y="247"/>
                    <a:pt x="29" y="272"/>
                    <a:pt x="43" y="291"/>
                  </a:cubicBezTo>
                  <a:cubicBezTo>
                    <a:pt x="0" y="308"/>
                    <a:pt x="8" y="386"/>
                    <a:pt x="15" y="421"/>
                  </a:cubicBezTo>
                  <a:cubicBezTo>
                    <a:pt x="15" y="422"/>
                    <a:pt x="17" y="424"/>
                    <a:pt x="18" y="424"/>
                  </a:cubicBezTo>
                  <a:cubicBezTo>
                    <a:pt x="27" y="427"/>
                    <a:pt x="36" y="430"/>
                    <a:pt x="45" y="431"/>
                  </a:cubicBezTo>
                  <a:cubicBezTo>
                    <a:pt x="49" y="444"/>
                    <a:pt x="56" y="456"/>
                    <a:pt x="68" y="465"/>
                  </a:cubicBezTo>
                  <a:cubicBezTo>
                    <a:pt x="81" y="475"/>
                    <a:pt x="99" y="476"/>
                    <a:pt x="114" y="475"/>
                  </a:cubicBezTo>
                  <a:cubicBezTo>
                    <a:pt x="144" y="474"/>
                    <a:pt x="170" y="470"/>
                    <a:pt x="199" y="476"/>
                  </a:cubicBezTo>
                  <a:cubicBezTo>
                    <a:pt x="227" y="482"/>
                    <a:pt x="269" y="496"/>
                    <a:pt x="293" y="473"/>
                  </a:cubicBezTo>
                  <a:cubicBezTo>
                    <a:pt x="296" y="471"/>
                    <a:pt x="298" y="469"/>
                    <a:pt x="300" y="466"/>
                  </a:cubicBezTo>
                  <a:cubicBezTo>
                    <a:pt x="300" y="468"/>
                    <a:pt x="301" y="469"/>
                    <a:pt x="302" y="469"/>
                  </a:cubicBezTo>
                  <a:cubicBezTo>
                    <a:pt x="306" y="474"/>
                    <a:pt x="316" y="470"/>
                    <a:pt x="320" y="468"/>
                  </a:cubicBezTo>
                  <a:cubicBezTo>
                    <a:pt x="327" y="466"/>
                    <a:pt x="337" y="462"/>
                    <a:pt x="343" y="456"/>
                  </a:cubicBezTo>
                  <a:cubicBezTo>
                    <a:pt x="368" y="452"/>
                    <a:pt x="393" y="443"/>
                    <a:pt x="414" y="428"/>
                  </a:cubicBezTo>
                  <a:cubicBezTo>
                    <a:pt x="415" y="428"/>
                    <a:pt x="415" y="427"/>
                    <a:pt x="416" y="426"/>
                  </a:cubicBezTo>
                  <a:cubicBezTo>
                    <a:pt x="418" y="427"/>
                    <a:pt x="421" y="425"/>
                    <a:pt x="421" y="422"/>
                  </a:cubicBezTo>
                  <a:cubicBezTo>
                    <a:pt x="421" y="405"/>
                    <a:pt x="425" y="369"/>
                    <a:pt x="420" y="341"/>
                  </a:cubicBezTo>
                  <a:cubicBezTo>
                    <a:pt x="420" y="341"/>
                    <a:pt x="421" y="340"/>
                    <a:pt x="422" y="340"/>
                  </a:cubicBezTo>
                  <a:cubicBezTo>
                    <a:pt x="440" y="322"/>
                    <a:pt x="464" y="303"/>
                    <a:pt x="473" y="279"/>
                  </a:cubicBezTo>
                  <a:cubicBezTo>
                    <a:pt x="482" y="251"/>
                    <a:pt x="475" y="224"/>
                    <a:pt x="470" y="196"/>
                  </a:cubicBezTo>
                  <a:close/>
                  <a:moveTo>
                    <a:pt x="194" y="63"/>
                  </a:moveTo>
                  <a:cubicBezTo>
                    <a:pt x="189" y="64"/>
                    <a:pt x="183" y="65"/>
                    <a:pt x="178" y="66"/>
                  </a:cubicBezTo>
                  <a:cubicBezTo>
                    <a:pt x="177" y="66"/>
                    <a:pt x="176" y="66"/>
                    <a:pt x="176" y="67"/>
                  </a:cubicBezTo>
                  <a:cubicBezTo>
                    <a:pt x="178" y="54"/>
                    <a:pt x="181" y="40"/>
                    <a:pt x="189" y="30"/>
                  </a:cubicBezTo>
                  <a:cubicBezTo>
                    <a:pt x="192" y="30"/>
                    <a:pt x="194" y="31"/>
                    <a:pt x="197" y="31"/>
                  </a:cubicBezTo>
                  <a:cubicBezTo>
                    <a:pt x="193" y="40"/>
                    <a:pt x="194" y="53"/>
                    <a:pt x="194" y="63"/>
                  </a:cubicBezTo>
                  <a:close/>
                  <a:moveTo>
                    <a:pt x="205" y="49"/>
                  </a:moveTo>
                  <a:cubicBezTo>
                    <a:pt x="205" y="49"/>
                    <a:pt x="205" y="48"/>
                    <a:pt x="205" y="48"/>
                  </a:cubicBezTo>
                  <a:cubicBezTo>
                    <a:pt x="205" y="43"/>
                    <a:pt x="206" y="38"/>
                    <a:pt x="206" y="32"/>
                  </a:cubicBezTo>
                  <a:cubicBezTo>
                    <a:pt x="220" y="33"/>
                    <a:pt x="235" y="33"/>
                    <a:pt x="249" y="35"/>
                  </a:cubicBezTo>
                  <a:cubicBezTo>
                    <a:pt x="263" y="38"/>
                    <a:pt x="271" y="45"/>
                    <a:pt x="277" y="54"/>
                  </a:cubicBezTo>
                  <a:cubicBezTo>
                    <a:pt x="255" y="48"/>
                    <a:pt x="228" y="52"/>
                    <a:pt x="205" y="49"/>
                  </a:cubicBezTo>
                  <a:close/>
                  <a:moveTo>
                    <a:pt x="317" y="83"/>
                  </a:moveTo>
                  <a:cubicBezTo>
                    <a:pt x="310" y="88"/>
                    <a:pt x="304" y="92"/>
                    <a:pt x="296" y="95"/>
                  </a:cubicBezTo>
                  <a:cubicBezTo>
                    <a:pt x="296" y="85"/>
                    <a:pt x="295" y="75"/>
                    <a:pt x="293" y="66"/>
                  </a:cubicBezTo>
                  <a:cubicBezTo>
                    <a:pt x="294" y="65"/>
                    <a:pt x="294" y="62"/>
                    <a:pt x="292" y="60"/>
                  </a:cubicBezTo>
                  <a:cubicBezTo>
                    <a:pt x="291" y="60"/>
                    <a:pt x="291" y="60"/>
                    <a:pt x="291" y="60"/>
                  </a:cubicBezTo>
                  <a:cubicBezTo>
                    <a:pt x="287" y="48"/>
                    <a:pt x="279" y="37"/>
                    <a:pt x="266" y="31"/>
                  </a:cubicBezTo>
                  <a:cubicBezTo>
                    <a:pt x="246" y="22"/>
                    <a:pt x="216" y="21"/>
                    <a:pt x="194" y="25"/>
                  </a:cubicBezTo>
                  <a:cubicBezTo>
                    <a:pt x="195" y="23"/>
                    <a:pt x="196" y="22"/>
                    <a:pt x="198" y="21"/>
                  </a:cubicBezTo>
                  <a:cubicBezTo>
                    <a:pt x="214" y="9"/>
                    <a:pt x="239" y="12"/>
                    <a:pt x="257" y="14"/>
                  </a:cubicBezTo>
                  <a:cubicBezTo>
                    <a:pt x="278" y="15"/>
                    <a:pt x="300" y="20"/>
                    <a:pt x="312" y="39"/>
                  </a:cubicBezTo>
                  <a:cubicBezTo>
                    <a:pt x="320" y="52"/>
                    <a:pt x="319" y="67"/>
                    <a:pt x="320" y="82"/>
                  </a:cubicBezTo>
                  <a:cubicBezTo>
                    <a:pt x="319" y="82"/>
                    <a:pt x="318" y="82"/>
                    <a:pt x="317" y="83"/>
                  </a:cubicBezTo>
                  <a:close/>
                  <a:moveTo>
                    <a:pt x="52" y="222"/>
                  </a:moveTo>
                  <a:cubicBezTo>
                    <a:pt x="73" y="215"/>
                    <a:pt x="102" y="221"/>
                    <a:pt x="124" y="221"/>
                  </a:cubicBezTo>
                  <a:cubicBezTo>
                    <a:pt x="180" y="222"/>
                    <a:pt x="232" y="233"/>
                    <a:pt x="232" y="299"/>
                  </a:cubicBezTo>
                  <a:cubicBezTo>
                    <a:pt x="232" y="305"/>
                    <a:pt x="240" y="305"/>
                    <a:pt x="240" y="299"/>
                  </a:cubicBezTo>
                  <a:cubicBezTo>
                    <a:pt x="249" y="220"/>
                    <a:pt x="171" y="212"/>
                    <a:pt x="111" y="212"/>
                  </a:cubicBezTo>
                  <a:cubicBezTo>
                    <a:pt x="96" y="212"/>
                    <a:pt x="73" y="208"/>
                    <a:pt x="54" y="211"/>
                  </a:cubicBezTo>
                  <a:cubicBezTo>
                    <a:pt x="57" y="209"/>
                    <a:pt x="60" y="206"/>
                    <a:pt x="63" y="204"/>
                  </a:cubicBezTo>
                  <a:cubicBezTo>
                    <a:pt x="64" y="205"/>
                    <a:pt x="64" y="206"/>
                    <a:pt x="64" y="207"/>
                  </a:cubicBezTo>
                  <a:cubicBezTo>
                    <a:pt x="67" y="212"/>
                    <a:pt x="73" y="208"/>
                    <a:pt x="72" y="204"/>
                  </a:cubicBezTo>
                  <a:cubicBezTo>
                    <a:pt x="72" y="202"/>
                    <a:pt x="72" y="201"/>
                    <a:pt x="72" y="199"/>
                  </a:cubicBezTo>
                  <a:cubicBezTo>
                    <a:pt x="102" y="182"/>
                    <a:pt x="138" y="185"/>
                    <a:pt x="178" y="188"/>
                  </a:cubicBezTo>
                  <a:cubicBezTo>
                    <a:pt x="208" y="190"/>
                    <a:pt x="237" y="193"/>
                    <a:pt x="246" y="228"/>
                  </a:cubicBezTo>
                  <a:cubicBezTo>
                    <a:pt x="252" y="251"/>
                    <a:pt x="249" y="280"/>
                    <a:pt x="243" y="303"/>
                  </a:cubicBezTo>
                  <a:cubicBezTo>
                    <a:pt x="243" y="303"/>
                    <a:pt x="243" y="304"/>
                    <a:pt x="243" y="304"/>
                  </a:cubicBezTo>
                  <a:cubicBezTo>
                    <a:pt x="242" y="304"/>
                    <a:pt x="242" y="304"/>
                    <a:pt x="241" y="304"/>
                  </a:cubicBezTo>
                  <a:cubicBezTo>
                    <a:pt x="182" y="302"/>
                    <a:pt x="121" y="297"/>
                    <a:pt x="62" y="301"/>
                  </a:cubicBezTo>
                  <a:cubicBezTo>
                    <a:pt x="61" y="299"/>
                    <a:pt x="58" y="298"/>
                    <a:pt x="57" y="300"/>
                  </a:cubicBezTo>
                  <a:cubicBezTo>
                    <a:pt x="44" y="277"/>
                    <a:pt x="16" y="234"/>
                    <a:pt x="52" y="222"/>
                  </a:cubicBezTo>
                  <a:close/>
                  <a:moveTo>
                    <a:pt x="44" y="425"/>
                  </a:moveTo>
                  <a:cubicBezTo>
                    <a:pt x="29" y="420"/>
                    <a:pt x="24" y="414"/>
                    <a:pt x="22" y="399"/>
                  </a:cubicBezTo>
                  <a:cubicBezTo>
                    <a:pt x="20" y="387"/>
                    <a:pt x="20" y="375"/>
                    <a:pt x="20" y="362"/>
                  </a:cubicBezTo>
                  <a:cubicBezTo>
                    <a:pt x="21" y="336"/>
                    <a:pt x="28" y="315"/>
                    <a:pt x="48" y="297"/>
                  </a:cubicBezTo>
                  <a:cubicBezTo>
                    <a:pt x="50" y="300"/>
                    <a:pt x="53" y="303"/>
                    <a:pt x="55" y="305"/>
                  </a:cubicBezTo>
                  <a:cubicBezTo>
                    <a:pt x="55" y="305"/>
                    <a:pt x="55" y="305"/>
                    <a:pt x="55" y="306"/>
                  </a:cubicBezTo>
                  <a:cubicBezTo>
                    <a:pt x="48" y="340"/>
                    <a:pt x="35" y="387"/>
                    <a:pt x="44" y="425"/>
                  </a:cubicBezTo>
                  <a:close/>
                  <a:moveTo>
                    <a:pt x="284" y="464"/>
                  </a:moveTo>
                  <a:cubicBezTo>
                    <a:pt x="262" y="486"/>
                    <a:pt x="213" y="468"/>
                    <a:pt x="187" y="462"/>
                  </a:cubicBezTo>
                  <a:cubicBezTo>
                    <a:pt x="155" y="456"/>
                    <a:pt x="122" y="469"/>
                    <a:pt x="90" y="464"/>
                  </a:cubicBezTo>
                  <a:cubicBezTo>
                    <a:pt x="28" y="453"/>
                    <a:pt x="57" y="352"/>
                    <a:pt x="61" y="307"/>
                  </a:cubicBezTo>
                  <a:cubicBezTo>
                    <a:pt x="120" y="312"/>
                    <a:pt x="182" y="318"/>
                    <a:pt x="241" y="314"/>
                  </a:cubicBezTo>
                  <a:cubicBezTo>
                    <a:pt x="244" y="313"/>
                    <a:pt x="246" y="311"/>
                    <a:pt x="246" y="308"/>
                  </a:cubicBezTo>
                  <a:cubicBezTo>
                    <a:pt x="248" y="309"/>
                    <a:pt x="251" y="309"/>
                    <a:pt x="253" y="305"/>
                  </a:cubicBezTo>
                  <a:cubicBezTo>
                    <a:pt x="270" y="256"/>
                    <a:pt x="263" y="184"/>
                    <a:pt x="201" y="179"/>
                  </a:cubicBezTo>
                  <a:cubicBezTo>
                    <a:pt x="157" y="175"/>
                    <a:pt x="107" y="169"/>
                    <a:pt x="70" y="188"/>
                  </a:cubicBezTo>
                  <a:cubicBezTo>
                    <a:pt x="66" y="151"/>
                    <a:pt x="64" y="96"/>
                    <a:pt x="106" y="91"/>
                  </a:cubicBezTo>
                  <a:cubicBezTo>
                    <a:pt x="141" y="87"/>
                    <a:pt x="184" y="93"/>
                    <a:pt x="217" y="101"/>
                  </a:cubicBezTo>
                  <a:cubicBezTo>
                    <a:pt x="272" y="116"/>
                    <a:pt x="251" y="174"/>
                    <a:pt x="274" y="213"/>
                  </a:cubicBezTo>
                  <a:cubicBezTo>
                    <a:pt x="287" y="232"/>
                    <a:pt x="301" y="248"/>
                    <a:pt x="308" y="270"/>
                  </a:cubicBezTo>
                  <a:cubicBezTo>
                    <a:pt x="316" y="296"/>
                    <a:pt x="315" y="324"/>
                    <a:pt x="314" y="350"/>
                  </a:cubicBezTo>
                  <a:cubicBezTo>
                    <a:pt x="312" y="385"/>
                    <a:pt x="311" y="437"/>
                    <a:pt x="284" y="464"/>
                  </a:cubicBezTo>
                  <a:close/>
                  <a:moveTo>
                    <a:pt x="345" y="449"/>
                  </a:moveTo>
                  <a:cubicBezTo>
                    <a:pt x="344" y="447"/>
                    <a:pt x="341" y="446"/>
                    <a:pt x="338" y="447"/>
                  </a:cubicBezTo>
                  <a:cubicBezTo>
                    <a:pt x="336" y="402"/>
                    <a:pt x="322" y="311"/>
                    <a:pt x="386" y="311"/>
                  </a:cubicBezTo>
                  <a:cubicBezTo>
                    <a:pt x="395" y="311"/>
                    <a:pt x="401" y="316"/>
                    <a:pt x="405" y="324"/>
                  </a:cubicBezTo>
                  <a:cubicBezTo>
                    <a:pt x="405" y="325"/>
                    <a:pt x="406" y="325"/>
                    <a:pt x="406" y="325"/>
                  </a:cubicBezTo>
                  <a:cubicBezTo>
                    <a:pt x="352" y="335"/>
                    <a:pt x="345" y="398"/>
                    <a:pt x="360" y="443"/>
                  </a:cubicBezTo>
                  <a:cubicBezTo>
                    <a:pt x="360" y="444"/>
                    <a:pt x="360" y="444"/>
                    <a:pt x="360" y="444"/>
                  </a:cubicBezTo>
                  <a:cubicBezTo>
                    <a:pt x="355" y="446"/>
                    <a:pt x="350" y="448"/>
                    <a:pt x="345" y="449"/>
                  </a:cubicBezTo>
                  <a:close/>
                  <a:moveTo>
                    <a:pt x="396" y="239"/>
                  </a:moveTo>
                  <a:cubicBezTo>
                    <a:pt x="398" y="214"/>
                    <a:pt x="399" y="190"/>
                    <a:pt x="397" y="165"/>
                  </a:cubicBezTo>
                  <a:cubicBezTo>
                    <a:pt x="436" y="146"/>
                    <a:pt x="443" y="218"/>
                    <a:pt x="444" y="241"/>
                  </a:cubicBezTo>
                  <a:cubicBezTo>
                    <a:pt x="446" y="270"/>
                    <a:pt x="424" y="293"/>
                    <a:pt x="410" y="316"/>
                  </a:cubicBezTo>
                  <a:cubicBezTo>
                    <a:pt x="405" y="310"/>
                    <a:pt x="399" y="306"/>
                    <a:pt x="390" y="304"/>
                  </a:cubicBezTo>
                  <a:cubicBezTo>
                    <a:pt x="396" y="284"/>
                    <a:pt x="394" y="260"/>
                    <a:pt x="396" y="239"/>
                  </a:cubicBezTo>
                  <a:close/>
                  <a:moveTo>
                    <a:pt x="411" y="419"/>
                  </a:moveTo>
                  <a:cubicBezTo>
                    <a:pt x="410" y="419"/>
                    <a:pt x="410" y="419"/>
                    <a:pt x="409" y="419"/>
                  </a:cubicBezTo>
                  <a:cubicBezTo>
                    <a:pt x="395" y="428"/>
                    <a:pt x="381" y="436"/>
                    <a:pt x="366" y="442"/>
                  </a:cubicBezTo>
                  <a:cubicBezTo>
                    <a:pt x="366" y="442"/>
                    <a:pt x="366" y="442"/>
                    <a:pt x="366" y="441"/>
                  </a:cubicBezTo>
                  <a:cubicBezTo>
                    <a:pt x="359" y="402"/>
                    <a:pt x="357" y="341"/>
                    <a:pt x="409" y="334"/>
                  </a:cubicBezTo>
                  <a:cubicBezTo>
                    <a:pt x="409" y="334"/>
                    <a:pt x="409" y="334"/>
                    <a:pt x="409" y="334"/>
                  </a:cubicBezTo>
                  <a:cubicBezTo>
                    <a:pt x="416" y="360"/>
                    <a:pt x="410" y="401"/>
                    <a:pt x="411" y="419"/>
                  </a:cubicBezTo>
                  <a:close/>
                  <a:moveTo>
                    <a:pt x="457" y="285"/>
                  </a:moveTo>
                  <a:cubicBezTo>
                    <a:pt x="447" y="302"/>
                    <a:pt x="430" y="316"/>
                    <a:pt x="417" y="331"/>
                  </a:cubicBezTo>
                  <a:cubicBezTo>
                    <a:pt x="417" y="330"/>
                    <a:pt x="416" y="329"/>
                    <a:pt x="416" y="328"/>
                  </a:cubicBezTo>
                  <a:cubicBezTo>
                    <a:pt x="416" y="328"/>
                    <a:pt x="416" y="328"/>
                    <a:pt x="417" y="328"/>
                  </a:cubicBezTo>
                  <a:cubicBezTo>
                    <a:pt x="428" y="308"/>
                    <a:pt x="443" y="290"/>
                    <a:pt x="451" y="268"/>
                  </a:cubicBezTo>
                  <a:cubicBezTo>
                    <a:pt x="459" y="248"/>
                    <a:pt x="454" y="223"/>
                    <a:pt x="449" y="203"/>
                  </a:cubicBezTo>
                  <a:cubicBezTo>
                    <a:pt x="443" y="180"/>
                    <a:pt x="425" y="128"/>
                    <a:pt x="396" y="159"/>
                  </a:cubicBezTo>
                  <a:cubicBezTo>
                    <a:pt x="396" y="157"/>
                    <a:pt x="396" y="156"/>
                    <a:pt x="396" y="155"/>
                  </a:cubicBezTo>
                  <a:cubicBezTo>
                    <a:pt x="395" y="144"/>
                    <a:pt x="393" y="134"/>
                    <a:pt x="390" y="124"/>
                  </a:cubicBezTo>
                  <a:cubicBezTo>
                    <a:pt x="443" y="115"/>
                    <a:pt x="455" y="169"/>
                    <a:pt x="463" y="213"/>
                  </a:cubicBezTo>
                  <a:cubicBezTo>
                    <a:pt x="468" y="239"/>
                    <a:pt x="471" y="262"/>
                    <a:pt x="457" y="2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8211514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2" fill="hold" nodeType="afterEffect" p14:presetBounceEnd="58667">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58667">
                                          <p:cBhvr additive="base">
                                            <p:cTn id="13" dur="750" fill="hold"/>
                                            <p:tgtEl>
                                              <p:spTgt spid="2"/>
                                            </p:tgtEl>
                                            <p:attrNameLst>
                                              <p:attrName>ppt_x</p:attrName>
                                            </p:attrNameLst>
                                          </p:cBhvr>
                                          <p:tavLst>
                                            <p:tav tm="0">
                                              <p:val>
                                                <p:strVal val="1+#ppt_w/2"/>
                                              </p:val>
                                            </p:tav>
                                            <p:tav tm="100000">
                                              <p:val>
                                                <p:strVal val="#ppt_x"/>
                                              </p:val>
                                            </p:tav>
                                          </p:tavLst>
                                        </p:anim>
                                        <p:anim calcmode="lin" valueType="num" p14:bounceEnd="58667">
                                          <p:cBhvr additive="base">
                                            <p:cTn id="14" dur="75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14:presetBounceEnd="58667">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14:bounceEnd="58667">
                                          <p:cBhvr additive="base">
                                            <p:cTn id="17" dur="750" fill="hold"/>
                                            <p:tgtEl>
                                              <p:spTgt spid="3"/>
                                            </p:tgtEl>
                                            <p:attrNameLst>
                                              <p:attrName>ppt_x</p:attrName>
                                            </p:attrNameLst>
                                          </p:cBhvr>
                                          <p:tavLst>
                                            <p:tav tm="0">
                                              <p:val>
                                                <p:strVal val="1+#ppt_w/2"/>
                                              </p:val>
                                            </p:tav>
                                            <p:tav tm="100000">
                                              <p:val>
                                                <p:strVal val="#ppt_x"/>
                                              </p:val>
                                            </p:tav>
                                          </p:tavLst>
                                        </p:anim>
                                        <p:anim calcmode="lin" valueType="num" p14:bounceEnd="58667">
                                          <p:cBhvr additive="base">
                                            <p:cTn id="18" dur="75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58667">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14:bounceEnd="58667">
                                          <p:cBhvr additive="base">
                                            <p:cTn id="21" dur="750" fill="hold"/>
                                            <p:tgtEl>
                                              <p:spTgt spid="5"/>
                                            </p:tgtEl>
                                            <p:attrNameLst>
                                              <p:attrName>ppt_x</p:attrName>
                                            </p:attrNameLst>
                                          </p:cBhvr>
                                          <p:tavLst>
                                            <p:tav tm="0">
                                              <p:val>
                                                <p:strVal val="1+#ppt_w/2"/>
                                              </p:val>
                                            </p:tav>
                                            <p:tav tm="100000">
                                              <p:val>
                                                <p:strVal val="#ppt_x"/>
                                              </p:val>
                                            </p:tav>
                                          </p:tavLst>
                                        </p:anim>
                                        <p:anim calcmode="lin" valueType="num" p14:bounceEnd="58667">
                                          <p:cBhvr additive="base">
                                            <p:cTn id="22" dur="75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8667">
                                      <p:stCondLst>
                                        <p:cond delay="750"/>
                                      </p:stCondLst>
                                      <p:childTnLst>
                                        <p:set>
                                          <p:cBhvr>
                                            <p:cTn id="24" dur="1" fill="hold">
                                              <p:stCondLst>
                                                <p:cond delay="0"/>
                                              </p:stCondLst>
                                            </p:cTn>
                                            <p:tgtEl>
                                              <p:spTgt spid="4"/>
                                            </p:tgtEl>
                                            <p:attrNameLst>
                                              <p:attrName>style.visibility</p:attrName>
                                            </p:attrNameLst>
                                          </p:cBhvr>
                                          <p:to>
                                            <p:strVal val="visible"/>
                                          </p:to>
                                        </p:set>
                                        <p:anim calcmode="lin" valueType="num" p14:bounceEnd="58667">
                                          <p:cBhvr additive="base">
                                            <p:cTn id="25" dur="750" fill="hold"/>
                                            <p:tgtEl>
                                              <p:spTgt spid="4"/>
                                            </p:tgtEl>
                                            <p:attrNameLst>
                                              <p:attrName>ppt_x</p:attrName>
                                            </p:attrNameLst>
                                          </p:cBhvr>
                                          <p:tavLst>
                                            <p:tav tm="0">
                                              <p:val>
                                                <p:strVal val="1+#ppt_w/2"/>
                                              </p:val>
                                            </p:tav>
                                            <p:tav tm="100000">
                                              <p:val>
                                                <p:strVal val="#ppt_x"/>
                                              </p:val>
                                            </p:tav>
                                          </p:tavLst>
                                        </p:anim>
                                        <p:anim calcmode="lin" valueType="num" p14:bounceEnd="58667">
                                          <p:cBhvr additive="base">
                                            <p:cTn id="2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1+#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1+#ppt_w/2"/>
                                              </p:val>
                                            </p:tav>
                                            <p:tav tm="100000">
                                              <p:val>
                                                <p:strVal val="#ppt_x"/>
                                              </p:val>
                                            </p:tav>
                                          </p:tavLst>
                                        </p:anim>
                                        <p:anim calcmode="lin" valueType="num">
                                          <p:cBhvr additive="base">
                                            <p:cTn id="18" dur="75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1+#ppt_w/2"/>
                                              </p:val>
                                            </p:tav>
                                            <p:tav tm="100000">
                                              <p:val>
                                                <p:strVal val="#ppt_x"/>
                                              </p:val>
                                            </p:tav>
                                          </p:tavLst>
                                        </p:anim>
                                        <p:anim calcmode="lin" valueType="num">
                                          <p:cBhvr additive="base">
                                            <p:cTn id="22" dur="75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7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750" fill="hold"/>
                                            <p:tgtEl>
                                              <p:spTgt spid="4"/>
                                            </p:tgtEl>
                                            <p:attrNameLst>
                                              <p:attrName>ppt_x</p:attrName>
                                            </p:attrNameLst>
                                          </p:cBhvr>
                                          <p:tavLst>
                                            <p:tav tm="0">
                                              <p:val>
                                                <p:strVal val="1+#ppt_w/2"/>
                                              </p:val>
                                            </p:tav>
                                            <p:tav tm="100000">
                                              <p:val>
                                                <p:strVal val="#ppt_x"/>
                                              </p:val>
                                            </p:tav>
                                          </p:tavLst>
                                        </p:anim>
                                        <p:anim calcmode="lin" valueType="num">
                                          <p:cBhvr additive="base">
                                            <p:cTn id="2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29B54419-92AE-491E-81DA-001749B67CA1}"/>
              </a:ext>
            </a:extLst>
          </p:cNvPr>
          <p:cNvGrpSpPr/>
          <p:nvPr/>
        </p:nvGrpSpPr>
        <p:grpSpPr>
          <a:xfrm>
            <a:off x="1447800" y="2401888"/>
            <a:ext cx="9296399" cy="2774949"/>
            <a:chOff x="1358901" y="2838451"/>
            <a:chExt cx="9296399" cy="2774949"/>
          </a:xfrm>
        </p:grpSpPr>
        <p:cxnSp>
          <p:nvCxnSpPr>
            <p:cNvPr id="17" name="MH_Other_1">
              <a:extLst>
                <a:ext uri="{FF2B5EF4-FFF2-40B4-BE49-F238E27FC236}">
                  <a16:creationId xmlns:a16="http://schemas.microsoft.com/office/drawing/2014/main" xmlns="" id="{C35A7707-A7A1-4E8A-AEA0-FB631FDEE755}"/>
                </a:ext>
              </a:extLst>
            </p:cNvPr>
            <p:cNvCxnSpPr/>
            <p:nvPr>
              <p:custDataLst>
                <p:tags r:id="rId2"/>
              </p:custDataLst>
            </p:nvPr>
          </p:nvCxnSpPr>
          <p:spPr>
            <a:xfrm flipV="1">
              <a:off x="3168651" y="4102101"/>
              <a:ext cx="409575" cy="315913"/>
            </a:xfrm>
            <a:prstGeom prst="line">
              <a:avLst/>
            </a:prstGeom>
            <a:ln w="57150">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19" name="MH_Other_2">
              <a:extLst>
                <a:ext uri="{FF2B5EF4-FFF2-40B4-BE49-F238E27FC236}">
                  <a16:creationId xmlns:a16="http://schemas.microsoft.com/office/drawing/2014/main" xmlns="" id="{EB085658-E93F-4482-BC27-6A464E50B797}"/>
                </a:ext>
              </a:extLst>
            </p:cNvPr>
            <p:cNvCxnSpPr/>
            <p:nvPr>
              <p:custDataLst>
                <p:tags r:id="rId3"/>
              </p:custDataLst>
            </p:nvPr>
          </p:nvCxnSpPr>
          <p:spPr>
            <a:xfrm>
              <a:off x="4992688" y="3876676"/>
              <a:ext cx="360362" cy="303213"/>
            </a:xfrm>
            <a:prstGeom prst="line">
              <a:avLst/>
            </a:prstGeom>
            <a:solidFill>
              <a:schemeClr val="accent2"/>
            </a:solidFill>
            <a:ln w="57150">
              <a:solidFill>
                <a:schemeClr val="accent1"/>
              </a:solidFill>
              <a:headEnd type="oval"/>
            </a:ln>
          </p:spPr>
          <p:style>
            <a:lnRef idx="1">
              <a:schemeClr val="accent1"/>
            </a:lnRef>
            <a:fillRef idx="0">
              <a:schemeClr val="accent1"/>
            </a:fillRef>
            <a:effectRef idx="0">
              <a:schemeClr val="accent1"/>
            </a:effectRef>
            <a:fontRef idx="minor">
              <a:schemeClr val="tx1"/>
            </a:fontRef>
          </p:style>
        </p:cxnSp>
        <p:sp>
          <p:nvSpPr>
            <p:cNvPr id="24" name="MH_Other_3">
              <a:extLst>
                <a:ext uri="{FF2B5EF4-FFF2-40B4-BE49-F238E27FC236}">
                  <a16:creationId xmlns:a16="http://schemas.microsoft.com/office/drawing/2014/main" xmlns="" id="{BE20E9F9-A642-4E4A-8C93-1AB57A031C28}"/>
                </a:ext>
              </a:extLst>
            </p:cNvPr>
            <p:cNvSpPr/>
            <p:nvPr>
              <p:custDataLst>
                <p:tags r:id="rId4"/>
              </p:custDataLst>
            </p:nvPr>
          </p:nvSpPr>
          <p:spPr>
            <a:xfrm>
              <a:off x="5330826" y="4157663"/>
              <a:ext cx="149225" cy="152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微软雅黑" panose="020B0503020204020204" pitchFamily="34" charset="-122"/>
                <a:ea typeface="微软雅黑" panose="020B0503020204020204" pitchFamily="34" charset="-122"/>
              </a:endParaRPr>
            </a:p>
          </p:txBody>
        </p:sp>
        <p:cxnSp>
          <p:nvCxnSpPr>
            <p:cNvPr id="25" name="MH_Other_4">
              <a:extLst>
                <a:ext uri="{FF2B5EF4-FFF2-40B4-BE49-F238E27FC236}">
                  <a16:creationId xmlns:a16="http://schemas.microsoft.com/office/drawing/2014/main" xmlns="" id="{4AE61C45-4BC6-437C-8A83-E9CE6CACBDEE}"/>
                </a:ext>
              </a:extLst>
            </p:cNvPr>
            <p:cNvCxnSpPr>
              <a:cxnSpLocks/>
            </p:cNvCxnSpPr>
            <p:nvPr>
              <p:custDataLst>
                <p:tags r:id="rId5"/>
              </p:custDataLst>
            </p:nvPr>
          </p:nvCxnSpPr>
          <p:spPr>
            <a:xfrm flipV="1">
              <a:off x="9802813" y="3957639"/>
              <a:ext cx="852487" cy="598486"/>
            </a:xfrm>
            <a:prstGeom prst="line">
              <a:avLst/>
            </a:prstGeom>
            <a:solidFill>
              <a:schemeClr val="accent2"/>
            </a:solidFill>
            <a:ln w="57150">
              <a:solidFill>
                <a:schemeClr val="accent3"/>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8" name="MH_Other_5">
              <a:extLst>
                <a:ext uri="{FF2B5EF4-FFF2-40B4-BE49-F238E27FC236}">
                  <a16:creationId xmlns:a16="http://schemas.microsoft.com/office/drawing/2014/main" xmlns="" id="{87AE9565-E71B-4971-A0F4-D4E136441EE9}"/>
                </a:ext>
              </a:extLst>
            </p:cNvPr>
            <p:cNvSpPr/>
            <p:nvPr>
              <p:custDataLst>
                <p:tags r:id="rId6"/>
              </p:custDataLst>
            </p:nvPr>
          </p:nvSpPr>
          <p:spPr>
            <a:xfrm>
              <a:off x="6835775" y="4214813"/>
              <a:ext cx="147638" cy="152400"/>
            </a:xfrm>
            <a:prstGeom prst="ellipse">
              <a:avLst/>
            </a:prstGeom>
            <a:solidFill>
              <a:schemeClr val="accent4"/>
            </a:solidFill>
            <a:ln>
              <a:solidFill>
                <a:srgbClr val="93D0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微软雅黑" panose="020B0503020204020204" pitchFamily="34" charset="-122"/>
                <a:ea typeface="微软雅黑" panose="020B0503020204020204" pitchFamily="34" charset="-122"/>
              </a:endParaRPr>
            </a:p>
          </p:txBody>
        </p:sp>
        <p:cxnSp>
          <p:nvCxnSpPr>
            <p:cNvPr id="29" name="MH_Other_6">
              <a:extLst>
                <a:ext uri="{FF2B5EF4-FFF2-40B4-BE49-F238E27FC236}">
                  <a16:creationId xmlns:a16="http://schemas.microsoft.com/office/drawing/2014/main" xmlns="" id="{7854B9BA-C74F-4317-B510-0031D5041736}"/>
                </a:ext>
              </a:extLst>
            </p:cNvPr>
            <p:cNvCxnSpPr/>
            <p:nvPr>
              <p:custDataLst>
                <p:tags r:id="rId7"/>
              </p:custDataLst>
            </p:nvPr>
          </p:nvCxnSpPr>
          <p:spPr>
            <a:xfrm flipV="1">
              <a:off x="6500814" y="4344989"/>
              <a:ext cx="357187" cy="441325"/>
            </a:xfrm>
            <a:prstGeom prst="line">
              <a:avLst/>
            </a:prstGeom>
            <a:solidFill>
              <a:schemeClr val="accent1"/>
            </a:solidFill>
            <a:ln w="5715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31" name="MH_Other_7">
              <a:extLst>
                <a:ext uri="{FF2B5EF4-FFF2-40B4-BE49-F238E27FC236}">
                  <a16:creationId xmlns:a16="http://schemas.microsoft.com/office/drawing/2014/main" xmlns="" id="{501E2321-F219-491A-B357-A1917493E99B}"/>
                </a:ext>
              </a:extLst>
            </p:cNvPr>
            <p:cNvCxnSpPr>
              <a:cxnSpLocks/>
            </p:cNvCxnSpPr>
            <p:nvPr>
              <p:custDataLst>
                <p:tags r:id="rId8"/>
              </p:custDataLst>
            </p:nvPr>
          </p:nvCxnSpPr>
          <p:spPr>
            <a:xfrm flipH="1">
              <a:off x="1358901" y="5181600"/>
              <a:ext cx="1092199" cy="431800"/>
            </a:xfrm>
            <a:prstGeom prst="line">
              <a:avLst/>
            </a:prstGeom>
            <a:solidFill>
              <a:schemeClr val="accent1"/>
            </a:solidFill>
            <a:ln w="57150">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34" name="MH_SubTitle_4">
              <a:extLst>
                <a:ext uri="{FF2B5EF4-FFF2-40B4-BE49-F238E27FC236}">
                  <a16:creationId xmlns:a16="http://schemas.microsoft.com/office/drawing/2014/main" xmlns="" id="{80A26A85-AC94-48F4-BCE5-BC5C46A9AAF6}"/>
                </a:ext>
              </a:extLst>
            </p:cNvPr>
            <p:cNvSpPr/>
            <p:nvPr>
              <p:custDataLst>
                <p:tags r:id="rId9"/>
              </p:custDataLst>
            </p:nvPr>
          </p:nvSpPr>
          <p:spPr>
            <a:xfrm>
              <a:off x="6684964" y="2981326"/>
              <a:ext cx="1482725" cy="1484313"/>
            </a:xfrm>
            <a:custGeom>
              <a:avLst/>
              <a:gdLst>
                <a:gd name="connsiteX0" fmla="*/ 553315 w 1106632"/>
                <a:gd name="connsiteY0" fmla="*/ 100603 h 1106632"/>
                <a:gd name="connsiteX1" fmla="*/ 100602 w 1106632"/>
                <a:gd name="connsiteY1" fmla="*/ 553316 h 1106632"/>
                <a:gd name="connsiteX2" fmla="*/ 553315 w 1106632"/>
                <a:gd name="connsiteY2" fmla="*/ 1006029 h 1106632"/>
                <a:gd name="connsiteX3" fmla="*/ 1006028 w 1106632"/>
                <a:gd name="connsiteY3" fmla="*/ 553316 h 1106632"/>
                <a:gd name="connsiteX4" fmla="*/ 553315 w 1106632"/>
                <a:gd name="connsiteY4" fmla="*/ 100603 h 1106632"/>
                <a:gd name="connsiteX5" fmla="*/ 553316 w 1106632"/>
                <a:gd name="connsiteY5" fmla="*/ 0 h 1106632"/>
                <a:gd name="connsiteX6" fmla="*/ 1106632 w 1106632"/>
                <a:gd name="connsiteY6" fmla="*/ 553316 h 1106632"/>
                <a:gd name="connsiteX7" fmla="*/ 553316 w 1106632"/>
                <a:gd name="connsiteY7" fmla="*/ 1106632 h 1106632"/>
                <a:gd name="connsiteX8" fmla="*/ 0 w 1106632"/>
                <a:gd name="connsiteY8" fmla="*/ 553316 h 1106632"/>
                <a:gd name="connsiteX9" fmla="*/ 553316 w 1106632"/>
                <a:gd name="connsiteY9" fmla="*/ 0 h 110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6632" h="1106632">
                  <a:moveTo>
                    <a:pt x="553315" y="100603"/>
                  </a:moveTo>
                  <a:cubicBezTo>
                    <a:pt x="303289" y="100603"/>
                    <a:pt x="100602" y="303290"/>
                    <a:pt x="100602" y="553316"/>
                  </a:cubicBezTo>
                  <a:cubicBezTo>
                    <a:pt x="100602" y="803342"/>
                    <a:pt x="303289" y="1006029"/>
                    <a:pt x="553315" y="1006029"/>
                  </a:cubicBezTo>
                  <a:cubicBezTo>
                    <a:pt x="803341" y="1006029"/>
                    <a:pt x="1006028" y="803342"/>
                    <a:pt x="1006028" y="553316"/>
                  </a:cubicBezTo>
                  <a:cubicBezTo>
                    <a:pt x="1006028" y="303290"/>
                    <a:pt x="803341" y="100603"/>
                    <a:pt x="553315" y="100603"/>
                  </a:cubicBezTo>
                  <a:close/>
                  <a:moveTo>
                    <a:pt x="553316" y="0"/>
                  </a:moveTo>
                  <a:cubicBezTo>
                    <a:pt x="858904" y="0"/>
                    <a:pt x="1106632" y="247728"/>
                    <a:pt x="1106632" y="553316"/>
                  </a:cubicBezTo>
                  <a:cubicBezTo>
                    <a:pt x="1106632" y="858904"/>
                    <a:pt x="858904" y="1106632"/>
                    <a:pt x="553316" y="1106632"/>
                  </a:cubicBezTo>
                  <a:cubicBezTo>
                    <a:pt x="247728" y="1106632"/>
                    <a:pt x="0" y="858904"/>
                    <a:pt x="0" y="553316"/>
                  </a:cubicBezTo>
                  <a:cubicBezTo>
                    <a:pt x="0" y="247728"/>
                    <a:pt x="247728" y="0"/>
                    <a:pt x="55331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000" dirty="0">
                <a:solidFill>
                  <a:schemeClr val="tx1"/>
                </a:solidFill>
              </a:endParaRPr>
            </a:p>
          </p:txBody>
        </p:sp>
        <p:sp>
          <p:nvSpPr>
            <p:cNvPr id="37" name="MH_SubTitle_3">
              <a:extLst>
                <a:ext uri="{FF2B5EF4-FFF2-40B4-BE49-F238E27FC236}">
                  <a16:creationId xmlns:a16="http://schemas.microsoft.com/office/drawing/2014/main" xmlns="" id="{72AEF37A-3747-4076-BCAB-62B96C492298}"/>
                </a:ext>
              </a:extLst>
            </p:cNvPr>
            <p:cNvSpPr/>
            <p:nvPr>
              <p:custDataLst>
                <p:tags r:id="rId10"/>
              </p:custDataLst>
            </p:nvPr>
          </p:nvSpPr>
          <p:spPr>
            <a:xfrm>
              <a:off x="5235575" y="4043363"/>
              <a:ext cx="1265238" cy="1263650"/>
            </a:xfrm>
            <a:custGeom>
              <a:avLst/>
              <a:gdLst>
                <a:gd name="connsiteX0" fmla="*/ 691461 w 1382922"/>
                <a:gd name="connsiteY0" fmla="*/ 125720 h 1382922"/>
                <a:gd name="connsiteX1" fmla="*/ 125720 w 1382922"/>
                <a:gd name="connsiteY1" fmla="*/ 691461 h 1382922"/>
                <a:gd name="connsiteX2" fmla="*/ 691461 w 1382922"/>
                <a:gd name="connsiteY2" fmla="*/ 1257202 h 1382922"/>
                <a:gd name="connsiteX3" fmla="*/ 1257202 w 1382922"/>
                <a:gd name="connsiteY3" fmla="*/ 691461 h 1382922"/>
                <a:gd name="connsiteX4" fmla="*/ 691461 w 1382922"/>
                <a:gd name="connsiteY4" fmla="*/ 125720 h 1382922"/>
                <a:gd name="connsiteX5" fmla="*/ 691461 w 1382922"/>
                <a:gd name="connsiteY5" fmla="*/ 0 h 1382922"/>
                <a:gd name="connsiteX6" fmla="*/ 1382922 w 1382922"/>
                <a:gd name="connsiteY6" fmla="*/ 691461 h 1382922"/>
                <a:gd name="connsiteX7" fmla="*/ 691461 w 1382922"/>
                <a:gd name="connsiteY7" fmla="*/ 1382922 h 1382922"/>
                <a:gd name="connsiteX8" fmla="*/ 0 w 1382922"/>
                <a:gd name="connsiteY8" fmla="*/ 691461 h 1382922"/>
                <a:gd name="connsiteX9" fmla="*/ 691461 w 1382922"/>
                <a:gd name="connsiteY9" fmla="*/ 0 h 138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922" h="1382922">
                  <a:moveTo>
                    <a:pt x="691461" y="125720"/>
                  </a:moveTo>
                  <a:cubicBezTo>
                    <a:pt x="379011" y="125720"/>
                    <a:pt x="125720" y="379011"/>
                    <a:pt x="125720" y="691461"/>
                  </a:cubicBezTo>
                  <a:cubicBezTo>
                    <a:pt x="125720" y="1003911"/>
                    <a:pt x="379011" y="1257202"/>
                    <a:pt x="691461" y="1257202"/>
                  </a:cubicBezTo>
                  <a:cubicBezTo>
                    <a:pt x="1003911" y="1257202"/>
                    <a:pt x="1257202" y="1003911"/>
                    <a:pt x="1257202" y="691461"/>
                  </a:cubicBezTo>
                  <a:cubicBezTo>
                    <a:pt x="1257202" y="379011"/>
                    <a:pt x="1003911" y="125720"/>
                    <a:pt x="691461" y="125720"/>
                  </a:cubicBezTo>
                  <a:close/>
                  <a:moveTo>
                    <a:pt x="691461" y="0"/>
                  </a:moveTo>
                  <a:cubicBezTo>
                    <a:pt x="1073344" y="0"/>
                    <a:pt x="1382922" y="309578"/>
                    <a:pt x="1382922" y="691461"/>
                  </a:cubicBezTo>
                  <a:cubicBezTo>
                    <a:pt x="1382922" y="1073344"/>
                    <a:pt x="1073344" y="1382922"/>
                    <a:pt x="691461" y="1382922"/>
                  </a:cubicBezTo>
                  <a:cubicBezTo>
                    <a:pt x="309578" y="1382922"/>
                    <a:pt x="0" y="1073344"/>
                    <a:pt x="0" y="691461"/>
                  </a:cubicBezTo>
                  <a:cubicBezTo>
                    <a:pt x="0" y="309578"/>
                    <a:pt x="309578" y="0"/>
                    <a:pt x="69146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dirty="0">
                <a:solidFill>
                  <a:schemeClr val="tx1"/>
                </a:solidFill>
              </a:endParaRPr>
            </a:p>
          </p:txBody>
        </p:sp>
        <p:sp>
          <p:nvSpPr>
            <p:cNvPr id="51" name="MH_SubTitle_2">
              <a:extLst>
                <a:ext uri="{FF2B5EF4-FFF2-40B4-BE49-F238E27FC236}">
                  <a16:creationId xmlns:a16="http://schemas.microsoft.com/office/drawing/2014/main" xmlns="" id="{7D26C22A-C7D8-41A1-A8EC-FE543889F7FD}"/>
                </a:ext>
              </a:extLst>
            </p:cNvPr>
            <p:cNvSpPr/>
            <p:nvPr>
              <p:custDataLst>
                <p:tags r:id="rId11"/>
              </p:custDataLst>
            </p:nvPr>
          </p:nvSpPr>
          <p:spPr>
            <a:xfrm>
              <a:off x="3441701" y="2838451"/>
              <a:ext cx="1579563" cy="1579563"/>
            </a:xfrm>
            <a:custGeom>
              <a:avLst/>
              <a:gdLst>
                <a:gd name="connsiteX0" fmla="*/ 864096 w 1728192"/>
                <a:gd name="connsiteY0" fmla="*/ 157109 h 1728192"/>
                <a:gd name="connsiteX1" fmla="*/ 157108 w 1728192"/>
                <a:gd name="connsiteY1" fmla="*/ 864097 h 1728192"/>
                <a:gd name="connsiteX2" fmla="*/ 864096 w 1728192"/>
                <a:gd name="connsiteY2" fmla="*/ 1571085 h 1728192"/>
                <a:gd name="connsiteX3" fmla="*/ 1571084 w 1728192"/>
                <a:gd name="connsiteY3" fmla="*/ 864097 h 1728192"/>
                <a:gd name="connsiteX4" fmla="*/ 864096 w 1728192"/>
                <a:gd name="connsiteY4" fmla="*/ 157109 h 1728192"/>
                <a:gd name="connsiteX5" fmla="*/ 864096 w 1728192"/>
                <a:gd name="connsiteY5" fmla="*/ 0 h 1728192"/>
                <a:gd name="connsiteX6" fmla="*/ 1728192 w 1728192"/>
                <a:gd name="connsiteY6" fmla="*/ 864096 h 1728192"/>
                <a:gd name="connsiteX7" fmla="*/ 864096 w 1728192"/>
                <a:gd name="connsiteY7" fmla="*/ 1728192 h 1728192"/>
                <a:gd name="connsiteX8" fmla="*/ 0 w 1728192"/>
                <a:gd name="connsiteY8" fmla="*/ 864096 h 1728192"/>
                <a:gd name="connsiteX9" fmla="*/ 864096 w 1728192"/>
                <a:gd name="connsiteY9" fmla="*/ 0 h 1728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8192" h="1728192">
                  <a:moveTo>
                    <a:pt x="864096" y="157109"/>
                  </a:moveTo>
                  <a:cubicBezTo>
                    <a:pt x="473637" y="157109"/>
                    <a:pt x="157108" y="473638"/>
                    <a:pt x="157108" y="864097"/>
                  </a:cubicBezTo>
                  <a:cubicBezTo>
                    <a:pt x="157108" y="1254556"/>
                    <a:pt x="473637" y="1571085"/>
                    <a:pt x="864096" y="1571085"/>
                  </a:cubicBezTo>
                  <a:cubicBezTo>
                    <a:pt x="1254555" y="1571085"/>
                    <a:pt x="1571084" y="1254556"/>
                    <a:pt x="1571084" y="864097"/>
                  </a:cubicBezTo>
                  <a:cubicBezTo>
                    <a:pt x="1571084" y="473638"/>
                    <a:pt x="1254555" y="157109"/>
                    <a:pt x="864096" y="157109"/>
                  </a:cubicBezTo>
                  <a:close/>
                  <a:moveTo>
                    <a:pt x="864096" y="0"/>
                  </a:moveTo>
                  <a:cubicBezTo>
                    <a:pt x="1341323" y="0"/>
                    <a:pt x="1728192" y="386869"/>
                    <a:pt x="1728192" y="864096"/>
                  </a:cubicBezTo>
                  <a:cubicBezTo>
                    <a:pt x="1728192" y="1341323"/>
                    <a:pt x="1341323" y="1728192"/>
                    <a:pt x="864096" y="1728192"/>
                  </a:cubicBezTo>
                  <a:cubicBezTo>
                    <a:pt x="386869" y="1728192"/>
                    <a:pt x="0" y="1341323"/>
                    <a:pt x="0" y="864096"/>
                  </a:cubicBezTo>
                  <a:cubicBezTo>
                    <a:pt x="0" y="386869"/>
                    <a:pt x="386869" y="0"/>
                    <a:pt x="8640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400" dirty="0">
                <a:solidFill>
                  <a:schemeClr val="tx1"/>
                </a:solidFill>
              </a:endParaRPr>
            </a:p>
          </p:txBody>
        </p:sp>
        <p:sp>
          <p:nvSpPr>
            <p:cNvPr id="54" name="MH_SubTitle_1">
              <a:extLst>
                <a:ext uri="{FF2B5EF4-FFF2-40B4-BE49-F238E27FC236}">
                  <a16:creationId xmlns:a16="http://schemas.microsoft.com/office/drawing/2014/main" xmlns="" id="{D671A555-C8C0-4649-96C5-3CDE95278323}"/>
                </a:ext>
              </a:extLst>
            </p:cNvPr>
            <p:cNvSpPr/>
            <p:nvPr>
              <p:custDataLst>
                <p:tags r:id="rId12"/>
              </p:custDataLst>
            </p:nvPr>
          </p:nvSpPr>
          <p:spPr>
            <a:xfrm>
              <a:off x="2336800" y="4319588"/>
              <a:ext cx="1085850" cy="1085850"/>
            </a:xfrm>
            <a:custGeom>
              <a:avLst/>
              <a:gdLst>
                <a:gd name="connsiteX0" fmla="*/ 594066 w 1188132"/>
                <a:gd name="connsiteY0" fmla="*/ 108012 h 1188132"/>
                <a:gd name="connsiteX1" fmla="*/ 108012 w 1188132"/>
                <a:gd name="connsiteY1" fmla="*/ 594066 h 1188132"/>
                <a:gd name="connsiteX2" fmla="*/ 594066 w 1188132"/>
                <a:gd name="connsiteY2" fmla="*/ 1080120 h 1188132"/>
                <a:gd name="connsiteX3" fmla="*/ 1080120 w 1188132"/>
                <a:gd name="connsiteY3" fmla="*/ 594066 h 1188132"/>
                <a:gd name="connsiteX4" fmla="*/ 594066 w 1188132"/>
                <a:gd name="connsiteY4" fmla="*/ 108012 h 1188132"/>
                <a:gd name="connsiteX5" fmla="*/ 594066 w 1188132"/>
                <a:gd name="connsiteY5" fmla="*/ 0 h 1188132"/>
                <a:gd name="connsiteX6" fmla="*/ 852612 w 1188132"/>
                <a:gd name="connsiteY6" fmla="*/ 61508 h 1188132"/>
                <a:gd name="connsiteX7" fmla="*/ 918102 w 1188132"/>
                <a:gd name="connsiteY7" fmla="*/ 24495 h 1188132"/>
                <a:gd name="connsiteX8" fmla="*/ 999111 w 1188132"/>
                <a:gd name="connsiteY8" fmla="*/ 108012 h 1188132"/>
                <a:gd name="connsiteX9" fmla="*/ 986021 w 1188132"/>
                <a:gd name="connsiteY9" fmla="*/ 150803 h 1188132"/>
                <a:gd name="connsiteX10" fmla="*/ 1188132 w 1188132"/>
                <a:gd name="connsiteY10" fmla="*/ 594066 h 1188132"/>
                <a:gd name="connsiteX11" fmla="*/ 594066 w 1188132"/>
                <a:gd name="connsiteY11" fmla="*/ 1188132 h 1188132"/>
                <a:gd name="connsiteX12" fmla="*/ 0 w 1188132"/>
                <a:gd name="connsiteY12" fmla="*/ 594066 h 1188132"/>
                <a:gd name="connsiteX13" fmla="*/ 594066 w 1188132"/>
                <a:gd name="connsiteY13" fmla="*/ 0 h 1188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8132" h="1188132">
                  <a:moveTo>
                    <a:pt x="594066" y="108012"/>
                  </a:moveTo>
                  <a:cubicBezTo>
                    <a:pt x="325626" y="108012"/>
                    <a:pt x="108012" y="325626"/>
                    <a:pt x="108012" y="594066"/>
                  </a:cubicBezTo>
                  <a:cubicBezTo>
                    <a:pt x="108012" y="862506"/>
                    <a:pt x="325626" y="1080120"/>
                    <a:pt x="594066" y="1080120"/>
                  </a:cubicBezTo>
                  <a:cubicBezTo>
                    <a:pt x="862506" y="1080120"/>
                    <a:pt x="1080120" y="862506"/>
                    <a:pt x="1080120" y="594066"/>
                  </a:cubicBezTo>
                  <a:cubicBezTo>
                    <a:pt x="1080120" y="325626"/>
                    <a:pt x="862506" y="108012"/>
                    <a:pt x="594066" y="108012"/>
                  </a:cubicBezTo>
                  <a:close/>
                  <a:moveTo>
                    <a:pt x="594066" y="0"/>
                  </a:moveTo>
                  <a:cubicBezTo>
                    <a:pt x="687116" y="0"/>
                    <a:pt x="775169" y="21393"/>
                    <a:pt x="852612" y="61508"/>
                  </a:cubicBezTo>
                  <a:cubicBezTo>
                    <a:pt x="865968" y="38818"/>
                    <a:pt x="890413" y="24495"/>
                    <a:pt x="918102" y="24495"/>
                  </a:cubicBezTo>
                  <a:cubicBezTo>
                    <a:pt x="962842" y="24495"/>
                    <a:pt x="999111" y="61887"/>
                    <a:pt x="999111" y="108012"/>
                  </a:cubicBezTo>
                  <a:cubicBezTo>
                    <a:pt x="999111" y="123959"/>
                    <a:pt x="994776" y="138860"/>
                    <a:pt x="986021" y="150803"/>
                  </a:cubicBezTo>
                  <a:cubicBezTo>
                    <a:pt x="1110589" y="257869"/>
                    <a:pt x="1188132" y="416912"/>
                    <a:pt x="1188132" y="594066"/>
                  </a:cubicBezTo>
                  <a:cubicBezTo>
                    <a:pt x="1188132" y="922160"/>
                    <a:pt x="922160" y="1188132"/>
                    <a:pt x="594066" y="1188132"/>
                  </a:cubicBezTo>
                  <a:cubicBezTo>
                    <a:pt x="265973" y="1188132"/>
                    <a:pt x="0" y="922160"/>
                    <a:pt x="0" y="594066"/>
                  </a:cubicBezTo>
                  <a:cubicBezTo>
                    <a:pt x="0" y="265973"/>
                    <a:pt x="265973" y="0"/>
                    <a:pt x="59406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1600" dirty="0">
                <a:solidFill>
                  <a:schemeClr val="tx1"/>
                </a:solidFill>
              </a:endParaRPr>
            </a:p>
          </p:txBody>
        </p:sp>
        <p:sp>
          <p:nvSpPr>
            <p:cNvPr id="20" name="MH_SubTitle_5">
              <a:extLst>
                <a:ext uri="{FF2B5EF4-FFF2-40B4-BE49-F238E27FC236}">
                  <a16:creationId xmlns:a16="http://schemas.microsoft.com/office/drawing/2014/main" xmlns="" id="{38983D42-30D3-49E7-97A1-ACE81542B080}"/>
                </a:ext>
              </a:extLst>
            </p:cNvPr>
            <p:cNvSpPr/>
            <p:nvPr>
              <p:custDataLst>
                <p:tags r:id="rId13"/>
              </p:custDataLst>
            </p:nvPr>
          </p:nvSpPr>
          <p:spPr>
            <a:xfrm>
              <a:off x="8670926" y="3957639"/>
              <a:ext cx="1116013" cy="1114425"/>
            </a:xfrm>
            <a:custGeom>
              <a:avLst/>
              <a:gdLst>
                <a:gd name="connsiteX0" fmla="*/ 691461 w 1382922"/>
                <a:gd name="connsiteY0" fmla="*/ 125720 h 1382922"/>
                <a:gd name="connsiteX1" fmla="*/ 125720 w 1382922"/>
                <a:gd name="connsiteY1" fmla="*/ 691461 h 1382922"/>
                <a:gd name="connsiteX2" fmla="*/ 691461 w 1382922"/>
                <a:gd name="connsiteY2" fmla="*/ 1257202 h 1382922"/>
                <a:gd name="connsiteX3" fmla="*/ 1257202 w 1382922"/>
                <a:gd name="connsiteY3" fmla="*/ 691461 h 1382922"/>
                <a:gd name="connsiteX4" fmla="*/ 691461 w 1382922"/>
                <a:gd name="connsiteY4" fmla="*/ 125720 h 1382922"/>
                <a:gd name="connsiteX5" fmla="*/ 691461 w 1382922"/>
                <a:gd name="connsiteY5" fmla="*/ 0 h 1382922"/>
                <a:gd name="connsiteX6" fmla="*/ 1382922 w 1382922"/>
                <a:gd name="connsiteY6" fmla="*/ 691461 h 1382922"/>
                <a:gd name="connsiteX7" fmla="*/ 691461 w 1382922"/>
                <a:gd name="connsiteY7" fmla="*/ 1382922 h 1382922"/>
                <a:gd name="connsiteX8" fmla="*/ 0 w 1382922"/>
                <a:gd name="connsiteY8" fmla="*/ 691461 h 1382922"/>
                <a:gd name="connsiteX9" fmla="*/ 691461 w 1382922"/>
                <a:gd name="connsiteY9" fmla="*/ 0 h 138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922" h="1382922">
                  <a:moveTo>
                    <a:pt x="691461" y="125720"/>
                  </a:moveTo>
                  <a:cubicBezTo>
                    <a:pt x="379011" y="125720"/>
                    <a:pt x="125720" y="379011"/>
                    <a:pt x="125720" y="691461"/>
                  </a:cubicBezTo>
                  <a:cubicBezTo>
                    <a:pt x="125720" y="1003911"/>
                    <a:pt x="379011" y="1257202"/>
                    <a:pt x="691461" y="1257202"/>
                  </a:cubicBezTo>
                  <a:cubicBezTo>
                    <a:pt x="1003911" y="1257202"/>
                    <a:pt x="1257202" y="1003911"/>
                    <a:pt x="1257202" y="691461"/>
                  </a:cubicBezTo>
                  <a:cubicBezTo>
                    <a:pt x="1257202" y="379011"/>
                    <a:pt x="1003911" y="125720"/>
                    <a:pt x="691461" y="125720"/>
                  </a:cubicBezTo>
                  <a:close/>
                  <a:moveTo>
                    <a:pt x="691461" y="0"/>
                  </a:moveTo>
                  <a:cubicBezTo>
                    <a:pt x="1073344" y="0"/>
                    <a:pt x="1382922" y="309578"/>
                    <a:pt x="1382922" y="691461"/>
                  </a:cubicBezTo>
                  <a:cubicBezTo>
                    <a:pt x="1382922" y="1073344"/>
                    <a:pt x="1073344" y="1382922"/>
                    <a:pt x="691461" y="1382922"/>
                  </a:cubicBezTo>
                  <a:cubicBezTo>
                    <a:pt x="309578" y="1382922"/>
                    <a:pt x="0" y="1073344"/>
                    <a:pt x="0" y="691461"/>
                  </a:cubicBezTo>
                  <a:cubicBezTo>
                    <a:pt x="0" y="309578"/>
                    <a:pt x="309578" y="0"/>
                    <a:pt x="69146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1600" dirty="0">
                <a:solidFill>
                  <a:schemeClr val="tx1"/>
                </a:solidFill>
              </a:endParaRPr>
            </a:p>
          </p:txBody>
        </p:sp>
        <p:cxnSp>
          <p:nvCxnSpPr>
            <p:cNvPr id="22" name="MH_Other_8">
              <a:extLst>
                <a:ext uri="{FF2B5EF4-FFF2-40B4-BE49-F238E27FC236}">
                  <a16:creationId xmlns:a16="http://schemas.microsoft.com/office/drawing/2014/main" xmlns="" id="{E0AA060D-D80E-4F5E-8CBA-CF91274ACDED}"/>
                </a:ext>
              </a:extLst>
            </p:cNvPr>
            <p:cNvCxnSpPr/>
            <p:nvPr>
              <p:custDataLst>
                <p:tags r:id="rId14"/>
              </p:custDataLst>
            </p:nvPr>
          </p:nvCxnSpPr>
          <p:spPr>
            <a:xfrm>
              <a:off x="8170864" y="3724275"/>
              <a:ext cx="528637" cy="433388"/>
            </a:xfrm>
            <a:prstGeom prst="line">
              <a:avLst/>
            </a:prstGeom>
            <a:solidFill>
              <a:schemeClr val="accent2"/>
            </a:solidFill>
            <a:ln w="57150">
              <a:solidFill>
                <a:schemeClr val="accent4"/>
              </a:solidFill>
              <a:headEnd type="oval"/>
            </a:ln>
          </p:spPr>
          <p:style>
            <a:lnRef idx="1">
              <a:schemeClr val="accent1"/>
            </a:lnRef>
            <a:fillRef idx="0">
              <a:schemeClr val="accent1"/>
            </a:fillRef>
            <a:effectRef idx="0">
              <a:schemeClr val="accent1"/>
            </a:effectRef>
            <a:fontRef idx="minor">
              <a:schemeClr val="tx1"/>
            </a:fontRef>
          </p:style>
        </p:cxnSp>
        <p:sp>
          <p:nvSpPr>
            <p:cNvPr id="21" name="MH_Other_9">
              <a:extLst>
                <a:ext uri="{FF2B5EF4-FFF2-40B4-BE49-F238E27FC236}">
                  <a16:creationId xmlns:a16="http://schemas.microsoft.com/office/drawing/2014/main" xmlns="" id="{F392F427-E63D-4A6D-95B8-C364B3ADFC2A}"/>
                </a:ext>
              </a:extLst>
            </p:cNvPr>
            <p:cNvSpPr/>
            <p:nvPr>
              <p:custDataLst>
                <p:tags r:id="rId15"/>
              </p:custDataLst>
            </p:nvPr>
          </p:nvSpPr>
          <p:spPr>
            <a:xfrm>
              <a:off x="8664575" y="4119563"/>
              <a:ext cx="147638" cy="152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a16="http://schemas.microsoft.com/office/drawing/2014/main" xmlns="" id="{5B14C9AB-244E-4E1A-A01B-AEBB2575D4A5}"/>
              </a:ext>
            </a:extLst>
          </p:cNvPr>
          <p:cNvGrpSpPr/>
          <p:nvPr/>
        </p:nvGrpSpPr>
        <p:grpSpPr>
          <a:xfrm>
            <a:off x="4362194" y="281415"/>
            <a:ext cx="3467616" cy="896477"/>
            <a:chOff x="4362194" y="281415"/>
            <a:chExt cx="3467616" cy="896477"/>
          </a:xfrm>
        </p:grpSpPr>
        <p:sp>
          <p:nvSpPr>
            <p:cNvPr id="27" name="Freeform 145">
              <a:extLst>
                <a:ext uri="{FF2B5EF4-FFF2-40B4-BE49-F238E27FC236}">
                  <a16:creationId xmlns:a16="http://schemas.microsoft.com/office/drawing/2014/main" xmlns="" id="{06D8D880-201C-45AF-B2F2-191A3912D104}"/>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文本框 29">
              <a:extLst>
                <a:ext uri="{FF2B5EF4-FFF2-40B4-BE49-F238E27FC236}">
                  <a16:creationId xmlns:a16="http://schemas.microsoft.com/office/drawing/2014/main" xmlns="" id="{B778F6A6-35BD-4465-84C2-163A7B4A6AB2}"/>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36" name="组合 35">
            <a:extLst>
              <a:ext uri="{FF2B5EF4-FFF2-40B4-BE49-F238E27FC236}">
                <a16:creationId xmlns:a16="http://schemas.microsoft.com/office/drawing/2014/main" xmlns="" id="{ADB0C293-6A70-46BD-B9F8-257D16AF7344}"/>
              </a:ext>
            </a:extLst>
          </p:cNvPr>
          <p:cNvGrpSpPr/>
          <p:nvPr/>
        </p:nvGrpSpPr>
        <p:grpSpPr>
          <a:xfrm>
            <a:off x="1458806" y="1844515"/>
            <a:ext cx="1933786" cy="1114746"/>
            <a:chOff x="7714456" y="1892141"/>
            <a:chExt cx="1933786" cy="1114746"/>
          </a:xfrm>
        </p:grpSpPr>
        <p:sp>
          <p:nvSpPr>
            <p:cNvPr id="38" name="矩形 37">
              <a:extLst>
                <a:ext uri="{FF2B5EF4-FFF2-40B4-BE49-F238E27FC236}">
                  <a16:creationId xmlns:a16="http://schemas.microsoft.com/office/drawing/2014/main" xmlns="" id="{2CB2741C-200E-4515-A683-493BA35C365B}"/>
                </a:ext>
              </a:extLst>
            </p:cNvPr>
            <p:cNvSpPr/>
            <p:nvPr/>
          </p:nvSpPr>
          <p:spPr>
            <a:xfrm>
              <a:off x="7714456" y="2249757"/>
              <a:ext cx="193378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9" name="矩形 38">
              <a:extLst>
                <a:ext uri="{FF2B5EF4-FFF2-40B4-BE49-F238E27FC236}">
                  <a16:creationId xmlns:a16="http://schemas.microsoft.com/office/drawing/2014/main" xmlns="" id="{6FD30ED6-371A-4979-AE91-5B40F391218A}"/>
                </a:ext>
              </a:extLst>
            </p:cNvPr>
            <p:cNvSpPr/>
            <p:nvPr/>
          </p:nvSpPr>
          <p:spPr>
            <a:xfrm>
              <a:off x="7714456" y="1892141"/>
              <a:ext cx="146071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40" name="组合 39">
            <a:extLst>
              <a:ext uri="{FF2B5EF4-FFF2-40B4-BE49-F238E27FC236}">
                <a16:creationId xmlns:a16="http://schemas.microsoft.com/office/drawing/2014/main" xmlns="" id="{5D0700A3-3101-4FBE-961C-1D713196690E}"/>
              </a:ext>
            </a:extLst>
          </p:cNvPr>
          <p:cNvGrpSpPr/>
          <p:nvPr/>
        </p:nvGrpSpPr>
        <p:grpSpPr>
          <a:xfrm>
            <a:off x="3628125" y="4806789"/>
            <a:ext cx="1933786" cy="1114746"/>
            <a:chOff x="7714456" y="1892141"/>
            <a:chExt cx="1933786" cy="1114746"/>
          </a:xfrm>
        </p:grpSpPr>
        <p:sp>
          <p:nvSpPr>
            <p:cNvPr id="41" name="矩形 40">
              <a:extLst>
                <a:ext uri="{FF2B5EF4-FFF2-40B4-BE49-F238E27FC236}">
                  <a16:creationId xmlns:a16="http://schemas.microsoft.com/office/drawing/2014/main" xmlns="" id="{25C75BBD-5BA0-4352-A3C8-62C4B0598CCF}"/>
                </a:ext>
              </a:extLst>
            </p:cNvPr>
            <p:cNvSpPr/>
            <p:nvPr/>
          </p:nvSpPr>
          <p:spPr>
            <a:xfrm>
              <a:off x="7714456" y="2249757"/>
              <a:ext cx="193378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2" name="矩形 41">
              <a:extLst>
                <a:ext uri="{FF2B5EF4-FFF2-40B4-BE49-F238E27FC236}">
                  <a16:creationId xmlns:a16="http://schemas.microsoft.com/office/drawing/2014/main" xmlns="" id="{DE490C40-5C09-41BB-B390-81A0051EDE83}"/>
                </a:ext>
              </a:extLst>
            </p:cNvPr>
            <p:cNvSpPr/>
            <p:nvPr/>
          </p:nvSpPr>
          <p:spPr>
            <a:xfrm>
              <a:off x="7714456" y="1892141"/>
              <a:ext cx="146071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43" name="组合 42">
            <a:extLst>
              <a:ext uri="{FF2B5EF4-FFF2-40B4-BE49-F238E27FC236}">
                <a16:creationId xmlns:a16="http://schemas.microsoft.com/office/drawing/2014/main" xmlns="" id="{AAB9F704-A284-40E7-8435-34AA0AAA05CE}"/>
              </a:ext>
            </a:extLst>
          </p:cNvPr>
          <p:cNvGrpSpPr/>
          <p:nvPr/>
        </p:nvGrpSpPr>
        <p:grpSpPr>
          <a:xfrm>
            <a:off x="5110163" y="1588766"/>
            <a:ext cx="1933786" cy="1114746"/>
            <a:chOff x="7714456" y="1892141"/>
            <a:chExt cx="1933786" cy="1114746"/>
          </a:xfrm>
        </p:grpSpPr>
        <p:sp>
          <p:nvSpPr>
            <p:cNvPr id="44" name="矩形 43">
              <a:extLst>
                <a:ext uri="{FF2B5EF4-FFF2-40B4-BE49-F238E27FC236}">
                  <a16:creationId xmlns:a16="http://schemas.microsoft.com/office/drawing/2014/main" xmlns="" id="{2869D94B-4D0A-41B8-9C1F-619C48945A78}"/>
                </a:ext>
              </a:extLst>
            </p:cNvPr>
            <p:cNvSpPr/>
            <p:nvPr/>
          </p:nvSpPr>
          <p:spPr>
            <a:xfrm>
              <a:off x="7714456" y="2249757"/>
              <a:ext cx="193378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5" name="矩形 44">
              <a:extLst>
                <a:ext uri="{FF2B5EF4-FFF2-40B4-BE49-F238E27FC236}">
                  <a16:creationId xmlns:a16="http://schemas.microsoft.com/office/drawing/2014/main" xmlns="" id="{61B9C604-D8F2-4D17-B0CE-D91A888B970A}"/>
                </a:ext>
              </a:extLst>
            </p:cNvPr>
            <p:cNvSpPr/>
            <p:nvPr/>
          </p:nvSpPr>
          <p:spPr>
            <a:xfrm>
              <a:off x="7714456" y="1892141"/>
              <a:ext cx="146071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46" name="组合 45">
            <a:extLst>
              <a:ext uri="{FF2B5EF4-FFF2-40B4-BE49-F238E27FC236}">
                <a16:creationId xmlns:a16="http://schemas.microsoft.com/office/drawing/2014/main" xmlns="" id="{7AF41F34-B1C8-4588-BAFA-09FD233887ED}"/>
              </a:ext>
            </a:extLst>
          </p:cNvPr>
          <p:cNvGrpSpPr/>
          <p:nvPr/>
        </p:nvGrpSpPr>
        <p:grpSpPr>
          <a:xfrm>
            <a:off x="7089774" y="4557159"/>
            <a:ext cx="1933786" cy="1114746"/>
            <a:chOff x="7714456" y="1892141"/>
            <a:chExt cx="1933786" cy="1114746"/>
          </a:xfrm>
        </p:grpSpPr>
        <p:sp>
          <p:nvSpPr>
            <p:cNvPr id="47" name="矩形 46">
              <a:extLst>
                <a:ext uri="{FF2B5EF4-FFF2-40B4-BE49-F238E27FC236}">
                  <a16:creationId xmlns:a16="http://schemas.microsoft.com/office/drawing/2014/main" xmlns="" id="{FEE2B24E-0DA0-4483-B13F-2D88B98026BE}"/>
                </a:ext>
              </a:extLst>
            </p:cNvPr>
            <p:cNvSpPr/>
            <p:nvPr/>
          </p:nvSpPr>
          <p:spPr>
            <a:xfrm>
              <a:off x="7714456" y="2249757"/>
              <a:ext cx="193378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8" name="矩形 47">
              <a:extLst>
                <a:ext uri="{FF2B5EF4-FFF2-40B4-BE49-F238E27FC236}">
                  <a16:creationId xmlns:a16="http://schemas.microsoft.com/office/drawing/2014/main" xmlns="" id="{CEF22ABC-B161-40FE-8814-55BCAA6A4B16}"/>
                </a:ext>
              </a:extLst>
            </p:cNvPr>
            <p:cNvSpPr/>
            <p:nvPr/>
          </p:nvSpPr>
          <p:spPr>
            <a:xfrm>
              <a:off x="7714456" y="1892141"/>
              <a:ext cx="146071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49" name="组合 48">
            <a:extLst>
              <a:ext uri="{FF2B5EF4-FFF2-40B4-BE49-F238E27FC236}">
                <a16:creationId xmlns:a16="http://schemas.microsoft.com/office/drawing/2014/main" xmlns="" id="{6E613BC2-604C-49F5-8EB2-453C90DAAEAF}"/>
              </a:ext>
            </a:extLst>
          </p:cNvPr>
          <p:cNvGrpSpPr/>
          <p:nvPr/>
        </p:nvGrpSpPr>
        <p:grpSpPr>
          <a:xfrm>
            <a:off x="8707649" y="1844515"/>
            <a:ext cx="1933786" cy="1114746"/>
            <a:chOff x="7714456" y="1892141"/>
            <a:chExt cx="1933786" cy="1114746"/>
          </a:xfrm>
        </p:grpSpPr>
        <p:sp>
          <p:nvSpPr>
            <p:cNvPr id="50" name="矩形 49">
              <a:extLst>
                <a:ext uri="{FF2B5EF4-FFF2-40B4-BE49-F238E27FC236}">
                  <a16:creationId xmlns:a16="http://schemas.microsoft.com/office/drawing/2014/main" xmlns="" id="{AD4C6E31-154C-4136-914B-A1C36F31A2FE}"/>
                </a:ext>
              </a:extLst>
            </p:cNvPr>
            <p:cNvSpPr/>
            <p:nvPr/>
          </p:nvSpPr>
          <p:spPr>
            <a:xfrm>
              <a:off x="7714456" y="2249757"/>
              <a:ext cx="1933786"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52" name="矩形 51">
              <a:extLst>
                <a:ext uri="{FF2B5EF4-FFF2-40B4-BE49-F238E27FC236}">
                  <a16:creationId xmlns:a16="http://schemas.microsoft.com/office/drawing/2014/main" xmlns="" id="{360E109C-DBA5-4E85-807E-9711388D2B45}"/>
                </a:ext>
              </a:extLst>
            </p:cNvPr>
            <p:cNvSpPr/>
            <p:nvPr/>
          </p:nvSpPr>
          <p:spPr>
            <a:xfrm>
              <a:off x="7714456" y="1892141"/>
              <a:ext cx="146071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sp>
        <p:nvSpPr>
          <p:cNvPr id="58" name="椭圆 5">
            <a:extLst>
              <a:ext uri="{FF2B5EF4-FFF2-40B4-BE49-F238E27FC236}">
                <a16:creationId xmlns:a16="http://schemas.microsoft.com/office/drawing/2014/main" xmlns="" id="{AE393406-5F6A-4B1F-87F5-E571B1D7B4D2}"/>
              </a:ext>
            </a:extLst>
          </p:cNvPr>
          <p:cNvSpPr/>
          <p:nvPr/>
        </p:nvSpPr>
        <p:spPr>
          <a:xfrm>
            <a:off x="2737487" y="4245685"/>
            <a:ext cx="462274" cy="360529"/>
          </a:xfrm>
          <a:custGeom>
            <a:avLst/>
            <a:gdLst>
              <a:gd name="connsiteX0" fmla="*/ 9525 w 331788"/>
              <a:gd name="connsiteY0" fmla="*/ 239713 h 258763"/>
              <a:gd name="connsiteX1" fmla="*/ 9525 w 331788"/>
              <a:gd name="connsiteY1" fmla="*/ 249238 h 258763"/>
              <a:gd name="connsiteX2" fmla="*/ 322263 w 331788"/>
              <a:gd name="connsiteY2" fmla="*/ 249238 h 258763"/>
              <a:gd name="connsiteX3" fmla="*/ 322263 w 331788"/>
              <a:gd name="connsiteY3" fmla="*/ 239713 h 258763"/>
              <a:gd name="connsiteX4" fmla="*/ 288925 w 331788"/>
              <a:gd name="connsiteY4" fmla="*/ 201613 h 258763"/>
              <a:gd name="connsiteX5" fmla="*/ 288925 w 331788"/>
              <a:gd name="connsiteY5" fmla="*/ 214313 h 258763"/>
              <a:gd name="connsiteX6" fmla="*/ 293688 w 331788"/>
              <a:gd name="connsiteY6" fmla="*/ 214313 h 258763"/>
              <a:gd name="connsiteX7" fmla="*/ 293688 w 331788"/>
              <a:gd name="connsiteY7" fmla="*/ 201613 h 258763"/>
              <a:gd name="connsiteX8" fmla="*/ 258762 w 331788"/>
              <a:gd name="connsiteY8" fmla="*/ 201613 h 258763"/>
              <a:gd name="connsiteX9" fmla="*/ 258762 w 331788"/>
              <a:gd name="connsiteY9" fmla="*/ 214313 h 258763"/>
              <a:gd name="connsiteX10" fmla="*/ 261937 w 331788"/>
              <a:gd name="connsiteY10" fmla="*/ 214313 h 258763"/>
              <a:gd name="connsiteX11" fmla="*/ 261937 w 331788"/>
              <a:gd name="connsiteY11" fmla="*/ 201613 h 258763"/>
              <a:gd name="connsiteX12" fmla="*/ 73025 w 331788"/>
              <a:gd name="connsiteY12" fmla="*/ 201613 h 258763"/>
              <a:gd name="connsiteX13" fmla="*/ 73025 w 331788"/>
              <a:gd name="connsiteY13" fmla="*/ 214313 h 258763"/>
              <a:gd name="connsiteX14" fmla="*/ 79375 w 331788"/>
              <a:gd name="connsiteY14" fmla="*/ 214313 h 258763"/>
              <a:gd name="connsiteX15" fmla="*/ 79375 w 331788"/>
              <a:gd name="connsiteY15" fmla="*/ 201613 h 258763"/>
              <a:gd name="connsiteX16" fmla="*/ 42862 w 331788"/>
              <a:gd name="connsiteY16" fmla="*/ 201613 h 258763"/>
              <a:gd name="connsiteX17" fmla="*/ 42862 w 331788"/>
              <a:gd name="connsiteY17" fmla="*/ 214313 h 258763"/>
              <a:gd name="connsiteX18" fmla="*/ 47625 w 331788"/>
              <a:gd name="connsiteY18" fmla="*/ 214313 h 258763"/>
              <a:gd name="connsiteX19" fmla="*/ 47625 w 331788"/>
              <a:gd name="connsiteY19" fmla="*/ 201613 h 258763"/>
              <a:gd name="connsiteX20" fmla="*/ 286015 w 331788"/>
              <a:gd name="connsiteY20" fmla="*/ 190500 h 258763"/>
              <a:gd name="connsiteX21" fmla="*/ 296598 w 331788"/>
              <a:gd name="connsiteY21" fmla="*/ 190500 h 258763"/>
              <a:gd name="connsiteX22" fmla="*/ 303213 w 331788"/>
              <a:gd name="connsiteY22" fmla="*/ 197168 h 258763"/>
              <a:gd name="connsiteX23" fmla="*/ 303213 w 331788"/>
              <a:gd name="connsiteY23" fmla="*/ 217170 h 258763"/>
              <a:gd name="connsiteX24" fmla="*/ 296598 w 331788"/>
              <a:gd name="connsiteY24" fmla="*/ 223838 h 258763"/>
              <a:gd name="connsiteX25" fmla="*/ 286015 w 331788"/>
              <a:gd name="connsiteY25" fmla="*/ 223838 h 258763"/>
              <a:gd name="connsiteX26" fmla="*/ 279400 w 331788"/>
              <a:gd name="connsiteY26" fmla="*/ 217170 h 258763"/>
              <a:gd name="connsiteX27" fmla="*/ 279400 w 331788"/>
              <a:gd name="connsiteY27" fmla="*/ 197168 h 258763"/>
              <a:gd name="connsiteX28" fmla="*/ 286015 w 331788"/>
              <a:gd name="connsiteY28" fmla="*/ 190500 h 258763"/>
              <a:gd name="connsiteX29" fmla="*/ 254265 w 331788"/>
              <a:gd name="connsiteY29" fmla="*/ 190500 h 258763"/>
              <a:gd name="connsiteX30" fmla="*/ 264848 w 331788"/>
              <a:gd name="connsiteY30" fmla="*/ 190500 h 258763"/>
              <a:gd name="connsiteX31" fmla="*/ 271463 w 331788"/>
              <a:gd name="connsiteY31" fmla="*/ 197168 h 258763"/>
              <a:gd name="connsiteX32" fmla="*/ 271463 w 331788"/>
              <a:gd name="connsiteY32" fmla="*/ 217170 h 258763"/>
              <a:gd name="connsiteX33" fmla="*/ 264848 w 331788"/>
              <a:gd name="connsiteY33" fmla="*/ 223838 h 258763"/>
              <a:gd name="connsiteX34" fmla="*/ 254265 w 331788"/>
              <a:gd name="connsiteY34" fmla="*/ 223838 h 258763"/>
              <a:gd name="connsiteX35" fmla="*/ 247650 w 331788"/>
              <a:gd name="connsiteY35" fmla="*/ 217170 h 258763"/>
              <a:gd name="connsiteX36" fmla="*/ 247650 w 331788"/>
              <a:gd name="connsiteY36" fmla="*/ 197168 h 258763"/>
              <a:gd name="connsiteX37" fmla="*/ 254265 w 331788"/>
              <a:gd name="connsiteY37" fmla="*/ 190500 h 258763"/>
              <a:gd name="connsiteX38" fmla="*/ 71261 w 331788"/>
              <a:gd name="connsiteY38" fmla="*/ 190500 h 258763"/>
              <a:gd name="connsiteX39" fmla="*/ 81138 w 331788"/>
              <a:gd name="connsiteY39" fmla="*/ 190500 h 258763"/>
              <a:gd name="connsiteX40" fmla="*/ 87312 w 331788"/>
              <a:gd name="connsiteY40" fmla="*/ 197168 h 258763"/>
              <a:gd name="connsiteX41" fmla="*/ 87312 w 331788"/>
              <a:gd name="connsiteY41" fmla="*/ 217170 h 258763"/>
              <a:gd name="connsiteX42" fmla="*/ 81138 w 331788"/>
              <a:gd name="connsiteY42" fmla="*/ 223838 h 258763"/>
              <a:gd name="connsiteX43" fmla="*/ 71261 w 331788"/>
              <a:gd name="connsiteY43" fmla="*/ 223838 h 258763"/>
              <a:gd name="connsiteX44" fmla="*/ 65087 w 331788"/>
              <a:gd name="connsiteY44" fmla="*/ 217170 h 258763"/>
              <a:gd name="connsiteX45" fmla="*/ 65087 w 331788"/>
              <a:gd name="connsiteY45" fmla="*/ 197168 h 258763"/>
              <a:gd name="connsiteX46" fmla="*/ 71261 w 331788"/>
              <a:gd name="connsiteY46" fmla="*/ 190500 h 258763"/>
              <a:gd name="connsiteX47" fmla="*/ 39952 w 331788"/>
              <a:gd name="connsiteY47" fmla="*/ 190500 h 258763"/>
              <a:gd name="connsiteX48" fmla="*/ 50535 w 331788"/>
              <a:gd name="connsiteY48" fmla="*/ 190500 h 258763"/>
              <a:gd name="connsiteX49" fmla="*/ 57150 w 331788"/>
              <a:gd name="connsiteY49" fmla="*/ 197168 h 258763"/>
              <a:gd name="connsiteX50" fmla="*/ 57150 w 331788"/>
              <a:gd name="connsiteY50" fmla="*/ 217170 h 258763"/>
              <a:gd name="connsiteX51" fmla="*/ 50535 w 331788"/>
              <a:gd name="connsiteY51" fmla="*/ 223838 h 258763"/>
              <a:gd name="connsiteX52" fmla="*/ 39952 w 331788"/>
              <a:gd name="connsiteY52" fmla="*/ 223838 h 258763"/>
              <a:gd name="connsiteX53" fmla="*/ 33337 w 331788"/>
              <a:gd name="connsiteY53" fmla="*/ 217170 h 258763"/>
              <a:gd name="connsiteX54" fmla="*/ 33337 w 331788"/>
              <a:gd name="connsiteY54" fmla="*/ 197168 h 258763"/>
              <a:gd name="connsiteX55" fmla="*/ 39952 w 331788"/>
              <a:gd name="connsiteY55" fmla="*/ 190500 h 258763"/>
              <a:gd name="connsiteX56" fmla="*/ 288925 w 331788"/>
              <a:gd name="connsiteY56" fmla="*/ 165100 h 258763"/>
              <a:gd name="connsiteX57" fmla="*/ 288925 w 331788"/>
              <a:gd name="connsiteY57" fmla="*/ 177800 h 258763"/>
              <a:gd name="connsiteX58" fmla="*/ 293688 w 331788"/>
              <a:gd name="connsiteY58" fmla="*/ 177800 h 258763"/>
              <a:gd name="connsiteX59" fmla="*/ 293688 w 331788"/>
              <a:gd name="connsiteY59" fmla="*/ 165100 h 258763"/>
              <a:gd name="connsiteX60" fmla="*/ 258762 w 331788"/>
              <a:gd name="connsiteY60" fmla="*/ 165100 h 258763"/>
              <a:gd name="connsiteX61" fmla="*/ 258762 w 331788"/>
              <a:gd name="connsiteY61" fmla="*/ 177800 h 258763"/>
              <a:gd name="connsiteX62" fmla="*/ 261937 w 331788"/>
              <a:gd name="connsiteY62" fmla="*/ 177800 h 258763"/>
              <a:gd name="connsiteX63" fmla="*/ 261937 w 331788"/>
              <a:gd name="connsiteY63" fmla="*/ 165100 h 258763"/>
              <a:gd name="connsiteX64" fmla="*/ 73025 w 331788"/>
              <a:gd name="connsiteY64" fmla="*/ 165100 h 258763"/>
              <a:gd name="connsiteX65" fmla="*/ 73025 w 331788"/>
              <a:gd name="connsiteY65" fmla="*/ 177800 h 258763"/>
              <a:gd name="connsiteX66" fmla="*/ 79375 w 331788"/>
              <a:gd name="connsiteY66" fmla="*/ 177800 h 258763"/>
              <a:gd name="connsiteX67" fmla="*/ 79375 w 331788"/>
              <a:gd name="connsiteY67" fmla="*/ 165100 h 258763"/>
              <a:gd name="connsiteX68" fmla="*/ 42862 w 331788"/>
              <a:gd name="connsiteY68" fmla="*/ 165100 h 258763"/>
              <a:gd name="connsiteX69" fmla="*/ 42862 w 331788"/>
              <a:gd name="connsiteY69" fmla="*/ 177800 h 258763"/>
              <a:gd name="connsiteX70" fmla="*/ 47625 w 331788"/>
              <a:gd name="connsiteY70" fmla="*/ 177800 h 258763"/>
              <a:gd name="connsiteX71" fmla="*/ 47625 w 331788"/>
              <a:gd name="connsiteY71" fmla="*/ 165100 h 258763"/>
              <a:gd name="connsiteX72" fmla="*/ 286015 w 331788"/>
              <a:gd name="connsiteY72" fmla="*/ 155575 h 258763"/>
              <a:gd name="connsiteX73" fmla="*/ 296598 w 331788"/>
              <a:gd name="connsiteY73" fmla="*/ 155575 h 258763"/>
              <a:gd name="connsiteX74" fmla="*/ 303213 w 331788"/>
              <a:gd name="connsiteY74" fmla="*/ 162243 h 258763"/>
              <a:gd name="connsiteX75" fmla="*/ 303213 w 331788"/>
              <a:gd name="connsiteY75" fmla="*/ 182245 h 258763"/>
              <a:gd name="connsiteX76" fmla="*/ 296598 w 331788"/>
              <a:gd name="connsiteY76" fmla="*/ 188913 h 258763"/>
              <a:gd name="connsiteX77" fmla="*/ 286015 w 331788"/>
              <a:gd name="connsiteY77" fmla="*/ 188913 h 258763"/>
              <a:gd name="connsiteX78" fmla="*/ 279400 w 331788"/>
              <a:gd name="connsiteY78" fmla="*/ 182245 h 258763"/>
              <a:gd name="connsiteX79" fmla="*/ 279400 w 331788"/>
              <a:gd name="connsiteY79" fmla="*/ 162243 h 258763"/>
              <a:gd name="connsiteX80" fmla="*/ 286015 w 331788"/>
              <a:gd name="connsiteY80" fmla="*/ 155575 h 258763"/>
              <a:gd name="connsiteX81" fmla="*/ 254265 w 331788"/>
              <a:gd name="connsiteY81" fmla="*/ 155575 h 258763"/>
              <a:gd name="connsiteX82" fmla="*/ 264848 w 331788"/>
              <a:gd name="connsiteY82" fmla="*/ 155575 h 258763"/>
              <a:gd name="connsiteX83" fmla="*/ 271463 w 331788"/>
              <a:gd name="connsiteY83" fmla="*/ 162243 h 258763"/>
              <a:gd name="connsiteX84" fmla="*/ 271463 w 331788"/>
              <a:gd name="connsiteY84" fmla="*/ 182245 h 258763"/>
              <a:gd name="connsiteX85" fmla="*/ 264848 w 331788"/>
              <a:gd name="connsiteY85" fmla="*/ 188913 h 258763"/>
              <a:gd name="connsiteX86" fmla="*/ 254265 w 331788"/>
              <a:gd name="connsiteY86" fmla="*/ 188913 h 258763"/>
              <a:gd name="connsiteX87" fmla="*/ 247650 w 331788"/>
              <a:gd name="connsiteY87" fmla="*/ 182245 h 258763"/>
              <a:gd name="connsiteX88" fmla="*/ 247650 w 331788"/>
              <a:gd name="connsiteY88" fmla="*/ 162243 h 258763"/>
              <a:gd name="connsiteX89" fmla="*/ 254265 w 331788"/>
              <a:gd name="connsiteY89" fmla="*/ 155575 h 258763"/>
              <a:gd name="connsiteX90" fmla="*/ 71261 w 331788"/>
              <a:gd name="connsiteY90" fmla="*/ 155575 h 258763"/>
              <a:gd name="connsiteX91" fmla="*/ 81138 w 331788"/>
              <a:gd name="connsiteY91" fmla="*/ 155575 h 258763"/>
              <a:gd name="connsiteX92" fmla="*/ 87312 w 331788"/>
              <a:gd name="connsiteY92" fmla="*/ 162243 h 258763"/>
              <a:gd name="connsiteX93" fmla="*/ 87312 w 331788"/>
              <a:gd name="connsiteY93" fmla="*/ 182245 h 258763"/>
              <a:gd name="connsiteX94" fmla="*/ 81138 w 331788"/>
              <a:gd name="connsiteY94" fmla="*/ 188913 h 258763"/>
              <a:gd name="connsiteX95" fmla="*/ 71261 w 331788"/>
              <a:gd name="connsiteY95" fmla="*/ 188913 h 258763"/>
              <a:gd name="connsiteX96" fmla="*/ 65087 w 331788"/>
              <a:gd name="connsiteY96" fmla="*/ 182245 h 258763"/>
              <a:gd name="connsiteX97" fmla="*/ 65087 w 331788"/>
              <a:gd name="connsiteY97" fmla="*/ 162243 h 258763"/>
              <a:gd name="connsiteX98" fmla="*/ 71261 w 331788"/>
              <a:gd name="connsiteY98" fmla="*/ 155575 h 258763"/>
              <a:gd name="connsiteX99" fmla="*/ 39952 w 331788"/>
              <a:gd name="connsiteY99" fmla="*/ 155575 h 258763"/>
              <a:gd name="connsiteX100" fmla="*/ 50535 w 331788"/>
              <a:gd name="connsiteY100" fmla="*/ 155575 h 258763"/>
              <a:gd name="connsiteX101" fmla="*/ 57150 w 331788"/>
              <a:gd name="connsiteY101" fmla="*/ 162243 h 258763"/>
              <a:gd name="connsiteX102" fmla="*/ 57150 w 331788"/>
              <a:gd name="connsiteY102" fmla="*/ 182245 h 258763"/>
              <a:gd name="connsiteX103" fmla="*/ 50535 w 331788"/>
              <a:gd name="connsiteY103" fmla="*/ 188913 h 258763"/>
              <a:gd name="connsiteX104" fmla="*/ 39952 w 331788"/>
              <a:gd name="connsiteY104" fmla="*/ 188913 h 258763"/>
              <a:gd name="connsiteX105" fmla="*/ 33337 w 331788"/>
              <a:gd name="connsiteY105" fmla="*/ 182245 h 258763"/>
              <a:gd name="connsiteX106" fmla="*/ 33337 w 331788"/>
              <a:gd name="connsiteY106" fmla="*/ 162243 h 258763"/>
              <a:gd name="connsiteX107" fmla="*/ 39952 w 331788"/>
              <a:gd name="connsiteY107" fmla="*/ 155575 h 258763"/>
              <a:gd name="connsiteX108" fmla="*/ 166185 w 331788"/>
              <a:gd name="connsiteY108" fmla="*/ 144463 h 258763"/>
              <a:gd name="connsiteX109" fmla="*/ 170074 w 331788"/>
              <a:gd name="connsiteY109" fmla="*/ 144463 h 258763"/>
              <a:gd name="connsiteX110" fmla="*/ 206375 w 331788"/>
              <a:gd name="connsiteY110" fmla="*/ 181769 h 258763"/>
              <a:gd name="connsiteX111" fmla="*/ 206375 w 331788"/>
              <a:gd name="connsiteY111" fmla="*/ 213930 h 258763"/>
              <a:gd name="connsiteX112" fmla="*/ 201189 w 331788"/>
              <a:gd name="connsiteY112" fmla="*/ 219076 h 258763"/>
              <a:gd name="connsiteX113" fmla="*/ 197300 w 331788"/>
              <a:gd name="connsiteY113" fmla="*/ 213930 h 258763"/>
              <a:gd name="connsiteX114" fmla="*/ 197300 w 331788"/>
              <a:gd name="connsiteY114" fmla="*/ 181769 h 258763"/>
              <a:gd name="connsiteX115" fmla="*/ 170074 w 331788"/>
              <a:gd name="connsiteY115" fmla="*/ 153468 h 258763"/>
              <a:gd name="connsiteX116" fmla="*/ 166185 w 331788"/>
              <a:gd name="connsiteY116" fmla="*/ 153468 h 258763"/>
              <a:gd name="connsiteX117" fmla="*/ 138959 w 331788"/>
              <a:gd name="connsiteY117" fmla="*/ 181769 h 258763"/>
              <a:gd name="connsiteX118" fmla="*/ 138959 w 331788"/>
              <a:gd name="connsiteY118" fmla="*/ 213930 h 258763"/>
              <a:gd name="connsiteX119" fmla="*/ 133773 w 331788"/>
              <a:gd name="connsiteY119" fmla="*/ 219076 h 258763"/>
              <a:gd name="connsiteX120" fmla="*/ 128587 w 331788"/>
              <a:gd name="connsiteY120" fmla="*/ 213930 h 258763"/>
              <a:gd name="connsiteX121" fmla="*/ 128587 w 331788"/>
              <a:gd name="connsiteY121" fmla="*/ 181769 h 258763"/>
              <a:gd name="connsiteX122" fmla="*/ 166185 w 331788"/>
              <a:gd name="connsiteY122" fmla="*/ 144463 h 258763"/>
              <a:gd name="connsiteX123" fmla="*/ 288925 w 331788"/>
              <a:gd name="connsiteY123" fmla="*/ 130175 h 258763"/>
              <a:gd name="connsiteX124" fmla="*/ 288925 w 331788"/>
              <a:gd name="connsiteY124" fmla="*/ 142875 h 258763"/>
              <a:gd name="connsiteX125" fmla="*/ 293688 w 331788"/>
              <a:gd name="connsiteY125" fmla="*/ 142875 h 258763"/>
              <a:gd name="connsiteX126" fmla="*/ 293688 w 331788"/>
              <a:gd name="connsiteY126" fmla="*/ 130175 h 258763"/>
              <a:gd name="connsiteX127" fmla="*/ 258762 w 331788"/>
              <a:gd name="connsiteY127" fmla="*/ 130175 h 258763"/>
              <a:gd name="connsiteX128" fmla="*/ 258762 w 331788"/>
              <a:gd name="connsiteY128" fmla="*/ 142875 h 258763"/>
              <a:gd name="connsiteX129" fmla="*/ 261937 w 331788"/>
              <a:gd name="connsiteY129" fmla="*/ 142875 h 258763"/>
              <a:gd name="connsiteX130" fmla="*/ 261937 w 331788"/>
              <a:gd name="connsiteY130" fmla="*/ 130175 h 258763"/>
              <a:gd name="connsiteX131" fmla="*/ 73025 w 331788"/>
              <a:gd name="connsiteY131" fmla="*/ 130175 h 258763"/>
              <a:gd name="connsiteX132" fmla="*/ 73025 w 331788"/>
              <a:gd name="connsiteY132" fmla="*/ 142875 h 258763"/>
              <a:gd name="connsiteX133" fmla="*/ 79375 w 331788"/>
              <a:gd name="connsiteY133" fmla="*/ 142875 h 258763"/>
              <a:gd name="connsiteX134" fmla="*/ 79375 w 331788"/>
              <a:gd name="connsiteY134" fmla="*/ 130175 h 258763"/>
              <a:gd name="connsiteX135" fmla="*/ 42862 w 331788"/>
              <a:gd name="connsiteY135" fmla="*/ 130175 h 258763"/>
              <a:gd name="connsiteX136" fmla="*/ 42862 w 331788"/>
              <a:gd name="connsiteY136" fmla="*/ 142875 h 258763"/>
              <a:gd name="connsiteX137" fmla="*/ 47625 w 331788"/>
              <a:gd name="connsiteY137" fmla="*/ 142875 h 258763"/>
              <a:gd name="connsiteX138" fmla="*/ 47625 w 331788"/>
              <a:gd name="connsiteY138" fmla="*/ 130175 h 258763"/>
              <a:gd name="connsiteX139" fmla="*/ 286015 w 331788"/>
              <a:gd name="connsiteY139" fmla="*/ 120650 h 258763"/>
              <a:gd name="connsiteX140" fmla="*/ 296598 w 331788"/>
              <a:gd name="connsiteY140" fmla="*/ 120650 h 258763"/>
              <a:gd name="connsiteX141" fmla="*/ 303213 w 331788"/>
              <a:gd name="connsiteY141" fmla="*/ 127265 h 258763"/>
              <a:gd name="connsiteX142" fmla="*/ 303213 w 331788"/>
              <a:gd name="connsiteY142" fmla="*/ 145785 h 258763"/>
              <a:gd name="connsiteX143" fmla="*/ 296598 w 331788"/>
              <a:gd name="connsiteY143" fmla="*/ 152400 h 258763"/>
              <a:gd name="connsiteX144" fmla="*/ 286015 w 331788"/>
              <a:gd name="connsiteY144" fmla="*/ 152400 h 258763"/>
              <a:gd name="connsiteX145" fmla="*/ 279400 w 331788"/>
              <a:gd name="connsiteY145" fmla="*/ 145785 h 258763"/>
              <a:gd name="connsiteX146" fmla="*/ 279400 w 331788"/>
              <a:gd name="connsiteY146" fmla="*/ 127265 h 258763"/>
              <a:gd name="connsiteX147" fmla="*/ 286015 w 331788"/>
              <a:gd name="connsiteY147" fmla="*/ 120650 h 258763"/>
              <a:gd name="connsiteX148" fmla="*/ 254265 w 331788"/>
              <a:gd name="connsiteY148" fmla="*/ 120650 h 258763"/>
              <a:gd name="connsiteX149" fmla="*/ 264848 w 331788"/>
              <a:gd name="connsiteY149" fmla="*/ 120650 h 258763"/>
              <a:gd name="connsiteX150" fmla="*/ 271463 w 331788"/>
              <a:gd name="connsiteY150" fmla="*/ 127265 h 258763"/>
              <a:gd name="connsiteX151" fmla="*/ 271463 w 331788"/>
              <a:gd name="connsiteY151" fmla="*/ 145785 h 258763"/>
              <a:gd name="connsiteX152" fmla="*/ 264848 w 331788"/>
              <a:gd name="connsiteY152" fmla="*/ 152400 h 258763"/>
              <a:gd name="connsiteX153" fmla="*/ 254265 w 331788"/>
              <a:gd name="connsiteY153" fmla="*/ 152400 h 258763"/>
              <a:gd name="connsiteX154" fmla="*/ 247650 w 331788"/>
              <a:gd name="connsiteY154" fmla="*/ 145785 h 258763"/>
              <a:gd name="connsiteX155" fmla="*/ 247650 w 331788"/>
              <a:gd name="connsiteY155" fmla="*/ 127265 h 258763"/>
              <a:gd name="connsiteX156" fmla="*/ 254265 w 331788"/>
              <a:gd name="connsiteY156" fmla="*/ 120650 h 258763"/>
              <a:gd name="connsiteX157" fmla="*/ 71261 w 331788"/>
              <a:gd name="connsiteY157" fmla="*/ 120650 h 258763"/>
              <a:gd name="connsiteX158" fmla="*/ 81138 w 331788"/>
              <a:gd name="connsiteY158" fmla="*/ 120650 h 258763"/>
              <a:gd name="connsiteX159" fmla="*/ 87312 w 331788"/>
              <a:gd name="connsiteY159" fmla="*/ 127265 h 258763"/>
              <a:gd name="connsiteX160" fmla="*/ 87312 w 331788"/>
              <a:gd name="connsiteY160" fmla="*/ 145785 h 258763"/>
              <a:gd name="connsiteX161" fmla="*/ 81138 w 331788"/>
              <a:gd name="connsiteY161" fmla="*/ 152400 h 258763"/>
              <a:gd name="connsiteX162" fmla="*/ 71261 w 331788"/>
              <a:gd name="connsiteY162" fmla="*/ 152400 h 258763"/>
              <a:gd name="connsiteX163" fmla="*/ 65087 w 331788"/>
              <a:gd name="connsiteY163" fmla="*/ 145785 h 258763"/>
              <a:gd name="connsiteX164" fmla="*/ 65087 w 331788"/>
              <a:gd name="connsiteY164" fmla="*/ 127265 h 258763"/>
              <a:gd name="connsiteX165" fmla="*/ 71261 w 331788"/>
              <a:gd name="connsiteY165" fmla="*/ 120650 h 258763"/>
              <a:gd name="connsiteX166" fmla="*/ 39952 w 331788"/>
              <a:gd name="connsiteY166" fmla="*/ 120650 h 258763"/>
              <a:gd name="connsiteX167" fmla="*/ 50535 w 331788"/>
              <a:gd name="connsiteY167" fmla="*/ 120650 h 258763"/>
              <a:gd name="connsiteX168" fmla="*/ 57150 w 331788"/>
              <a:gd name="connsiteY168" fmla="*/ 127265 h 258763"/>
              <a:gd name="connsiteX169" fmla="*/ 57150 w 331788"/>
              <a:gd name="connsiteY169" fmla="*/ 145785 h 258763"/>
              <a:gd name="connsiteX170" fmla="*/ 50535 w 331788"/>
              <a:gd name="connsiteY170" fmla="*/ 152400 h 258763"/>
              <a:gd name="connsiteX171" fmla="*/ 39952 w 331788"/>
              <a:gd name="connsiteY171" fmla="*/ 152400 h 258763"/>
              <a:gd name="connsiteX172" fmla="*/ 33337 w 331788"/>
              <a:gd name="connsiteY172" fmla="*/ 145785 h 258763"/>
              <a:gd name="connsiteX173" fmla="*/ 33337 w 331788"/>
              <a:gd name="connsiteY173" fmla="*/ 127265 h 258763"/>
              <a:gd name="connsiteX174" fmla="*/ 39952 w 331788"/>
              <a:gd name="connsiteY174" fmla="*/ 120650 h 258763"/>
              <a:gd name="connsiteX175" fmla="*/ 241300 w 331788"/>
              <a:gd name="connsiteY175" fmla="*/ 114300 h 258763"/>
              <a:gd name="connsiteX176" fmla="*/ 241300 w 331788"/>
              <a:gd name="connsiteY176" fmla="*/ 230188 h 258763"/>
              <a:gd name="connsiteX177" fmla="*/ 311150 w 331788"/>
              <a:gd name="connsiteY177" fmla="*/ 230188 h 258763"/>
              <a:gd name="connsiteX178" fmla="*/ 311150 w 331788"/>
              <a:gd name="connsiteY178" fmla="*/ 119508 h 258763"/>
              <a:gd name="connsiteX179" fmla="*/ 304800 w 331788"/>
              <a:gd name="connsiteY179" fmla="*/ 114300 h 258763"/>
              <a:gd name="connsiteX180" fmla="*/ 30574 w 331788"/>
              <a:gd name="connsiteY180" fmla="*/ 114300 h 258763"/>
              <a:gd name="connsiteX181" fmla="*/ 25400 w 331788"/>
              <a:gd name="connsiteY181" fmla="*/ 119508 h 258763"/>
              <a:gd name="connsiteX182" fmla="*/ 25400 w 331788"/>
              <a:gd name="connsiteY182" fmla="*/ 230188 h 258763"/>
              <a:gd name="connsiteX183" fmla="*/ 95250 w 331788"/>
              <a:gd name="connsiteY183" fmla="*/ 230188 h 258763"/>
              <a:gd name="connsiteX184" fmla="*/ 95250 w 331788"/>
              <a:gd name="connsiteY184" fmla="*/ 114300 h 258763"/>
              <a:gd name="connsiteX185" fmla="*/ 30574 w 331788"/>
              <a:gd name="connsiteY185" fmla="*/ 114300 h 258763"/>
              <a:gd name="connsiteX186" fmla="*/ 167382 w 331788"/>
              <a:gd name="connsiteY186" fmla="*/ 76200 h 258763"/>
              <a:gd name="connsiteX187" fmla="*/ 172541 w 331788"/>
              <a:gd name="connsiteY187" fmla="*/ 81429 h 258763"/>
              <a:gd name="connsiteX188" fmla="*/ 172541 w 331788"/>
              <a:gd name="connsiteY188" fmla="*/ 89273 h 258763"/>
              <a:gd name="connsiteX189" fmla="*/ 178991 w 331788"/>
              <a:gd name="connsiteY189" fmla="*/ 89273 h 258763"/>
              <a:gd name="connsiteX190" fmla="*/ 184150 w 331788"/>
              <a:gd name="connsiteY190" fmla="*/ 94503 h 258763"/>
              <a:gd name="connsiteX191" fmla="*/ 178991 w 331788"/>
              <a:gd name="connsiteY191" fmla="*/ 98425 h 258763"/>
              <a:gd name="connsiteX192" fmla="*/ 167382 w 331788"/>
              <a:gd name="connsiteY192" fmla="*/ 98425 h 258763"/>
              <a:gd name="connsiteX193" fmla="*/ 163512 w 331788"/>
              <a:gd name="connsiteY193" fmla="*/ 94503 h 258763"/>
              <a:gd name="connsiteX194" fmla="*/ 163512 w 331788"/>
              <a:gd name="connsiteY194" fmla="*/ 81429 h 258763"/>
              <a:gd name="connsiteX195" fmla="*/ 167382 w 331788"/>
              <a:gd name="connsiteY195" fmla="*/ 76200 h 258763"/>
              <a:gd name="connsiteX196" fmla="*/ 169069 w 331788"/>
              <a:gd name="connsiteY196" fmla="*/ 71438 h 258763"/>
              <a:gd name="connsiteX197" fmla="*/ 147637 w 331788"/>
              <a:gd name="connsiteY197" fmla="*/ 92870 h 258763"/>
              <a:gd name="connsiteX198" fmla="*/ 169069 w 331788"/>
              <a:gd name="connsiteY198" fmla="*/ 114302 h 258763"/>
              <a:gd name="connsiteX199" fmla="*/ 190501 w 331788"/>
              <a:gd name="connsiteY199" fmla="*/ 92870 h 258763"/>
              <a:gd name="connsiteX200" fmla="*/ 169069 w 331788"/>
              <a:gd name="connsiteY200" fmla="*/ 71438 h 258763"/>
              <a:gd name="connsiteX201" fmla="*/ 167482 w 331788"/>
              <a:gd name="connsiteY201" fmla="*/ 63500 h 258763"/>
              <a:gd name="connsiteX202" fmla="*/ 198439 w 331788"/>
              <a:gd name="connsiteY202" fmla="*/ 94457 h 258763"/>
              <a:gd name="connsiteX203" fmla="*/ 167482 w 331788"/>
              <a:gd name="connsiteY203" fmla="*/ 125414 h 258763"/>
              <a:gd name="connsiteX204" fmla="*/ 136525 w 331788"/>
              <a:gd name="connsiteY204" fmla="*/ 94457 h 258763"/>
              <a:gd name="connsiteX205" fmla="*/ 167482 w 331788"/>
              <a:gd name="connsiteY205" fmla="*/ 63500 h 258763"/>
              <a:gd name="connsiteX206" fmla="*/ 116705 w 331788"/>
              <a:gd name="connsiteY206" fmla="*/ 53975 h 258763"/>
              <a:gd name="connsiteX207" fmla="*/ 106362 w 331788"/>
              <a:gd name="connsiteY207" fmla="*/ 64340 h 258763"/>
              <a:gd name="connsiteX208" fmla="*/ 106362 w 331788"/>
              <a:gd name="connsiteY208" fmla="*/ 230188 h 258763"/>
              <a:gd name="connsiteX209" fmla="*/ 231775 w 331788"/>
              <a:gd name="connsiteY209" fmla="*/ 230188 h 258763"/>
              <a:gd name="connsiteX210" fmla="*/ 231775 w 331788"/>
              <a:gd name="connsiteY210" fmla="*/ 64340 h 258763"/>
              <a:gd name="connsiteX211" fmla="*/ 221432 w 331788"/>
              <a:gd name="connsiteY211" fmla="*/ 53975 h 258763"/>
              <a:gd name="connsiteX212" fmla="*/ 116705 w 331788"/>
              <a:gd name="connsiteY212" fmla="*/ 53975 h 258763"/>
              <a:gd name="connsiteX213" fmla="*/ 161085 w 331788"/>
              <a:gd name="connsiteY213" fmla="*/ 7938 h 258763"/>
              <a:gd name="connsiteX214" fmla="*/ 155015 w 331788"/>
              <a:gd name="connsiteY214" fmla="*/ 10690 h 258763"/>
              <a:gd name="connsiteX215" fmla="*/ 144089 w 331788"/>
              <a:gd name="connsiteY215" fmla="*/ 13441 h 258763"/>
              <a:gd name="connsiteX216" fmla="*/ 142875 w 331788"/>
              <a:gd name="connsiteY216" fmla="*/ 13441 h 258763"/>
              <a:gd name="connsiteX217" fmla="*/ 142875 w 331788"/>
              <a:gd name="connsiteY217" fmla="*/ 27200 h 258763"/>
              <a:gd name="connsiteX218" fmla="*/ 144089 w 331788"/>
              <a:gd name="connsiteY218" fmla="*/ 28576 h 258763"/>
              <a:gd name="connsiteX219" fmla="*/ 151373 w 331788"/>
              <a:gd name="connsiteY219" fmla="*/ 25824 h 258763"/>
              <a:gd name="connsiteX220" fmla="*/ 161085 w 331788"/>
              <a:gd name="connsiteY220" fmla="*/ 21697 h 258763"/>
              <a:gd name="connsiteX221" fmla="*/ 163513 w 331788"/>
              <a:gd name="connsiteY221" fmla="*/ 21697 h 258763"/>
              <a:gd name="connsiteX222" fmla="*/ 163513 w 331788"/>
              <a:gd name="connsiteY222" fmla="*/ 7938 h 258763"/>
              <a:gd name="connsiteX223" fmla="*/ 161085 w 331788"/>
              <a:gd name="connsiteY223" fmla="*/ 7938 h 258763"/>
              <a:gd name="connsiteX224" fmla="*/ 162006 w 331788"/>
              <a:gd name="connsiteY224" fmla="*/ 0 h 258763"/>
              <a:gd name="connsiteX225" fmla="*/ 172374 w 331788"/>
              <a:gd name="connsiteY225" fmla="*/ 3881 h 258763"/>
              <a:gd name="connsiteX226" fmla="*/ 173670 w 331788"/>
              <a:gd name="connsiteY226" fmla="*/ 7763 h 258763"/>
              <a:gd name="connsiteX227" fmla="*/ 173670 w 331788"/>
              <a:gd name="connsiteY227" fmla="*/ 43990 h 258763"/>
              <a:gd name="connsiteX228" fmla="*/ 221624 w 331788"/>
              <a:gd name="connsiteY228" fmla="*/ 43990 h 258763"/>
              <a:gd name="connsiteX229" fmla="*/ 241065 w 331788"/>
              <a:gd name="connsiteY229" fmla="*/ 64691 h 258763"/>
              <a:gd name="connsiteX230" fmla="*/ 241065 w 331788"/>
              <a:gd name="connsiteY230" fmla="*/ 106093 h 258763"/>
              <a:gd name="connsiteX231" fmla="*/ 305867 w 331788"/>
              <a:gd name="connsiteY231" fmla="*/ 106093 h 258763"/>
              <a:gd name="connsiteX232" fmla="*/ 321420 w 331788"/>
              <a:gd name="connsiteY232" fmla="*/ 120325 h 258763"/>
              <a:gd name="connsiteX233" fmla="*/ 321420 w 331788"/>
              <a:gd name="connsiteY233" fmla="*/ 230299 h 258763"/>
              <a:gd name="connsiteX234" fmla="*/ 326604 w 331788"/>
              <a:gd name="connsiteY234" fmla="*/ 230299 h 258763"/>
              <a:gd name="connsiteX235" fmla="*/ 331788 w 331788"/>
              <a:gd name="connsiteY235" fmla="*/ 234181 h 258763"/>
              <a:gd name="connsiteX236" fmla="*/ 331788 w 331788"/>
              <a:gd name="connsiteY236" fmla="*/ 254882 h 258763"/>
              <a:gd name="connsiteX237" fmla="*/ 326604 w 331788"/>
              <a:gd name="connsiteY237" fmla="*/ 258763 h 258763"/>
              <a:gd name="connsiteX238" fmla="*/ 5184 w 331788"/>
              <a:gd name="connsiteY238" fmla="*/ 258763 h 258763"/>
              <a:gd name="connsiteX239" fmla="*/ 0 w 331788"/>
              <a:gd name="connsiteY239" fmla="*/ 254882 h 258763"/>
              <a:gd name="connsiteX240" fmla="*/ 0 w 331788"/>
              <a:gd name="connsiteY240" fmla="*/ 234181 h 258763"/>
              <a:gd name="connsiteX241" fmla="*/ 5184 w 331788"/>
              <a:gd name="connsiteY241" fmla="*/ 230299 h 258763"/>
              <a:gd name="connsiteX242" fmla="*/ 15553 w 331788"/>
              <a:gd name="connsiteY242" fmla="*/ 230299 h 258763"/>
              <a:gd name="connsiteX243" fmla="*/ 15553 w 331788"/>
              <a:gd name="connsiteY243" fmla="*/ 120325 h 258763"/>
              <a:gd name="connsiteX244" fmla="*/ 31105 w 331788"/>
              <a:gd name="connsiteY244" fmla="*/ 106093 h 258763"/>
              <a:gd name="connsiteX245" fmla="*/ 95908 w 331788"/>
              <a:gd name="connsiteY245" fmla="*/ 106093 h 258763"/>
              <a:gd name="connsiteX246" fmla="*/ 95908 w 331788"/>
              <a:gd name="connsiteY246" fmla="*/ 64691 h 258763"/>
              <a:gd name="connsiteX247" fmla="*/ 116644 w 331788"/>
              <a:gd name="connsiteY247" fmla="*/ 43990 h 258763"/>
              <a:gd name="connsiteX248" fmla="*/ 164598 w 331788"/>
              <a:gd name="connsiteY248" fmla="*/ 43990 h 258763"/>
              <a:gd name="connsiteX249" fmla="*/ 164598 w 331788"/>
              <a:gd name="connsiteY249" fmla="*/ 32345 h 258763"/>
              <a:gd name="connsiteX250" fmla="*/ 162006 w 331788"/>
              <a:gd name="connsiteY250" fmla="*/ 31051 h 258763"/>
              <a:gd name="connsiteX251" fmla="*/ 155526 w 331788"/>
              <a:gd name="connsiteY251" fmla="*/ 33639 h 258763"/>
              <a:gd name="connsiteX252" fmla="*/ 143861 w 331788"/>
              <a:gd name="connsiteY252" fmla="*/ 37521 h 258763"/>
              <a:gd name="connsiteX253" fmla="*/ 134789 w 331788"/>
              <a:gd name="connsiteY253" fmla="*/ 33639 h 258763"/>
              <a:gd name="connsiteX254" fmla="*/ 133493 w 331788"/>
              <a:gd name="connsiteY254" fmla="*/ 29758 h 258763"/>
              <a:gd name="connsiteX255" fmla="*/ 133493 w 331788"/>
              <a:gd name="connsiteY255" fmla="*/ 7763 h 258763"/>
              <a:gd name="connsiteX256" fmla="*/ 136085 w 331788"/>
              <a:gd name="connsiteY256" fmla="*/ 2588 h 258763"/>
              <a:gd name="connsiteX257" fmla="*/ 141269 w 331788"/>
              <a:gd name="connsiteY257" fmla="*/ 3881 h 258763"/>
              <a:gd name="connsiteX258" fmla="*/ 143861 w 331788"/>
              <a:gd name="connsiteY258" fmla="*/ 5175 h 258763"/>
              <a:gd name="connsiteX259" fmla="*/ 151638 w 331788"/>
              <a:gd name="connsiteY259" fmla="*/ 2588 h 258763"/>
              <a:gd name="connsiteX260" fmla="*/ 162006 w 331788"/>
              <a:gd name="connsiteY260"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Lst>
            <a:rect l="l" t="t" r="r" b="b"/>
            <a:pathLst>
              <a:path w="331788" h="258763">
                <a:moveTo>
                  <a:pt x="9525" y="239713"/>
                </a:moveTo>
                <a:lnTo>
                  <a:pt x="9525" y="249238"/>
                </a:lnTo>
                <a:lnTo>
                  <a:pt x="322263" y="249238"/>
                </a:lnTo>
                <a:lnTo>
                  <a:pt x="322263" y="239713"/>
                </a:lnTo>
                <a:close/>
                <a:moveTo>
                  <a:pt x="288925" y="201613"/>
                </a:moveTo>
                <a:lnTo>
                  <a:pt x="288925" y="214313"/>
                </a:lnTo>
                <a:lnTo>
                  <a:pt x="293688" y="214313"/>
                </a:lnTo>
                <a:lnTo>
                  <a:pt x="293688" y="201613"/>
                </a:lnTo>
                <a:close/>
                <a:moveTo>
                  <a:pt x="258762" y="201613"/>
                </a:moveTo>
                <a:lnTo>
                  <a:pt x="258762" y="214313"/>
                </a:lnTo>
                <a:lnTo>
                  <a:pt x="261937" y="214313"/>
                </a:lnTo>
                <a:lnTo>
                  <a:pt x="261937" y="201613"/>
                </a:lnTo>
                <a:close/>
                <a:moveTo>
                  <a:pt x="73025" y="201613"/>
                </a:moveTo>
                <a:lnTo>
                  <a:pt x="73025" y="214313"/>
                </a:lnTo>
                <a:lnTo>
                  <a:pt x="79375" y="214313"/>
                </a:lnTo>
                <a:lnTo>
                  <a:pt x="79375" y="201613"/>
                </a:lnTo>
                <a:close/>
                <a:moveTo>
                  <a:pt x="42862" y="201613"/>
                </a:moveTo>
                <a:lnTo>
                  <a:pt x="42862" y="214313"/>
                </a:lnTo>
                <a:lnTo>
                  <a:pt x="47625" y="214313"/>
                </a:lnTo>
                <a:lnTo>
                  <a:pt x="47625" y="201613"/>
                </a:lnTo>
                <a:close/>
                <a:moveTo>
                  <a:pt x="286015" y="190500"/>
                </a:moveTo>
                <a:cubicBezTo>
                  <a:pt x="286015" y="190500"/>
                  <a:pt x="286015" y="190500"/>
                  <a:pt x="296598" y="190500"/>
                </a:cubicBezTo>
                <a:cubicBezTo>
                  <a:pt x="300567" y="190500"/>
                  <a:pt x="303213" y="194500"/>
                  <a:pt x="303213" y="197168"/>
                </a:cubicBezTo>
                <a:cubicBezTo>
                  <a:pt x="303213" y="197168"/>
                  <a:pt x="303213" y="197168"/>
                  <a:pt x="303213" y="217170"/>
                </a:cubicBezTo>
                <a:cubicBezTo>
                  <a:pt x="303213" y="221171"/>
                  <a:pt x="300567" y="223838"/>
                  <a:pt x="296598" y="223838"/>
                </a:cubicBezTo>
                <a:cubicBezTo>
                  <a:pt x="296598" y="223838"/>
                  <a:pt x="296598" y="223838"/>
                  <a:pt x="286015" y="223838"/>
                </a:cubicBezTo>
                <a:cubicBezTo>
                  <a:pt x="282046" y="223838"/>
                  <a:pt x="279400" y="221171"/>
                  <a:pt x="279400" y="217170"/>
                </a:cubicBezTo>
                <a:cubicBezTo>
                  <a:pt x="279400" y="217170"/>
                  <a:pt x="279400" y="217170"/>
                  <a:pt x="279400" y="197168"/>
                </a:cubicBezTo>
                <a:cubicBezTo>
                  <a:pt x="279400" y="194500"/>
                  <a:pt x="282046" y="190500"/>
                  <a:pt x="286015" y="190500"/>
                </a:cubicBezTo>
                <a:close/>
                <a:moveTo>
                  <a:pt x="254265" y="190500"/>
                </a:moveTo>
                <a:cubicBezTo>
                  <a:pt x="254265" y="190500"/>
                  <a:pt x="254265" y="190500"/>
                  <a:pt x="264848" y="190500"/>
                </a:cubicBezTo>
                <a:cubicBezTo>
                  <a:pt x="268817" y="190500"/>
                  <a:pt x="271463" y="194500"/>
                  <a:pt x="271463" y="197168"/>
                </a:cubicBezTo>
                <a:cubicBezTo>
                  <a:pt x="271463" y="197168"/>
                  <a:pt x="271463" y="197168"/>
                  <a:pt x="271463" y="217170"/>
                </a:cubicBezTo>
                <a:cubicBezTo>
                  <a:pt x="271463" y="221171"/>
                  <a:pt x="268817" y="223838"/>
                  <a:pt x="264848" y="223838"/>
                </a:cubicBezTo>
                <a:cubicBezTo>
                  <a:pt x="264848" y="223838"/>
                  <a:pt x="264848" y="223838"/>
                  <a:pt x="254265" y="223838"/>
                </a:cubicBezTo>
                <a:cubicBezTo>
                  <a:pt x="250296" y="223838"/>
                  <a:pt x="247650" y="221171"/>
                  <a:pt x="247650" y="217170"/>
                </a:cubicBezTo>
                <a:cubicBezTo>
                  <a:pt x="247650" y="217170"/>
                  <a:pt x="247650" y="217170"/>
                  <a:pt x="247650" y="197168"/>
                </a:cubicBezTo>
                <a:cubicBezTo>
                  <a:pt x="247650" y="194500"/>
                  <a:pt x="250296" y="190500"/>
                  <a:pt x="254265" y="190500"/>
                </a:cubicBezTo>
                <a:close/>
                <a:moveTo>
                  <a:pt x="71261" y="190500"/>
                </a:moveTo>
                <a:cubicBezTo>
                  <a:pt x="71261" y="190500"/>
                  <a:pt x="71261" y="190500"/>
                  <a:pt x="81138" y="190500"/>
                </a:cubicBezTo>
                <a:cubicBezTo>
                  <a:pt x="84843" y="190500"/>
                  <a:pt x="87312" y="194500"/>
                  <a:pt x="87312" y="197168"/>
                </a:cubicBezTo>
                <a:cubicBezTo>
                  <a:pt x="87312" y="197168"/>
                  <a:pt x="87312" y="197168"/>
                  <a:pt x="87312" y="217170"/>
                </a:cubicBezTo>
                <a:cubicBezTo>
                  <a:pt x="87312" y="221171"/>
                  <a:pt x="84843" y="223838"/>
                  <a:pt x="81138" y="223838"/>
                </a:cubicBezTo>
                <a:cubicBezTo>
                  <a:pt x="81138" y="223838"/>
                  <a:pt x="81138" y="223838"/>
                  <a:pt x="71261" y="223838"/>
                </a:cubicBezTo>
                <a:cubicBezTo>
                  <a:pt x="67556" y="223838"/>
                  <a:pt x="65087" y="221171"/>
                  <a:pt x="65087" y="217170"/>
                </a:cubicBezTo>
                <a:cubicBezTo>
                  <a:pt x="65087" y="217170"/>
                  <a:pt x="65087" y="217170"/>
                  <a:pt x="65087" y="197168"/>
                </a:cubicBezTo>
                <a:cubicBezTo>
                  <a:pt x="65087" y="194500"/>
                  <a:pt x="67556" y="190500"/>
                  <a:pt x="71261" y="190500"/>
                </a:cubicBezTo>
                <a:close/>
                <a:moveTo>
                  <a:pt x="39952" y="190500"/>
                </a:moveTo>
                <a:cubicBezTo>
                  <a:pt x="39952" y="190500"/>
                  <a:pt x="39952" y="190500"/>
                  <a:pt x="50535" y="190500"/>
                </a:cubicBezTo>
                <a:cubicBezTo>
                  <a:pt x="54504" y="190500"/>
                  <a:pt x="57150" y="194500"/>
                  <a:pt x="57150" y="197168"/>
                </a:cubicBezTo>
                <a:cubicBezTo>
                  <a:pt x="57150" y="197168"/>
                  <a:pt x="57150" y="197168"/>
                  <a:pt x="57150" y="217170"/>
                </a:cubicBezTo>
                <a:cubicBezTo>
                  <a:pt x="57150" y="221171"/>
                  <a:pt x="54504" y="223838"/>
                  <a:pt x="50535" y="223838"/>
                </a:cubicBezTo>
                <a:cubicBezTo>
                  <a:pt x="50535" y="223838"/>
                  <a:pt x="50535" y="223838"/>
                  <a:pt x="39952" y="223838"/>
                </a:cubicBezTo>
                <a:cubicBezTo>
                  <a:pt x="35983" y="223838"/>
                  <a:pt x="33337" y="221171"/>
                  <a:pt x="33337" y="217170"/>
                </a:cubicBezTo>
                <a:cubicBezTo>
                  <a:pt x="33337" y="217170"/>
                  <a:pt x="33337" y="217170"/>
                  <a:pt x="33337" y="197168"/>
                </a:cubicBezTo>
                <a:cubicBezTo>
                  <a:pt x="33337" y="194500"/>
                  <a:pt x="35983" y="190500"/>
                  <a:pt x="39952" y="190500"/>
                </a:cubicBezTo>
                <a:close/>
                <a:moveTo>
                  <a:pt x="288925" y="165100"/>
                </a:moveTo>
                <a:lnTo>
                  <a:pt x="288925" y="177800"/>
                </a:lnTo>
                <a:lnTo>
                  <a:pt x="293688" y="177800"/>
                </a:lnTo>
                <a:lnTo>
                  <a:pt x="293688" y="165100"/>
                </a:lnTo>
                <a:close/>
                <a:moveTo>
                  <a:pt x="258762" y="165100"/>
                </a:moveTo>
                <a:lnTo>
                  <a:pt x="258762" y="177800"/>
                </a:lnTo>
                <a:lnTo>
                  <a:pt x="261937" y="177800"/>
                </a:lnTo>
                <a:lnTo>
                  <a:pt x="261937" y="165100"/>
                </a:lnTo>
                <a:close/>
                <a:moveTo>
                  <a:pt x="73025" y="165100"/>
                </a:moveTo>
                <a:lnTo>
                  <a:pt x="73025" y="177800"/>
                </a:lnTo>
                <a:lnTo>
                  <a:pt x="79375" y="177800"/>
                </a:lnTo>
                <a:lnTo>
                  <a:pt x="79375" y="165100"/>
                </a:lnTo>
                <a:close/>
                <a:moveTo>
                  <a:pt x="42862" y="165100"/>
                </a:moveTo>
                <a:lnTo>
                  <a:pt x="42862" y="177800"/>
                </a:lnTo>
                <a:lnTo>
                  <a:pt x="47625" y="177800"/>
                </a:lnTo>
                <a:lnTo>
                  <a:pt x="47625" y="165100"/>
                </a:lnTo>
                <a:close/>
                <a:moveTo>
                  <a:pt x="286015" y="155575"/>
                </a:moveTo>
                <a:cubicBezTo>
                  <a:pt x="286015" y="155575"/>
                  <a:pt x="286015" y="155575"/>
                  <a:pt x="296598" y="155575"/>
                </a:cubicBezTo>
                <a:cubicBezTo>
                  <a:pt x="300567" y="155575"/>
                  <a:pt x="303213" y="158242"/>
                  <a:pt x="303213" y="162243"/>
                </a:cubicBezTo>
                <a:cubicBezTo>
                  <a:pt x="303213" y="162243"/>
                  <a:pt x="303213" y="162243"/>
                  <a:pt x="303213" y="182245"/>
                </a:cubicBezTo>
                <a:cubicBezTo>
                  <a:pt x="303213" y="186246"/>
                  <a:pt x="300567" y="188913"/>
                  <a:pt x="296598" y="188913"/>
                </a:cubicBezTo>
                <a:cubicBezTo>
                  <a:pt x="296598" y="188913"/>
                  <a:pt x="296598" y="188913"/>
                  <a:pt x="286015" y="188913"/>
                </a:cubicBezTo>
                <a:cubicBezTo>
                  <a:pt x="282046" y="188913"/>
                  <a:pt x="279400" y="186246"/>
                  <a:pt x="279400" y="182245"/>
                </a:cubicBezTo>
                <a:cubicBezTo>
                  <a:pt x="279400" y="182245"/>
                  <a:pt x="279400" y="182245"/>
                  <a:pt x="279400" y="162243"/>
                </a:cubicBezTo>
                <a:cubicBezTo>
                  <a:pt x="279400" y="158242"/>
                  <a:pt x="282046" y="155575"/>
                  <a:pt x="286015" y="155575"/>
                </a:cubicBezTo>
                <a:close/>
                <a:moveTo>
                  <a:pt x="254265" y="155575"/>
                </a:moveTo>
                <a:cubicBezTo>
                  <a:pt x="254265" y="155575"/>
                  <a:pt x="254265" y="155575"/>
                  <a:pt x="264848" y="155575"/>
                </a:cubicBezTo>
                <a:cubicBezTo>
                  <a:pt x="268817" y="155575"/>
                  <a:pt x="271463" y="158242"/>
                  <a:pt x="271463" y="162243"/>
                </a:cubicBezTo>
                <a:cubicBezTo>
                  <a:pt x="271463" y="162243"/>
                  <a:pt x="271463" y="162243"/>
                  <a:pt x="271463" y="182245"/>
                </a:cubicBezTo>
                <a:cubicBezTo>
                  <a:pt x="271463" y="186246"/>
                  <a:pt x="268817" y="188913"/>
                  <a:pt x="264848" y="188913"/>
                </a:cubicBezTo>
                <a:cubicBezTo>
                  <a:pt x="264848" y="188913"/>
                  <a:pt x="264848" y="188913"/>
                  <a:pt x="254265" y="188913"/>
                </a:cubicBezTo>
                <a:cubicBezTo>
                  <a:pt x="250296" y="188913"/>
                  <a:pt x="247650" y="186246"/>
                  <a:pt x="247650" y="182245"/>
                </a:cubicBezTo>
                <a:cubicBezTo>
                  <a:pt x="247650" y="182245"/>
                  <a:pt x="247650" y="182245"/>
                  <a:pt x="247650" y="162243"/>
                </a:cubicBezTo>
                <a:cubicBezTo>
                  <a:pt x="247650" y="158242"/>
                  <a:pt x="250296" y="155575"/>
                  <a:pt x="254265" y="155575"/>
                </a:cubicBezTo>
                <a:close/>
                <a:moveTo>
                  <a:pt x="71261" y="155575"/>
                </a:moveTo>
                <a:cubicBezTo>
                  <a:pt x="71261" y="155575"/>
                  <a:pt x="71261" y="155575"/>
                  <a:pt x="81138" y="155575"/>
                </a:cubicBezTo>
                <a:cubicBezTo>
                  <a:pt x="84843" y="155575"/>
                  <a:pt x="87312" y="158242"/>
                  <a:pt x="87312" y="162243"/>
                </a:cubicBezTo>
                <a:cubicBezTo>
                  <a:pt x="87312" y="162243"/>
                  <a:pt x="87312" y="162243"/>
                  <a:pt x="87312" y="182245"/>
                </a:cubicBezTo>
                <a:cubicBezTo>
                  <a:pt x="87312" y="186246"/>
                  <a:pt x="84843" y="188913"/>
                  <a:pt x="81138" y="188913"/>
                </a:cubicBezTo>
                <a:cubicBezTo>
                  <a:pt x="81138" y="188913"/>
                  <a:pt x="81138" y="188913"/>
                  <a:pt x="71261" y="188913"/>
                </a:cubicBezTo>
                <a:cubicBezTo>
                  <a:pt x="67556" y="188913"/>
                  <a:pt x="65087" y="186246"/>
                  <a:pt x="65087" y="182245"/>
                </a:cubicBezTo>
                <a:cubicBezTo>
                  <a:pt x="65087" y="182245"/>
                  <a:pt x="65087" y="182245"/>
                  <a:pt x="65087" y="162243"/>
                </a:cubicBezTo>
                <a:cubicBezTo>
                  <a:pt x="65087" y="158242"/>
                  <a:pt x="67556" y="155575"/>
                  <a:pt x="71261" y="155575"/>
                </a:cubicBezTo>
                <a:close/>
                <a:moveTo>
                  <a:pt x="39952" y="155575"/>
                </a:moveTo>
                <a:cubicBezTo>
                  <a:pt x="39952" y="155575"/>
                  <a:pt x="39952" y="155575"/>
                  <a:pt x="50535" y="155575"/>
                </a:cubicBezTo>
                <a:cubicBezTo>
                  <a:pt x="54504" y="155575"/>
                  <a:pt x="57150" y="158242"/>
                  <a:pt x="57150" y="162243"/>
                </a:cubicBezTo>
                <a:cubicBezTo>
                  <a:pt x="57150" y="162243"/>
                  <a:pt x="57150" y="162243"/>
                  <a:pt x="57150" y="182245"/>
                </a:cubicBezTo>
                <a:cubicBezTo>
                  <a:pt x="57150" y="186246"/>
                  <a:pt x="54504" y="188913"/>
                  <a:pt x="50535" y="188913"/>
                </a:cubicBezTo>
                <a:cubicBezTo>
                  <a:pt x="50535" y="188913"/>
                  <a:pt x="50535" y="188913"/>
                  <a:pt x="39952" y="188913"/>
                </a:cubicBezTo>
                <a:cubicBezTo>
                  <a:pt x="35983" y="188913"/>
                  <a:pt x="33337" y="186246"/>
                  <a:pt x="33337" y="182245"/>
                </a:cubicBezTo>
                <a:cubicBezTo>
                  <a:pt x="33337" y="182245"/>
                  <a:pt x="33337" y="182245"/>
                  <a:pt x="33337" y="162243"/>
                </a:cubicBezTo>
                <a:cubicBezTo>
                  <a:pt x="33337" y="158242"/>
                  <a:pt x="35983" y="155575"/>
                  <a:pt x="39952" y="155575"/>
                </a:cubicBezTo>
                <a:close/>
                <a:moveTo>
                  <a:pt x="166185" y="144463"/>
                </a:moveTo>
                <a:cubicBezTo>
                  <a:pt x="166185" y="144463"/>
                  <a:pt x="166185" y="144463"/>
                  <a:pt x="170074" y="144463"/>
                </a:cubicBezTo>
                <a:cubicBezTo>
                  <a:pt x="189521" y="144463"/>
                  <a:pt x="206375" y="161187"/>
                  <a:pt x="206375" y="181769"/>
                </a:cubicBezTo>
                <a:cubicBezTo>
                  <a:pt x="206375" y="181769"/>
                  <a:pt x="206375" y="181769"/>
                  <a:pt x="206375" y="213930"/>
                </a:cubicBezTo>
                <a:cubicBezTo>
                  <a:pt x="206375" y="216503"/>
                  <a:pt x="205079" y="219076"/>
                  <a:pt x="201189" y="219076"/>
                </a:cubicBezTo>
                <a:cubicBezTo>
                  <a:pt x="198596" y="219076"/>
                  <a:pt x="197300" y="216503"/>
                  <a:pt x="197300" y="213930"/>
                </a:cubicBezTo>
                <a:cubicBezTo>
                  <a:pt x="197300" y="213930"/>
                  <a:pt x="197300" y="213930"/>
                  <a:pt x="197300" y="181769"/>
                </a:cubicBezTo>
                <a:cubicBezTo>
                  <a:pt x="197300" y="166332"/>
                  <a:pt x="184335" y="153468"/>
                  <a:pt x="170074" y="153468"/>
                </a:cubicBezTo>
                <a:cubicBezTo>
                  <a:pt x="170074" y="153468"/>
                  <a:pt x="170074" y="153468"/>
                  <a:pt x="166185" y="153468"/>
                </a:cubicBezTo>
                <a:cubicBezTo>
                  <a:pt x="150627" y="153468"/>
                  <a:pt x="138959" y="166332"/>
                  <a:pt x="138959" y="181769"/>
                </a:cubicBezTo>
                <a:cubicBezTo>
                  <a:pt x="138959" y="181769"/>
                  <a:pt x="138959" y="181769"/>
                  <a:pt x="138959" y="213930"/>
                </a:cubicBezTo>
                <a:cubicBezTo>
                  <a:pt x="138959" y="216503"/>
                  <a:pt x="136366" y="219076"/>
                  <a:pt x="133773" y="219076"/>
                </a:cubicBezTo>
                <a:cubicBezTo>
                  <a:pt x="131180" y="219076"/>
                  <a:pt x="128587" y="216503"/>
                  <a:pt x="128587" y="213930"/>
                </a:cubicBezTo>
                <a:cubicBezTo>
                  <a:pt x="128587" y="213930"/>
                  <a:pt x="128587" y="213930"/>
                  <a:pt x="128587" y="181769"/>
                </a:cubicBezTo>
                <a:cubicBezTo>
                  <a:pt x="128587" y="161187"/>
                  <a:pt x="145441" y="144463"/>
                  <a:pt x="166185" y="144463"/>
                </a:cubicBezTo>
                <a:close/>
                <a:moveTo>
                  <a:pt x="288925" y="130175"/>
                </a:moveTo>
                <a:lnTo>
                  <a:pt x="288925" y="142875"/>
                </a:lnTo>
                <a:lnTo>
                  <a:pt x="293688" y="142875"/>
                </a:lnTo>
                <a:lnTo>
                  <a:pt x="293688" y="130175"/>
                </a:lnTo>
                <a:close/>
                <a:moveTo>
                  <a:pt x="258762" y="130175"/>
                </a:moveTo>
                <a:lnTo>
                  <a:pt x="258762" y="142875"/>
                </a:lnTo>
                <a:lnTo>
                  <a:pt x="261937" y="142875"/>
                </a:lnTo>
                <a:lnTo>
                  <a:pt x="261937" y="130175"/>
                </a:lnTo>
                <a:close/>
                <a:moveTo>
                  <a:pt x="73025" y="130175"/>
                </a:moveTo>
                <a:lnTo>
                  <a:pt x="73025" y="142875"/>
                </a:lnTo>
                <a:lnTo>
                  <a:pt x="79375" y="142875"/>
                </a:lnTo>
                <a:lnTo>
                  <a:pt x="79375" y="130175"/>
                </a:lnTo>
                <a:close/>
                <a:moveTo>
                  <a:pt x="42862" y="130175"/>
                </a:moveTo>
                <a:lnTo>
                  <a:pt x="42862" y="142875"/>
                </a:lnTo>
                <a:lnTo>
                  <a:pt x="47625" y="142875"/>
                </a:lnTo>
                <a:lnTo>
                  <a:pt x="47625" y="130175"/>
                </a:lnTo>
                <a:close/>
                <a:moveTo>
                  <a:pt x="286015" y="120650"/>
                </a:moveTo>
                <a:cubicBezTo>
                  <a:pt x="286015" y="120650"/>
                  <a:pt x="286015" y="120650"/>
                  <a:pt x="296598" y="120650"/>
                </a:cubicBezTo>
                <a:cubicBezTo>
                  <a:pt x="300567" y="120650"/>
                  <a:pt x="303213" y="123296"/>
                  <a:pt x="303213" y="127265"/>
                </a:cubicBezTo>
                <a:cubicBezTo>
                  <a:pt x="303213" y="127265"/>
                  <a:pt x="303213" y="127265"/>
                  <a:pt x="303213" y="145785"/>
                </a:cubicBezTo>
                <a:cubicBezTo>
                  <a:pt x="303213" y="149754"/>
                  <a:pt x="300567" y="152400"/>
                  <a:pt x="296598" y="152400"/>
                </a:cubicBezTo>
                <a:cubicBezTo>
                  <a:pt x="296598" y="152400"/>
                  <a:pt x="296598" y="152400"/>
                  <a:pt x="286015" y="152400"/>
                </a:cubicBezTo>
                <a:cubicBezTo>
                  <a:pt x="282046" y="152400"/>
                  <a:pt x="279400" y="149754"/>
                  <a:pt x="279400" y="145785"/>
                </a:cubicBezTo>
                <a:cubicBezTo>
                  <a:pt x="279400" y="145785"/>
                  <a:pt x="279400" y="145785"/>
                  <a:pt x="279400" y="127265"/>
                </a:cubicBezTo>
                <a:cubicBezTo>
                  <a:pt x="279400" y="123296"/>
                  <a:pt x="282046" y="120650"/>
                  <a:pt x="286015" y="120650"/>
                </a:cubicBezTo>
                <a:close/>
                <a:moveTo>
                  <a:pt x="254265" y="120650"/>
                </a:moveTo>
                <a:cubicBezTo>
                  <a:pt x="254265" y="120650"/>
                  <a:pt x="254265" y="120650"/>
                  <a:pt x="264848" y="120650"/>
                </a:cubicBezTo>
                <a:cubicBezTo>
                  <a:pt x="268817" y="120650"/>
                  <a:pt x="271463" y="123296"/>
                  <a:pt x="271463" y="127265"/>
                </a:cubicBezTo>
                <a:cubicBezTo>
                  <a:pt x="271463" y="127265"/>
                  <a:pt x="271463" y="127265"/>
                  <a:pt x="271463" y="145785"/>
                </a:cubicBezTo>
                <a:cubicBezTo>
                  <a:pt x="271463" y="149754"/>
                  <a:pt x="268817" y="152400"/>
                  <a:pt x="264848" y="152400"/>
                </a:cubicBezTo>
                <a:cubicBezTo>
                  <a:pt x="264848" y="152400"/>
                  <a:pt x="264848" y="152400"/>
                  <a:pt x="254265" y="152400"/>
                </a:cubicBezTo>
                <a:cubicBezTo>
                  <a:pt x="250296" y="152400"/>
                  <a:pt x="247650" y="149754"/>
                  <a:pt x="247650" y="145785"/>
                </a:cubicBezTo>
                <a:cubicBezTo>
                  <a:pt x="247650" y="145785"/>
                  <a:pt x="247650" y="145785"/>
                  <a:pt x="247650" y="127265"/>
                </a:cubicBezTo>
                <a:cubicBezTo>
                  <a:pt x="247650" y="123296"/>
                  <a:pt x="250296" y="120650"/>
                  <a:pt x="254265" y="120650"/>
                </a:cubicBezTo>
                <a:close/>
                <a:moveTo>
                  <a:pt x="71261" y="120650"/>
                </a:moveTo>
                <a:cubicBezTo>
                  <a:pt x="71261" y="120650"/>
                  <a:pt x="71261" y="120650"/>
                  <a:pt x="81138" y="120650"/>
                </a:cubicBezTo>
                <a:cubicBezTo>
                  <a:pt x="84843" y="120650"/>
                  <a:pt x="87312" y="123296"/>
                  <a:pt x="87312" y="127265"/>
                </a:cubicBezTo>
                <a:cubicBezTo>
                  <a:pt x="87312" y="127265"/>
                  <a:pt x="87312" y="127265"/>
                  <a:pt x="87312" y="145785"/>
                </a:cubicBezTo>
                <a:cubicBezTo>
                  <a:pt x="87312" y="149754"/>
                  <a:pt x="84843" y="152400"/>
                  <a:pt x="81138" y="152400"/>
                </a:cubicBezTo>
                <a:cubicBezTo>
                  <a:pt x="81138" y="152400"/>
                  <a:pt x="81138" y="152400"/>
                  <a:pt x="71261" y="152400"/>
                </a:cubicBezTo>
                <a:cubicBezTo>
                  <a:pt x="67556" y="152400"/>
                  <a:pt x="65087" y="149754"/>
                  <a:pt x="65087" y="145785"/>
                </a:cubicBezTo>
                <a:cubicBezTo>
                  <a:pt x="65087" y="145785"/>
                  <a:pt x="65087" y="145785"/>
                  <a:pt x="65087" y="127265"/>
                </a:cubicBezTo>
                <a:cubicBezTo>
                  <a:pt x="65087" y="123296"/>
                  <a:pt x="67556" y="120650"/>
                  <a:pt x="71261" y="120650"/>
                </a:cubicBezTo>
                <a:close/>
                <a:moveTo>
                  <a:pt x="39952" y="120650"/>
                </a:moveTo>
                <a:cubicBezTo>
                  <a:pt x="39952" y="120650"/>
                  <a:pt x="39952" y="120650"/>
                  <a:pt x="50535" y="120650"/>
                </a:cubicBezTo>
                <a:cubicBezTo>
                  <a:pt x="54504" y="120650"/>
                  <a:pt x="57150" y="123296"/>
                  <a:pt x="57150" y="127265"/>
                </a:cubicBezTo>
                <a:cubicBezTo>
                  <a:pt x="57150" y="127265"/>
                  <a:pt x="57150" y="127265"/>
                  <a:pt x="57150" y="145785"/>
                </a:cubicBezTo>
                <a:cubicBezTo>
                  <a:pt x="57150" y="149754"/>
                  <a:pt x="54504" y="152400"/>
                  <a:pt x="50535" y="152400"/>
                </a:cubicBezTo>
                <a:cubicBezTo>
                  <a:pt x="50535" y="152400"/>
                  <a:pt x="50535" y="152400"/>
                  <a:pt x="39952" y="152400"/>
                </a:cubicBezTo>
                <a:cubicBezTo>
                  <a:pt x="35983" y="152400"/>
                  <a:pt x="33337" y="149754"/>
                  <a:pt x="33337" y="145785"/>
                </a:cubicBezTo>
                <a:cubicBezTo>
                  <a:pt x="33337" y="145785"/>
                  <a:pt x="33337" y="145785"/>
                  <a:pt x="33337" y="127265"/>
                </a:cubicBezTo>
                <a:cubicBezTo>
                  <a:pt x="33337" y="123296"/>
                  <a:pt x="35983" y="120650"/>
                  <a:pt x="39952" y="120650"/>
                </a:cubicBezTo>
                <a:close/>
                <a:moveTo>
                  <a:pt x="241300" y="114300"/>
                </a:moveTo>
                <a:cubicBezTo>
                  <a:pt x="241300" y="114300"/>
                  <a:pt x="241300" y="114300"/>
                  <a:pt x="241300" y="230188"/>
                </a:cubicBezTo>
                <a:cubicBezTo>
                  <a:pt x="241300" y="230188"/>
                  <a:pt x="241300" y="230188"/>
                  <a:pt x="311150" y="230188"/>
                </a:cubicBezTo>
                <a:cubicBezTo>
                  <a:pt x="311150" y="230188"/>
                  <a:pt x="311150" y="230188"/>
                  <a:pt x="311150" y="119508"/>
                </a:cubicBezTo>
                <a:cubicBezTo>
                  <a:pt x="311150" y="116904"/>
                  <a:pt x="308610" y="114300"/>
                  <a:pt x="304800" y="114300"/>
                </a:cubicBezTo>
                <a:close/>
                <a:moveTo>
                  <a:pt x="30574" y="114300"/>
                </a:moveTo>
                <a:cubicBezTo>
                  <a:pt x="26693" y="114300"/>
                  <a:pt x="25400" y="116904"/>
                  <a:pt x="25400" y="119508"/>
                </a:cubicBezTo>
                <a:lnTo>
                  <a:pt x="25400" y="230188"/>
                </a:lnTo>
                <a:cubicBezTo>
                  <a:pt x="25400" y="230188"/>
                  <a:pt x="25400" y="230188"/>
                  <a:pt x="95250" y="230188"/>
                </a:cubicBezTo>
                <a:cubicBezTo>
                  <a:pt x="95250" y="230188"/>
                  <a:pt x="95250" y="230188"/>
                  <a:pt x="95250" y="114300"/>
                </a:cubicBezTo>
                <a:cubicBezTo>
                  <a:pt x="95250" y="114300"/>
                  <a:pt x="95250" y="114300"/>
                  <a:pt x="30574" y="114300"/>
                </a:cubicBezTo>
                <a:close/>
                <a:moveTo>
                  <a:pt x="167382" y="76200"/>
                </a:moveTo>
                <a:cubicBezTo>
                  <a:pt x="169961" y="76200"/>
                  <a:pt x="172541" y="78815"/>
                  <a:pt x="172541" y="81429"/>
                </a:cubicBezTo>
                <a:cubicBezTo>
                  <a:pt x="172541" y="81429"/>
                  <a:pt x="172541" y="81429"/>
                  <a:pt x="172541" y="89273"/>
                </a:cubicBezTo>
                <a:cubicBezTo>
                  <a:pt x="172541" y="89273"/>
                  <a:pt x="172541" y="89273"/>
                  <a:pt x="178991" y="89273"/>
                </a:cubicBezTo>
                <a:cubicBezTo>
                  <a:pt x="181570" y="89273"/>
                  <a:pt x="184150" y="91888"/>
                  <a:pt x="184150" y="94503"/>
                </a:cubicBezTo>
                <a:cubicBezTo>
                  <a:pt x="184150" y="97118"/>
                  <a:pt x="181570" y="98425"/>
                  <a:pt x="178991" y="98425"/>
                </a:cubicBezTo>
                <a:cubicBezTo>
                  <a:pt x="178991" y="98425"/>
                  <a:pt x="178991" y="98425"/>
                  <a:pt x="167382" y="98425"/>
                </a:cubicBezTo>
                <a:cubicBezTo>
                  <a:pt x="164802" y="98425"/>
                  <a:pt x="163512" y="97118"/>
                  <a:pt x="163512" y="94503"/>
                </a:cubicBezTo>
                <a:cubicBezTo>
                  <a:pt x="163512" y="94503"/>
                  <a:pt x="163512" y="94503"/>
                  <a:pt x="163512" y="81429"/>
                </a:cubicBezTo>
                <a:cubicBezTo>
                  <a:pt x="163512" y="78815"/>
                  <a:pt x="164802" y="76200"/>
                  <a:pt x="167382" y="76200"/>
                </a:cubicBezTo>
                <a:close/>
                <a:moveTo>
                  <a:pt x="169069" y="71438"/>
                </a:moveTo>
                <a:cubicBezTo>
                  <a:pt x="157232" y="71438"/>
                  <a:pt x="147637" y="81033"/>
                  <a:pt x="147637" y="92870"/>
                </a:cubicBezTo>
                <a:cubicBezTo>
                  <a:pt x="147637" y="104707"/>
                  <a:pt x="157232" y="114302"/>
                  <a:pt x="169069" y="114302"/>
                </a:cubicBezTo>
                <a:cubicBezTo>
                  <a:pt x="180906" y="114302"/>
                  <a:pt x="190501" y="104707"/>
                  <a:pt x="190501" y="92870"/>
                </a:cubicBezTo>
                <a:cubicBezTo>
                  <a:pt x="190501" y="81033"/>
                  <a:pt x="180906" y="71438"/>
                  <a:pt x="169069" y="71438"/>
                </a:cubicBezTo>
                <a:close/>
                <a:moveTo>
                  <a:pt x="167482" y="63500"/>
                </a:moveTo>
                <a:cubicBezTo>
                  <a:pt x="184579" y="63500"/>
                  <a:pt x="198439" y="77360"/>
                  <a:pt x="198439" y="94457"/>
                </a:cubicBezTo>
                <a:cubicBezTo>
                  <a:pt x="198439" y="111554"/>
                  <a:pt x="184579" y="125414"/>
                  <a:pt x="167482" y="125414"/>
                </a:cubicBezTo>
                <a:cubicBezTo>
                  <a:pt x="150385" y="125414"/>
                  <a:pt x="136525" y="111554"/>
                  <a:pt x="136525" y="94457"/>
                </a:cubicBezTo>
                <a:cubicBezTo>
                  <a:pt x="136525" y="77360"/>
                  <a:pt x="150385" y="63500"/>
                  <a:pt x="167482" y="63500"/>
                </a:cubicBezTo>
                <a:close/>
                <a:moveTo>
                  <a:pt x="116705" y="53975"/>
                </a:moveTo>
                <a:cubicBezTo>
                  <a:pt x="110241" y="53975"/>
                  <a:pt x="106362" y="57862"/>
                  <a:pt x="106362" y="64340"/>
                </a:cubicBezTo>
                <a:lnTo>
                  <a:pt x="106362" y="230188"/>
                </a:lnTo>
                <a:cubicBezTo>
                  <a:pt x="106362" y="230188"/>
                  <a:pt x="106362" y="230188"/>
                  <a:pt x="231775" y="230188"/>
                </a:cubicBezTo>
                <a:cubicBezTo>
                  <a:pt x="231775" y="230188"/>
                  <a:pt x="231775" y="230188"/>
                  <a:pt x="231775" y="64340"/>
                </a:cubicBezTo>
                <a:cubicBezTo>
                  <a:pt x="231775" y="57862"/>
                  <a:pt x="226603" y="53975"/>
                  <a:pt x="221432" y="53975"/>
                </a:cubicBezTo>
                <a:cubicBezTo>
                  <a:pt x="221432" y="53975"/>
                  <a:pt x="221432" y="53975"/>
                  <a:pt x="116705" y="53975"/>
                </a:cubicBezTo>
                <a:close/>
                <a:moveTo>
                  <a:pt x="161085" y="7938"/>
                </a:moveTo>
                <a:cubicBezTo>
                  <a:pt x="159871" y="7938"/>
                  <a:pt x="157443" y="9314"/>
                  <a:pt x="155015" y="10690"/>
                </a:cubicBezTo>
                <a:cubicBezTo>
                  <a:pt x="151373" y="12066"/>
                  <a:pt x="148945" y="13441"/>
                  <a:pt x="144089" y="13441"/>
                </a:cubicBezTo>
                <a:cubicBezTo>
                  <a:pt x="144089" y="13441"/>
                  <a:pt x="142875" y="13441"/>
                  <a:pt x="142875" y="13441"/>
                </a:cubicBezTo>
                <a:cubicBezTo>
                  <a:pt x="142875" y="13441"/>
                  <a:pt x="142875" y="13441"/>
                  <a:pt x="142875" y="27200"/>
                </a:cubicBezTo>
                <a:cubicBezTo>
                  <a:pt x="144089" y="27200"/>
                  <a:pt x="144089" y="28576"/>
                  <a:pt x="144089" y="28576"/>
                </a:cubicBezTo>
                <a:cubicBezTo>
                  <a:pt x="146517" y="28576"/>
                  <a:pt x="148945" y="27200"/>
                  <a:pt x="151373" y="25824"/>
                </a:cubicBezTo>
                <a:cubicBezTo>
                  <a:pt x="153801" y="23072"/>
                  <a:pt x="157443" y="21697"/>
                  <a:pt x="161085" y="21697"/>
                </a:cubicBezTo>
                <a:cubicBezTo>
                  <a:pt x="162299" y="21697"/>
                  <a:pt x="162299" y="21697"/>
                  <a:pt x="163513" y="21697"/>
                </a:cubicBezTo>
                <a:cubicBezTo>
                  <a:pt x="163513" y="21697"/>
                  <a:pt x="163513" y="21697"/>
                  <a:pt x="163513" y="7938"/>
                </a:cubicBezTo>
                <a:cubicBezTo>
                  <a:pt x="162299" y="7938"/>
                  <a:pt x="162299" y="7938"/>
                  <a:pt x="161085" y="7938"/>
                </a:cubicBezTo>
                <a:close/>
                <a:moveTo>
                  <a:pt x="162006" y="0"/>
                </a:moveTo>
                <a:cubicBezTo>
                  <a:pt x="165894" y="0"/>
                  <a:pt x="169782" y="1294"/>
                  <a:pt x="172374" y="3881"/>
                </a:cubicBezTo>
                <a:cubicBezTo>
                  <a:pt x="172374" y="5175"/>
                  <a:pt x="173670" y="6469"/>
                  <a:pt x="173670" y="7763"/>
                </a:cubicBezTo>
                <a:cubicBezTo>
                  <a:pt x="173670" y="7763"/>
                  <a:pt x="173670" y="7763"/>
                  <a:pt x="173670" y="43990"/>
                </a:cubicBezTo>
                <a:cubicBezTo>
                  <a:pt x="173670" y="43990"/>
                  <a:pt x="173670" y="43990"/>
                  <a:pt x="221624" y="43990"/>
                </a:cubicBezTo>
                <a:cubicBezTo>
                  <a:pt x="231992" y="43990"/>
                  <a:pt x="241065" y="53046"/>
                  <a:pt x="241065" y="64691"/>
                </a:cubicBezTo>
                <a:cubicBezTo>
                  <a:pt x="241065" y="64691"/>
                  <a:pt x="241065" y="64691"/>
                  <a:pt x="241065" y="106093"/>
                </a:cubicBezTo>
                <a:cubicBezTo>
                  <a:pt x="241065" y="106093"/>
                  <a:pt x="241065" y="106093"/>
                  <a:pt x="305867" y="106093"/>
                </a:cubicBezTo>
                <a:cubicBezTo>
                  <a:pt x="314939" y="106093"/>
                  <a:pt x="321420" y="112562"/>
                  <a:pt x="321420" y="120325"/>
                </a:cubicBezTo>
                <a:cubicBezTo>
                  <a:pt x="321420" y="120325"/>
                  <a:pt x="321420" y="120325"/>
                  <a:pt x="321420" y="230299"/>
                </a:cubicBezTo>
                <a:cubicBezTo>
                  <a:pt x="321420" y="230299"/>
                  <a:pt x="321420" y="230299"/>
                  <a:pt x="326604" y="230299"/>
                </a:cubicBezTo>
                <a:cubicBezTo>
                  <a:pt x="329196" y="230299"/>
                  <a:pt x="331788" y="231593"/>
                  <a:pt x="331788" y="234181"/>
                </a:cubicBezTo>
                <a:cubicBezTo>
                  <a:pt x="331788" y="234181"/>
                  <a:pt x="331788" y="234181"/>
                  <a:pt x="331788" y="254882"/>
                </a:cubicBezTo>
                <a:cubicBezTo>
                  <a:pt x="331788" y="257469"/>
                  <a:pt x="329196" y="258763"/>
                  <a:pt x="326604" y="258763"/>
                </a:cubicBezTo>
                <a:cubicBezTo>
                  <a:pt x="326604" y="258763"/>
                  <a:pt x="326604" y="258763"/>
                  <a:pt x="5184" y="258763"/>
                </a:cubicBezTo>
                <a:cubicBezTo>
                  <a:pt x="2592" y="258763"/>
                  <a:pt x="0" y="257469"/>
                  <a:pt x="0" y="254882"/>
                </a:cubicBezTo>
                <a:cubicBezTo>
                  <a:pt x="0" y="254882"/>
                  <a:pt x="0" y="254882"/>
                  <a:pt x="0" y="234181"/>
                </a:cubicBezTo>
                <a:cubicBezTo>
                  <a:pt x="0" y="231593"/>
                  <a:pt x="2592" y="230299"/>
                  <a:pt x="5184" y="230299"/>
                </a:cubicBezTo>
                <a:cubicBezTo>
                  <a:pt x="5184" y="230299"/>
                  <a:pt x="5184" y="230299"/>
                  <a:pt x="15553" y="230299"/>
                </a:cubicBezTo>
                <a:cubicBezTo>
                  <a:pt x="15553" y="230299"/>
                  <a:pt x="15553" y="230299"/>
                  <a:pt x="15553" y="120325"/>
                </a:cubicBezTo>
                <a:cubicBezTo>
                  <a:pt x="15553" y="112562"/>
                  <a:pt x="22033" y="106093"/>
                  <a:pt x="31105" y="106093"/>
                </a:cubicBezTo>
                <a:cubicBezTo>
                  <a:pt x="31105" y="106093"/>
                  <a:pt x="31105" y="106093"/>
                  <a:pt x="95908" y="106093"/>
                </a:cubicBezTo>
                <a:cubicBezTo>
                  <a:pt x="95908" y="106093"/>
                  <a:pt x="95908" y="106093"/>
                  <a:pt x="95908" y="64691"/>
                </a:cubicBezTo>
                <a:cubicBezTo>
                  <a:pt x="95908" y="53046"/>
                  <a:pt x="104980" y="43990"/>
                  <a:pt x="116644" y="43990"/>
                </a:cubicBezTo>
                <a:cubicBezTo>
                  <a:pt x="116644" y="43990"/>
                  <a:pt x="116644" y="43990"/>
                  <a:pt x="164598" y="43990"/>
                </a:cubicBezTo>
                <a:cubicBezTo>
                  <a:pt x="164598" y="43990"/>
                  <a:pt x="164598" y="43990"/>
                  <a:pt x="164598" y="32345"/>
                </a:cubicBezTo>
                <a:cubicBezTo>
                  <a:pt x="163302" y="31051"/>
                  <a:pt x="163302" y="31051"/>
                  <a:pt x="162006" y="31051"/>
                </a:cubicBezTo>
                <a:cubicBezTo>
                  <a:pt x="160710" y="31051"/>
                  <a:pt x="158118" y="32345"/>
                  <a:pt x="155526" y="33639"/>
                </a:cubicBezTo>
                <a:cubicBezTo>
                  <a:pt x="151638" y="34933"/>
                  <a:pt x="149045" y="37521"/>
                  <a:pt x="143861" y="37521"/>
                </a:cubicBezTo>
                <a:cubicBezTo>
                  <a:pt x="141269" y="37521"/>
                  <a:pt x="137381" y="36227"/>
                  <a:pt x="134789" y="33639"/>
                </a:cubicBezTo>
                <a:cubicBezTo>
                  <a:pt x="133493" y="32345"/>
                  <a:pt x="133493" y="31051"/>
                  <a:pt x="133493" y="29758"/>
                </a:cubicBezTo>
                <a:cubicBezTo>
                  <a:pt x="133493" y="29758"/>
                  <a:pt x="133493" y="29758"/>
                  <a:pt x="133493" y="7763"/>
                </a:cubicBezTo>
                <a:cubicBezTo>
                  <a:pt x="133493" y="5175"/>
                  <a:pt x="134789" y="3881"/>
                  <a:pt x="136085" y="2588"/>
                </a:cubicBezTo>
                <a:cubicBezTo>
                  <a:pt x="137381" y="2588"/>
                  <a:pt x="139973" y="2588"/>
                  <a:pt x="141269" y="3881"/>
                </a:cubicBezTo>
                <a:cubicBezTo>
                  <a:pt x="142565" y="5175"/>
                  <a:pt x="143861" y="5175"/>
                  <a:pt x="143861" y="5175"/>
                </a:cubicBezTo>
                <a:cubicBezTo>
                  <a:pt x="146453" y="5175"/>
                  <a:pt x="149045" y="3881"/>
                  <a:pt x="151638" y="2588"/>
                </a:cubicBezTo>
                <a:cubicBezTo>
                  <a:pt x="154230" y="1294"/>
                  <a:pt x="158118" y="0"/>
                  <a:pt x="16200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52">
            <a:extLst>
              <a:ext uri="{FF2B5EF4-FFF2-40B4-BE49-F238E27FC236}">
                <a16:creationId xmlns:a16="http://schemas.microsoft.com/office/drawing/2014/main" xmlns="" id="{781CB7B3-1FF2-4FA2-BC91-75293494FCDD}"/>
              </a:ext>
            </a:extLst>
          </p:cNvPr>
          <p:cNvSpPr/>
          <p:nvPr/>
        </p:nvSpPr>
        <p:spPr>
          <a:xfrm>
            <a:off x="4065143" y="2880253"/>
            <a:ext cx="510477" cy="620290"/>
          </a:xfrm>
          <a:custGeom>
            <a:avLst/>
            <a:gdLst>
              <a:gd name="connsiteX0" fmla="*/ 157163 w 273050"/>
              <a:gd name="connsiteY0" fmla="*/ 44450 h 331788"/>
              <a:gd name="connsiteX1" fmla="*/ 157163 w 273050"/>
              <a:gd name="connsiteY1" fmla="*/ 149225 h 331788"/>
              <a:gd name="connsiteX2" fmla="*/ 179428 w 273050"/>
              <a:gd name="connsiteY2" fmla="*/ 134997 h 331788"/>
              <a:gd name="connsiteX3" fmla="*/ 183357 w 273050"/>
              <a:gd name="connsiteY3" fmla="*/ 133703 h 331788"/>
              <a:gd name="connsiteX4" fmla="*/ 187286 w 273050"/>
              <a:gd name="connsiteY4" fmla="*/ 134997 h 331788"/>
              <a:gd name="connsiteX5" fmla="*/ 209551 w 273050"/>
              <a:gd name="connsiteY5" fmla="*/ 149225 h 331788"/>
              <a:gd name="connsiteX6" fmla="*/ 209551 w 273050"/>
              <a:gd name="connsiteY6" fmla="*/ 44450 h 331788"/>
              <a:gd name="connsiteX7" fmla="*/ 157163 w 273050"/>
              <a:gd name="connsiteY7" fmla="*/ 44450 h 331788"/>
              <a:gd name="connsiteX8" fmla="*/ 21721 w 273050"/>
              <a:gd name="connsiteY8" fmla="*/ 12700 h 331788"/>
              <a:gd name="connsiteX9" fmla="*/ 12700 w 273050"/>
              <a:gd name="connsiteY9" fmla="*/ 22225 h 331788"/>
              <a:gd name="connsiteX10" fmla="*/ 21721 w 273050"/>
              <a:gd name="connsiteY10" fmla="*/ 31750 h 331788"/>
              <a:gd name="connsiteX11" fmla="*/ 231775 w 273050"/>
              <a:gd name="connsiteY11" fmla="*/ 31750 h 331788"/>
              <a:gd name="connsiteX12" fmla="*/ 231775 w 273050"/>
              <a:gd name="connsiteY12" fmla="*/ 12700 h 331788"/>
              <a:gd name="connsiteX13" fmla="*/ 21721 w 273050"/>
              <a:gd name="connsiteY13" fmla="*/ 12700 h 331788"/>
              <a:gd name="connsiteX14" fmla="*/ 21895 w 273050"/>
              <a:gd name="connsiteY14" fmla="*/ 0 h 331788"/>
              <a:gd name="connsiteX15" fmla="*/ 238275 w 273050"/>
              <a:gd name="connsiteY15" fmla="*/ 0 h 331788"/>
              <a:gd name="connsiteX16" fmla="*/ 244715 w 273050"/>
              <a:gd name="connsiteY16" fmla="*/ 6480 h 331788"/>
              <a:gd name="connsiteX17" fmla="*/ 244715 w 273050"/>
              <a:gd name="connsiteY17" fmla="*/ 31105 h 331788"/>
              <a:gd name="connsiteX18" fmla="*/ 266610 w 273050"/>
              <a:gd name="connsiteY18" fmla="*/ 31105 h 331788"/>
              <a:gd name="connsiteX19" fmla="*/ 273050 w 273050"/>
              <a:gd name="connsiteY19" fmla="*/ 37585 h 331788"/>
              <a:gd name="connsiteX20" fmla="*/ 273050 w 273050"/>
              <a:gd name="connsiteY20" fmla="*/ 325308 h 331788"/>
              <a:gd name="connsiteX21" fmla="*/ 266610 w 273050"/>
              <a:gd name="connsiteY21" fmla="*/ 331788 h 331788"/>
              <a:gd name="connsiteX22" fmla="*/ 21895 w 273050"/>
              <a:gd name="connsiteY22" fmla="*/ 331788 h 331788"/>
              <a:gd name="connsiteX23" fmla="*/ 0 w 273050"/>
              <a:gd name="connsiteY23" fmla="*/ 309755 h 331788"/>
              <a:gd name="connsiteX24" fmla="*/ 0 w 273050"/>
              <a:gd name="connsiteY24" fmla="*/ 22033 h 331788"/>
              <a:gd name="connsiteX25" fmla="*/ 21895 w 273050"/>
              <a:gd name="connsiteY2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3050" h="331788">
                <a:moveTo>
                  <a:pt x="157163" y="44450"/>
                </a:moveTo>
                <a:lnTo>
                  <a:pt x="157163" y="149225"/>
                </a:lnTo>
                <a:cubicBezTo>
                  <a:pt x="157163" y="149225"/>
                  <a:pt x="157163" y="149225"/>
                  <a:pt x="179428" y="134997"/>
                </a:cubicBezTo>
                <a:cubicBezTo>
                  <a:pt x="180738" y="133703"/>
                  <a:pt x="182047" y="133703"/>
                  <a:pt x="183357" y="133703"/>
                </a:cubicBezTo>
                <a:cubicBezTo>
                  <a:pt x="184667" y="133703"/>
                  <a:pt x="185977" y="133703"/>
                  <a:pt x="187286" y="134997"/>
                </a:cubicBezTo>
                <a:cubicBezTo>
                  <a:pt x="187286" y="134997"/>
                  <a:pt x="187286" y="134997"/>
                  <a:pt x="209551" y="149225"/>
                </a:cubicBezTo>
                <a:cubicBezTo>
                  <a:pt x="209551" y="149225"/>
                  <a:pt x="209551" y="149225"/>
                  <a:pt x="209551" y="44450"/>
                </a:cubicBezTo>
                <a:cubicBezTo>
                  <a:pt x="209551" y="44450"/>
                  <a:pt x="209551" y="44450"/>
                  <a:pt x="157163" y="44450"/>
                </a:cubicBezTo>
                <a:close/>
                <a:moveTo>
                  <a:pt x="21721" y="12700"/>
                </a:moveTo>
                <a:cubicBezTo>
                  <a:pt x="16566" y="12700"/>
                  <a:pt x="12700" y="16782"/>
                  <a:pt x="12700" y="22225"/>
                </a:cubicBezTo>
                <a:cubicBezTo>
                  <a:pt x="12700" y="27668"/>
                  <a:pt x="16566" y="31750"/>
                  <a:pt x="21721" y="31750"/>
                </a:cubicBezTo>
                <a:cubicBezTo>
                  <a:pt x="21721" y="31750"/>
                  <a:pt x="21721" y="31750"/>
                  <a:pt x="231775" y="31750"/>
                </a:cubicBezTo>
                <a:cubicBezTo>
                  <a:pt x="231775" y="31750"/>
                  <a:pt x="231775" y="31750"/>
                  <a:pt x="231775" y="12700"/>
                </a:cubicBezTo>
                <a:cubicBezTo>
                  <a:pt x="231775" y="12700"/>
                  <a:pt x="231775" y="12700"/>
                  <a:pt x="21721" y="12700"/>
                </a:cubicBezTo>
                <a:close/>
                <a:moveTo>
                  <a:pt x="21895" y="0"/>
                </a:moveTo>
                <a:cubicBezTo>
                  <a:pt x="21895" y="0"/>
                  <a:pt x="21895" y="0"/>
                  <a:pt x="238275" y="0"/>
                </a:cubicBezTo>
                <a:cubicBezTo>
                  <a:pt x="242139" y="0"/>
                  <a:pt x="244715" y="2592"/>
                  <a:pt x="244715" y="6480"/>
                </a:cubicBezTo>
                <a:cubicBezTo>
                  <a:pt x="244715" y="6480"/>
                  <a:pt x="244715" y="6480"/>
                  <a:pt x="244715" y="31105"/>
                </a:cubicBezTo>
                <a:cubicBezTo>
                  <a:pt x="244715" y="31105"/>
                  <a:pt x="244715" y="31105"/>
                  <a:pt x="266610" y="31105"/>
                </a:cubicBezTo>
                <a:cubicBezTo>
                  <a:pt x="270474" y="31105"/>
                  <a:pt x="273050" y="33697"/>
                  <a:pt x="273050" y="37585"/>
                </a:cubicBezTo>
                <a:cubicBezTo>
                  <a:pt x="273050" y="37585"/>
                  <a:pt x="273050" y="37585"/>
                  <a:pt x="273050" y="325308"/>
                </a:cubicBezTo>
                <a:cubicBezTo>
                  <a:pt x="273050" y="329196"/>
                  <a:pt x="270474" y="331788"/>
                  <a:pt x="266610" y="331788"/>
                </a:cubicBezTo>
                <a:cubicBezTo>
                  <a:pt x="266610" y="331788"/>
                  <a:pt x="266610" y="331788"/>
                  <a:pt x="21895" y="331788"/>
                </a:cubicBezTo>
                <a:cubicBezTo>
                  <a:pt x="10304" y="331788"/>
                  <a:pt x="0" y="321420"/>
                  <a:pt x="0" y="309755"/>
                </a:cubicBezTo>
                <a:cubicBezTo>
                  <a:pt x="0" y="309755"/>
                  <a:pt x="0" y="309755"/>
                  <a:pt x="0" y="22033"/>
                </a:cubicBezTo>
                <a:cubicBezTo>
                  <a:pt x="0" y="10368"/>
                  <a:pt x="10304" y="0"/>
                  <a:pt x="2189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60" name="椭圆 54">
            <a:extLst>
              <a:ext uri="{FF2B5EF4-FFF2-40B4-BE49-F238E27FC236}">
                <a16:creationId xmlns:a16="http://schemas.microsoft.com/office/drawing/2014/main" xmlns="" id="{AE45670B-5D99-4EFE-9F8E-D1DBA9527920}"/>
              </a:ext>
            </a:extLst>
          </p:cNvPr>
          <p:cNvSpPr/>
          <p:nvPr/>
        </p:nvSpPr>
        <p:spPr>
          <a:xfrm>
            <a:off x="5725956" y="4118080"/>
            <a:ext cx="462274" cy="241090"/>
          </a:xfrm>
          <a:custGeom>
            <a:avLst/>
            <a:gdLst>
              <a:gd name="connsiteX0" fmla="*/ 285750 w 331788"/>
              <a:gd name="connsiteY0" fmla="*/ 69850 h 173038"/>
              <a:gd name="connsiteX1" fmla="*/ 285750 w 331788"/>
              <a:gd name="connsiteY1" fmla="*/ 153776 h 173038"/>
              <a:gd name="connsiteX2" fmla="*/ 250825 w 331788"/>
              <a:gd name="connsiteY2" fmla="*/ 166688 h 173038"/>
              <a:gd name="connsiteX3" fmla="*/ 250825 w 331788"/>
              <a:gd name="connsiteY3" fmla="*/ 78888 h 173038"/>
              <a:gd name="connsiteX4" fmla="*/ 285750 w 331788"/>
              <a:gd name="connsiteY4" fmla="*/ 69850 h 173038"/>
              <a:gd name="connsiteX5" fmla="*/ 47625 w 331788"/>
              <a:gd name="connsiteY5" fmla="*/ 69850 h 173038"/>
              <a:gd name="connsiteX6" fmla="*/ 166666 w 331788"/>
              <a:gd name="connsiteY6" fmla="*/ 100806 h 173038"/>
              <a:gd name="connsiteX7" fmla="*/ 236538 w 331788"/>
              <a:gd name="connsiteY7" fmla="*/ 82749 h 173038"/>
              <a:gd name="connsiteX8" fmla="*/ 236538 w 331788"/>
              <a:gd name="connsiteY8" fmla="*/ 169169 h 173038"/>
              <a:gd name="connsiteX9" fmla="*/ 166666 w 331788"/>
              <a:gd name="connsiteY9" fmla="*/ 173038 h 173038"/>
              <a:gd name="connsiteX10" fmla="*/ 47625 w 331788"/>
              <a:gd name="connsiteY10" fmla="*/ 153690 h 173038"/>
              <a:gd name="connsiteX11" fmla="*/ 47625 w 331788"/>
              <a:gd name="connsiteY11" fmla="*/ 69850 h 173038"/>
              <a:gd name="connsiteX12" fmla="*/ 166688 w 331788"/>
              <a:gd name="connsiteY12" fmla="*/ 0 h 173038"/>
              <a:gd name="connsiteX13" fmla="*/ 331788 w 331788"/>
              <a:gd name="connsiteY13" fmla="*/ 42862 h 173038"/>
              <a:gd name="connsiteX14" fmla="*/ 244475 w 331788"/>
              <a:gd name="connsiteY14" fmla="*/ 65087 h 173038"/>
              <a:gd name="connsiteX15" fmla="*/ 168275 w 331788"/>
              <a:gd name="connsiteY15" fmla="*/ 34925 h 173038"/>
              <a:gd name="connsiteX16" fmla="*/ 163513 w 331788"/>
              <a:gd name="connsiteY16" fmla="*/ 49212 h 173038"/>
              <a:gd name="connsiteX17" fmla="*/ 220663 w 331788"/>
              <a:gd name="connsiteY17" fmla="*/ 71438 h 173038"/>
              <a:gd name="connsiteX18" fmla="*/ 166688 w 331788"/>
              <a:gd name="connsiteY18" fmla="*/ 85725 h 173038"/>
              <a:gd name="connsiteX19" fmla="*/ 0 w 331788"/>
              <a:gd name="connsiteY19" fmla="*/ 42862 h 17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1788" h="173038">
                <a:moveTo>
                  <a:pt x="285750" y="69850"/>
                </a:moveTo>
                <a:lnTo>
                  <a:pt x="285750" y="153776"/>
                </a:lnTo>
                <a:cubicBezTo>
                  <a:pt x="284407" y="156359"/>
                  <a:pt x="272317" y="161523"/>
                  <a:pt x="250825" y="166688"/>
                </a:cubicBezTo>
                <a:cubicBezTo>
                  <a:pt x="250825" y="78888"/>
                  <a:pt x="250825" y="78888"/>
                  <a:pt x="250825" y="78888"/>
                </a:cubicBezTo>
                <a:cubicBezTo>
                  <a:pt x="285750" y="69850"/>
                  <a:pt x="285750" y="69850"/>
                  <a:pt x="285750" y="69850"/>
                </a:cubicBezTo>
                <a:close/>
                <a:moveTo>
                  <a:pt x="47625" y="69850"/>
                </a:moveTo>
                <a:cubicBezTo>
                  <a:pt x="166666" y="100806"/>
                  <a:pt x="166666" y="100806"/>
                  <a:pt x="166666" y="100806"/>
                </a:cubicBezTo>
                <a:cubicBezTo>
                  <a:pt x="236538" y="82749"/>
                  <a:pt x="236538" y="82749"/>
                  <a:pt x="236538" y="82749"/>
                </a:cubicBezTo>
                <a:cubicBezTo>
                  <a:pt x="236538" y="169169"/>
                  <a:pt x="236538" y="169169"/>
                  <a:pt x="236538" y="169169"/>
                </a:cubicBezTo>
                <a:cubicBezTo>
                  <a:pt x="218423" y="171748"/>
                  <a:pt x="195132" y="173038"/>
                  <a:pt x="166666" y="173038"/>
                </a:cubicBezTo>
                <a:cubicBezTo>
                  <a:pt x="92912" y="173038"/>
                  <a:pt x="50213" y="160140"/>
                  <a:pt x="47625" y="153690"/>
                </a:cubicBezTo>
                <a:cubicBezTo>
                  <a:pt x="47625" y="69850"/>
                  <a:pt x="47625" y="69850"/>
                  <a:pt x="47625" y="69850"/>
                </a:cubicBezTo>
                <a:close/>
                <a:moveTo>
                  <a:pt x="166688" y="0"/>
                </a:moveTo>
                <a:lnTo>
                  <a:pt x="331788" y="42862"/>
                </a:lnTo>
                <a:lnTo>
                  <a:pt x="244475" y="65087"/>
                </a:lnTo>
                <a:lnTo>
                  <a:pt x="168275" y="34925"/>
                </a:lnTo>
                <a:lnTo>
                  <a:pt x="163513" y="49212"/>
                </a:lnTo>
                <a:lnTo>
                  <a:pt x="220663" y="71438"/>
                </a:lnTo>
                <a:lnTo>
                  <a:pt x="166688" y="85725"/>
                </a:lnTo>
                <a:lnTo>
                  <a:pt x="0" y="4286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1" name="椭圆 55">
            <a:extLst>
              <a:ext uri="{FF2B5EF4-FFF2-40B4-BE49-F238E27FC236}">
                <a16:creationId xmlns:a16="http://schemas.microsoft.com/office/drawing/2014/main" xmlns="" id="{CAF44059-CD47-4880-AF19-D8EE42B958D0}"/>
              </a:ext>
            </a:extLst>
          </p:cNvPr>
          <p:cNvSpPr/>
          <p:nvPr/>
        </p:nvSpPr>
        <p:spPr>
          <a:xfrm>
            <a:off x="7247299" y="2959261"/>
            <a:ext cx="535176" cy="629844"/>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2" name="椭圆 56">
            <a:extLst>
              <a:ext uri="{FF2B5EF4-FFF2-40B4-BE49-F238E27FC236}">
                <a16:creationId xmlns:a16="http://schemas.microsoft.com/office/drawing/2014/main" xmlns="" id="{364351C1-D498-47D0-B8ED-67BE41D08349}"/>
              </a:ext>
            </a:extLst>
          </p:cNvPr>
          <p:cNvSpPr/>
          <p:nvPr/>
        </p:nvSpPr>
        <p:spPr>
          <a:xfrm>
            <a:off x="9087810" y="3851119"/>
            <a:ext cx="460041" cy="462274"/>
          </a:xfrm>
          <a:custGeom>
            <a:avLst/>
            <a:gdLst>
              <a:gd name="connsiteX0" fmla="*/ 288785 w 328146"/>
              <a:gd name="connsiteY0" fmla="*/ 266998 h 329738"/>
              <a:gd name="connsiteX1" fmla="*/ 265405 w 328146"/>
              <a:gd name="connsiteY1" fmla="*/ 291677 h 329738"/>
              <a:gd name="connsiteX2" fmla="*/ 308268 w 328146"/>
              <a:gd name="connsiteY2" fmla="*/ 309861 h 329738"/>
              <a:gd name="connsiteX3" fmla="*/ 288785 w 328146"/>
              <a:gd name="connsiteY3" fmla="*/ 266998 h 329738"/>
              <a:gd name="connsiteX4" fmla="*/ 40690 w 328146"/>
              <a:gd name="connsiteY4" fmla="*/ 250538 h 329738"/>
              <a:gd name="connsiteX5" fmla="*/ 40690 w 328146"/>
              <a:gd name="connsiteY5" fmla="*/ 262194 h 329738"/>
              <a:gd name="connsiteX6" fmla="*/ 75657 w 328146"/>
              <a:gd name="connsiteY6" fmla="*/ 297161 h 329738"/>
              <a:gd name="connsiteX7" fmla="*/ 86018 w 328146"/>
              <a:gd name="connsiteY7" fmla="*/ 285506 h 329738"/>
              <a:gd name="connsiteX8" fmla="*/ 51051 w 328146"/>
              <a:gd name="connsiteY8" fmla="*/ 250538 h 329738"/>
              <a:gd name="connsiteX9" fmla="*/ 40690 w 328146"/>
              <a:gd name="connsiteY9" fmla="*/ 250538 h 329738"/>
              <a:gd name="connsiteX10" fmla="*/ 77164 w 328146"/>
              <a:gd name="connsiteY10" fmla="*/ 247033 h 329738"/>
              <a:gd name="connsiteX11" fmla="*/ 77164 w 328146"/>
              <a:gd name="connsiteY11" fmla="*/ 257291 h 329738"/>
              <a:gd name="connsiteX12" fmla="*/ 96398 w 328146"/>
              <a:gd name="connsiteY12" fmla="*/ 276524 h 329738"/>
              <a:gd name="connsiteX13" fmla="*/ 106656 w 328146"/>
              <a:gd name="connsiteY13" fmla="*/ 264984 h 329738"/>
              <a:gd name="connsiteX14" fmla="*/ 104091 w 328146"/>
              <a:gd name="connsiteY14" fmla="*/ 262420 h 329738"/>
              <a:gd name="connsiteX15" fmla="*/ 87422 w 328146"/>
              <a:gd name="connsiteY15" fmla="*/ 247033 h 329738"/>
              <a:gd name="connsiteX16" fmla="*/ 77164 w 328146"/>
              <a:gd name="connsiteY16" fmla="*/ 247033 h 329738"/>
              <a:gd name="connsiteX17" fmla="*/ 95035 w 328146"/>
              <a:gd name="connsiteY17" fmla="*/ 228288 h 329738"/>
              <a:gd name="connsiteX18" fmla="*/ 92368 w 328146"/>
              <a:gd name="connsiteY18" fmla="*/ 234699 h 329738"/>
              <a:gd name="connsiteX19" fmla="*/ 95035 w 328146"/>
              <a:gd name="connsiteY19" fmla="*/ 239828 h 329738"/>
              <a:gd name="connsiteX20" fmla="*/ 115038 w 328146"/>
              <a:gd name="connsiteY20" fmla="*/ 259061 h 329738"/>
              <a:gd name="connsiteX21" fmla="*/ 125706 w 328146"/>
              <a:gd name="connsiteY21" fmla="*/ 247521 h 329738"/>
              <a:gd name="connsiteX22" fmla="*/ 107036 w 328146"/>
              <a:gd name="connsiteY22" fmla="*/ 228288 h 329738"/>
              <a:gd name="connsiteX23" fmla="*/ 95035 w 328146"/>
              <a:gd name="connsiteY23" fmla="*/ 228288 h 329738"/>
              <a:gd name="connsiteX24" fmla="*/ 112090 w 328146"/>
              <a:gd name="connsiteY24" fmla="*/ 212108 h 329738"/>
              <a:gd name="connsiteX25" fmla="*/ 112090 w 328146"/>
              <a:gd name="connsiteY25" fmla="*/ 222366 h 329738"/>
              <a:gd name="connsiteX26" fmla="*/ 131323 w 328146"/>
              <a:gd name="connsiteY26" fmla="*/ 241599 h 329738"/>
              <a:gd name="connsiteX27" fmla="*/ 141581 w 328146"/>
              <a:gd name="connsiteY27" fmla="*/ 230059 h 329738"/>
              <a:gd name="connsiteX28" fmla="*/ 122348 w 328146"/>
              <a:gd name="connsiteY28" fmla="*/ 212108 h 329738"/>
              <a:gd name="connsiteX29" fmla="*/ 112090 w 328146"/>
              <a:gd name="connsiteY29" fmla="*/ 212108 h 329738"/>
              <a:gd name="connsiteX30" fmla="*/ 98106 w 328146"/>
              <a:gd name="connsiteY30" fmla="*/ 163811 h 329738"/>
              <a:gd name="connsiteX31" fmla="*/ 105836 w 328146"/>
              <a:gd name="connsiteY31" fmla="*/ 172845 h 329738"/>
              <a:gd name="connsiteX32" fmla="*/ 156077 w 328146"/>
              <a:gd name="connsiteY32" fmla="*/ 221891 h 329738"/>
              <a:gd name="connsiteX33" fmla="*/ 163806 w 328146"/>
              <a:gd name="connsiteY33" fmla="*/ 230925 h 329738"/>
              <a:gd name="connsiteX34" fmla="*/ 77495 w 328146"/>
              <a:gd name="connsiteY34" fmla="*/ 317399 h 329738"/>
              <a:gd name="connsiteX35" fmla="*/ 60748 w 328146"/>
              <a:gd name="connsiteY35" fmla="*/ 317399 h 329738"/>
              <a:gd name="connsiteX36" fmla="*/ 10507 w 328146"/>
              <a:gd name="connsiteY36" fmla="*/ 267063 h 329738"/>
              <a:gd name="connsiteX37" fmla="*/ 10507 w 328146"/>
              <a:gd name="connsiteY37" fmla="*/ 250285 h 329738"/>
              <a:gd name="connsiteX38" fmla="*/ 98106 w 328146"/>
              <a:gd name="connsiteY38" fmla="*/ 163811 h 329738"/>
              <a:gd name="connsiteX39" fmla="*/ 206080 w 328146"/>
              <a:gd name="connsiteY39" fmla="*/ 115598 h 329738"/>
              <a:gd name="connsiteX40" fmla="*/ 203493 w 328146"/>
              <a:gd name="connsiteY40" fmla="*/ 120772 h 329738"/>
              <a:gd name="connsiteX41" fmla="*/ 206080 w 328146"/>
              <a:gd name="connsiteY41" fmla="*/ 127239 h 329738"/>
              <a:gd name="connsiteX42" fmla="*/ 226777 w 328146"/>
              <a:gd name="connsiteY42" fmla="*/ 147936 h 329738"/>
              <a:gd name="connsiteX43" fmla="*/ 238418 w 328146"/>
              <a:gd name="connsiteY43" fmla="*/ 136294 h 329738"/>
              <a:gd name="connsiteX44" fmla="*/ 217722 w 328146"/>
              <a:gd name="connsiteY44" fmla="*/ 115598 h 329738"/>
              <a:gd name="connsiteX45" fmla="*/ 206080 w 328146"/>
              <a:gd name="connsiteY45" fmla="*/ 115598 h 329738"/>
              <a:gd name="connsiteX46" fmla="*/ 213728 w 328146"/>
              <a:gd name="connsiteY46" fmla="*/ 80676 h 329738"/>
              <a:gd name="connsiteX47" fmla="*/ 213728 w 328146"/>
              <a:gd name="connsiteY47" fmla="*/ 92332 h 329738"/>
              <a:gd name="connsiteX48" fmla="*/ 248696 w 328146"/>
              <a:gd name="connsiteY48" fmla="*/ 127299 h 329738"/>
              <a:gd name="connsiteX49" fmla="*/ 259056 w 328146"/>
              <a:gd name="connsiteY49" fmla="*/ 116938 h 329738"/>
              <a:gd name="connsiteX50" fmla="*/ 224089 w 328146"/>
              <a:gd name="connsiteY50" fmla="*/ 80676 h 329738"/>
              <a:gd name="connsiteX51" fmla="*/ 213728 w 328146"/>
              <a:gd name="connsiteY51" fmla="*/ 80676 h 329738"/>
              <a:gd name="connsiteX52" fmla="*/ 244180 w 328146"/>
              <a:gd name="connsiteY52" fmla="*/ 77235 h 329738"/>
              <a:gd name="connsiteX53" fmla="*/ 244180 w 328146"/>
              <a:gd name="connsiteY53" fmla="*/ 88971 h 329738"/>
              <a:gd name="connsiteX54" fmla="*/ 264877 w 328146"/>
              <a:gd name="connsiteY54" fmla="*/ 109836 h 329738"/>
              <a:gd name="connsiteX55" fmla="*/ 276518 w 328146"/>
              <a:gd name="connsiteY55" fmla="*/ 98099 h 329738"/>
              <a:gd name="connsiteX56" fmla="*/ 255822 w 328146"/>
              <a:gd name="connsiteY56" fmla="*/ 77235 h 329738"/>
              <a:gd name="connsiteX57" fmla="*/ 244180 w 328146"/>
              <a:gd name="connsiteY57" fmla="*/ 77235 h 329738"/>
              <a:gd name="connsiteX58" fmla="*/ 263208 w 328146"/>
              <a:gd name="connsiteY58" fmla="*/ 59741 h 329738"/>
              <a:gd name="connsiteX59" fmla="*/ 260643 w 328146"/>
              <a:gd name="connsiteY59" fmla="*/ 64915 h 329738"/>
              <a:gd name="connsiteX60" fmla="*/ 263208 w 328146"/>
              <a:gd name="connsiteY60" fmla="*/ 70089 h 329738"/>
              <a:gd name="connsiteX61" fmla="*/ 283723 w 328146"/>
              <a:gd name="connsiteY61" fmla="*/ 90786 h 329738"/>
              <a:gd name="connsiteX62" fmla="*/ 293981 w 328146"/>
              <a:gd name="connsiteY62" fmla="*/ 80438 h 329738"/>
              <a:gd name="connsiteX63" fmla="*/ 273466 w 328146"/>
              <a:gd name="connsiteY63" fmla="*/ 59741 h 329738"/>
              <a:gd name="connsiteX64" fmla="*/ 263208 w 328146"/>
              <a:gd name="connsiteY64" fmla="*/ 59741 h 329738"/>
              <a:gd name="connsiteX65" fmla="*/ 279105 w 328146"/>
              <a:gd name="connsiteY65" fmla="*/ 42310 h 329738"/>
              <a:gd name="connsiteX66" fmla="*/ 279105 w 328146"/>
              <a:gd name="connsiteY66" fmla="*/ 54046 h 329738"/>
              <a:gd name="connsiteX67" fmla="*/ 299802 w 328146"/>
              <a:gd name="connsiteY67" fmla="*/ 74911 h 329738"/>
              <a:gd name="connsiteX68" fmla="*/ 311443 w 328146"/>
              <a:gd name="connsiteY68" fmla="*/ 63174 h 329738"/>
              <a:gd name="connsiteX69" fmla="*/ 290747 w 328146"/>
              <a:gd name="connsiteY69" fmla="*/ 42310 h 329738"/>
              <a:gd name="connsiteX70" fmla="*/ 279105 w 328146"/>
              <a:gd name="connsiteY70" fmla="*/ 42310 h 329738"/>
              <a:gd name="connsiteX71" fmla="*/ 41567 w 328146"/>
              <a:gd name="connsiteY71" fmla="*/ 17761 h 329738"/>
              <a:gd name="connsiteX72" fmla="*/ 14580 w 328146"/>
              <a:gd name="connsiteY72" fmla="*/ 44748 h 329738"/>
              <a:gd name="connsiteX73" fmla="*/ 46330 w 328146"/>
              <a:gd name="connsiteY73" fmla="*/ 74911 h 329738"/>
              <a:gd name="connsiteX74" fmla="*/ 71730 w 328146"/>
              <a:gd name="connsiteY74" fmla="*/ 47923 h 329738"/>
              <a:gd name="connsiteX75" fmla="*/ 41437 w 328146"/>
              <a:gd name="connsiteY75" fmla="*/ 3185 h 329738"/>
              <a:gd name="connsiteX76" fmla="*/ 51796 w 328146"/>
              <a:gd name="connsiteY76" fmla="*/ 7081 h 329738"/>
              <a:gd name="connsiteX77" fmla="*/ 217544 w 328146"/>
              <a:gd name="connsiteY77" fmla="*/ 173336 h 329738"/>
              <a:gd name="connsiteX78" fmla="*/ 293943 w 328146"/>
              <a:gd name="connsiteY78" fmla="*/ 251268 h 329738"/>
              <a:gd name="connsiteX79" fmla="*/ 327610 w 328146"/>
              <a:gd name="connsiteY79" fmla="*/ 320108 h 329738"/>
              <a:gd name="connsiteX80" fmla="*/ 326315 w 328146"/>
              <a:gd name="connsiteY80" fmla="*/ 327902 h 329738"/>
              <a:gd name="connsiteX81" fmla="*/ 318546 w 328146"/>
              <a:gd name="connsiteY81" fmla="*/ 329200 h 329738"/>
              <a:gd name="connsiteX82" fmla="*/ 247326 w 328146"/>
              <a:gd name="connsiteY82" fmla="*/ 298028 h 329738"/>
              <a:gd name="connsiteX83" fmla="*/ 164453 w 328146"/>
              <a:gd name="connsiteY83" fmla="*/ 214900 h 329738"/>
              <a:gd name="connsiteX84" fmla="*/ 3884 w 328146"/>
              <a:gd name="connsiteY84" fmla="*/ 53840 h 329738"/>
              <a:gd name="connsiteX85" fmla="*/ 3884 w 328146"/>
              <a:gd name="connsiteY85" fmla="*/ 34357 h 329738"/>
              <a:gd name="connsiteX86" fmla="*/ 31077 w 328146"/>
              <a:gd name="connsiteY86" fmla="*/ 7081 h 329738"/>
              <a:gd name="connsiteX87" fmla="*/ 41437 w 328146"/>
              <a:gd name="connsiteY87" fmla="*/ 3185 h 329738"/>
              <a:gd name="connsiteX88" fmla="*/ 266012 w 328146"/>
              <a:gd name="connsiteY88" fmla="*/ 0 h 329738"/>
              <a:gd name="connsiteX89" fmla="*/ 274859 w 328146"/>
              <a:gd name="connsiteY89" fmla="*/ 3867 h 329738"/>
              <a:gd name="connsiteX90" fmla="*/ 325046 w 328146"/>
              <a:gd name="connsiteY90" fmla="*/ 52853 h 329738"/>
              <a:gd name="connsiteX91" fmla="*/ 325046 w 328146"/>
              <a:gd name="connsiteY91" fmla="*/ 70900 h 329738"/>
              <a:gd name="connsiteX92" fmla="*/ 225959 w 328146"/>
              <a:gd name="connsiteY92" fmla="*/ 170161 h 329738"/>
              <a:gd name="connsiteX93" fmla="*/ 218238 w 328146"/>
              <a:gd name="connsiteY93" fmla="*/ 161137 h 329738"/>
              <a:gd name="connsiteX94" fmla="*/ 216951 w 328146"/>
              <a:gd name="connsiteY94" fmla="*/ 161137 h 329738"/>
              <a:gd name="connsiteX95" fmla="*/ 168051 w 328146"/>
              <a:gd name="connsiteY95" fmla="*/ 110862 h 329738"/>
              <a:gd name="connsiteX96" fmla="*/ 159043 w 328146"/>
              <a:gd name="connsiteY96" fmla="*/ 103128 h 329738"/>
              <a:gd name="connsiteX97" fmla="*/ 258130 w 328146"/>
              <a:gd name="connsiteY97" fmla="*/ 3867 h 329738"/>
              <a:gd name="connsiteX98" fmla="*/ 266012 w 328146"/>
              <a:gd name="connsiteY98" fmla="*/ 0 h 329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28146" h="329738">
                <a:moveTo>
                  <a:pt x="288785" y="266998"/>
                </a:moveTo>
                <a:cubicBezTo>
                  <a:pt x="288785" y="266998"/>
                  <a:pt x="288785" y="266998"/>
                  <a:pt x="265405" y="291677"/>
                </a:cubicBezTo>
                <a:cubicBezTo>
                  <a:pt x="274497" y="295574"/>
                  <a:pt x="291383" y="302068"/>
                  <a:pt x="308268" y="309861"/>
                </a:cubicBezTo>
                <a:cubicBezTo>
                  <a:pt x="300475" y="292976"/>
                  <a:pt x="293981" y="276090"/>
                  <a:pt x="288785" y="266998"/>
                </a:cubicBezTo>
                <a:close/>
                <a:moveTo>
                  <a:pt x="40690" y="250538"/>
                </a:moveTo>
                <a:cubicBezTo>
                  <a:pt x="36805" y="254424"/>
                  <a:pt x="36805" y="258309"/>
                  <a:pt x="40690" y="262194"/>
                </a:cubicBezTo>
                <a:cubicBezTo>
                  <a:pt x="40690" y="262194"/>
                  <a:pt x="40690" y="262194"/>
                  <a:pt x="75657" y="297161"/>
                </a:cubicBezTo>
                <a:lnTo>
                  <a:pt x="86018" y="285506"/>
                </a:lnTo>
                <a:cubicBezTo>
                  <a:pt x="86018" y="285506"/>
                  <a:pt x="86018" y="285506"/>
                  <a:pt x="51051" y="250538"/>
                </a:cubicBezTo>
                <a:cubicBezTo>
                  <a:pt x="48460" y="247948"/>
                  <a:pt x="43280" y="247948"/>
                  <a:pt x="40690" y="250538"/>
                </a:cubicBezTo>
                <a:close/>
                <a:moveTo>
                  <a:pt x="77164" y="247033"/>
                </a:moveTo>
                <a:cubicBezTo>
                  <a:pt x="73318" y="249597"/>
                  <a:pt x="73318" y="254726"/>
                  <a:pt x="77164" y="257291"/>
                </a:cubicBezTo>
                <a:cubicBezTo>
                  <a:pt x="77164" y="257291"/>
                  <a:pt x="77164" y="257291"/>
                  <a:pt x="96398" y="276524"/>
                </a:cubicBezTo>
                <a:lnTo>
                  <a:pt x="106656" y="264984"/>
                </a:lnTo>
                <a:cubicBezTo>
                  <a:pt x="106656" y="264984"/>
                  <a:pt x="106656" y="264984"/>
                  <a:pt x="104091" y="262420"/>
                </a:cubicBezTo>
                <a:cubicBezTo>
                  <a:pt x="104091" y="262420"/>
                  <a:pt x="104091" y="262420"/>
                  <a:pt x="87422" y="247033"/>
                </a:cubicBezTo>
                <a:cubicBezTo>
                  <a:pt x="84858" y="243186"/>
                  <a:pt x="79729" y="243186"/>
                  <a:pt x="77164" y="247033"/>
                </a:cubicBezTo>
                <a:close/>
                <a:moveTo>
                  <a:pt x="95035" y="228288"/>
                </a:moveTo>
                <a:cubicBezTo>
                  <a:pt x="93701" y="230852"/>
                  <a:pt x="92368" y="232134"/>
                  <a:pt x="92368" y="234699"/>
                </a:cubicBezTo>
                <a:cubicBezTo>
                  <a:pt x="92368" y="235981"/>
                  <a:pt x="93701" y="238546"/>
                  <a:pt x="95035" y="239828"/>
                </a:cubicBezTo>
                <a:cubicBezTo>
                  <a:pt x="95035" y="239828"/>
                  <a:pt x="95035" y="239828"/>
                  <a:pt x="115038" y="259061"/>
                </a:cubicBezTo>
                <a:lnTo>
                  <a:pt x="125706" y="247521"/>
                </a:lnTo>
                <a:cubicBezTo>
                  <a:pt x="125706" y="247521"/>
                  <a:pt x="125706" y="247521"/>
                  <a:pt x="107036" y="228288"/>
                </a:cubicBezTo>
                <a:cubicBezTo>
                  <a:pt x="103036" y="225723"/>
                  <a:pt x="97702" y="225723"/>
                  <a:pt x="95035" y="228288"/>
                </a:cubicBezTo>
                <a:close/>
                <a:moveTo>
                  <a:pt x="112090" y="212108"/>
                </a:moveTo>
                <a:cubicBezTo>
                  <a:pt x="108243" y="214672"/>
                  <a:pt x="108243" y="219801"/>
                  <a:pt x="112090" y="222366"/>
                </a:cubicBezTo>
                <a:cubicBezTo>
                  <a:pt x="112090" y="222366"/>
                  <a:pt x="112090" y="222366"/>
                  <a:pt x="131323" y="241599"/>
                </a:cubicBezTo>
                <a:lnTo>
                  <a:pt x="141581" y="230059"/>
                </a:lnTo>
                <a:cubicBezTo>
                  <a:pt x="141581" y="230059"/>
                  <a:pt x="141581" y="230059"/>
                  <a:pt x="122348" y="212108"/>
                </a:cubicBezTo>
                <a:cubicBezTo>
                  <a:pt x="119783" y="208261"/>
                  <a:pt x="114654" y="208261"/>
                  <a:pt x="112090" y="212108"/>
                </a:cubicBezTo>
                <a:close/>
                <a:moveTo>
                  <a:pt x="98106" y="163811"/>
                </a:moveTo>
                <a:cubicBezTo>
                  <a:pt x="98106" y="163811"/>
                  <a:pt x="98106" y="163811"/>
                  <a:pt x="105836" y="172845"/>
                </a:cubicBezTo>
                <a:cubicBezTo>
                  <a:pt x="105836" y="172845"/>
                  <a:pt x="105836" y="172845"/>
                  <a:pt x="156077" y="221891"/>
                </a:cubicBezTo>
                <a:cubicBezTo>
                  <a:pt x="156077" y="221891"/>
                  <a:pt x="156077" y="221891"/>
                  <a:pt x="163806" y="230925"/>
                </a:cubicBezTo>
                <a:cubicBezTo>
                  <a:pt x="163806" y="230925"/>
                  <a:pt x="163806" y="230925"/>
                  <a:pt x="77495" y="317399"/>
                </a:cubicBezTo>
                <a:cubicBezTo>
                  <a:pt x="73630" y="322561"/>
                  <a:pt x="65901" y="322561"/>
                  <a:pt x="60748" y="317399"/>
                </a:cubicBezTo>
                <a:cubicBezTo>
                  <a:pt x="60748" y="317399"/>
                  <a:pt x="60748" y="317399"/>
                  <a:pt x="10507" y="267063"/>
                </a:cubicBezTo>
                <a:cubicBezTo>
                  <a:pt x="6643" y="263191"/>
                  <a:pt x="6643" y="255447"/>
                  <a:pt x="10507" y="250285"/>
                </a:cubicBezTo>
                <a:cubicBezTo>
                  <a:pt x="10507" y="250285"/>
                  <a:pt x="10507" y="250285"/>
                  <a:pt x="98106" y="163811"/>
                </a:cubicBezTo>
                <a:close/>
                <a:moveTo>
                  <a:pt x="206080" y="115598"/>
                </a:moveTo>
                <a:cubicBezTo>
                  <a:pt x="204787" y="116891"/>
                  <a:pt x="203493" y="119478"/>
                  <a:pt x="203493" y="120772"/>
                </a:cubicBezTo>
                <a:cubicBezTo>
                  <a:pt x="203493" y="123359"/>
                  <a:pt x="204787" y="125946"/>
                  <a:pt x="206080" y="127239"/>
                </a:cubicBezTo>
                <a:cubicBezTo>
                  <a:pt x="206080" y="127239"/>
                  <a:pt x="206080" y="127239"/>
                  <a:pt x="226777" y="147936"/>
                </a:cubicBezTo>
                <a:cubicBezTo>
                  <a:pt x="226777" y="147936"/>
                  <a:pt x="226777" y="147936"/>
                  <a:pt x="238418" y="136294"/>
                </a:cubicBezTo>
                <a:cubicBezTo>
                  <a:pt x="238418" y="136294"/>
                  <a:pt x="238418" y="136294"/>
                  <a:pt x="217722" y="115598"/>
                </a:cubicBezTo>
                <a:cubicBezTo>
                  <a:pt x="215135" y="113011"/>
                  <a:pt x="209961" y="113011"/>
                  <a:pt x="206080" y="115598"/>
                </a:cubicBezTo>
                <a:close/>
                <a:moveTo>
                  <a:pt x="213728" y="80676"/>
                </a:moveTo>
                <a:cubicBezTo>
                  <a:pt x="209843" y="84561"/>
                  <a:pt x="209843" y="89741"/>
                  <a:pt x="213728" y="92332"/>
                </a:cubicBezTo>
                <a:cubicBezTo>
                  <a:pt x="213728" y="92332"/>
                  <a:pt x="213728" y="92332"/>
                  <a:pt x="248696" y="127299"/>
                </a:cubicBezTo>
                <a:cubicBezTo>
                  <a:pt x="248696" y="127299"/>
                  <a:pt x="248696" y="127299"/>
                  <a:pt x="259056" y="116938"/>
                </a:cubicBezTo>
                <a:cubicBezTo>
                  <a:pt x="259056" y="116938"/>
                  <a:pt x="259056" y="116938"/>
                  <a:pt x="224089" y="80676"/>
                </a:cubicBezTo>
                <a:cubicBezTo>
                  <a:pt x="221499" y="78086"/>
                  <a:pt x="216319" y="78086"/>
                  <a:pt x="213728" y="80676"/>
                </a:cubicBezTo>
                <a:close/>
                <a:moveTo>
                  <a:pt x="244180" y="77235"/>
                </a:moveTo>
                <a:cubicBezTo>
                  <a:pt x="241593" y="79843"/>
                  <a:pt x="241593" y="85059"/>
                  <a:pt x="244180" y="88971"/>
                </a:cubicBezTo>
                <a:cubicBezTo>
                  <a:pt x="244180" y="88971"/>
                  <a:pt x="244180" y="88971"/>
                  <a:pt x="264877" y="109836"/>
                </a:cubicBezTo>
                <a:cubicBezTo>
                  <a:pt x="264877" y="109836"/>
                  <a:pt x="264877" y="109836"/>
                  <a:pt x="276518" y="98099"/>
                </a:cubicBezTo>
                <a:cubicBezTo>
                  <a:pt x="276518" y="98099"/>
                  <a:pt x="276518" y="98099"/>
                  <a:pt x="255822" y="77235"/>
                </a:cubicBezTo>
                <a:cubicBezTo>
                  <a:pt x="253235" y="73323"/>
                  <a:pt x="248061" y="73323"/>
                  <a:pt x="244180" y="77235"/>
                </a:cubicBezTo>
                <a:close/>
                <a:moveTo>
                  <a:pt x="263208" y="59741"/>
                </a:moveTo>
                <a:cubicBezTo>
                  <a:pt x="260643" y="61035"/>
                  <a:pt x="260643" y="62328"/>
                  <a:pt x="260643" y="64915"/>
                </a:cubicBezTo>
                <a:cubicBezTo>
                  <a:pt x="260643" y="67502"/>
                  <a:pt x="260643" y="68796"/>
                  <a:pt x="263208" y="70089"/>
                </a:cubicBezTo>
                <a:cubicBezTo>
                  <a:pt x="263208" y="70089"/>
                  <a:pt x="263208" y="70089"/>
                  <a:pt x="283723" y="90786"/>
                </a:cubicBezTo>
                <a:cubicBezTo>
                  <a:pt x="283723" y="90786"/>
                  <a:pt x="283723" y="90786"/>
                  <a:pt x="293981" y="80438"/>
                </a:cubicBezTo>
                <a:cubicBezTo>
                  <a:pt x="293981" y="80438"/>
                  <a:pt x="293981" y="80438"/>
                  <a:pt x="273466" y="59741"/>
                </a:cubicBezTo>
                <a:cubicBezTo>
                  <a:pt x="270901" y="55861"/>
                  <a:pt x="265772" y="55861"/>
                  <a:pt x="263208" y="59741"/>
                </a:cubicBezTo>
                <a:close/>
                <a:moveTo>
                  <a:pt x="279105" y="42310"/>
                </a:moveTo>
                <a:cubicBezTo>
                  <a:pt x="276518" y="44918"/>
                  <a:pt x="276518" y="50134"/>
                  <a:pt x="279105" y="54046"/>
                </a:cubicBezTo>
                <a:cubicBezTo>
                  <a:pt x="279105" y="54046"/>
                  <a:pt x="279105" y="54046"/>
                  <a:pt x="299802" y="74911"/>
                </a:cubicBezTo>
                <a:cubicBezTo>
                  <a:pt x="299802" y="74911"/>
                  <a:pt x="299802" y="74911"/>
                  <a:pt x="311443" y="63174"/>
                </a:cubicBezTo>
                <a:cubicBezTo>
                  <a:pt x="311443" y="63174"/>
                  <a:pt x="311443" y="63174"/>
                  <a:pt x="290747" y="42310"/>
                </a:cubicBezTo>
                <a:cubicBezTo>
                  <a:pt x="288160" y="38398"/>
                  <a:pt x="282986" y="38398"/>
                  <a:pt x="279105" y="42310"/>
                </a:cubicBezTo>
                <a:close/>
                <a:moveTo>
                  <a:pt x="41567" y="17761"/>
                </a:moveTo>
                <a:lnTo>
                  <a:pt x="14580" y="44748"/>
                </a:lnTo>
                <a:lnTo>
                  <a:pt x="46330" y="74911"/>
                </a:lnTo>
                <a:lnTo>
                  <a:pt x="71730" y="47923"/>
                </a:lnTo>
                <a:close/>
                <a:moveTo>
                  <a:pt x="41437" y="3185"/>
                </a:moveTo>
                <a:cubicBezTo>
                  <a:pt x="44998" y="3185"/>
                  <a:pt x="48559" y="4484"/>
                  <a:pt x="51796" y="7081"/>
                </a:cubicBezTo>
                <a:cubicBezTo>
                  <a:pt x="51796" y="7081"/>
                  <a:pt x="51796" y="7081"/>
                  <a:pt x="217544" y="173336"/>
                </a:cubicBezTo>
                <a:cubicBezTo>
                  <a:pt x="217544" y="173336"/>
                  <a:pt x="217544" y="173336"/>
                  <a:pt x="293943" y="251268"/>
                </a:cubicBezTo>
                <a:cubicBezTo>
                  <a:pt x="295238" y="252567"/>
                  <a:pt x="297828" y="255165"/>
                  <a:pt x="327610" y="320108"/>
                </a:cubicBezTo>
                <a:cubicBezTo>
                  <a:pt x="328905" y="322706"/>
                  <a:pt x="327610" y="325304"/>
                  <a:pt x="326315" y="327902"/>
                </a:cubicBezTo>
                <a:cubicBezTo>
                  <a:pt x="323726" y="329200"/>
                  <a:pt x="321136" y="330499"/>
                  <a:pt x="318546" y="329200"/>
                </a:cubicBezTo>
                <a:cubicBezTo>
                  <a:pt x="251211" y="301924"/>
                  <a:pt x="248621" y="299326"/>
                  <a:pt x="247326" y="298028"/>
                </a:cubicBezTo>
                <a:cubicBezTo>
                  <a:pt x="247326" y="298028"/>
                  <a:pt x="247326" y="298028"/>
                  <a:pt x="164453" y="214900"/>
                </a:cubicBezTo>
                <a:cubicBezTo>
                  <a:pt x="164453" y="214900"/>
                  <a:pt x="164453" y="214900"/>
                  <a:pt x="3884" y="53840"/>
                </a:cubicBezTo>
                <a:cubicBezTo>
                  <a:pt x="-1295" y="48645"/>
                  <a:pt x="-1295" y="39553"/>
                  <a:pt x="3884" y="34357"/>
                </a:cubicBezTo>
                <a:cubicBezTo>
                  <a:pt x="3884" y="34357"/>
                  <a:pt x="3884" y="34357"/>
                  <a:pt x="31077" y="7081"/>
                </a:cubicBezTo>
                <a:cubicBezTo>
                  <a:pt x="34315" y="4484"/>
                  <a:pt x="37876" y="3185"/>
                  <a:pt x="41437" y="3185"/>
                </a:cubicBezTo>
                <a:close/>
                <a:moveTo>
                  <a:pt x="266012" y="0"/>
                </a:moveTo>
                <a:cubicBezTo>
                  <a:pt x="269068" y="0"/>
                  <a:pt x="272285" y="1289"/>
                  <a:pt x="274859" y="3867"/>
                </a:cubicBezTo>
                <a:cubicBezTo>
                  <a:pt x="274859" y="3867"/>
                  <a:pt x="274859" y="3867"/>
                  <a:pt x="325046" y="52853"/>
                </a:cubicBezTo>
                <a:cubicBezTo>
                  <a:pt x="328906" y="58009"/>
                  <a:pt x="328906" y="65744"/>
                  <a:pt x="325046" y="70900"/>
                </a:cubicBezTo>
                <a:cubicBezTo>
                  <a:pt x="325046" y="70900"/>
                  <a:pt x="325046" y="70900"/>
                  <a:pt x="225959" y="170161"/>
                </a:cubicBezTo>
                <a:cubicBezTo>
                  <a:pt x="225959" y="170161"/>
                  <a:pt x="225959" y="170161"/>
                  <a:pt x="218238" y="161137"/>
                </a:cubicBezTo>
                <a:cubicBezTo>
                  <a:pt x="218238" y="161137"/>
                  <a:pt x="218238" y="161137"/>
                  <a:pt x="216951" y="161137"/>
                </a:cubicBezTo>
                <a:cubicBezTo>
                  <a:pt x="216951" y="161137"/>
                  <a:pt x="216951" y="161137"/>
                  <a:pt x="168051" y="110862"/>
                </a:cubicBezTo>
                <a:cubicBezTo>
                  <a:pt x="168051" y="110862"/>
                  <a:pt x="168051" y="110862"/>
                  <a:pt x="159043" y="103128"/>
                </a:cubicBezTo>
                <a:cubicBezTo>
                  <a:pt x="159043" y="103128"/>
                  <a:pt x="159043" y="103128"/>
                  <a:pt x="258130" y="3867"/>
                </a:cubicBezTo>
                <a:cubicBezTo>
                  <a:pt x="260060" y="1289"/>
                  <a:pt x="262956" y="0"/>
                  <a:pt x="2660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ustDataLst>
      <p:tags r:id="rId1"/>
    </p:custDataLst>
    <p:extLst>
      <p:ext uri="{BB962C8B-B14F-4D97-AF65-F5344CB8AC3E}">
        <p14:creationId xmlns:p14="http://schemas.microsoft.com/office/powerpoint/2010/main" val="2390048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ppt_w</p:attrName>
                                        </p:attrNameLst>
                                      </p:cBhvr>
                                      <p:tavLst>
                                        <p:tav tm="0">
                                          <p:val>
                                            <p:fltVal val="0"/>
                                          </p:val>
                                        </p:tav>
                                        <p:tav tm="100000">
                                          <p:val>
                                            <p:strVal val="#ppt_w"/>
                                          </p:val>
                                        </p:tav>
                                      </p:tavLst>
                                    </p:anim>
                                    <p:anim calcmode="lin" valueType="num">
                                      <p:cBhvr>
                                        <p:cTn id="12" dur="500" fill="hold"/>
                                        <p:tgtEl>
                                          <p:spTgt spid="58"/>
                                        </p:tgtEl>
                                        <p:attrNameLst>
                                          <p:attrName>ppt_h</p:attrName>
                                        </p:attrNameLst>
                                      </p:cBhvr>
                                      <p:tavLst>
                                        <p:tav tm="0">
                                          <p:val>
                                            <p:fltVal val="0"/>
                                          </p:val>
                                        </p:tav>
                                        <p:tav tm="100000">
                                          <p:val>
                                            <p:strVal val="#ppt_h"/>
                                          </p:val>
                                        </p:tav>
                                      </p:tavLst>
                                    </p:anim>
                                    <p:animEffect transition="in" filter="fade">
                                      <p:cBhvr>
                                        <p:cTn id="13" dur="500"/>
                                        <p:tgtEl>
                                          <p:spTgt spid="5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p:cTn id="16" dur="500" fill="hold"/>
                                        <p:tgtEl>
                                          <p:spTgt spid="59"/>
                                        </p:tgtEl>
                                        <p:attrNameLst>
                                          <p:attrName>ppt_w</p:attrName>
                                        </p:attrNameLst>
                                      </p:cBhvr>
                                      <p:tavLst>
                                        <p:tav tm="0">
                                          <p:val>
                                            <p:fltVal val="0"/>
                                          </p:val>
                                        </p:tav>
                                        <p:tav tm="100000">
                                          <p:val>
                                            <p:strVal val="#ppt_w"/>
                                          </p:val>
                                        </p:tav>
                                      </p:tavLst>
                                    </p:anim>
                                    <p:anim calcmode="lin" valueType="num">
                                      <p:cBhvr>
                                        <p:cTn id="17" dur="500" fill="hold"/>
                                        <p:tgtEl>
                                          <p:spTgt spid="59"/>
                                        </p:tgtEl>
                                        <p:attrNameLst>
                                          <p:attrName>ppt_h</p:attrName>
                                        </p:attrNameLst>
                                      </p:cBhvr>
                                      <p:tavLst>
                                        <p:tav tm="0">
                                          <p:val>
                                            <p:fltVal val="0"/>
                                          </p:val>
                                        </p:tav>
                                        <p:tav tm="100000">
                                          <p:val>
                                            <p:strVal val="#ppt_h"/>
                                          </p:val>
                                        </p:tav>
                                      </p:tavLst>
                                    </p:anim>
                                    <p:animEffect transition="in" filter="fade">
                                      <p:cBhvr>
                                        <p:cTn id="18" dur="500"/>
                                        <p:tgtEl>
                                          <p:spTgt spid="5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p:cTn id="26" dur="500" fill="hold"/>
                                        <p:tgtEl>
                                          <p:spTgt spid="61"/>
                                        </p:tgtEl>
                                        <p:attrNameLst>
                                          <p:attrName>ppt_w</p:attrName>
                                        </p:attrNameLst>
                                      </p:cBhvr>
                                      <p:tavLst>
                                        <p:tav tm="0">
                                          <p:val>
                                            <p:fltVal val="0"/>
                                          </p:val>
                                        </p:tav>
                                        <p:tav tm="100000">
                                          <p:val>
                                            <p:strVal val="#ppt_w"/>
                                          </p:val>
                                        </p:tav>
                                      </p:tavLst>
                                    </p:anim>
                                    <p:anim calcmode="lin" valueType="num">
                                      <p:cBhvr>
                                        <p:cTn id="27" dur="500" fill="hold"/>
                                        <p:tgtEl>
                                          <p:spTgt spid="61"/>
                                        </p:tgtEl>
                                        <p:attrNameLst>
                                          <p:attrName>ppt_h</p:attrName>
                                        </p:attrNameLst>
                                      </p:cBhvr>
                                      <p:tavLst>
                                        <p:tav tm="0">
                                          <p:val>
                                            <p:fltVal val="0"/>
                                          </p:val>
                                        </p:tav>
                                        <p:tav tm="100000">
                                          <p:val>
                                            <p:strVal val="#ppt_h"/>
                                          </p:val>
                                        </p:tav>
                                      </p:tavLst>
                                    </p:anim>
                                    <p:animEffect transition="in" filter="fade">
                                      <p:cBhvr>
                                        <p:cTn id="28" dur="500"/>
                                        <p:tgtEl>
                                          <p:spTgt spid="6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ppt_w</p:attrName>
                                        </p:attrNameLst>
                                      </p:cBhvr>
                                      <p:tavLst>
                                        <p:tav tm="0">
                                          <p:val>
                                            <p:fltVal val="0"/>
                                          </p:val>
                                        </p:tav>
                                        <p:tav tm="100000">
                                          <p:val>
                                            <p:strVal val="#ppt_w"/>
                                          </p:val>
                                        </p:tav>
                                      </p:tavLst>
                                    </p:anim>
                                    <p:anim calcmode="lin" valueType="num">
                                      <p:cBhvr>
                                        <p:cTn id="32" dur="500" fill="hold"/>
                                        <p:tgtEl>
                                          <p:spTgt spid="62"/>
                                        </p:tgtEl>
                                        <p:attrNameLst>
                                          <p:attrName>ppt_h</p:attrName>
                                        </p:attrNameLst>
                                      </p:cBhvr>
                                      <p:tavLst>
                                        <p:tav tm="0">
                                          <p:val>
                                            <p:fltVal val="0"/>
                                          </p:val>
                                        </p:tav>
                                        <p:tav tm="100000">
                                          <p:val>
                                            <p:strVal val="#ppt_h"/>
                                          </p:val>
                                        </p:tav>
                                      </p:tavLst>
                                    </p:anim>
                                    <p:animEffect transition="in" filter="fade">
                                      <p:cBhvr>
                                        <p:cTn id="33" dur="500"/>
                                        <p:tgtEl>
                                          <p:spTgt spid="62"/>
                                        </p:tgtEl>
                                      </p:cBhvr>
                                    </p:animEffect>
                                  </p:childTnLst>
                                </p:cTn>
                              </p:par>
                            </p:childTnLst>
                          </p:cTn>
                        </p:par>
                        <p:par>
                          <p:cTn id="34" fill="hold">
                            <p:stCondLst>
                              <p:cond delay="1000"/>
                            </p:stCondLst>
                            <p:childTnLst>
                              <p:par>
                                <p:cTn id="35" presetID="31"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 calcmode="lin" valueType="num">
                                      <p:cBhvr>
                                        <p:cTn id="39" dur="1000" fill="hold"/>
                                        <p:tgtEl>
                                          <p:spTgt spid="36"/>
                                        </p:tgtEl>
                                        <p:attrNameLst>
                                          <p:attrName>style.rotation</p:attrName>
                                        </p:attrNameLst>
                                      </p:cBhvr>
                                      <p:tavLst>
                                        <p:tav tm="0">
                                          <p:val>
                                            <p:fltVal val="90"/>
                                          </p:val>
                                        </p:tav>
                                        <p:tav tm="100000">
                                          <p:val>
                                            <p:fltVal val="0"/>
                                          </p:val>
                                        </p:tav>
                                      </p:tavLst>
                                    </p:anim>
                                    <p:animEffect transition="in" filter="fade">
                                      <p:cBhvr>
                                        <p:cTn id="40" dur="1000"/>
                                        <p:tgtEl>
                                          <p:spTgt spid="36"/>
                                        </p:tgtEl>
                                      </p:cBhvr>
                                    </p:animEffect>
                                  </p:childTnLst>
                                </p:cTn>
                              </p:par>
                              <p:par>
                                <p:cTn id="41" presetID="31" presetClass="entr" presetSubtype="0" fill="hold"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1000" fill="hold"/>
                                        <p:tgtEl>
                                          <p:spTgt spid="40"/>
                                        </p:tgtEl>
                                        <p:attrNameLst>
                                          <p:attrName>ppt_w</p:attrName>
                                        </p:attrNameLst>
                                      </p:cBhvr>
                                      <p:tavLst>
                                        <p:tav tm="0">
                                          <p:val>
                                            <p:fltVal val="0"/>
                                          </p:val>
                                        </p:tav>
                                        <p:tav tm="100000">
                                          <p:val>
                                            <p:strVal val="#ppt_w"/>
                                          </p:val>
                                        </p:tav>
                                      </p:tavLst>
                                    </p:anim>
                                    <p:anim calcmode="lin" valueType="num">
                                      <p:cBhvr>
                                        <p:cTn id="44" dur="1000" fill="hold"/>
                                        <p:tgtEl>
                                          <p:spTgt spid="40"/>
                                        </p:tgtEl>
                                        <p:attrNameLst>
                                          <p:attrName>ppt_h</p:attrName>
                                        </p:attrNameLst>
                                      </p:cBhvr>
                                      <p:tavLst>
                                        <p:tav tm="0">
                                          <p:val>
                                            <p:fltVal val="0"/>
                                          </p:val>
                                        </p:tav>
                                        <p:tav tm="100000">
                                          <p:val>
                                            <p:strVal val="#ppt_h"/>
                                          </p:val>
                                        </p:tav>
                                      </p:tavLst>
                                    </p:anim>
                                    <p:anim calcmode="lin" valueType="num">
                                      <p:cBhvr>
                                        <p:cTn id="45" dur="1000" fill="hold"/>
                                        <p:tgtEl>
                                          <p:spTgt spid="40"/>
                                        </p:tgtEl>
                                        <p:attrNameLst>
                                          <p:attrName>style.rotation</p:attrName>
                                        </p:attrNameLst>
                                      </p:cBhvr>
                                      <p:tavLst>
                                        <p:tav tm="0">
                                          <p:val>
                                            <p:fltVal val="90"/>
                                          </p:val>
                                        </p:tav>
                                        <p:tav tm="100000">
                                          <p:val>
                                            <p:fltVal val="0"/>
                                          </p:val>
                                        </p:tav>
                                      </p:tavLst>
                                    </p:anim>
                                    <p:animEffect transition="in" filter="fade">
                                      <p:cBhvr>
                                        <p:cTn id="46" dur="1000"/>
                                        <p:tgtEl>
                                          <p:spTgt spid="40"/>
                                        </p:tgtEl>
                                      </p:cBhvr>
                                    </p:animEffect>
                                  </p:childTnLst>
                                </p:cTn>
                              </p:par>
                              <p:par>
                                <p:cTn id="47" presetID="31"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1000" fill="hold"/>
                                        <p:tgtEl>
                                          <p:spTgt spid="43"/>
                                        </p:tgtEl>
                                        <p:attrNameLst>
                                          <p:attrName>ppt_w</p:attrName>
                                        </p:attrNameLst>
                                      </p:cBhvr>
                                      <p:tavLst>
                                        <p:tav tm="0">
                                          <p:val>
                                            <p:fltVal val="0"/>
                                          </p:val>
                                        </p:tav>
                                        <p:tav tm="100000">
                                          <p:val>
                                            <p:strVal val="#ppt_w"/>
                                          </p:val>
                                        </p:tav>
                                      </p:tavLst>
                                    </p:anim>
                                    <p:anim calcmode="lin" valueType="num">
                                      <p:cBhvr>
                                        <p:cTn id="50" dur="1000" fill="hold"/>
                                        <p:tgtEl>
                                          <p:spTgt spid="43"/>
                                        </p:tgtEl>
                                        <p:attrNameLst>
                                          <p:attrName>ppt_h</p:attrName>
                                        </p:attrNameLst>
                                      </p:cBhvr>
                                      <p:tavLst>
                                        <p:tav tm="0">
                                          <p:val>
                                            <p:fltVal val="0"/>
                                          </p:val>
                                        </p:tav>
                                        <p:tav tm="100000">
                                          <p:val>
                                            <p:strVal val="#ppt_h"/>
                                          </p:val>
                                        </p:tav>
                                      </p:tavLst>
                                    </p:anim>
                                    <p:anim calcmode="lin" valueType="num">
                                      <p:cBhvr>
                                        <p:cTn id="51" dur="1000" fill="hold"/>
                                        <p:tgtEl>
                                          <p:spTgt spid="43"/>
                                        </p:tgtEl>
                                        <p:attrNameLst>
                                          <p:attrName>style.rotation</p:attrName>
                                        </p:attrNameLst>
                                      </p:cBhvr>
                                      <p:tavLst>
                                        <p:tav tm="0">
                                          <p:val>
                                            <p:fltVal val="90"/>
                                          </p:val>
                                        </p:tav>
                                        <p:tav tm="100000">
                                          <p:val>
                                            <p:fltVal val="0"/>
                                          </p:val>
                                        </p:tav>
                                      </p:tavLst>
                                    </p:anim>
                                    <p:animEffect transition="in" filter="fade">
                                      <p:cBhvr>
                                        <p:cTn id="52" dur="1000"/>
                                        <p:tgtEl>
                                          <p:spTgt spid="43"/>
                                        </p:tgtEl>
                                      </p:cBhvr>
                                    </p:animEffect>
                                  </p:childTnLst>
                                </p:cTn>
                              </p:par>
                              <p:par>
                                <p:cTn id="53" presetID="31" presetClass="entr" presetSubtype="0"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1000" fill="hold"/>
                                        <p:tgtEl>
                                          <p:spTgt spid="46"/>
                                        </p:tgtEl>
                                        <p:attrNameLst>
                                          <p:attrName>ppt_w</p:attrName>
                                        </p:attrNameLst>
                                      </p:cBhvr>
                                      <p:tavLst>
                                        <p:tav tm="0">
                                          <p:val>
                                            <p:fltVal val="0"/>
                                          </p:val>
                                        </p:tav>
                                        <p:tav tm="100000">
                                          <p:val>
                                            <p:strVal val="#ppt_w"/>
                                          </p:val>
                                        </p:tav>
                                      </p:tavLst>
                                    </p:anim>
                                    <p:anim calcmode="lin" valueType="num">
                                      <p:cBhvr>
                                        <p:cTn id="56" dur="1000" fill="hold"/>
                                        <p:tgtEl>
                                          <p:spTgt spid="46"/>
                                        </p:tgtEl>
                                        <p:attrNameLst>
                                          <p:attrName>ppt_h</p:attrName>
                                        </p:attrNameLst>
                                      </p:cBhvr>
                                      <p:tavLst>
                                        <p:tav tm="0">
                                          <p:val>
                                            <p:fltVal val="0"/>
                                          </p:val>
                                        </p:tav>
                                        <p:tav tm="100000">
                                          <p:val>
                                            <p:strVal val="#ppt_h"/>
                                          </p:val>
                                        </p:tav>
                                      </p:tavLst>
                                    </p:anim>
                                    <p:anim calcmode="lin" valueType="num">
                                      <p:cBhvr>
                                        <p:cTn id="57" dur="1000" fill="hold"/>
                                        <p:tgtEl>
                                          <p:spTgt spid="46"/>
                                        </p:tgtEl>
                                        <p:attrNameLst>
                                          <p:attrName>style.rotation</p:attrName>
                                        </p:attrNameLst>
                                      </p:cBhvr>
                                      <p:tavLst>
                                        <p:tav tm="0">
                                          <p:val>
                                            <p:fltVal val="90"/>
                                          </p:val>
                                        </p:tav>
                                        <p:tav tm="100000">
                                          <p:val>
                                            <p:fltVal val="0"/>
                                          </p:val>
                                        </p:tav>
                                      </p:tavLst>
                                    </p:anim>
                                    <p:animEffect transition="in" filter="fade">
                                      <p:cBhvr>
                                        <p:cTn id="58" dur="1000"/>
                                        <p:tgtEl>
                                          <p:spTgt spid="46"/>
                                        </p:tgtEl>
                                      </p:cBhvr>
                                    </p:animEffect>
                                  </p:childTnLst>
                                </p:cTn>
                              </p:par>
                              <p:par>
                                <p:cTn id="59" presetID="31" presetClass="entr" presetSubtype="0"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1000" fill="hold"/>
                                        <p:tgtEl>
                                          <p:spTgt spid="49"/>
                                        </p:tgtEl>
                                        <p:attrNameLst>
                                          <p:attrName>ppt_w</p:attrName>
                                        </p:attrNameLst>
                                      </p:cBhvr>
                                      <p:tavLst>
                                        <p:tav tm="0">
                                          <p:val>
                                            <p:fltVal val="0"/>
                                          </p:val>
                                        </p:tav>
                                        <p:tav tm="100000">
                                          <p:val>
                                            <p:strVal val="#ppt_w"/>
                                          </p:val>
                                        </p:tav>
                                      </p:tavLst>
                                    </p:anim>
                                    <p:anim calcmode="lin" valueType="num">
                                      <p:cBhvr>
                                        <p:cTn id="62" dur="1000" fill="hold"/>
                                        <p:tgtEl>
                                          <p:spTgt spid="49"/>
                                        </p:tgtEl>
                                        <p:attrNameLst>
                                          <p:attrName>ppt_h</p:attrName>
                                        </p:attrNameLst>
                                      </p:cBhvr>
                                      <p:tavLst>
                                        <p:tav tm="0">
                                          <p:val>
                                            <p:fltVal val="0"/>
                                          </p:val>
                                        </p:tav>
                                        <p:tav tm="100000">
                                          <p:val>
                                            <p:strVal val="#ppt_h"/>
                                          </p:val>
                                        </p:tav>
                                      </p:tavLst>
                                    </p:anim>
                                    <p:anim calcmode="lin" valueType="num">
                                      <p:cBhvr>
                                        <p:cTn id="63" dur="1000" fill="hold"/>
                                        <p:tgtEl>
                                          <p:spTgt spid="49"/>
                                        </p:tgtEl>
                                        <p:attrNameLst>
                                          <p:attrName>style.rotation</p:attrName>
                                        </p:attrNameLst>
                                      </p:cBhvr>
                                      <p:tavLst>
                                        <p:tav tm="0">
                                          <p:val>
                                            <p:fltVal val="90"/>
                                          </p:val>
                                        </p:tav>
                                        <p:tav tm="100000">
                                          <p:val>
                                            <p:fltVal val="0"/>
                                          </p:val>
                                        </p:tav>
                                      </p:tavLst>
                                    </p:anim>
                                    <p:animEffect transition="in" filter="fade">
                                      <p:cBhvr>
                                        <p:cTn id="6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MH_Other_1">
            <a:extLst>
              <a:ext uri="{FF2B5EF4-FFF2-40B4-BE49-F238E27FC236}">
                <a16:creationId xmlns:a16="http://schemas.microsoft.com/office/drawing/2014/main" xmlns="" id="{4864D2D9-A242-4FBD-8B04-CC8D628DC9EA}"/>
              </a:ext>
            </a:extLst>
          </p:cNvPr>
          <p:cNvSpPr/>
          <p:nvPr>
            <p:custDataLst>
              <p:tags r:id="rId2"/>
            </p:custDataLst>
          </p:nvPr>
        </p:nvSpPr>
        <p:spPr>
          <a:xfrm>
            <a:off x="2262189" y="3067051"/>
            <a:ext cx="7705725" cy="1152525"/>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6829"/>
              <a:gd name="connsiteX1" fmla="*/ 1139251 w 8484432"/>
              <a:gd name="connsiteY1" fmla="*/ 17 h 1306829"/>
              <a:gd name="connsiteX2" fmla="*/ 2293494 w 8484432"/>
              <a:gd name="connsiteY2" fmla="*/ 1139270 h 1306829"/>
              <a:gd name="connsiteX3" fmla="*/ 3822491 w 8484432"/>
              <a:gd name="connsiteY3" fmla="*/ 89958 h 1306829"/>
              <a:gd name="connsiteX4" fmla="*/ 4946753 w 8484432"/>
              <a:gd name="connsiteY4" fmla="*/ 1169250 h 1306829"/>
              <a:gd name="connsiteX5" fmla="*/ 6355829 w 8484432"/>
              <a:gd name="connsiteY5" fmla="*/ 164909 h 1306829"/>
              <a:gd name="connsiteX6" fmla="*/ 7525061 w 8484432"/>
              <a:gd name="connsiteY6" fmla="*/ 1289172 h 1306829"/>
              <a:gd name="connsiteX7" fmla="*/ 8010853 w 8484432"/>
              <a:gd name="connsiteY7" fmla="*/ 806959 h 1306829"/>
              <a:gd name="connsiteX8" fmla="*/ 8484432 w 8484432"/>
              <a:gd name="connsiteY8" fmla="*/ 194890 h 1306829"/>
              <a:gd name="connsiteX0" fmla="*/ 0 w 8010853"/>
              <a:gd name="connsiteY0" fmla="*/ 1169250 h 1306829"/>
              <a:gd name="connsiteX1" fmla="*/ 1139251 w 8010853"/>
              <a:gd name="connsiteY1" fmla="*/ 17 h 1306829"/>
              <a:gd name="connsiteX2" fmla="*/ 2293494 w 8010853"/>
              <a:gd name="connsiteY2" fmla="*/ 1139270 h 1306829"/>
              <a:gd name="connsiteX3" fmla="*/ 3822491 w 8010853"/>
              <a:gd name="connsiteY3" fmla="*/ 89958 h 1306829"/>
              <a:gd name="connsiteX4" fmla="*/ 4946753 w 8010853"/>
              <a:gd name="connsiteY4" fmla="*/ 1169250 h 1306829"/>
              <a:gd name="connsiteX5" fmla="*/ 6355829 w 8010853"/>
              <a:gd name="connsiteY5" fmla="*/ 164909 h 1306829"/>
              <a:gd name="connsiteX6" fmla="*/ 7525061 w 8010853"/>
              <a:gd name="connsiteY6" fmla="*/ 1289172 h 1306829"/>
              <a:gd name="connsiteX7" fmla="*/ 8010853 w 8010853"/>
              <a:gd name="connsiteY7" fmla="*/ 806959 h 1306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10853" h="1306829">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9224" y="1182164"/>
                  <a:pt x="7525061" y="1289172"/>
                </a:cubicBezTo>
                <a:cubicBezTo>
                  <a:pt x="7800898" y="1396180"/>
                  <a:pt x="7850958" y="989339"/>
                  <a:pt x="8010853" y="806959"/>
                </a:cubicBezTo>
              </a:path>
            </a:pathLst>
          </a:custGeom>
          <a:noFill/>
          <a:ln w="76200" cap="flat" cmpd="sng" algn="ctr">
            <a:solidFill>
              <a:schemeClr val="accent1"/>
            </a:solidFill>
            <a:prstDash val="solid"/>
          </a:ln>
          <a:effectLst/>
        </p:spPr>
        <p:txBody>
          <a:bodyPr anchor="ctr"/>
          <a:lstStyle/>
          <a:p>
            <a:pPr algn="ctr">
              <a:defRPr/>
            </a:pPr>
            <a:endParaRPr lang="en-US" kern="0">
              <a:solidFill>
                <a:srgbClr val="FFFFFF"/>
              </a:solidFill>
              <a:latin typeface="Calibri"/>
            </a:endParaRPr>
          </a:p>
        </p:txBody>
      </p:sp>
      <p:sp>
        <p:nvSpPr>
          <p:cNvPr id="36" name="MH_Other_2">
            <a:extLst>
              <a:ext uri="{FF2B5EF4-FFF2-40B4-BE49-F238E27FC236}">
                <a16:creationId xmlns:a16="http://schemas.microsoft.com/office/drawing/2014/main" xmlns="" id="{40D69B94-D883-43C0-81E0-BC46623FDC0D}"/>
              </a:ext>
            </a:extLst>
          </p:cNvPr>
          <p:cNvSpPr/>
          <p:nvPr>
            <p:custDataLst>
              <p:tags r:id="rId3"/>
            </p:custDataLst>
          </p:nvPr>
        </p:nvSpPr>
        <p:spPr>
          <a:xfrm>
            <a:off x="2262189" y="3576639"/>
            <a:ext cx="7705725" cy="1152525"/>
          </a:xfrm>
          <a:custGeom>
            <a:avLst/>
            <a:gdLst>
              <a:gd name="connsiteX0" fmla="*/ 0 w 9084039"/>
              <a:gd name="connsiteY0" fmla="*/ 741988 h 1296771"/>
              <a:gd name="connsiteX1" fmla="*/ 1229193 w 9084039"/>
              <a:gd name="connsiteY1" fmla="*/ 7470 h 1296771"/>
              <a:gd name="connsiteX2" fmla="*/ 2248524 w 9084039"/>
              <a:gd name="connsiteY2" fmla="*/ 1146723 h 1296771"/>
              <a:gd name="connsiteX3" fmla="*/ 3852472 w 9084039"/>
              <a:gd name="connsiteY3" fmla="*/ 307274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6771"/>
              <a:gd name="connsiteX1" fmla="*/ 1229193 w 9084039"/>
              <a:gd name="connsiteY1" fmla="*/ 7470 h 1296771"/>
              <a:gd name="connsiteX2" fmla="*/ 2248524 w 9084039"/>
              <a:gd name="connsiteY2" fmla="*/ 1146723 h 1296771"/>
              <a:gd name="connsiteX3" fmla="*/ 3777521 w 9084039"/>
              <a:gd name="connsiteY3" fmla="*/ 97411 h 1296771"/>
              <a:gd name="connsiteX4" fmla="*/ 4901783 w 9084039"/>
              <a:gd name="connsiteY4" fmla="*/ 1176703 h 1296771"/>
              <a:gd name="connsiteX5" fmla="*/ 6355829 w 9084039"/>
              <a:gd name="connsiteY5" fmla="*/ 412205 h 1296771"/>
              <a:gd name="connsiteX6" fmla="*/ 7480091 w 9084039"/>
              <a:gd name="connsiteY6" fmla="*/ 1296625 h 1296771"/>
              <a:gd name="connsiteX7" fmla="*/ 8439462 w 9084039"/>
              <a:gd name="connsiteY7" fmla="*/ 487156 h 1296771"/>
              <a:gd name="connsiteX8" fmla="*/ 9084039 w 9084039"/>
              <a:gd name="connsiteY8" fmla="*/ 1101752 h 1296771"/>
              <a:gd name="connsiteX0" fmla="*/ 0 w 9084039"/>
              <a:gd name="connsiteY0" fmla="*/ 741988 h 1299012"/>
              <a:gd name="connsiteX1" fmla="*/ 1229193 w 9084039"/>
              <a:gd name="connsiteY1" fmla="*/ 7470 h 1299012"/>
              <a:gd name="connsiteX2" fmla="*/ 2248524 w 9084039"/>
              <a:gd name="connsiteY2" fmla="*/ 1146723 h 1299012"/>
              <a:gd name="connsiteX3" fmla="*/ 3777521 w 9084039"/>
              <a:gd name="connsiteY3" fmla="*/ 97411 h 1299012"/>
              <a:gd name="connsiteX4" fmla="*/ 4901783 w 9084039"/>
              <a:gd name="connsiteY4" fmla="*/ 1176703 h 1299012"/>
              <a:gd name="connsiteX5" fmla="*/ 6310859 w 9084039"/>
              <a:gd name="connsiteY5" fmla="*/ 172362 h 1299012"/>
              <a:gd name="connsiteX6" fmla="*/ 7480091 w 9084039"/>
              <a:gd name="connsiteY6" fmla="*/ 1296625 h 1299012"/>
              <a:gd name="connsiteX7" fmla="*/ 8439462 w 9084039"/>
              <a:gd name="connsiteY7" fmla="*/ 487156 h 1299012"/>
              <a:gd name="connsiteX8" fmla="*/ 9084039 w 9084039"/>
              <a:gd name="connsiteY8" fmla="*/ 1101752 h 1299012"/>
              <a:gd name="connsiteX0" fmla="*/ 0 w 9084039"/>
              <a:gd name="connsiteY0" fmla="*/ 741988 h 1296642"/>
              <a:gd name="connsiteX1" fmla="*/ 1229193 w 9084039"/>
              <a:gd name="connsiteY1" fmla="*/ 7470 h 1296642"/>
              <a:gd name="connsiteX2" fmla="*/ 2248524 w 9084039"/>
              <a:gd name="connsiteY2" fmla="*/ 1146723 h 1296642"/>
              <a:gd name="connsiteX3" fmla="*/ 3777521 w 9084039"/>
              <a:gd name="connsiteY3" fmla="*/ 97411 h 1296642"/>
              <a:gd name="connsiteX4" fmla="*/ 4901783 w 9084039"/>
              <a:gd name="connsiteY4" fmla="*/ 1176703 h 1296642"/>
              <a:gd name="connsiteX5" fmla="*/ 6310859 w 9084039"/>
              <a:gd name="connsiteY5" fmla="*/ 172362 h 1296642"/>
              <a:gd name="connsiteX6" fmla="*/ 7480091 w 9084039"/>
              <a:gd name="connsiteY6" fmla="*/ 1296625 h 1296642"/>
              <a:gd name="connsiteX7" fmla="*/ 8439462 w 9084039"/>
              <a:gd name="connsiteY7" fmla="*/ 202343 h 1296642"/>
              <a:gd name="connsiteX8" fmla="*/ 9084039 w 9084039"/>
              <a:gd name="connsiteY8" fmla="*/ 1101752 h 1296642"/>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274163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9129009"/>
              <a:gd name="connsiteY0" fmla="*/ 1169250 h 1289189"/>
              <a:gd name="connsiteX1" fmla="*/ 1139251 w 9129009"/>
              <a:gd name="connsiteY1" fmla="*/ 17 h 1289189"/>
              <a:gd name="connsiteX2" fmla="*/ 2293494 w 9129009"/>
              <a:gd name="connsiteY2" fmla="*/ 1139270 h 1289189"/>
              <a:gd name="connsiteX3" fmla="*/ 3822491 w 9129009"/>
              <a:gd name="connsiteY3" fmla="*/ 89958 h 1289189"/>
              <a:gd name="connsiteX4" fmla="*/ 4946753 w 9129009"/>
              <a:gd name="connsiteY4" fmla="*/ 1169250 h 1289189"/>
              <a:gd name="connsiteX5" fmla="*/ 6355829 w 9129009"/>
              <a:gd name="connsiteY5" fmla="*/ 164909 h 1289189"/>
              <a:gd name="connsiteX6" fmla="*/ 7525061 w 9129009"/>
              <a:gd name="connsiteY6" fmla="*/ 1289172 h 1289189"/>
              <a:gd name="connsiteX7" fmla="*/ 8484432 w 9129009"/>
              <a:gd name="connsiteY7" fmla="*/ 194890 h 1289189"/>
              <a:gd name="connsiteX8" fmla="*/ 9129009 w 9129009"/>
              <a:gd name="connsiteY8" fmla="*/ 1094299 h 1289189"/>
              <a:gd name="connsiteX0" fmla="*/ 0 w 8484432"/>
              <a:gd name="connsiteY0" fmla="*/ 1169250 h 1289189"/>
              <a:gd name="connsiteX1" fmla="*/ 1139251 w 8484432"/>
              <a:gd name="connsiteY1" fmla="*/ 17 h 1289189"/>
              <a:gd name="connsiteX2" fmla="*/ 2293494 w 8484432"/>
              <a:gd name="connsiteY2" fmla="*/ 1139270 h 1289189"/>
              <a:gd name="connsiteX3" fmla="*/ 3822491 w 8484432"/>
              <a:gd name="connsiteY3" fmla="*/ 89958 h 1289189"/>
              <a:gd name="connsiteX4" fmla="*/ 4946753 w 8484432"/>
              <a:gd name="connsiteY4" fmla="*/ 1169250 h 1289189"/>
              <a:gd name="connsiteX5" fmla="*/ 6355829 w 8484432"/>
              <a:gd name="connsiteY5" fmla="*/ 164909 h 1289189"/>
              <a:gd name="connsiteX6" fmla="*/ 7525061 w 8484432"/>
              <a:gd name="connsiteY6" fmla="*/ 1289172 h 1289189"/>
              <a:gd name="connsiteX7" fmla="*/ 8484432 w 8484432"/>
              <a:gd name="connsiteY7" fmla="*/ 194890 h 1289189"/>
              <a:gd name="connsiteX0" fmla="*/ 0 w 8484432"/>
              <a:gd name="connsiteY0" fmla="*/ 1169250 h 1307082"/>
              <a:gd name="connsiteX1" fmla="*/ 1139251 w 8484432"/>
              <a:gd name="connsiteY1" fmla="*/ 17 h 1307082"/>
              <a:gd name="connsiteX2" fmla="*/ 2293494 w 8484432"/>
              <a:gd name="connsiteY2" fmla="*/ 1139270 h 1307082"/>
              <a:gd name="connsiteX3" fmla="*/ 3822491 w 8484432"/>
              <a:gd name="connsiteY3" fmla="*/ 89958 h 1307082"/>
              <a:gd name="connsiteX4" fmla="*/ 4946753 w 8484432"/>
              <a:gd name="connsiteY4" fmla="*/ 1169250 h 1307082"/>
              <a:gd name="connsiteX5" fmla="*/ 6355829 w 8484432"/>
              <a:gd name="connsiteY5" fmla="*/ 164909 h 1307082"/>
              <a:gd name="connsiteX6" fmla="*/ 7525061 w 8484432"/>
              <a:gd name="connsiteY6" fmla="*/ 1289172 h 1307082"/>
              <a:gd name="connsiteX7" fmla="*/ 8023985 w 8484432"/>
              <a:gd name="connsiteY7" fmla="*/ 810100 h 1307082"/>
              <a:gd name="connsiteX8" fmla="*/ 8484432 w 8484432"/>
              <a:gd name="connsiteY8" fmla="*/ 194890 h 1307082"/>
              <a:gd name="connsiteX0" fmla="*/ 0 w 8023985"/>
              <a:gd name="connsiteY0" fmla="*/ 1169250 h 1307082"/>
              <a:gd name="connsiteX1" fmla="*/ 1139251 w 8023985"/>
              <a:gd name="connsiteY1" fmla="*/ 17 h 1307082"/>
              <a:gd name="connsiteX2" fmla="*/ 2293494 w 8023985"/>
              <a:gd name="connsiteY2" fmla="*/ 1139270 h 1307082"/>
              <a:gd name="connsiteX3" fmla="*/ 3822491 w 8023985"/>
              <a:gd name="connsiteY3" fmla="*/ 89958 h 1307082"/>
              <a:gd name="connsiteX4" fmla="*/ 4946753 w 8023985"/>
              <a:gd name="connsiteY4" fmla="*/ 1169250 h 1307082"/>
              <a:gd name="connsiteX5" fmla="*/ 6355829 w 8023985"/>
              <a:gd name="connsiteY5" fmla="*/ 164909 h 1307082"/>
              <a:gd name="connsiteX6" fmla="*/ 7525061 w 8023985"/>
              <a:gd name="connsiteY6" fmla="*/ 1289172 h 1307082"/>
              <a:gd name="connsiteX7" fmla="*/ 8023985 w 8023985"/>
              <a:gd name="connsiteY7" fmla="*/ 810100 h 1307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3985" h="1307082">
                <a:moveTo>
                  <a:pt x="0" y="1169250"/>
                </a:moveTo>
                <a:cubicBezTo>
                  <a:pt x="307298" y="648342"/>
                  <a:pt x="757002" y="5014"/>
                  <a:pt x="1139251" y="17"/>
                </a:cubicBezTo>
                <a:cubicBezTo>
                  <a:pt x="1521500" y="-4980"/>
                  <a:pt x="1846287" y="1124280"/>
                  <a:pt x="2293494" y="1139270"/>
                </a:cubicBezTo>
                <a:cubicBezTo>
                  <a:pt x="2740701" y="1154260"/>
                  <a:pt x="3380281" y="84961"/>
                  <a:pt x="3822491" y="89958"/>
                </a:cubicBezTo>
                <a:cubicBezTo>
                  <a:pt x="4264701" y="94955"/>
                  <a:pt x="4524530" y="1156758"/>
                  <a:pt x="4946753" y="1169250"/>
                </a:cubicBezTo>
                <a:cubicBezTo>
                  <a:pt x="5368976" y="1181742"/>
                  <a:pt x="5926111" y="144922"/>
                  <a:pt x="6355829" y="164909"/>
                </a:cubicBezTo>
                <a:cubicBezTo>
                  <a:pt x="6785547" y="184896"/>
                  <a:pt x="7247035" y="1181640"/>
                  <a:pt x="7525061" y="1289172"/>
                </a:cubicBezTo>
                <a:cubicBezTo>
                  <a:pt x="7803087" y="1396704"/>
                  <a:pt x="7864090" y="992480"/>
                  <a:pt x="8023985" y="810100"/>
                </a:cubicBezTo>
              </a:path>
            </a:pathLst>
          </a:custGeom>
          <a:noFill/>
          <a:ln w="76200" cap="flat" cmpd="sng" algn="ctr">
            <a:solidFill>
              <a:schemeClr val="accent1"/>
            </a:solidFill>
            <a:prstDash val="solid"/>
          </a:ln>
          <a:effectLst/>
        </p:spPr>
        <p:txBody>
          <a:bodyPr anchor="ctr"/>
          <a:lstStyle/>
          <a:p>
            <a:pPr algn="ctr">
              <a:defRPr/>
            </a:pPr>
            <a:endParaRPr lang="en-US" kern="0">
              <a:solidFill>
                <a:srgbClr val="FFFFFF"/>
              </a:solidFill>
              <a:latin typeface="Calibri"/>
            </a:endParaRPr>
          </a:p>
        </p:txBody>
      </p:sp>
      <p:sp>
        <p:nvSpPr>
          <p:cNvPr id="39" name="MH_Other_3">
            <a:extLst>
              <a:ext uri="{FF2B5EF4-FFF2-40B4-BE49-F238E27FC236}">
                <a16:creationId xmlns:a16="http://schemas.microsoft.com/office/drawing/2014/main" xmlns="" id="{7FAE5C54-B5A5-403C-8B5E-BDD86DFF09E7}"/>
              </a:ext>
            </a:extLst>
          </p:cNvPr>
          <p:cNvSpPr/>
          <p:nvPr>
            <p:custDataLst>
              <p:tags r:id="rId4"/>
            </p:custDataLst>
          </p:nvPr>
        </p:nvSpPr>
        <p:spPr>
          <a:xfrm>
            <a:off x="2932114" y="2657475"/>
            <a:ext cx="757237" cy="7572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44" name="MH_Other_4">
            <a:extLst>
              <a:ext uri="{FF2B5EF4-FFF2-40B4-BE49-F238E27FC236}">
                <a16:creationId xmlns:a16="http://schemas.microsoft.com/office/drawing/2014/main" xmlns="" id="{98D0CC95-1A84-465D-B6B2-1B373CC39E7F}"/>
              </a:ext>
            </a:extLst>
          </p:cNvPr>
          <p:cNvSpPr/>
          <p:nvPr>
            <p:custDataLst>
              <p:tags r:id="rId5"/>
            </p:custDataLst>
          </p:nvPr>
        </p:nvSpPr>
        <p:spPr>
          <a:xfrm>
            <a:off x="5500689" y="2657475"/>
            <a:ext cx="757237" cy="7572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49" name="MH_Other_5">
            <a:extLst>
              <a:ext uri="{FF2B5EF4-FFF2-40B4-BE49-F238E27FC236}">
                <a16:creationId xmlns:a16="http://schemas.microsoft.com/office/drawing/2014/main" xmlns="" id="{6AE3FA58-B448-4059-A83E-9EC127F7EE78}"/>
              </a:ext>
            </a:extLst>
          </p:cNvPr>
          <p:cNvSpPr/>
          <p:nvPr>
            <p:custDataLst>
              <p:tags r:id="rId6"/>
            </p:custDataLst>
          </p:nvPr>
        </p:nvSpPr>
        <p:spPr>
          <a:xfrm>
            <a:off x="8032751" y="2657475"/>
            <a:ext cx="758825" cy="7572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54" name="MH_Other_6">
            <a:extLst>
              <a:ext uri="{FF2B5EF4-FFF2-40B4-BE49-F238E27FC236}">
                <a16:creationId xmlns:a16="http://schemas.microsoft.com/office/drawing/2014/main" xmlns="" id="{2B2CCDE9-43B2-4BFB-94C0-F4988AB548ED}"/>
              </a:ext>
            </a:extLst>
          </p:cNvPr>
          <p:cNvSpPr/>
          <p:nvPr>
            <p:custDataLst>
              <p:tags r:id="rId7"/>
            </p:custDataLst>
          </p:nvPr>
        </p:nvSpPr>
        <p:spPr>
          <a:xfrm>
            <a:off x="4014789" y="4375150"/>
            <a:ext cx="757237" cy="7572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59" name="MH_Other_7">
            <a:extLst>
              <a:ext uri="{FF2B5EF4-FFF2-40B4-BE49-F238E27FC236}">
                <a16:creationId xmlns:a16="http://schemas.microsoft.com/office/drawing/2014/main" xmlns="" id="{3EA1C246-E792-4123-9A41-DA5853E3B0F1}"/>
              </a:ext>
            </a:extLst>
          </p:cNvPr>
          <p:cNvSpPr/>
          <p:nvPr>
            <p:custDataLst>
              <p:tags r:id="rId8"/>
            </p:custDataLst>
          </p:nvPr>
        </p:nvSpPr>
        <p:spPr>
          <a:xfrm>
            <a:off x="6661150" y="4375150"/>
            <a:ext cx="757238" cy="7572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grpSp>
        <p:nvGrpSpPr>
          <p:cNvPr id="15" name="组合 14">
            <a:extLst>
              <a:ext uri="{FF2B5EF4-FFF2-40B4-BE49-F238E27FC236}">
                <a16:creationId xmlns:a16="http://schemas.microsoft.com/office/drawing/2014/main" xmlns="" id="{29479BFA-CBB2-4169-B209-0D2D057935FC}"/>
              </a:ext>
            </a:extLst>
          </p:cNvPr>
          <p:cNvGrpSpPr/>
          <p:nvPr/>
        </p:nvGrpSpPr>
        <p:grpSpPr>
          <a:xfrm>
            <a:off x="4362194" y="281415"/>
            <a:ext cx="3467616" cy="896477"/>
            <a:chOff x="4362194" y="281415"/>
            <a:chExt cx="3467616" cy="896477"/>
          </a:xfrm>
        </p:grpSpPr>
        <p:sp>
          <p:nvSpPr>
            <p:cNvPr id="16" name="Freeform 145">
              <a:extLst>
                <a:ext uri="{FF2B5EF4-FFF2-40B4-BE49-F238E27FC236}">
                  <a16:creationId xmlns:a16="http://schemas.microsoft.com/office/drawing/2014/main" xmlns="" id="{2A7FD5B1-2436-4D86-A855-66EC404519C7}"/>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文本框 16">
              <a:extLst>
                <a:ext uri="{FF2B5EF4-FFF2-40B4-BE49-F238E27FC236}">
                  <a16:creationId xmlns:a16="http://schemas.microsoft.com/office/drawing/2014/main" xmlns="" id="{8DD6BDB9-E92D-4020-859B-F6C1DB761D70}"/>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2" name="组合 1">
            <a:extLst>
              <a:ext uri="{FF2B5EF4-FFF2-40B4-BE49-F238E27FC236}">
                <a16:creationId xmlns:a16="http://schemas.microsoft.com/office/drawing/2014/main" xmlns="" id="{04385F81-0AEB-4828-854A-AC8BCE5E8A0D}"/>
              </a:ext>
            </a:extLst>
          </p:cNvPr>
          <p:cNvGrpSpPr/>
          <p:nvPr/>
        </p:nvGrpSpPr>
        <p:grpSpPr>
          <a:xfrm>
            <a:off x="3135313" y="1722438"/>
            <a:ext cx="1624012" cy="958850"/>
            <a:chOff x="3135313" y="1722438"/>
            <a:chExt cx="1624012" cy="958850"/>
          </a:xfrm>
        </p:grpSpPr>
        <p:sp>
          <p:nvSpPr>
            <p:cNvPr id="40" name="MH_SubTitle_1">
              <a:extLst>
                <a:ext uri="{FF2B5EF4-FFF2-40B4-BE49-F238E27FC236}">
                  <a16:creationId xmlns:a16="http://schemas.microsoft.com/office/drawing/2014/main" xmlns="" id="{E114DECF-C6DD-4568-9C0B-A4EE76D8F4AD}"/>
                </a:ext>
              </a:extLst>
            </p:cNvPr>
            <p:cNvSpPr/>
            <p:nvPr>
              <p:custDataLst>
                <p:tags r:id="rId13"/>
              </p:custDataLst>
            </p:nvPr>
          </p:nvSpPr>
          <p:spPr>
            <a:xfrm>
              <a:off x="3135313" y="1722438"/>
              <a:ext cx="1624012" cy="958850"/>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chemeClr val="accent1"/>
            </a:solidFill>
            <a:ln w="25400" cap="flat" cmpd="sng" algn="ctr">
              <a:noFill/>
              <a:prstDash val="solid"/>
            </a:ln>
            <a:effectLst/>
          </p:spPr>
          <p:txBody>
            <a:bodyPr lIns="0" tIns="0" rIns="0" bIns="144000" anchor="ctr">
              <a:normAutofit/>
            </a:bodyPr>
            <a:lstStyle/>
            <a:p>
              <a:pPr algn="ctr">
                <a:lnSpc>
                  <a:spcPct val="130000"/>
                </a:lnSpc>
                <a:defRPr/>
              </a:pPr>
              <a:endParaRPr lang="en-US" altLang="zh-CN" sz="1600" kern="0" dirty="0">
                <a:solidFill>
                  <a:srgbClr val="565656"/>
                </a:solidFill>
              </a:endParaRPr>
            </a:p>
          </p:txBody>
        </p:sp>
        <p:sp>
          <p:nvSpPr>
            <p:cNvPr id="22" name="矩形 21">
              <a:extLst>
                <a:ext uri="{FF2B5EF4-FFF2-40B4-BE49-F238E27FC236}">
                  <a16:creationId xmlns:a16="http://schemas.microsoft.com/office/drawing/2014/main" xmlns="" id="{70BD04B8-EE01-4FAF-AFA0-A5C869C05CB5}"/>
                </a:ext>
              </a:extLst>
            </p:cNvPr>
            <p:cNvSpPr/>
            <p:nvPr/>
          </p:nvSpPr>
          <p:spPr>
            <a:xfrm>
              <a:off x="3240028" y="1862982"/>
              <a:ext cx="14145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a:t>
              </a:r>
            </a:p>
          </p:txBody>
        </p:sp>
      </p:grpSp>
      <p:grpSp>
        <p:nvGrpSpPr>
          <p:cNvPr id="3" name="组合 2">
            <a:extLst>
              <a:ext uri="{FF2B5EF4-FFF2-40B4-BE49-F238E27FC236}">
                <a16:creationId xmlns:a16="http://schemas.microsoft.com/office/drawing/2014/main" xmlns="" id="{415279D2-28D5-4F20-BF90-C4B0B0C756B6}"/>
              </a:ext>
            </a:extLst>
          </p:cNvPr>
          <p:cNvGrpSpPr/>
          <p:nvPr/>
        </p:nvGrpSpPr>
        <p:grpSpPr>
          <a:xfrm>
            <a:off x="2484438" y="5075239"/>
            <a:ext cx="1624012" cy="960437"/>
            <a:chOff x="2484438" y="5075239"/>
            <a:chExt cx="1624012" cy="960437"/>
          </a:xfrm>
        </p:grpSpPr>
        <p:sp>
          <p:nvSpPr>
            <p:cNvPr id="4" name="MH_SubTitle_2">
              <a:extLst>
                <a:ext uri="{FF2B5EF4-FFF2-40B4-BE49-F238E27FC236}">
                  <a16:creationId xmlns:a16="http://schemas.microsoft.com/office/drawing/2014/main" xmlns="" id="{80900BF0-CAB6-46C3-A812-DB37D79D03D3}"/>
                </a:ext>
              </a:extLst>
            </p:cNvPr>
            <p:cNvSpPr/>
            <p:nvPr>
              <p:custDataLst>
                <p:tags r:id="rId12"/>
              </p:custDataLst>
            </p:nvPr>
          </p:nvSpPr>
          <p:spPr>
            <a:xfrm>
              <a:off x="2484438" y="5075239"/>
              <a:ext cx="1624012" cy="960437"/>
            </a:xfrm>
            <a:custGeom>
              <a:avLst/>
              <a:gdLst/>
              <a:ahLst/>
              <a:cxnLst/>
              <a:rect l="l" t="t" r="r" b="b"/>
              <a:pathLst>
                <a:path w="1680224" h="959276">
                  <a:moveTo>
                    <a:pt x="1675886" y="345"/>
                  </a:moveTo>
                  <a:cubicBezTo>
                    <a:pt x="1678730" y="1654"/>
                    <a:pt x="1680224" y="6745"/>
                    <a:pt x="1680224" y="16670"/>
                  </a:cubicBezTo>
                  <a:lnTo>
                    <a:pt x="1680224" y="815501"/>
                  </a:lnTo>
                  <a:cubicBezTo>
                    <a:pt x="1680224" y="894906"/>
                    <a:pt x="1584627" y="959276"/>
                    <a:pt x="1466704" y="959276"/>
                  </a:cubicBezTo>
                  <a:lnTo>
                    <a:pt x="213520" y="959276"/>
                  </a:lnTo>
                  <a:cubicBezTo>
                    <a:pt x="95596" y="959276"/>
                    <a:pt x="0" y="894906"/>
                    <a:pt x="0" y="815501"/>
                  </a:cubicBezTo>
                  <a:lnTo>
                    <a:pt x="0" y="311077"/>
                  </a:lnTo>
                  <a:cubicBezTo>
                    <a:pt x="0" y="231673"/>
                    <a:pt x="95596" y="167302"/>
                    <a:pt x="213520" y="167302"/>
                  </a:cubicBezTo>
                  <a:lnTo>
                    <a:pt x="1466704" y="167302"/>
                  </a:lnTo>
                  <a:cubicBezTo>
                    <a:pt x="1569887" y="167302"/>
                    <a:pt x="1655976" y="-8819"/>
                    <a:pt x="1675886" y="345"/>
                  </a:cubicBezTo>
                  <a:close/>
                </a:path>
              </a:pathLst>
            </a:custGeom>
            <a:solidFill>
              <a:schemeClr val="accent1"/>
            </a:solidFill>
            <a:ln w="25400" cap="flat" cmpd="sng" algn="ctr">
              <a:noFill/>
              <a:prstDash val="solid"/>
            </a:ln>
            <a:effectLst/>
          </p:spPr>
          <p:txBody>
            <a:bodyPr lIns="0" tIns="144000" rIns="0" bIns="0" anchor="ctr">
              <a:normAutofit/>
            </a:bodyPr>
            <a:lstStyle/>
            <a:p>
              <a:pPr algn="ctr">
                <a:lnSpc>
                  <a:spcPct val="130000"/>
                </a:lnSpc>
                <a:defRPr/>
              </a:pPr>
              <a:endParaRPr lang="en-US" altLang="zh-CN" sz="1600" kern="0" dirty="0">
                <a:solidFill>
                  <a:srgbClr val="565656"/>
                </a:solidFill>
              </a:endParaRPr>
            </a:p>
          </p:txBody>
        </p:sp>
        <p:sp>
          <p:nvSpPr>
            <p:cNvPr id="24" name="矩形 23">
              <a:extLst>
                <a:ext uri="{FF2B5EF4-FFF2-40B4-BE49-F238E27FC236}">
                  <a16:creationId xmlns:a16="http://schemas.microsoft.com/office/drawing/2014/main" xmlns="" id="{31F998BA-EEF5-46F6-8555-2927FB701BB8}"/>
                </a:ext>
              </a:extLst>
            </p:cNvPr>
            <p:cNvSpPr/>
            <p:nvPr/>
          </p:nvSpPr>
          <p:spPr>
            <a:xfrm>
              <a:off x="2589153" y="5376018"/>
              <a:ext cx="14145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a:t>
              </a:r>
            </a:p>
          </p:txBody>
        </p:sp>
      </p:grpSp>
      <p:grpSp>
        <p:nvGrpSpPr>
          <p:cNvPr id="5" name="组合 4">
            <a:extLst>
              <a:ext uri="{FF2B5EF4-FFF2-40B4-BE49-F238E27FC236}">
                <a16:creationId xmlns:a16="http://schemas.microsoft.com/office/drawing/2014/main" xmlns="" id="{A4086508-EA0B-4B5D-A186-67270593F313}"/>
              </a:ext>
            </a:extLst>
          </p:cNvPr>
          <p:cNvGrpSpPr/>
          <p:nvPr/>
        </p:nvGrpSpPr>
        <p:grpSpPr>
          <a:xfrm>
            <a:off x="7297738" y="5075239"/>
            <a:ext cx="1624012" cy="960437"/>
            <a:chOff x="7297738" y="5075239"/>
            <a:chExt cx="1624012" cy="960437"/>
          </a:xfrm>
        </p:grpSpPr>
        <p:sp>
          <p:nvSpPr>
            <p:cNvPr id="6" name="MH_SubTitle_4">
              <a:extLst>
                <a:ext uri="{FF2B5EF4-FFF2-40B4-BE49-F238E27FC236}">
                  <a16:creationId xmlns:a16="http://schemas.microsoft.com/office/drawing/2014/main" xmlns="" id="{0A17C49C-A013-4EDB-B364-C7756A7DADCF}"/>
                </a:ext>
              </a:extLst>
            </p:cNvPr>
            <p:cNvSpPr/>
            <p:nvPr>
              <p:custDataLst>
                <p:tags r:id="rId11"/>
              </p:custDataLst>
            </p:nvPr>
          </p:nvSpPr>
          <p:spPr>
            <a:xfrm>
              <a:off x="7297738" y="5075239"/>
              <a:ext cx="1624012" cy="960437"/>
            </a:xfrm>
            <a:custGeom>
              <a:avLst/>
              <a:gdLst/>
              <a:ahLst/>
              <a:cxnLst/>
              <a:rect l="l" t="t" r="r" b="b"/>
              <a:pathLst>
                <a:path w="1750606" h="959277">
                  <a:moveTo>
                    <a:pt x="4520" y="345"/>
                  </a:moveTo>
                  <a:cubicBezTo>
                    <a:pt x="25264" y="-8819"/>
                    <a:pt x="114959" y="167302"/>
                    <a:pt x="222464" y="167302"/>
                  </a:cubicBezTo>
                  <a:lnTo>
                    <a:pt x="1528142" y="167302"/>
                  </a:lnTo>
                  <a:cubicBezTo>
                    <a:pt x="1651005" y="167302"/>
                    <a:pt x="1750606" y="231673"/>
                    <a:pt x="1750606" y="311078"/>
                  </a:cubicBezTo>
                  <a:lnTo>
                    <a:pt x="1750606" y="815502"/>
                  </a:lnTo>
                  <a:cubicBezTo>
                    <a:pt x="1750606" y="894907"/>
                    <a:pt x="1651005" y="959277"/>
                    <a:pt x="1528142" y="959277"/>
                  </a:cubicBezTo>
                  <a:lnTo>
                    <a:pt x="222464" y="959277"/>
                  </a:lnTo>
                  <a:cubicBezTo>
                    <a:pt x="99601" y="959277"/>
                    <a:pt x="0" y="894907"/>
                    <a:pt x="0" y="815502"/>
                  </a:cubicBezTo>
                  <a:lnTo>
                    <a:pt x="0" y="16670"/>
                  </a:lnTo>
                  <a:close/>
                </a:path>
              </a:pathLst>
            </a:custGeom>
            <a:solidFill>
              <a:schemeClr val="accent1"/>
            </a:solidFill>
            <a:ln w="25400" cap="flat" cmpd="sng" algn="ctr">
              <a:noFill/>
              <a:prstDash val="solid"/>
            </a:ln>
            <a:effectLst/>
          </p:spPr>
          <p:txBody>
            <a:bodyPr lIns="0" tIns="144000" rIns="0" bIns="0" anchor="ctr">
              <a:normAutofit/>
            </a:bodyPr>
            <a:lstStyle/>
            <a:p>
              <a:pPr algn="ctr">
                <a:lnSpc>
                  <a:spcPct val="130000"/>
                </a:lnSpc>
                <a:defRPr/>
              </a:pPr>
              <a:endParaRPr lang="en-US" altLang="zh-CN" sz="1600" kern="0" dirty="0">
                <a:solidFill>
                  <a:srgbClr val="565656"/>
                </a:solidFill>
              </a:endParaRPr>
            </a:p>
          </p:txBody>
        </p:sp>
        <p:sp>
          <p:nvSpPr>
            <p:cNvPr id="25" name="矩形 24">
              <a:extLst>
                <a:ext uri="{FF2B5EF4-FFF2-40B4-BE49-F238E27FC236}">
                  <a16:creationId xmlns:a16="http://schemas.microsoft.com/office/drawing/2014/main" xmlns="" id="{D90040D8-668A-43C0-8870-D5A9F3DC4B18}"/>
                </a:ext>
              </a:extLst>
            </p:cNvPr>
            <p:cNvSpPr/>
            <p:nvPr/>
          </p:nvSpPr>
          <p:spPr>
            <a:xfrm>
              <a:off x="7418388" y="5376018"/>
              <a:ext cx="14145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a:t>
              </a:r>
            </a:p>
          </p:txBody>
        </p:sp>
      </p:grpSp>
      <p:grpSp>
        <p:nvGrpSpPr>
          <p:cNvPr id="8" name="组合 7">
            <a:extLst>
              <a:ext uri="{FF2B5EF4-FFF2-40B4-BE49-F238E27FC236}">
                <a16:creationId xmlns:a16="http://schemas.microsoft.com/office/drawing/2014/main" xmlns="" id="{CE66C6D2-38EB-42FB-9D74-30921761A6C6}"/>
              </a:ext>
            </a:extLst>
          </p:cNvPr>
          <p:cNvGrpSpPr/>
          <p:nvPr/>
        </p:nvGrpSpPr>
        <p:grpSpPr>
          <a:xfrm>
            <a:off x="5648326" y="1722438"/>
            <a:ext cx="1622425" cy="958850"/>
            <a:chOff x="5648326" y="1722438"/>
            <a:chExt cx="1622425" cy="958850"/>
          </a:xfrm>
        </p:grpSpPr>
        <p:sp>
          <p:nvSpPr>
            <p:cNvPr id="45" name="MH_SubTitle_3">
              <a:extLst>
                <a:ext uri="{FF2B5EF4-FFF2-40B4-BE49-F238E27FC236}">
                  <a16:creationId xmlns:a16="http://schemas.microsoft.com/office/drawing/2014/main" xmlns="" id="{F3CD1A3F-9E84-4735-9D6E-C413B00CF10A}"/>
                </a:ext>
              </a:extLst>
            </p:cNvPr>
            <p:cNvSpPr/>
            <p:nvPr>
              <p:custDataLst>
                <p:tags r:id="rId10"/>
              </p:custDataLst>
            </p:nvPr>
          </p:nvSpPr>
          <p:spPr>
            <a:xfrm>
              <a:off x="5648326" y="1722438"/>
              <a:ext cx="1622425" cy="958850"/>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chemeClr val="accent1"/>
            </a:solidFill>
            <a:ln w="25400" cap="flat" cmpd="sng" algn="ctr">
              <a:noFill/>
              <a:prstDash val="solid"/>
            </a:ln>
            <a:effectLst/>
          </p:spPr>
          <p:txBody>
            <a:bodyPr lIns="0" tIns="0" rIns="0" bIns="144000" anchor="ctr">
              <a:normAutofit/>
            </a:bodyPr>
            <a:lstStyle/>
            <a:p>
              <a:pPr algn="ctr">
                <a:lnSpc>
                  <a:spcPct val="130000"/>
                </a:lnSpc>
                <a:defRPr/>
              </a:pPr>
              <a:endParaRPr lang="en-US" altLang="zh-CN" sz="1600" kern="0" dirty="0">
                <a:solidFill>
                  <a:srgbClr val="565656"/>
                </a:solidFill>
              </a:endParaRPr>
            </a:p>
          </p:txBody>
        </p:sp>
        <p:sp>
          <p:nvSpPr>
            <p:cNvPr id="26" name="矩形 25">
              <a:extLst>
                <a:ext uri="{FF2B5EF4-FFF2-40B4-BE49-F238E27FC236}">
                  <a16:creationId xmlns:a16="http://schemas.microsoft.com/office/drawing/2014/main" xmlns="" id="{7C1B28DC-4C96-46C4-BD81-9FC4DDC82EAE}"/>
                </a:ext>
              </a:extLst>
            </p:cNvPr>
            <p:cNvSpPr/>
            <p:nvPr/>
          </p:nvSpPr>
          <p:spPr>
            <a:xfrm>
              <a:off x="5752247" y="1862982"/>
              <a:ext cx="14145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a:t>
              </a:r>
            </a:p>
          </p:txBody>
        </p:sp>
      </p:grpSp>
      <p:grpSp>
        <p:nvGrpSpPr>
          <p:cNvPr id="7" name="组合 6">
            <a:extLst>
              <a:ext uri="{FF2B5EF4-FFF2-40B4-BE49-F238E27FC236}">
                <a16:creationId xmlns:a16="http://schemas.microsoft.com/office/drawing/2014/main" xmlns="" id="{F0FE1B7D-708A-4357-B4EA-BE05FDC798E9}"/>
              </a:ext>
            </a:extLst>
          </p:cNvPr>
          <p:cNvGrpSpPr/>
          <p:nvPr/>
        </p:nvGrpSpPr>
        <p:grpSpPr>
          <a:xfrm>
            <a:off x="8159751" y="1722439"/>
            <a:ext cx="1624013" cy="962025"/>
            <a:chOff x="8159751" y="1722439"/>
            <a:chExt cx="1624013" cy="962025"/>
          </a:xfrm>
        </p:grpSpPr>
        <p:sp>
          <p:nvSpPr>
            <p:cNvPr id="50" name="MH_SubTitle_5">
              <a:extLst>
                <a:ext uri="{FF2B5EF4-FFF2-40B4-BE49-F238E27FC236}">
                  <a16:creationId xmlns:a16="http://schemas.microsoft.com/office/drawing/2014/main" xmlns="" id="{B33DB666-5D7B-47B1-8092-EAC18ED89A43}"/>
                </a:ext>
              </a:extLst>
            </p:cNvPr>
            <p:cNvSpPr/>
            <p:nvPr>
              <p:custDataLst>
                <p:tags r:id="rId9"/>
              </p:custDataLst>
            </p:nvPr>
          </p:nvSpPr>
          <p:spPr>
            <a:xfrm>
              <a:off x="8159751" y="1722439"/>
              <a:ext cx="1624013" cy="962025"/>
            </a:xfrm>
            <a:custGeom>
              <a:avLst/>
              <a:gdLst>
                <a:gd name="connsiteX0" fmla="*/ 0 w 1440160"/>
                <a:gd name="connsiteY0" fmla="*/ 183013 h 1008112"/>
                <a:gd name="connsiteX1" fmla="*/ 183013 w 1440160"/>
                <a:gd name="connsiteY1" fmla="*/ 0 h 1008112"/>
                <a:gd name="connsiteX2" fmla="*/ 1257147 w 1440160"/>
                <a:gd name="connsiteY2" fmla="*/ 0 h 1008112"/>
                <a:gd name="connsiteX3" fmla="*/ 1440160 w 1440160"/>
                <a:gd name="connsiteY3" fmla="*/ 183013 h 1008112"/>
                <a:gd name="connsiteX4" fmla="*/ 1440160 w 1440160"/>
                <a:gd name="connsiteY4" fmla="*/ 825099 h 1008112"/>
                <a:gd name="connsiteX5" fmla="*/ 1257147 w 1440160"/>
                <a:gd name="connsiteY5" fmla="*/ 1008112 h 1008112"/>
                <a:gd name="connsiteX6" fmla="*/ 183013 w 1440160"/>
                <a:gd name="connsiteY6" fmla="*/ 1008112 h 1008112"/>
                <a:gd name="connsiteX7" fmla="*/ 0 w 1440160"/>
                <a:gd name="connsiteY7" fmla="*/ 825099 h 1008112"/>
                <a:gd name="connsiteX8" fmla="*/ 0 w 1440160"/>
                <a:gd name="connsiteY8" fmla="*/ 183013 h 1008112"/>
                <a:gd name="connsiteX0" fmla="*/ 14990 w 1455150"/>
                <a:gd name="connsiteY0" fmla="*/ 183013 h 1138137"/>
                <a:gd name="connsiteX1" fmla="*/ 198003 w 1455150"/>
                <a:gd name="connsiteY1" fmla="*/ 0 h 1138137"/>
                <a:gd name="connsiteX2" fmla="*/ 1272137 w 1455150"/>
                <a:gd name="connsiteY2" fmla="*/ 0 h 1138137"/>
                <a:gd name="connsiteX3" fmla="*/ 1455150 w 1455150"/>
                <a:gd name="connsiteY3" fmla="*/ 183013 h 1138137"/>
                <a:gd name="connsiteX4" fmla="*/ 1455150 w 1455150"/>
                <a:gd name="connsiteY4" fmla="*/ 825099 h 1138137"/>
                <a:gd name="connsiteX5" fmla="*/ 1272137 w 1455150"/>
                <a:gd name="connsiteY5" fmla="*/ 1008112 h 1138137"/>
                <a:gd name="connsiteX6" fmla="*/ 198003 w 1455150"/>
                <a:gd name="connsiteY6" fmla="*/ 1008112 h 1138137"/>
                <a:gd name="connsiteX7" fmla="*/ 0 w 1455150"/>
                <a:gd name="connsiteY7" fmla="*/ 1109912 h 1138137"/>
                <a:gd name="connsiteX8" fmla="*/ 14990 w 1455150"/>
                <a:gd name="connsiteY8" fmla="*/ 183013 h 1138137"/>
                <a:gd name="connsiteX0" fmla="*/ 0 w 1440160"/>
                <a:gd name="connsiteY0" fmla="*/ 183013 h 1221073"/>
                <a:gd name="connsiteX1" fmla="*/ 183013 w 1440160"/>
                <a:gd name="connsiteY1" fmla="*/ 0 h 1221073"/>
                <a:gd name="connsiteX2" fmla="*/ 1257147 w 1440160"/>
                <a:gd name="connsiteY2" fmla="*/ 0 h 1221073"/>
                <a:gd name="connsiteX3" fmla="*/ 1440160 w 1440160"/>
                <a:gd name="connsiteY3" fmla="*/ 183013 h 1221073"/>
                <a:gd name="connsiteX4" fmla="*/ 1440160 w 1440160"/>
                <a:gd name="connsiteY4" fmla="*/ 825099 h 1221073"/>
                <a:gd name="connsiteX5" fmla="*/ 1257147 w 1440160"/>
                <a:gd name="connsiteY5" fmla="*/ 1008112 h 1221073"/>
                <a:gd name="connsiteX6" fmla="*/ 183013 w 1440160"/>
                <a:gd name="connsiteY6" fmla="*/ 1008112 h 1221073"/>
                <a:gd name="connsiteX7" fmla="*/ 0 w 1440160"/>
                <a:gd name="connsiteY7" fmla="*/ 1199853 h 1221073"/>
                <a:gd name="connsiteX8" fmla="*/ 0 w 1440160"/>
                <a:gd name="connsiteY8" fmla="*/ 183013 h 1221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0160" h="1221073">
                  <a:moveTo>
                    <a:pt x="0" y="183013"/>
                  </a:moveTo>
                  <a:cubicBezTo>
                    <a:pt x="0" y="81938"/>
                    <a:pt x="81938" y="0"/>
                    <a:pt x="183013" y="0"/>
                  </a:cubicBezTo>
                  <a:lnTo>
                    <a:pt x="1257147" y="0"/>
                  </a:lnTo>
                  <a:cubicBezTo>
                    <a:pt x="1358222" y="0"/>
                    <a:pt x="1440160" y="81938"/>
                    <a:pt x="1440160" y="183013"/>
                  </a:cubicBezTo>
                  <a:lnTo>
                    <a:pt x="1440160" y="825099"/>
                  </a:lnTo>
                  <a:cubicBezTo>
                    <a:pt x="1440160" y="926174"/>
                    <a:pt x="1358222" y="1008112"/>
                    <a:pt x="1257147" y="1008112"/>
                  </a:cubicBezTo>
                  <a:lnTo>
                    <a:pt x="183013" y="1008112"/>
                  </a:lnTo>
                  <a:cubicBezTo>
                    <a:pt x="81938" y="1008112"/>
                    <a:pt x="0" y="1300928"/>
                    <a:pt x="0" y="1199853"/>
                  </a:cubicBezTo>
                  <a:lnTo>
                    <a:pt x="0" y="183013"/>
                  </a:lnTo>
                  <a:close/>
                </a:path>
              </a:pathLst>
            </a:custGeom>
            <a:solidFill>
              <a:schemeClr val="accent1"/>
            </a:solidFill>
            <a:ln w="25400" cap="flat" cmpd="sng" algn="ctr">
              <a:noFill/>
              <a:prstDash val="solid"/>
            </a:ln>
            <a:effectLst/>
          </p:spPr>
          <p:txBody>
            <a:bodyPr lIns="0" tIns="0" rIns="0" bIns="144000" anchor="ctr">
              <a:normAutofit/>
            </a:bodyPr>
            <a:lstStyle/>
            <a:p>
              <a:pPr algn="ctr">
                <a:lnSpc>
                  <a:spcPct val="130000"/>
                </a:lnSpc>
                <a:defRPr/>
              </a:pPr>
              <a:endParaRPr lang="en-US" altLang="zh-CN" sz="1600" kern="0" dirty="0">
                <a:solidFill>
                  <a:srgbClr val="565656"/>
                </a:solidFill>
              </a:endParaRPr>
            </a:p>
          </p:txBody>
        </p:sp>
        <p:sp>
          <p:nvSpPr>
            <p:cNvPr id="27" name="矩形 26">
              <a:extLst>
                <a:ext uri="{FF2B5EF4-FFF2-40B4-BE49-F238E27FC236}">
                  <a16:creationId xmlns:a16="http://schemas.microsoft.com/office/drawing/2014/main" xmlns="" id="{1557ED0B-2B0C-4DB1-9C1B-F3C6FE862D1F}"/>
                </a:ext>
              </a:extLst>
            </p:cNvPr>
            <p:cNvSpPr/>
            <p:nvPr/>
          </p:nvSpPr>
          <p:spPr>
            <a:xfrm>
              <a:off x="8264466" y="1862982"/>
              <a:ext cx="1414581"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a:t>
              </a:r>
            </a:p>
          </p:txBody>
        </p:sp>
      </p:grpSp>
    </p:spTree>
    <p:custDataLst>
      <p:tags r:id="rId1"/>
    </p:custDataLst>
    <p:extLst>
      <p:ext uri="{BB962C8B-B14F-4D97-AF65-F5344CB8AC3E}">
        <p14:creationId xmlns:p14="http://schemas.microsoft.com/office/powerpoint/2010/main" val="1130728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anim calcmode="lin" valueType="num">
                                      <p:cBhvr>
                                        <p:cTn id="23" dur="1000" fill="hold"/>
                                        <p:tgtEl>
                                          <p:spTgt spid="44"/>
                                        </p:tgtEl>
                                        <p:attrNameLst>
                                          <p:attrName>ppt_x</p:attrName>
                                        </p:attrNameLst>
                                      </p:cBhvr>
                                      <p:tavLst>
                                        <p:tav tm="0">
                                          <p:val>
                                            <p:strVal val="#ppt_x"/>
                                          </p:val>
                                        </p:tav>
                                        <p:tav tm="100000">
                                          <p:val>
                                            <p:strVal val="#ppt_x"/>
                                          </p:val>
                                        </p:tav>
                                      </p:tavLst>
                                    </p:anim>
                                    <p:anim calcmode="lin" valueType="num">
                                      <p:cBhvr>
                                        <p:cTn id="24" dur="1000" fill="hold"/>
                                        <p:tgtEl>
                                          <p:spTgt spid="4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1000"/>
                                        <p:tgtEl>
                                          <p:spTgt spid="49"/>
                                        </p:tgtEl>
                                      </p:cBhvr>
                                    </p:animEffect>
                                    <p:anim calcmode="lin" valueType="num">
                                      <p:cBhvr>
                                        <p:cTn id="28" dur="1000" fill="hold"/>
                                        <p:tgtEl>
                                          <p:spTgt spid="49"/>
                                        </p:tgtEl>
                                        <p:attrNameLst>
                                          <p:attrName>ppt_x</p:attrName>
                                        </p:attrNameLst>
                                      </p:cBhvr>
                                      <p:tavLst>
                                        <p:tav tm="0">
                                          <p:val>
                                            <p:strVal val="#ppt_x"/>
                                          </p:val>
                                        </p:tav>
                                        <p:tav tm="100000">
                                          <p:val>
                                            <p:strVal val="#ppt_x"/>
                                          </p:val>
                                        </p:tav>
                                      </p:tavLst>
                                    </p:anim>
                                    <p:anim calcmode="lin" valueType="num">
                                      <p:cBhvr>
                                        <p:cTn id="29" dur="1000" fill="hold"/>
                                        <p:tgtEl>
                                          <p:spTgt spid="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1000"/>
                                        <p:tgtEl>
                                          <p:spTgt spid="54"/>
                                        </p:tgtEl>
                                      </p:cBhvr>
                                    </p:animEffect>
                                    <p:anim calcmode="lin" valueType="num">
                                      <p:cBhvr>
                                        <p:cTn id="33" dur="1000" fill="hold"/>
                                        <p:tgtEl>
                                          <p:spTgt spid="54"/>
                                        </p:tgtEl>
                                        <p:attrNameLst>
                                          <p:attrName>ppt_x</p:attrName>
                                        </p:attrNameLst>
                                      </p:cBhvr>
                                      <p:tavLst>
                                        <p:tav tm="0">
                                          <p:val>
                                            <p:strVal val="#ppt_x"/>
                                          </p:val>
                                        </p:tav>
                                        <p:tav tm="100000">
                                          <p:val>
                                            <p:strVal val="#ppt_x"/>
                                          </p:val>
                                        </p:tav>
                                      </p:tavLst>
                                    </p:anim>
                                    <p:anim calcmode="lin" valueType="num">
                                      <p:cBhvr>
                                        <p:cTn id="34" dur="1000" fill="hold"/>
                                        <p:tgtEl>
                                          <p:spTgt spid="5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7" presetClass="entr" presetSubtype="0"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1000"/>
                                        <p:tgtEl>
                                          <p:spTgt spid="3"/>
                                        </p:tgtEl>
                                      </p:cBhvr>
                                    </p:animEffect>
                                    <p:anim calcmode="lin" valueType="num">
                                      <p:cBhvr>
                                        <p:cTn id="59" dur="1000" fill="hold"/>
                                        <p:tgtEl>
                                          <p:spTgt spid="3"/>
                                        </p:tgtEl>
                                        <p:attrNameLst>
                                          <p:attrName>ppt_x</p:attrName>
                                        </p:attrNameLst>
                                      </p:cBhvr>
                                      <p:tavLst>
                                        <p:tav tm="0">
                                          <p:val>
                                            <p:strVal val="#ppt_x"/>
                                          </p:val>
                                        </p:tav>
                                        <p:tav tm="100000">
                                          <p:val>
                                            <p:strVal val="#ppt_x"/>
                                          </p:val>
                                        </p:tav>
                                      </p:tavLst>
                                    </p:anim>
                                    <p:anim calcmode="lin" valueType="num">
                                      <p:cBhvr>
                                        <p:cTn id="60" dur="1000" fill="hold"/>
                                        <p:tgtEl>
                                          <p:spTgt spid="3"/>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1000"/>
                                        <p:tgtEl>
                                          <p:spTgt spid="5"/>
                                        </p:tgtEl>
                                      </p:cBhvr>
                                    </p:animEffect>
                                    <p:anim calcmode="lin" valueType="num">
                                      <p:cBhvr>
                                        <p:cTn id="64" dur="1000" fill="hold"/>
                                        <p:tgtEl>
                                          <p:spTgt spid="5"/>
                                        </p:tgtEl>
                                        <p:attrNameLst>
                                          <p:attrName>ppt_x</p:attrName>
                                        </p:attrNameLst>
                                      </p:cBhvr>
                                      <p:tavLst>
                                        <p:tav tm="0">
                                          <p:val>
                                            <p:strVal val="#ppt_x"/>
                                          </p:val>
                                        </p:tav>
                                        <p:tav tm="100000">
                                          <p:val>
                                            <p:strVal val="#ppt_x"/>
                                          </p:val>
                                        </p:tav>
                                      </p:tavLst>
                                    </p:anim>
                                    <p:anim calcmode="lin" valueType="num">
                                      <p:cBhvr>
                                        <p:cTn id="6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9" grpId="0" animBg="1"/>
      <p:bldP spid="44" grpId="0" animBg="1"/>
      <p:bldP spid="49" grpId="0" animBg="1"/>
      <p:bldP spid="54" grpId="0" animBg="1"/>
      <p:bldP spid="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矩形: 圆角 19">
            <a:extLst>
              <a:ext uri="{FF2B5EF4-FFF2-40B4-BE49-F238E27FC236}">
                <a16:creationId xmlns:a16="http://schemas.microsoft.com/office/drawing/2014/main" xmlns="" id="{D212FB4D-F8E9-4200-B24F-BE0612D26DD9}"/>
              </a:ext>
            </a:extLst>
          </p:cNvPr>
          <p:cNvSpPr/>
          <p:nvPr/>
        </p:nvSpPr>
        <p:spPr>
          <a:xfrm>
            <a:off x="1338128" y="1619663"/>
            <a:ext cx="3340010" cy="2116900"/>
          </a:xfrm>
          <a:prstGeom prst="roundRect">
            <a:avLst>
              <a:gd name="adj" fmla="val 650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a16="http://schemas.microsoft.com/office/drawing/2014/main" xmlns="" id="{9163943C-0EB6-47EA-BD8A-DC6BA56622F6}"/>
              </a:ext>
            </a:extLst>
          </p:cNvPr>
          <p:cNvSpPr/>
          <p:nvPr/>
        </p:nvSpPr>
        <p:spPr>
          <a:xfrm>
            <a:off x="1338128" y="3943764"/>
            <a:ext cx="3340010" cy="2116900"/>
          </a:xfrm>
          <a:prstGeom prst="roundRect">
            <a:avLst>
              <a:gd name="adj" fmla="val 650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xmlns="" id="{2734CB14-15D5-4710-B9F3-756F95508378}"/>
              </a:ext>
            </a:extLst>
          </p:cNvPr>
          <p:cNvGrpSpPr/>
          <p:nvPr/>
        </p:nvGrpSpPr>
        <p:grpSpPr>
          <a:xfrm>
            <a:off x="4362194" y="281415"/>
            <a:ext cx="3467616" cy="896477"/>
            <a:chOff x="4362194" y="281415"/>
            <a:chExt cx="3467616" cy="896477"/>
          </a:xfrm>
        </p:grpSpPr>
        <p:sp>
          <p:nvSpPr>
            <p:cNvPr id="32" name="Freeform 145">
              <a:extLst>
                <a:ext uri="{FF2B5EF4-FFF2-40B4-BE49-F238E27FC236}">
                  <a16:creationId xmlns:a16="http://schemas.microsoft.com/office/drawing/2014/main" xmlns="" id="{F19AA28E-0AB4-4053-996F-57D572B6DC40}"/>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文本框 32">
              <a:extLst>
                <a:ext uri="{FF2B5EF4-FFF2-40B4-BE49-F238E27FC236}">
                  <a16:creationId xmlns:a16="http://schemas.microsoft.com/office/drawing/2014/main" xmlns="" id="{2F8DD1A8-28E1-4AA9-865C-D194A0B32254}"/>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11" name="组合 10">
            <a:extLst>
              <a:ext uri="{FF2B5EF4-FFF2-40B4-BE49-F238E27FC236}">
                <a16:creationId xmlns:a16="http://schemas.microsoft.com/office/drawing/2014/main" xmlns="" id="{40C612ED-FB04-42C6-8330-64B697068A88}"/>
              </a:ext>
            </a:extLst>
          </p:cNvPr>
          <p:cNvGrpSpPr/>
          <p:nvPr/>
        </p:nvGrpSpPr>
        <p:grpSpPr>
          <a:xfrm>
            <a:off x="5481185" y="1595438"/>
            <a:ext cx="5132388" cy="4519613"/>
            <a:chOff x="5481185" y="1595438"/>
            <a:chExt cx="5132388" cy="4519613"/>
          </a:xfrm>
        </p:grpSpPr>
        <p:sp>
          <p:nvSpPr>
            <p:cNvPr id="29" name="MH_SubTitle_4">
              <a:extLst>
                <a:ext uri="{FF2B5EF4-FFF2-40B4-BE49-F238E27FC236}">
                  <a16:creationId xmlns:a16="http://schemas.microsoft.com/office/drawing/2014/main" xmlns="" id="{3B000EF5-0F89-4195-8F00-8E291E97B234}"/>
                </a:ext>
              </a:extLst>
            </p:cNvPr>
            <p:cNvSpPr/>
            <p:nvPr>
              <p:custDataLst>
                <p:tags r:id="rId2"/>
              </p:custDataLst>
            </p:nvPr>
          </p:nvSpPr>
          <p:spPr>
            <a:xfrm>
              <a:off x="7697336" y="4784726"/>
              <a:ext cx="1120775" cy="1120775"/>
            </a:xfrm>
            <a:custGeom>
              <a:avLst/>
              <a:gdLst>
                <a:gd name="connsiteX0" fmla="*/ 560478 w 1120956"/>
                <a:gd name="connsiteY0" fmla="*/ 123306 h 1120958"/>
                <a:gd name="connsiteX1" fmla="*/ 123305 w 1120956"/>
                <a:gd name="connsiteY1" fmla="*/ 560479 h 1120958"/>
                <a:gd name="connsiteX2" fmla="*/ 560478 w 1120956"/>
                <a:gd name="connsiteY2" fmla="*/ 997652 h 1120958"/>
                <a:gd name="connsiteX3" fmla="*/ 997651 w 1120956"/>
                <a:gd name="connsiteY3" fmla="*/ 560479 h 1120958"/>
                <a:gd name="connsiteX4" fmla="*/ 560478 w 1120956"/>
                <a:gd name="connsiteY4" fmla="*/ 123306 h 1120958"/>
                <a:gd name="connsiteX5" fmla="*/ 560478 w 1120956"/>
                <a:gd name="connsiteY5" fmla="*/ 0 h 1120958"/>
                <a:gd name="connsiteX6" fmla="*/ 1120956 w 1120956"/>
                <a:gd name="connsiteY6" fmla="*/ 560479 h 1120958"/>
                <a:gd name="connsiteX7" fmla="*/ 560478 w 1120956"/>
                <a:gd name="connsiteY7" fmla="*/ 1120958 h 1120958"/>
                <a:gd name="connsiteX8" fmla="*/ 0 w 1120956"/>
                <a:gd name="connsiteY8" fmla="*/ 560479 h 1120958"/>
                <a:gd name="connsiteX9" fmla="*/ 560478 w 1120956"/>
                <a:gd name="connsiteY9" fmla="*/ 0 h 11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0956" h="1120958">
                  <a:moveTo>
                    <a:pt x="560478" y="123306"/>
                  </a:moveTo>
                  <a:cubicBezTo>
                    <a:pt x="319034" y="123306"/>
                    <a:pt x="123305" y="319035"/>
                    <a:pt x="123305" y="560479"/>
                  </a:cubicBezTo>
                  <a:cubicBezTo>
                    <a:pt x="123305" y="801923"/>
                    <a:pt x="319034" y="997652"/>
                    <a:pt x="560478" y="997652"/>
                  </a:cubicBezTo>
                  <a:cubicBezTo>
                    <a:pt x="801922" y="997652"/>
                    <a:pt x="997651" y="801923"/>
                    <a:pt x="997651" y="560479"/>
                  </a:cubicBezTo>
                  <a:cubicBezTo>
                    <a:pt x="997651" y="319035"/>
                    <a:pt x="801922" y="123306"/>
                    <a:pt x="560478" y="123306"/>
                  </a:cubicBezTo>
                  <a:close/>
                  <a:moveTo>
                    <a:pt x="560478" y="0"/>
                  </a:moveTo>
                  <a:cubicBezTo>
                    <a:pt x="870021" y="0"/>
                    <a:pt x="1120956" y="250935"/>
                    <a:pt x="1120956" y="560479"/>
                  </a:cubicBezTo>
                  <a:cubicBezTo>
                    <a:pt x="1120956" y="870023"/>
                    <a:pt x="870021" y="1120958"/>
                    <a:pt x="560478" y="1120958"/>
                  </a:cubicBezTo>
                  <a:cubicBezTo>
                    <a:pt x="250935" y="1120958"/>
                    <a:pt x="0" y="870023"/>
                    <a:pt x="0" y="560479"/>
                  </a:cubicBezTo>
                  <a:cubicBezTo>
                    <a:pt x="0" y="250935"/>
                    <a:pt x="250935" y="0"/>
                    <a:pt x="560478" y="0"/>
                  </a:cubicBezTo>
                  <a:close/>
                </a:path>
              </a:pathLst>
            </a:custGeom>
            <a:solidFill>
              <a:schemeClr val="accent1"/>
            </a:solidFill>
            <a:ln w="25400" cap="flat" cmpd="sng" algn="ctr">
              <a:solidFill>
                <a:sysClr val="window" lastClr="FFFFFF"/>
              </a:solidFill>
              <a:prstDash val="solid"/>
            </a:ln>
            <a:effectLst/>
          </p:spPr>
          <p:txBody>
            <a:bodyPr lIns="180000" tIns="252000" rIns="180000" bIns="0" anchor="ctr">
              <a:normAutofit/>
            </a:bodyPr>
            <a:lstStyle/>
            <a:p>
              <a:pPr algn="ctr">
                <a:lnSpc>
                  <a:spcPct val="120000"/>
                </a:lnSpc>
                <a:defRPr/>
              </a:pPr>
              <a:endParaRPr lang="en-US" altLang="zh-CN" kern="0" dirty="0"/>
            </a:p>
          </p:txBody>
        </p:sp>
        <p:sp>
          <p:nvSpPr>
            <p:cNvPr id="43" name="MH_Other_1">
              <a:extLst>
                <a:ext uri="{FF2B5EF4-FFF2-40B4-BE49-F238E27FC236}">
                  <a16:creationId xmlns:a16="http://schemas.microsoft.com/office/drawing/2014/main" xmlns="" id="{75B9DA1A-A4EC-4360-AD2F-6141E3A4D2D4}"/>
                </a:ext>
              </a:extLst>
            </p:cNvPr>
            <p:cNvSpPr/>
            <p:nvPr>
              <p:custDataLst>
                <p:tags r:id="rId3"/>
              </p:custDataLst>
            </p:nvPr>
          </p:nvSpPr>
          <p:spPr>
            <a:xfrm>
              <a:off x="7844972" y="4926014"/>
              <a:ext cx="825500" cy="295275"/>
            </a:xfrm>
            <a:custGeom>
              <a:avLst/>
              <a:gdLst/>
              <a:ahLst/>
              <a:cxnLst/>
              <a:rect l="l" t="t" r="r" b="b"/>
              <a:pathLst>
                <a:path w="1538370" h="548701">
                  <a:moveTo>
                    <a:pt x="769185" y="0"/>
                  </a:moveTo>
                  <a:cubicBezTo>
                    <a:pt x="1125831" y="0"/>
                    <a:pt x="1428933" y="229248"/>
                    <a:pt x="1538370" y="548701"/>
                  </a:cubicBezTo>
                  <a:lnTo>
                    <a:pt x="0" y="548701"/>
                  </a:lnTo>
                  <a:cubicBezTo>
                    <a:pt x="109438" y="229248"/>
                    <a:pt x="412539" y="0"/>
                    <a:pt x="769185" y="0"/>
                  </a:cubicBezTo>
                  <a:close/>
                </a:path>
              </a:pathLst>
            </a:custGeom>
            <a:solidFill>
              <a:schemeClr val="accent1">
                <a:lumMod val="60000"/>
                <a:lumOff val="40000"/>
              </a:schemeClr>
            </a:solidFill>
            <a:ln w="25400" cap="flat" cmpd="sng" algn="ctr">
              <a:noFill/>
              <a:prstDash val="solid"/>
            </a:ln>
            <a:effectLst/>
          </p:spPr>
          <p:txBody>
            <a:bodyPr lIns="0" tIns="0" rIns="0" bIns="0" anchor="ctr"/>
            <a:lstStyle/>
            <a:p>
              <a:pPr algn="ctr">
                <a:defRPr/>
              </a:pPr>
              <a:r>
                <a:rPr lang="en-US" b="1" kern="0" dirty="0">
                  <a:solidFill>
                    <a:sysClr val="window" lastClr="FFFFFF"/>
                  </a:solidFill>
                </a:rPr>
                <a:t>04</a:t>
              </a:r>
            </a:p>
          </p:txBody>
        </p:sp>
        <p:sp>
          <p:nvSpPr>
            <p:cNvPr id="44" name="MH_Other_2">
              <a:extLst>
                <a:ext uri="{FF2B5EF4-FFF2-40B4-BE49-F238E27FC236}">
                  <a16:creationId xmlns:a16="http://schemas.microsoft.com/office/drawing/2014/main" xmlns="" id="{B02045AF-9393-4F3D-8A31-D0201F852282}"/>
                </a:ext>
              </a:extLst>
            </p:cNvPr>
            <p:cNvSpPr/>
            <p:nvPr>
              <p:custDataLst>
                <p:tags r:id="rId4"/>
              </p:custDataLst>
            </p:nvPr>
          </p:nvSpPr>
          <p:spPr>
            <a:xfrm rot="13209306" flipH="1">
              <a:off x="8756198" y="4922838"/>
              <a:ext cx="1158875" cy="919162"/>
            </a:xfrm>
            <a:custGeom>
              <a:avLst/>
              <a:gdLst>
                <a:gd name="connsiteX0" fmla="*/ 1859477 w 3508168"/>
                <a:gd name="connsiteY0" fmla="*/ 3286893 h 3286893"/>
                <a:gd name="connsiteX1" fmla="*/ 44531 w 3508168"/>
                <a:gd name="connsiteY1" fmla="*/ 72638 h 3286893"/>
                <a:gd name="connsiteX2" fmla="*/ 3508168 w 3508168"/>
                <a:gd name="connsiteY2" fmla="*/ 1042456 h 3286893"/>
                <a:gd name="connsiteX0" fmla="*/ 1859477 w 1859477"/>
                <a:gd name="connsiteY0" fmla="*/ 3214255 h 3214255"/>
                <a:gd name="connsiteX1" fmla="*/ 44531 w 1859477"/>
                <a:gd name="connsiteY1" fmla="*/ 0 h 3214255"/>
              </a:gdLst>
              <a:ahLst/>
              <a:cxnLst>
                <a:cxn ang="0">
                  <a:pos x="connsiteX0" y="connsiteY0"/>
                </a:cxn>
                <a:cxn ang="0">
                  <a:pos x="connsiteX1" y="connsiteY1"/>
                </a:cxn>
              </a:cxnLst>
              <a:rect l="l" t="t" r="r" b="b"/>
              <a:pathLst>
                <a:path w="1859477" h="3214255">
                  <a:moveTo>
                    <a:pt x="1859477" y="3214255"/>
                  </a:moveTo>
                  <a:cubicBezTo>
                    <a:pt x="814613" y="1794164"/>
                    <a:pt x="-230251" y="374073"/>
                    <a:pt x="44531"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27" name="MH_SubTitle_2">
              <a:extLst>
                <a:ext uri="{FF2B5EF4-FFF2-40B4-BE49-F238E27FC236}">
                  <a16:creationId xmlns:a16="http://schemas.microsoft.com/office/drawing/2014/main" xmlns="" id="{5BC2774C-072E-4FFE-9D2A-8112089A1B48}"/>
                </a:ext>
              </a:extLst>
            </p:cNvPr>
            <p:cNvSpPr/>
            <p:nvPr>
              <p:custDataLst>
                <p:tags r:id="rId5"/>
              </p:custDataLst>
            </p:nvPr>
          </p:nvSpPr>
          <p:spPr>
            <a:xfrm>
              <a:off x="6324147" y="3827464"/>
              <a:ext cx="1454150" cy="1455737"/>
            </a:xfrm>
            <a:custGeom>
              <a:avLst/>
              <a:gdLst>
                <a:gd name="connsiteX0" fmla="*/ 727377 w 1454752"/>
                <a:gd name="connsiteY0" fmla="*/ 160023 h 1454752"/>
                <a:gd name="connsiteX1" fmla="*/ 160023 w 1454752"/>
                <a:gd name="connsiteY1" fmla="*/ 727377 h 1454752"/>
                <a:gd name="connsiteX2" fmla="*/ 727377 w 1454752"/>
                <a:gd name="connsiteY2" fmla="*/ 1294731 h 1454752"/>
                <a:gd name="connsiteX3" fmla="*/ 1294731 w 1454752"/>
                <a:gd name="connsiteY3" fmla="*/ 727377 h 1454752"/>
                <a:gd name="connsiteX4" fmla="*/ 727377 w 1454752"/>
                <a:gd name="connsiteY4" fmla="*/ 160023 h 1454752"/>
                <a:gd name="connsiteX5" fmla="*/ 727376 w 1454752"/>
                <a:gd name="connsiteY5" fmla="*/ 0 h 1454752"/>
                <a:gd name="connsiteX6" fmla="*/ 1454752 w 1454752"/>
                <a:gd name="connsiteY6" fmla="*/ 727376 h 1454752"/>
                <a:gd name="connsiteX7" fmla="*/ 727376 w 1454752"/>
                <a:gd name="connsiteY7" fmla="*/ 1454752 h 1454752"/>
                <a:gd name="connsiteX8" fmla="*/ 0 w 1454752"/>
                <a:gd name="connsiteY8" fmla="*/ 727376 h 1454752"/>
                <a:gd name="connsiteX9" fmla="*/ 727376 w 1454752"/>
                <a:gd name="connsiteY9" fmla="*/ 0 h 1454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54752" h="1454752">
                  <a:moveTo>
                    <a:pt x="727377" y="160023"/>
                  </a:moveTo>
                  <a:cubicBezTo>
                    <a:pt x="414036" y="160023"/>
                    <a:pt x="160023" y="414036"/>
                    <a:pt x="160023" y="727377"/>
                  </a:cubicBezTo>
                  <a:cubicBezTo>
                    <a:pt x="160023" y="1040718"/>
                    <a:pt x="414036" y="1294731"/>
                    <a:pt x="727377" y="1294731"/>
                  </a:cubicBezTo>
                  <a:cubicBezTo>
                    <a:pt x="1040718" y="1294731"/>
                    <a:pt x="1294731" y="1040718"/>
                    <a:pt x="1294731" y="727377"/>
                  </a:cubicBezTo>
                  <a:cubicBezTo>
                    <a:pt x="1294731" y="414036"/>
                    <a:pt x="1040718" y="160023"/>
                    <a:pt x="727377" y="160023"/>
                  </a:cubicBezTo>
                  <a:close/>
                  <a:moveTo>
                    <a:pt x="727376" y="0"/>
                  </a:moveTo>
                  <a:cubicBezTo>
                    <a:pt x="1129095" y="0"/>
                    <a:pt x="1454752" y="325657"/>
                    <a:pt x="1454752" y="727376"/>
                  </a:cubicBezTo>
                  <a:cubicBezTo>
                    <a:pt x="1454752" y="1129095"/>
                    <a:pt x="1129095" y="1454752"/>
                    <a:pt x="727376" y="1454752"/>
                  </a:cubicBezTo>
                  <a:cubicBezTo>
                    <a:pt x="325657" y="1454752"/>
                    <a:pt x="0" y="1129095"/>
                    <a:pt x="0" y="727376"/>
                  </a:cubicBezTo>
                  <a:cubicBezTo>
                    <a:pt x="0" y="325657"/>
                    <a:pt x="325657" y="0"/>
                    <a:pt x="727376" y="0"/>
                  </a:cubicBezTo>
                  <a:close/>
                </a:path>
              </a:pathLst>
            </a:custGeom>
            <a:solidFill>
              <a:schemeClr val="accent1"/>
            </a:solidFill>
            <a:ln w="25400" cap="flat" cmpd="sng" algn="ctr">
              <a:solidFill>
                <a:sysClr val="window" lastClr="FFFFFF"/>
              </a:solidFill>
              <a:prstDash val="solid"/>
            </a:ln>
            <a:effectLst/>
          </p:spPr>
          <p:txBody>
            <a:bodyPr lIns="216000" tIns="252000" rIns="216000" bIns="0" anchor="ctr">
              <a:normAutofit/>
            </a:bodyPr>
            <a:lstStyle/>
            <a:p>
              <a:pPr algn="ctr">
                <a:lnSpc>
                  <a:spcPct val="120000"/>
                </a:lnSpc>
                <a:defRPr/>
              </a:pPr>
              <a:endParaRPr lang="en-US" altLang="zh-CN" kern="0" dirty="0"/>
            </a:p>
          </p:txBody>
        </p:sp>
        <p:sp>
          <p:nvSpPr>
            <p:cNvPr id="48" name="MH_Other_3">
              <a:extLst>
                <a:ext uri="{FF2B5EF4-FFF2-40B4-BE49-F238E27FC236}">
                  <a16:creationId xmlns:a16="http://schemas.microsoft.com/office/drawing/2014/main" xmlns="" id="{2C4797D0-414D-472B-AB5D-E293B0B1C4D5}"/>
                </a:ext>
              </a:extLst>
            </p:cNvPr>
            <p:cNvSpPr/>
            <p:nvPr>
              <p:custDataLst>
                <p:tags r:id="rId6"/>
              </p:custDataLst>
            </p:nvPr>
          </p:nvSpPr>
          <p:spPr>
            <a:xfrm>
              <a:off x="6514648" y="4006850"/>
              <a:ext cx="1071563" cy="382588"/>
            </a:xfrm>
            <a:custGeom>
              <a:avLst/>
              <a:gdLst/>
              <a:ahLst/>
              <a:cxnLst/>
              <a:rect l="l" t="t" r="r" b="b"/>
              <a:pathLst>
                <a:path w="1538370" h="548701">
                  <a:moveTo>
                    <a:pt x="769185" y="0"/>
                  </a:moveTo>
                  <a:cubicBezTo>
                    <a:pt x="1125831" y="0"/>
                    <a:pt x="1428933" y="229248"/>
                    <a:pt x="1538370" y="548701"/>
                  </a:cubicBezTo>
                  <a:lnTo>
                    <a:pt x="0" y="548701"/>
                  </a:lnTo>
                  <a:cubicBezTo>
                    <a:pt x="109438" y="229248"/>
                    <a:pt x="412539" y="0"/>
                    <a:pt x="769185" y="0"/>
                  </a:cubicBezTo>
                  <a:close/>
                </a:path>
              </a:pathLst>
            </a:custGeom>
            <a:solidFill>
              <a:schemeClr val="accent1">
                <a:lumMod val="60000"/>
                <a:lumOff val="40000"/>
              </a:schemeClr>
            </a:solidFill>
            <a:ln w="25400" cap="flat" cmpd="sng" algn="ctr">
              <a:noFill/>
              <a:prstDash val="solid"/>
            </a:ln>
            <a:effectLst/>
          </p:spPr>
          <p:txBody>
            <a:bodyPr lIns="0" tIns="0" rIns="0" bIns="0" anchor="ctr"/>
            <a:lstStyle/>
            <a:p>
              <a:pPr algn="ctr">
                <a:defRPr/>
              </a:pPr>
              <a:r>
                <a:rPr lang="en-US" b="1" kern="0" dirty="0">
                  <a:solidFill>
                    <a:sysClr val="window" lastClr="FFFFFF"/>
                  </a:solidFill>
                </a:rPr>
                <a:t>02</a:t>
              </a:r>
            </a:p>
          </p:txBody>
        </p:sp>
        <p:sp>
          <p:nvSpPr>
            <p:cNvPr id="25" name="MH_SubTitle_3">
              <a:extLst>
                <a:ext uri="{FF2B5EF4-FFF2-40B4-BE49-F238E27FC236}">
                  <a16:creationId xmlns:a16="http://schemas.microsoft.com/office/drawing/2014/main" xmlns="" id="{67F2715C-CE58-485E-AAE4-454471B1AF38}"/>
                </a:ext>
              </a:extLst>
            </p:cNvPr>
            <p:cNvSpPr/>
            <p:nvPr>
              <p:custDataLst>
                <p:tags r:id="rId7"/>
              </p:custDataLst>
            </p:nvPr>
          </p:nvSpPr>
          <p:spPr>
            <a:xfrm>
              <a:off x="7586211" y="1595438"/>
              <a:ext cx="1341437" cy="1339850"/>
            </a:xfrm>
            <a:custGeom>
              <a:avLst/>
              <a:gdLst>
                <a:gd name="connsiteX0" fmla="*/ 670162 w 1340324"/>
                <a:gd name="connsiteY0" fmla="*/ 147436 h 1340324"/>
                <a:gd name="connsiteX1" fmla="*/ 147436 w 1340324"/>
                <a:gd name="connsiteY1" fmla="*/ 670162 h 1340324"/>
                <a:gd name="connsiteX2" fmla="*/ 670162 w 1340324"/>
                <a:gd name="connsiteY2" fmla="*/ 1192888 h 1340324"/>
                <a:gd name="connsiteX3" fmla="*/ 1192888 w 1340324"/>
                <a:gd name="connsiteY3" fmla="*/ 670162 h 1340324"/>
                <a:gd name="connsiteX4" fmla="*/ 670162 w 1340324"/>
                <a:gd name="connsiteY4" fmla="*/ 147436 h 1340324"/>
                <a:gd name="connsiteX5" fmla="*/ 670162 w 1340324"/>
                <a:gd name="connsiteY5" fmla="*/ 0 h 1340324"/>
                <a:gd name="connsiteX6" fmla="*/ 1340324 w 1340324"/>
                <a:gd name="connsiteY6" fmla="*/ 670162 h 1340324"/>
                <a:gd name="connsiteX7" fmla="*/ 670162 w 1340324"/>
                <a:gd name="connsiteY7" fmla="*/ 1340324 h 1340324"/>
                <a:gd name="connsiteX8" fmla="*/ 0 w 1340324"/>
                <a:gd name="connsiteY8" fmla="*/ 670162 h 1340324"/>
                <a:gd name="connsiteX9" fmla="*/ 670162 w 1340324"/>
                <a:gd name="connsiteY9" fmla="*/ 0 h 1340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0324" h="1340324">
                  <a:moveTo>
                    <a:pt x="670162" y="147436"/>
                  </a:moveTo>
                  <a:cubicBezTo>
                    <a:pt x="381468" y="147436"/>
                    <a:pt x="147436" y="381468"/>
                    <a:pt x="147436" y="670162"/>
                  </a:cubicBezTo>
                  <a:cubicBezTo>
                    <a:pt x="147436" y="958856"/>
                    <a:pt x="381468" y="1192888"/>
                    <a:pt x="670162" y="1192888"/>
                  </a:cubicBezTo>
                  <a:cubicBezTo>
                    <a:pt x="958856" y="1192888"/>
                    <a:pt x="1192888" y="958856"/>
                    <a:pt x="1192888" y="670162"/>
                  </a:cubicBezTo>
                  <a:cubicBezTo>
                    <a:pt x="1192888" y="381468"/>
                    <a:pt x="958856" y="147436"/>
                    <a:pt x="670162" y="147436"/>
                  </a:cubicBezTo>
                  <a:close/>
                  <a:moveTo>
                    <a:pt x="670162" y="0"/>
                  </a:moveTo>
                  <a:cubicBezTo>
                    <a:pt x="1040282" y="0"/>
                    <a:pt x="1340324" y="300042"/>
                    <a:pt x="1340324" y="670162"/>
                  </a:cubicBezTo>
                  <a:cubicBezTo>
                    <a:pt x="1340324" y="1040282"/>
                    <a:pt x="1040282" y="1340324"/>
                    <a:pt x="670162" y="1340324"/>
                  </a:cubicBezTo>
                  <a:cubicBezTo>
                    <a:pt x="300042" y="1340324"/>
                    <a:pt x="0" y="1040282"/>
                    <a:pt x="0" y="670162"/>
                  </a:cubicBezTo>
                  <a:cubicBezTo>
                    <a:pt x="0" y="300042"/>
                    <a:pt x="300042" y="0"/>
                    <a:pt x="670162" y="0"/>
                  </a:cubicBezTo>
                  <a:close/>
                </a:path>
              </a:pathLst>
            </a:custGeom>
            <a:solidFill>
              <a:schemeClr val="accent1"/>
            </a:solidFill>
            <a:ln w="25400" cap="flat" cmpd="sng" algn="ctr">
              <a:solidFill>
                <a:sysClr val="window" lastClr="FFFFFF"/>
              </a:solidFill>
              <a:prstDash val="solid"/>
            </a:ln>
            <a:effectLst/>
          </p:spPr>
          <p:txBody>
            <a:bodyPr lIns="216000" tIns="252000" rIns="216000" bIns="0" anchor="ctr">
              <a:normAutofit/>
            </a:bodyPr>
            <a:lstStyle/>
            <a:p>
              <a:pPr algn="ctr">
                <a:lnSpc>
                  <a:spcPct val="120000"/>
                </a:lnSpc>
                <a:defRPr/>
              </a:pPr>
              <a:endParaRPr lang="en-US" altLang="zh-CN" kern="0" dirty="0"/>
            </a:p>
          </p:txBody>
        </p:sp>
        <p:sp>
          <p:nvSpPr>
            <p:cNvPr id="52" name="MH_Other_4">
              <a:extLst>
                <a:ext uri="{FF2B5EF4-FFF2-40B4-BE49-F238E27FC236}">
                  <a16:creationId xmlns:a16="http://schemas.microsoft.com/office/drawing/2014/main" xmlns="" id="{21B2E897-F3AE-48BA-A8A7-5BBCE16ACD2E}"/>
                </a:ext>
              </a:extLst>
            </p:cNvPr>
            <p:cNvSpPr/>
            <p:nvPr>
              <p:custDataLst>
                <p:tags r:id="rId8"/>
              </p:custDataLst>
            </p:nvPr>
          </p:nvSpPr>
          <p:spPr>
            <a:xfrm>
              <a:off x="7764011" y="1762125"/>
              <a:ext cx="987425" cy="350838"/>
            </a:xfrm>
            <a:custGeom>
              <a:avLst/>
              <a:gdLst/>
              <a:ahLst/>
              <a:cxnLst/>
              <a:rect l="l" t="t" r="r" b="b"/>
              <a:pathLst>
                <a:path w="1538370" h="548701">
                  <a:moveTo>
                    <a:pt x="769185" y="0"/>
                  </a:moveTo>
                  <a:cubicBezTo>
                    <a:pt x="1125831" y="0"/>
                    <a:pt x="1428933" y="229248"/>
                    <a:pt x="1538370" y="548701"/>
                  </a:cubicBezTo>
                  <a:lnTo>
                    <a:pt x="0" y="548701"/>
                  </a:lnTo>
                  <a:cubicBezTo>
                    <a:pt x="109438" y="229248"/>
                    <a:pt x="412539" y="0"/>
                    <a:pt x="769185" y="0"/>
                  </a:cubicBezTo>
                  <a:close/>
                </a:path>
              </a:pathLst>
            </a:custGeom>
            <a:solidFill>
              <a:schemeClr val="accent1">
                <a:lumMod val="60000"/>
                <a:lumOff val="40000"/>
              </a:schemeClr>
            </a:solidFill>
            <a:ln w="25400" cap="flat" cmpd="sng" algn="ctr">
              <a:noFill/>
              <a:prstDash val="solid"/>
            </a:ln>
            <a:effectLst/>
          </p:spPr>
          <p:txBody>
            <a:bodyPr lIns="0" tIns="0" rIns="0" bIns="0" anchor="ctr"/>
            <a:lstStyle/>
            <a:p>
              <a:pPr algn="ctr">
                <a:defRPr/>
              </a:pPr>
              <a:r>
                <a:rPr lang="en-US" b="1" kern="0" dirty="0">
                  <a:solidFill>
                    <a:sysClr val="window" lastClr="FFFFFF"/>
                  </a:solidFill>
                </a:rPr>
                <a:t>03</a:t>
              </a:r>
            </a:p>
          </p:txBody>
        </p:sp>
        <p:sp>
          <p:nvSpPr>
            <p:cNvPr id="53" name="MH_Other_5">
              <a:extLst>
                <a:ext uri="{FF2B5EF4-FFF2-40B4-BE49-F238E27FC236}">
                  <a16:creationId xmlns:a16="http://schemas.microsoft.com/office/drawing/2014/main" xmlns="" id="{795C7A3C-87F4-4666-8AE8-8B3A14215422}"/>
                </a:ext>
              </a:extLst>
            </p:cNvPr>
            <p:cNvSpPr/>
            <p:nvPr>
              <p:custDataLst>
                <p:tags r:id="rId9"/>
              </p:custDataLst>
            </p:nvPr>
          </p:nvSpPr>
          <p:spPr>
            <a:xfrm>
              <a:off x="8333922" y="2678113"/>
              <a:ext cx="1843088" cy="3105150"/>
            </a:xfrm>
            <a:custGeom>
              <a:avLst/>
              <a:gdLst>
                <a:gd name="connsiteX0" fmla="*/ 1859477 w 3508168"/>
                <a:gd name="connsiteY0" fmla="*/ 3286893 h 3286893"/>
                <a:gd name="connsiteX1" fmla="*/ 44531 w 3508168"/>
                <a:gd name="connsiteY1" fmla="*/ 72638 h 3286893"/>
                <a:gd name="connsiteX2" fmla="*/ 3508168 w 3508168"/>
                <a:gd name="connsiteY2" fmla="*/ 1042456 h 3286893"/>
                <a:gd name="connsiteX0" fmla="*/ 1859477 w 1859477"/>
                <a:gd name="connsiteY0" fmla="*/ 3214255 h 3214255"/>
                <a:gd name="connsiteX1" fmla="*/ 44531 w 1859477"/>
                <a:gd name="connsiteY1" fmla="*/ 0 h 3214255"/>
              </a:gdLst>
              <a:ahLst/>
              <a:cxnLst>
                <a:cxn ang="0">
                  <a:pos x="connsiteX0" y="connsiteY0"/>
                </a:cxn>
                <a:cxn ang="0">
                  <a:pos x="connsiteX1" y="connsiteY1"/>
                </a:cxn>
              </a:cxnLst>
              <a:rect l="l" t="t" r="r" b="b"/>
              <a:pathLst>
                <a:path w="1859477" h="3214255">
                  <a:moveTo>
                    <a:pt x="1859477" y="3214255"/>
                  </a:moveTo>
                  <a:cubicBezTo>
                    <a:pt x="814613" y="1794164"/>
                    <a:pt x="-230251" y="374073"/>
                    <a:pt x="44531"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54" name="MH_Other_6">
              <a:extLst>
                <a:ext uri="{FF2B5EF4-FFF2-40B4-BE49-F238E27FC236}">
                  <a16:creationId xmlns:a16="http://schemas.microsoft.com/office/drawing/2014/main" xmlns="" id="{C938C7DC-86AE-4B1F-9508-C6EA62ED73AE}"/>
                </a:ext>
              </a:extLst>
            </p:cNvPr>
            <p:cNvSpPr/>
            <p:nvPr>
              <p:custDataLst>
                <p:tags r:id="rId10"/>
              </p:custDataLst>
            </p:nvPr>
          </p:nvSpPr>
          <p:spPr>
            <a:xfrm rot="4888143" flipV="1">
              <a:off x="8184698" y="3776664"/>
              <a:ext cx="1535113" cy="2655887"/>
            </a:xfrm>
            <a:custGeom>
              <a:avLst/>
              <a:gdLst>
                <a:gd name="connsiteX0" fmla="*/ 1859477 w 3508168"/>
                <a:gd name="connsiteY0" fmla="*/ 3286893 h 3286893"/>
                <a:gd name="connsiteX1" fmla="*/ 44531 w 3508168"/>
                <a:gd name="connsiteY1" fmla="*/ 72638 h 3286893"/>
                <a:gd name="connsiteX2" fmla="*/ 3508168 w 3508168"/>
                <a:gd name="connsiteY2" fmla="*/ 1042456 h 3286893"/>
                <a:gd name="connsiteX0" fmla="*/ 1859477 w 1859477"/>
                <a:gd name="connsiteY0" fmla="*/ 3214255 h 3214255"/>
                <a:gd name="connsiteX1" fmla="*/ 44531 w 1859477"/>
                <a:gd name="connsiteY1" fmla="*/ 0 h 3214255"/>
              </a:gdLst>
              <a:ahLst/>
              <a:cxnLst>
                <a:cxn ang="0">
                  <a:pos x="connsiteX0" y="connsiteY0"/>
                </a:cxn>
                <a:cxn ang="0">
                  <a:pos x="connsiteX1" y="connsiteY1"/>
                </a:cxn>
              </a:cxnLst>
              <a:rect l="l" t="t" r="r" b="b"/>
              <a:pathLst>
                <a:path w="1859477" h="3214255">
                  <a:moveTo>
                    <a:pt x="1859477" y="3214255"/>
                  </a:moveTo>
                  <a:cubicBezTo>
                    <a:pt x="814613" y="1794164"/>
                    <a:pt x="-230251" y="374073"/>
                    <a:pt x="44531"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24" name="MH_SubTitle_1">
              <a:extLst>
                <a:ext uri="{FF2B5EF4-FFF2-40B4-BE49-F238E27FC236}">
                  <a16:creationId xmlns:a16="http://schemas.microsoft.com/office/drawing/2014/main" xmlns="" id="{BD9D9DBD-BE12-4973-A46E-F2F617130C46}"/>
                </a:ext>
              </a:extLst>
            </p:cNvPr>
            <p:cNvSpPr/>
            <p:nvPr>
              <p:custDataLst>
                <p:tags r:id="rId11"/>
              </p:custDataLst>
            </p:nvPr>
          </p:nvSpPr>
          <p:spPr>
            <a:xfrm>
              <a:off x="5481185" y="2090739"/>
              <a:ext cx="1725612" cy="1724025"/>
            </a:xfrm>
            <a:custGeom>
              <a:avLst/>
              <a:gdLst>
                <a:gd name="connsiteX0" fmla="*/ 862364 w 1724728"/>
                <a:gd name="connsiteY0" fmla="*/ 189720 h 1724728"/>
                <a:gd name="connsiteX1" fmla="*/ 189720 w 1724728"/>
                <a:gd name="connsiteY1" fmla="*/ 862364 h 1724728"/>
                <a:gd name="connsiteX2" fmla="*/ 862364 w 1724728"/>
                <a:gd name="connsiteY2" fmla="*/ 1535008 h 1724728"/>
                <a:gd name="connsiteX3" fmla="*/ 1535008 w 1724728"/>
                <a:gd name="connsiteY3" fmla="*/ 862364 h 1724728"/>
                <a:gd name="connsiteX4" fmla="*/ 862364 w 1724728"/>
                <a:gd name="connsiteY4" fmla="*/ 189720 h 1724728"/>
                <a:gd name="connsiteX5" fmla="*/ 862364 w 1724728"/>
                <a:gd name="connsiteY5" fmla="*/ 0 h 1724728"/>
                <a:gd name="connsiteX6" fmla="*/ 1724728 w 1724728"/>
                <a:gd name="connsiteY6" fmla="*/ 862364 h 1724728"/>
                <a:gd name="connsiteX7" fmla="*/ 862364 w 1724728"/>
                <a:gd name="connsiteY7" fmla="*/ 1724728 h 1724728"/>
                <a:gd name="connsiteX8" fmla="*/ 0 w 1724728"/>
                <a:gd name="connsiteY8" fmla="*/ 862364 h 1724728"/>
                <a:gd name="connsiteX9" fmla="*/ 862364 w 1724728"/>
                <a:gd name="connsiteY9" fmla="*/ 0 h 1724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4728" h="1724728">
                  <a:moveTo>
                    <a:pt x="862364" y="189720"/>
                  </a:moveTo>
                  <a:cubicBezTo>
                    <a:pt x="490873" y="189720"/>
                    <a:pt x="189720" y="490873"/>
                    <a:pt x="189720" y="862364"/>
                  </a:cubicBezTo>
                  <a:cubicBezTo>
                    <a:pt x="189720" y="1233855"/>
                    <a:pt x="490873" y="1535008"/>
                    <a:pt x="862364" y="1535008"/>
                  </a:cubicBezTo>
                  <a:cubicBezTo>
                    <a:pt x="1233855" y="1535008"/>
                    <a:pt x="1535008" y="1233855"/>
                    <a:pt x="1535008" y="862364"/>
                  </a:cubicBezTo>
                  <a:cubicBezTo>
                    <a:pt x="1535008" y="490873"/>
                    <a:pt x="1233855" y="189720"/>
                    <a:pt x="862364" y="189720"/>
                  </a:cubicBezTo>
                  <a:close/>
                  <a:moveTo>
                    <a:pt x="862364" y="0"/>
                  </a:moveTo>
                  <a:cubicBezTo>
                    <a:pt x="1338634" y="0"/>
                    <a:pt x="1724728" y="386094"/>
                    <a:pt x="1724728" y="862364"/>
                  </a:cubicBezTo>
                  <a:cubicBezTo>
                    <a:pt x="1724728" y="1338634"/>
                    <a:pt x="1338634" y="1724728"/>
                    <a:pt x="862364" y="1724728"/>
                  </a:cubicBezTo>
                  <a:cubicBezTo>
                    <a:pt x="386094" y="1724728"/>
                    <a:pt x="0" y="1338634"/>
                    <a:pt x="0" y="862364"/>
                  </a:cubicBezTo>
                  <a:cubicBezTo>
                    <a:pt x="0" y="386094"/>
                    <a:pt x="386094" y="0"/>
                    <a:pt x="862364" y="0"/>
                  </a:cubicBezTo>
                  <a:close/>
                </a:path>
              </a:pathLst>
            </a:custGeom>
            <a:solidFill>
              <a:schemeClr val="accent1"/>
            </a:solidFill>
            <a:ln w="25400" cap="flat" cmpd="sng" algn="ctr">
              <a:solidFill>
                <a:sysClr val="window" lastClr="FFFFFF"/>
              </a:solidFill>
              <a:prstDash val="solid"/>
            </a:ln>
            <a:effectLst/>
          </p:spPr>
          <p:txBody>
            <a:bodyPr lIns="252000" tIns="252000" rIns="252000" bIns="0" anchor="ctr">
              <a:normAutofit/>
            </a:bodyPr>
            <a:lstStyle/>
            <a:p>
              <a:pPr algn="ctr">
                <a:lnSpc>
                  <a:spcPct val="120000"/>
                </a:lnSpc>
                <a:defRPr/>
              </a:pPr>
              <a:endParaRPr lang="en-US" altLang="zh-CN" kern="0" dirty="0"/>
            </a:p>
          </p:txBody>
        </p:sp>
        <p:sp>
          <p:nvSpPr>
            <p:cNvPr id="58" name="MH_Other_7">
              <a:extLst>
                <a:ext uri="{FF2B5EF4-FFF2-40B4-BE49-F238E27FC236}">
                  <a16:creationId xmlns:a16="http://schemas.microsoft.com/office/drawing/2014/main" xmlns="" id="{DCDACA36-3E59-400D-BAE7-F5DE12D839DA}"/>
                </a:ext>
              </a:extLst>
            </p:cNvPr>
            <p:cNvSpPr/>
            <p:nvPr>
              <p:custDataLst>
                <p:tags r:id="rId12"/>
              </p:custDataLst>
            </p:nvPr>
          </p:nvSpPr>
          <p:spPr>
            <a:xfrm>
              <a:off x="5709785" y="2298700"/>
              <a:ext cx="1270000" cy="452438"/>
            </a:xfrm>
            <a:custGeom>
              <a:avLst/>
              <a:gdLst/>
              <a:ahLst/>
              <a:cxnLst/>
              <a:rect l="l" t="t" r="r" b="b"/>
              <a:pathLst>
                <a:path w="1538370" h="548701">
                  <a:moveTo>
                    <a:pt x="769185" y="0"/>
                  </a:moveTo>
                  <a:cubicBezTo>
                    <a:pt x="1125831" y="0"/>
                    <a:pt x="1428933" y="229248"/>
                    <a:pt x="1538370" y="548701"/>
                  </a:cubicBezTo>
                  <a:lnTo>
                    <a:pt x="0" y="548701"/>
                  </a:lnTo>
                  <a:cubicBezTo>
                    <a:pt x="109438" y="229248"/>
                    <a:pt x="412539" y="0"/>
                    <a:pt x="769185" y="0"/>
                  </a:cubicBezTo>
                  <a:close/>
                </a:path>
              </a:pathLst>
            </a:custGeom>
            <a:solidFill>
              <a:schemeClr val="accent1">
                <a:lumMod val="60000"/>
                <a:lumOff val="40000"/>
              </a:schemeClr>
            </a:solidFill>
            <a:ln w="25400" cap="flat" cmpd="sng" algn="ctr">
              <a:noFill/>
              <a:prstDash val="solid"/>
            </a:ln>
            <a:effectLst/>
          </p:spPr>
          <p:txBody>
            <a:bodyPr lIns="0" tIns="0" rIns="0" bIns="0" anchor="ctr"/>
            <a:lstStyle/>
            <a:p>
              <a:pPr algn="ctr">
                <a:defRPr/>
              </a:pPr>
              <a:r>
                <a:rPr lang="en-US" b="1" kern="0" dirty="0">
                  <a:solidFill>
                    <a:sysClr val="window" lastClr="FFFFFF"/>
                  </a:solidFill>
                </a:rPr>
                <a:t>01</a:t>
              </a:r>
            </a:p>
          </p:txBody>
        </p:sp>
        <p:sp>
          <p:nvSpPr>
            <p:cNvPr id="28" name="MH_SubTitle_5">
              <a:extLst>
                <a:ext uri="{FF2B5EF4-FFF2-40B4-BE49-F238E27FC236}">
                  <a16:creationId xmlns:a16="http://schemas.microsoft.com/office/drawing/2014/main" xmlns="" id="{B4292A57-DA87-4839-A8F0-2B69DA19EE20}"/>
                </a:ext>
              </a:extLst>
            </p:cNvPr>
            <p:cNvSpPr/>
            <p:nvPr>
              <p:custDataLst>
                <p:tags r:id="rId13"/>
              </p:custDataLst>
            </p:nvPr>
          </p:nvSpPr>
          <p:spPr>
            <a:xfrm>
              <a:off x="9013372" y="3287714"/>
              <a:ext cx="1163638" cy="1163637"/>
            </a:xfrm>
            <a:custGeom>
              <a:avLst/>
              <a:gdLst>
                <a:gd name="connsiteX0" fmla="*/ 581930 w 1163860"/>
                <a:gd name="connsiteY0" fmla="*/ 128025 h 1163860"/>
                <a:gd name="connsiteX1" fmla="*/ 128025 w 1163860"/>
                <a:gd name="connsiteY1" fmla="*/ 581930 h 1163860"/>
                <a:gd name="connsiteX2" fmla="*/ 581930 w 1163860"/>
                <a:gd name="connsiteY2" fmla="*/ 1035835 h 1163860"/>
                <a:gd name="connsiteX3" fmla="*/ 1035835 w 1163860"/>
                <a:gd name="connsiteY3" fmla="*/ 581930 h 1163860"/>
                <a:gd name="connsiteX4" fmla="*/ 581930 w 1163860"/>
                <a:gd name="connsiteY4" fmla="*/ 128025 h 1163860"/>
                <a:gd name="connsiteX5" fmla="*/ 581930 w 1163860"/>
                <a:gd name="connsiteY5" fmla="*/ 0 h 1163860"/>
                <a:gd name="connsiteX6" fmla="*/ 1163860 w 1163860"/>
                <a:gd name="connsiteY6" fmla="*/ 581930 h 1163860"/>
                <a:gd name="connsiteX7" fmla="*/ 581930 w 1163860"/>
                <a:gd name="connsiteY7" fmla="*/ 1163860 h 1163860"/>
                <a:gd name="connsiteX8" fmla="*/ 0 w 1163860"/>
                <a:gd name="connsiteY8" fmla="*/ 581930 h 1163860"/>
                <a:gd name="connsiteX9" fmla="*/ 581930 w 1163860"/>
                <a:gd name="connsiteY9" fmla="*/ 0 h 116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3860" h="1163860">
                  <a:moveTo>
                    <a:pt x="581930" y="128025"/>
                  </a:moveTo>
                  <a:cubicBezTo>
                    <a:pt x="331245" y="128025"/>
                    <a:pt x="128025" y="331245"/>
                    <a:pt x="128025" y="581930"/>
                  </a:cubicBezTo>
                  <a:cubicBezTo>
                    <a:pt x="128025" y="832615"/>
                    <a:pt x="331245" y="1035835"/>
                    <a:pt x="581930" y="1035835"/>
                  </a:cubicBezTo>
                  <a:cubicBezTo>
                    <a:pt x="832615" y="1035835"/>
                    <a:pt x="1035835" y="832615"/>
                    <a:pt x="1035835" y="581930"/>
                  </a:cubicBezTo>
                  <a:cubicBezTo>
                    <a:pt x="1035835" y="331245"/>
                    <a:pt x="832615" y="128025"/>
                    <a:pt x="581930" y="128025"/>
                  </a:cubicBezTo>
                  <a:close/>
                  <a:moveTo>
                    <a:pt x="581930" y="0"/>
                  </a:moveTo>
                  <a:cubicBezTo>
                    <a:pt x="903321" y="0"/>
                    <a:pt x="1163860" y="260539"/>
                    <a:pt x="1163860" y="581930"/>
                  </a:cubicBezTo>
                  <a:cubicBezTo>
                    <a:pt x="1163860" y="903321"/>
                    <a:pt x="903321" y="1163860"/>
                    <a:pt x="581930" y="1163860"/>
                  </a:cubicBezTo>
                  <a:cubicBezTo>
                    <a:pt x="260539" y="1163860"/>
                    <a:pt x="0" y="903321"/>
                    <a:pt x="0" y="581930"/>
                  </a:cubicBezTo>
                  <a:cubicBezTo>
                    <a:pt x="0" y="260539"/>
                    <a:pt x="260539" y="0"/>
                    <a:pt x="581930" y="0"/>
                  </a:cubicBezTo>
                  <a:close/>
                </a:path>
              </a:pathLst>
            </a:custGeom>
            <a:solidFill>
              <a:schemeClr val="accent1"/>
            </a:solidFill>
            <a:ln w="25400" cap="flat" cmpd="sng" algn="ctr">
              <a:solidFill>
                <a:sysClr val="window" lastClr="FFFFFF"/>
              </a:solidFill>
              <a:prstDash val="solid"/>
            </a:ln>
            <a:effectLst/>
          </p:spPr>
          <p:txBody>
            <a:bodyPr lIns="180000" tIns="252000" rIns="180000" bIns="0" anchor="ctr">
              <a:normAutofit/>
            </a:bodyPr>
            <a:lstStyle/>
            <a:p>
              <a:pPr algn="ctr">
                <a:lnSpc>
                  <a:spcPct val="120000"/>
                </a:lnSpc>
                <a:defRPr/>
              </a:pPr>
              <a:endParaRPr lang="en-US" altLang="zh-CN" kern="0" dirty="0"/>
            </a:p>
          </p:txBody>
        </p:sp>
        <p:sp>
          <p:nvSpPr>
            <p:cNvPr id="62" name="MH_Other_8">
              <a:extLst>
                <a:ext uri="{FF2B5EF4-FFF2-40B4-BE49-F238E27FC236}">
                  <a16:creationId xmlns:a16="http://schemas.microsoft.com/office/drawing/2014/main" xmlns="" id="{57724BB7-3FBA-482D-A9BB-D6EDBC24050A}"/>
                </a:ext>
              </a:extLst>
            </p:cNvPr>
            <p:cNvSpPr/>
            <p:nvPr>
              <p:custDataLst>
                <p:tags r:id="rId14"/>
              </p:custDataLst>
            </p:nvPr>
          </p:nvSpPr>
          <p:spPr>
            <a:xfrm>
              <a:off x="9175297" y="3424239"/>
              <a:ext cx="857250" cy="306387"/>
            </a:xfrm>
            <a:custGeom>
              <a:avLst/>
              <a:gdLst/>
              <a:ahLst/>
              <a:cxnLst/>
              <a:rect l="l" t="t" r="r" b="b"/>
              <a:pathLst>
                <a:path w="1538370" h="548701">
                  <a:moveTo>
                    <a:pt x="769185" y="0"/>
                  </a:moveTo>
                  <a:cubicBezTo>
                    <a:pt x="1125831" y="0"/>
                    <a:pt x="1428933" y="229248"/>
                    <a:pt x="1538370" y="548701"/>
                  </a:cubicBezTo>
                  <a:lnTo>
                    <a:pt x="0" y="548701"/>
                  </a:lnTo>
                  <a:cubicBezTo>
                    <a:pt x="109438" y="229248"/>
                    <a:pt x="412539" y="0"/>
                    <a:pt x="769185" y="0"/>
                  </a:cubicBezTo>
                  <a:close/>
                </a:path>
              </a:pathLst>
            </a:custGeom>
            <a:solidFill>
              <a:schemeClr val="accent1">
                <a:lumMod val="60000"/>
                <a:lumOff val="40000"/>
              </a:schemeClr>
            </a:solidFill>
            <a:ln w="25400" cap="flat" cmpd="sng" algn="ctr">
              <a:noFill/>
              <a:prstDash val="solid"/>
            </a:ln>
            <a:effectLst/>
          </p:spPr>
          <p:txBody>
            <a:bodyPr lIns="0" tIns="0" rIns="0" bIns="0" anchor="ctr"/>
            <a:lstStyle/>
            <a:p>
              <a:pPr algn="ctr">
                <a:defRPr/>
              </a:pPr>
              <a:r>
                <a:rPr lang="en-US" b="1" kern="0" dirty="0">
                  <a:solidFill>
                    <a:sysClr val="window" lastClr="FFFFFF"/>
                  </a:solidFill>
                </a:rPr>
                <a:t>05</a:t>
              </a:r>
            </a:p>
          </p:txBody>
        </p:sp>
        <p:sp>
          <p:nvSpPr>
            <p:cNvPr id="63" name="MH_Other_9">
              <a:extLst>
                <a:ext uri="{FF2B5EF4-FFF2-40B4-BE49-F238E27FC236}">
                  <a16:creationId xmlns:a16="http://schemas.microsoft.com/office/drawing/2014/main" xmlns="" id="{E182245D-866A-4023-9910-E399AAE637A4}"/>
                </a:ext>
              </a:extLst>
            </p:cNvPr>
            <p:cNvSpPr/>
            <p:nvPr>
              <p:custDataLst>
                <p:tags r:id="rId15"/>
              </p:custDataLst>
            </p:nvPr>
          </p:nvSpPr>
          <p:spPr>
            <a:xfrm>
              <a:off x="6803572" y="3324226"/>
              <a:ext cx="3157538" cy="2163763"/>
            </a:xfrm>
            <a:custGeom>
              <a:avLst/>
              <a:gdLst>
                <a:gd name="connsiteX0" fmla="*/ 4253345 w 4253345"/>
                <a:gd name="connsiteY0" fmla="*/ 2620437 h 4144437"/>
                <a:gd name="connsiteX1" fmla="*/ 429491 w 4253345"/>
                <a:gd name="connsiteY1" fmla="*/ 29637 h 4144437"/>
                <a:gd name="connsiteX2" fmla="*/ 41563 w 4253345"/>
                <a:gd name="connsiteY2" fmla="*/ 4144437 h 4144437"/>
                <a:gd name="connsiteX0" fmla="*/ 3823854 w 3823854"/>
                <a:gd name="connsiteY0" fmla="*/ 2620437 h 2620437"/>
                <a:gd name="connsiteX1" fmla="*/ 0 w 3823854"/>
                <a:gd name="connsiteY1" fmla="*/ 29637 h 2620437"/>
              </a:gdLst>
              <a:ahLst/>
              <a:cxnLst>
                <a:cxn ang="0">
                  <a:pos x="connsiteX0" y="connsiteY0"/>
                </a:cxn>
                <a:cxn ang="0">
                  <a:pos x="connsiteX1" y="connsiteY1"/>
                </a:cxn>
              </a:cxnLst>
              <a:rect l="l" t="t" r="r" b="b"/>
              <a:pathLst>
                <a:path w="3823854" h="2620437">
                  <a:moveTo>
                    <a:pt x="3823854" y="2620437"/>
                  </a:moveTo>
                  <a:cubicBezTo>
                    <a:pt x="2262909" y="1198037"/>
                    <a:pt x="701964" y="-224363"/>
                    <a:pt x="0" y="29637"/>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64" name="MH_Other_10">
              <a:extLst>
                <a:ext uri="{FF2B5EF4-FFF2-40B4-BE49-F238E27FC236}">
                  <a16:creationId xmlns:a16="http://schemas.microsoft.com/office/drawing/2014/main" xmlns="" id="{F5CC3070-DB41-4F64-A84E-5DB3D5C39A35}"/>
                </a:ext>
              </a:extLst>
            </p:cNvPr>
            <p:cNvSpPr/>
            <p:nvPr>
              <p:custDataLst>
                <p:tags r:id="rId16"/>
              </p:custDataLst>
            </p:nvPr>
          </p:nvSpPr>
          <p:spPr>
            <a:xfrm rot="2112563">
              <a:off x="9187998" y="4421188"/>
              <a:ext cx="976313" cy="787400"/>
            </a:xfrm>
            <a:custGeom>
              <a:avLst/>
              <a:gdLst>
                <a:gd name="connsiteX0" fmla="*/ 1859477 w 3508168"/>
                <a:gd name="connsiteY0" fmla="*/ 3286893 h 3286893"/>
                <a:gd name="connsiteX1" fmla="*/ 44531 w 3508168"/>
                <a:gd name="connsiteY1" fmla="*/ 72638 h 3286893"/>
                <a:gd name="connsiteX2" fmla="*/ 3508168 w 3508168"/>
                <a:gd name="connsiteY2" fmla="*/ 1042456 h 3286893"/>
                <a:gd name="connsiteX0" fmla="*/ 1859477 w 1859477"/>
                <a:gd name="connsiteY0" fmla="*/ 3214255 h 3214255"/>
                <a:gd name="connsiteX1" fmla="*/ 44531 w 1859477"/>
                <a:gd name="connsiteY1" fmla="*/ 0 h 3214255"/>
              </a:gdLst>
              <a:ahLst/>
              <a:cxnLst>
                <a:cxn ang="0">
                  <a:pos x="connsiteX0" y="connsiteY0"/>
                </a:cxn>
                <a:cxn ang="0">
                  <a:pos x="connsiteX1" y="connsiteY1"/>
                </a:cxn>
              </a:cxnLst>
              <a:rect l="l" t="t" r="r" b="b"/>
              <a:pathLst>
                <a:path w="1859477" h="3214255">
                  <a:moveTo>
                    <a:pt x="1859477" y="3214255"/>
                  </a:moveTo>
                  <a:cubicBezTo>
                    <a:pt x="814613" y="1794164"/>
                    <a:pt x="-230251" y="374073"/>
                    <a:pt x="44531"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76" name="MH_Title_1">
              <a:extLst>
                <a:ext uri="{FF2B5EF4-FFF2-40B4-BE49-F238E27FC236}">
                  <a16:creationId xmlns:a16="http://schemas.microsoft.com/office/drawing/2014/main" xmlns="" id="{79D4AD70-3717-4238-8054-597B05C1503C}"/>
                </a:ext>
              </a:extLst>
            </p:cNvPr>
            <p:cNvSpPr/>
            <p:nvPr>
              <p:custDataLst>
                <p:tags r:id="rId17"/>
              </p:custDataLst>
            </p:nvPr>
          </p:nvSpPr>
          <p:spPr>
            <a:xfrm>
              <a:off x="9721398" y="5222876"/>
              <a:ext cx="892175" cy="892175"/>
            </a:xfrm>
            <a:prstGeom prst="ellipse">
              <a:avLst/>
            </a:prstGeom>
            <a:solidFill>
              <a:schemeClr val="accent1"/>
            </a:solidFill>
            <a:ln w="25400" cap="flat" cmpd="sng" algn="ctr">
              <a:solidFill>
                <a:srgbClr val="FFFFFF"/>
              </a:solidFill>
              <a:prstDash val="solid"/>
            </a:ln>
            <a:effectLst/>
          </p:spPr>
          <p:txBody>
            <a:bodyPr lIns="0" tIns="0" rIns="0" bIns="0" anchor="ctr">
              <a:normAutofit/>
            </a:bodyPr>
            <a:lstStyle/>
            <a:p>
              <a:pPr algn="ctr">
                <a:defRPr/>
              </a:pPr>
              <a:endParaRPr lang="en-US" sz="1600" kern="0" dirty="0">
                <a:solidFill>
                  <a:srgbClr val="FFFFFF"/>
                </a:solidFill>
              </a:endParaRPr>
            </a:p>
          </p:txBody>
        </p:sp>
        <p:sp>
          <p:nvSpPr>
            <p:cNvPr id="39" name="矩形 38">
              <a:extLst>
                <a:ext uri="{FF2B5EF4-FFF2-40B4-BE49-F238E27FC236}">
                  <a16:creationId xmlns:a16="http://schemas.microsoft.com/office/drawing/2014/main" xmlns="" id="{69468D70-43DE-41AA-82B7-351ADDED6AE2}"/>
                </a:ext>
              </a:extLst>
            </p:cNvPr>
            <p:cNvSpPr/>
            <p:nvPr/>
          </p:nvSpPr>
          <p:spPr>
            <a:xfrm>
              <a:off x="5829032" y="2886077"/>
              <a:ext cx="102991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rPr>
                <a:t>标题添加</a:t>
              </a:r>
            </a:p>
          </p:txBody>
        </p:sp>
        <p:sp>
          <p:nvSpPr>
            <p:cNvPr id="40" name="矩形 39">
              <a:extLst>
                <a:ext uri="{FF2B5EF4-FFF2-40B4-BE49-F238E27FC236}">
                  <a16:creationId xmlns:a16="http://schemas.microsoft.com/office/drawing/2014/main" xmlns="" id="{22D27DB9-CAC1-4615-A8FA-521AC6B4954B}"/>
                </a:ext>
              </a:extLst>
            </p:cNvPr>
            <p:cNvSpPr/>
            <p:nvPr/>
          </p:nvSpPr>
          <p:spPr>
            <a:xfrm>
              <a:off x="6535470" y="4475763"/>
              <a:ext cx="1029917"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75000"/>
                      <a:lumOff val="25000"/>
                    </a:schemeClr>
                  </a:solidFill>
                </a:rPr>
                <a:t>标题添加</a:t>
              </a:r>
            </a:p>
          </p:txBody>
        </p:sp>
        <p:sp>
          <p:nvSpPr>
            <p:cNvPr id="41" name="矩形 40">
              <a:extLst>
                <a:ext uri="{FF2B5EF4-FFF2-40B4-BE49-F238E27FC236}">
                  <a16:creationId xmlns:a16="http://schemas.microsoft.com/office/drawing/2014/main" xmlns="" id="{933A04EF-88ED-453A-8CF4-4D6649089CDD}"/>
                </a:ext>
              </a:extLst>
            </p:cNvPr>
            <p:cNvSpPr/>
            <p:nvPr/>
          </p:nvSpPr>
          <p:spPr>
            <a:xfrm>
              <a:off x="7741970" y="2185569"/>
              <a:ext cx="102991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标题添加</a:t>
              </a:r>
            </a:p>
          </p:txBody>
        </p:sp>
        <p:sp>
          <p:nvSpPr>
            <p:cNvPr id="42" name="矩形 41">
              <a:extLst>
                <a:ext uri="{FF2B5EF4-FFF2-40B4-BE49-F238E27FC236}">
                  <a16:creationId xmlns:a16="http://schemas.microsoft.com/office/drawing/2014/main" xmlns="" id="{10E149BF-2357-410F-8B71-0D56F0981C6B}"/>
                </a:ext>
              </a:extLst>
            </p:cNvPr>
            <p:cNvSpPr/>
            <p:nvPr/>
          </p:nvSpPr>
          <p:spPr>
            <a:xfrm>
              <a:off x="9088963" y="3765568"/>
              <a:ext cx="1029917"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rPr>
                <a:t>标题添加</a:t>
              </a:r>
            </a:p>
          </p:txBody>
        </p:sp>
        <p:sp>
          <p:nvSpPr>
            <p:cNvPr id="45" name="矩形 44">
              <a:extLst>
                <a:ext uri="{FF2B5EF4-FFF2-40B4-BE49-F238E27FC236}">
                  <a16:creationId xmlns:a16="http://schemas.microsoft.com/office/drawing/2014/main" xmlns="" id="{D0F5A82F-355A-45FA-AE09-78757944E07F}"/>
                </a:ext>
              </a:extLst>
            </p:cNvPr>
            <p:cNvSpPr/>
            <p:nvPr/>
          </p:nvSpPr>
          <p:spPr>
            <a:xfrm>
              <a:off x="7747273" y="5279501"/>
              <a:ext cx="1029917"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标题添加</a:t>
              </a:r>
            </a:p>
          </p:txBody>
        </p:sp>
        <p:sp>
          <p:nvSpPr>
            <p:cNvPr id="46" name="椭圆 3">
              <a:extLst>
                <a:ext uri="{FF2B5EF4-FFF2-40B4-BE49-F238E27FC236}">
                  <a16:creationId xmlns:a16="http://schemas.microsoft.com/office/drawing/2014/main" xmlns="" id="{9D4C58AA-3FA7-4B38-B006-F3E1A64A36A6}"/>
                </a:ext>
              </a:extLst>
            </p:cNvPr>
            <p:cNvSpPr/>
            <p:nvPr/>
          </p:nvSpPr>
          <p:spPr>
            <a:xfrm>
              <a:off x="9919140" y="5420206"/>
              <a:ext cx="496689" cy="497514"/>
            </a:xfrm>
            <a:custGeom>
              <a:avLst/>
              <a:gdLst>
                <a:gd name="connsiteX0" fmla="*/ 161233 w 328613"/>
                <a:gd name="connsiteY0" fmla="*/ 228600 h 329159"/>
                <a:gd name="connsiteX1" fmla="*/ 136525 w 328613"/>
                <a:gd name="connsiteY1" fmla="*/ 271780 h 329159"/>
                <a:gd name="connsiteX2" fmla="*/ 145628 w 328613"/>
                <a:gd name="connsiteY2" fmla="*/ 270510 h 329159"/>
                <a:gd name="connsiteX3" fmla="*/ 158632 w 328613"/>
                <a:gd name="connsiteY3" fmla="*/ 278130 h 329159"/>
                <a:gd name="connsiteX4" fmla="*/ 162533 w 328613"/>
                <a:gd name="connsiteY4" fmla="*/ 285750 h 329159"/>
                <a:gd name="connsiteX5" fmla="*/ 185940 w 328613"/>
                <a:gd name="connsiteY5" fmla="*/ 246380 h 329159"/>
                <a:gd name="connsiteX6" fmla="*/ 197644 w 328613"/>
                <a:gd name="connsiteY6" fmla="*/ 240030 h 329159"/>
                <a:gd name="connsiteX7" fmla="*/ 209348 w 328613"/>
                <a:gd name="connsiteY7" fmla="*/ 246380 h 329159"/>
                <a:gd name="connsiteX8" fmla="*/ 232755 w 328613"/>
                <a:gd name="connsiteY8" fmla="*/ 285750 h 329159"/>
                <a:gd name="connsiteX9" fmla="*/ 236656 w 328613"/>
                <a:gd name="connsiteY9" fmla="*/ 278130 h 329159"/>
                <a:gd name="connsiteX10" fmla="*/ 249660 w 328613"/>
                <a:gd name="connsiteY10" fmla="*/ 270510 h 329159"/>
                <a:gd name="connsiteX11" fmla="*/ 258763 w 328613"/>
                <a:gd name="connsiteY11" fmla="*/ 271780 h 329159"/>
                <a:gd name="connsiteX12" fmla="*/ 234055 w 328613"/>
                <a:gd name="connsiteY12" fmla="*/ 228600 h 329159"/>
                <a:gd name="connsiteX13" fmla="*/ 161233 w 328613"/>
                <a:gd name="connsiteY13" fmla="*/ 228600 h 329159"/>
                <a:gd name="connsiteX14" fmla="*/ 197645 w 328613"/>
                <a:gd name="connsiteY14" fmla="*/ 123825 h 329159"/>
                <a:gd name="connsiteX15" fmla="*/ 153988 w 328613"/>
                <a:gd name="connsiteY15" fmla="*/ 166688 h 329159"/>
                <a:gd name="connsiteX16" fmla="*/ 197645 w 328613"/>
                <a:gd name="connsiteY16" fmla="*/ 209551 h 329159"/>
                <a:gd name="connsiteX17" fmla="*/ 241302 w 328613"/>
                <a:gd name="connsiteY17" fmla="*/ 166688 h 329159"/>
                <a:gd name="connsiteX18" fmla="*/ 197645 w 328613"/>
                <a:gd name="connsiteY18" fmla="*/ 123825 h 329159"/>
                <a:gd name="connsiteX19" fmla="*/ 82540 w 328613"/>
                <a:gd name="connsiteY19" fmla="*/ 52388 h 329159"/>
                <a:gd name="connsiteX20" fmla="*/ 246074 w 328613"/>
                <a:gd name="connsiteY20" fmla="*/ 52388 h 329159"/>
                <a:gd name="connsiteX21" fmla="*/ 260351 w 328613"/>
                <a:gd name="connsiteY21" fmla="*/ 67356 h 329159"/>
                <a:gd name="connsiteX22" fmla="*/ 246074 w 328613"/>
                <a:gd name="connsiteY22" fmla="*/ 80963 h 329159"/>
                <a:gd name="connsiteX23" fmla="*/ 82540 w 328613"/>
                <a:gd name="connsiteY23" fmla="*/ 80963 h 329159"/>
                <a:gd name="connsiteX24" fmla="*/ 68263 w 328613"/>
                <a:gd name="connsiteY24" fmla="*/ 67356 h 329159"/>
                <a:gd name="connsiteX25" fmla="*/ 82540 w 328613"/>
                <a:gd name="connsiteY25" fmla="*/ 52388 h 329159"/>
                <a:gd name="connsiteX26" fmla="*/ 26988 w 328613"/>
                <a:gd name="connsiteY26" fmla="*/ 25400 h 329159"/>
                <a:gd name="connsiteX27" fmla="*/ 26988 w 328613"/>
                <a:gd name="connsiteY27" fmla="*/ 242888 h 329159"/>
                <a:gd name="connsiteX28" fmla="*/ 121557 w 328613"/>
                <a:gd name="connsiteY28" fmla="*/ 242888 h 329159"/>
                <a:gd name="connsiteX29" fmla="*/ 140989 w 328613"/>
                <a:gd name="connsiteY29" fmla="*/ 209229 h 329159"/>
                <a:gd name="connsiteX30" fmla="*/ 126739 w 328613"/>
                <a:gd name="connsiteY30" fmla="*/ 166509 h 329159"/>
                <a:gd name="connsiteX31" fmla="*/ 197989 w 328613"/>
                <a:gd name="connsiteY31" fmla="*/ 96602 h 329159"/>
                <a:gd name="connsiteX32" fmla="*/ 269239 w 328613"/>
                <a:gd name="connsiteY32" fmla="*/ 166509 h 329159"/>
                <a:gd name="connsiteX33" fmla="*/ 254989 w 328613"/>
                <a:gd name="connsiteY33" fmla="*/ 209229 h 329159"/>
                <a:gd name="connsiteX34" fmla="*/ 274421 w 328613"/>
                <a:gd name="connsiteY34" fmla="*/ 242888 h 329159"/>
                <a:gd name="connsiteX35" fmla="*/ 301626 w 328613"/>
                <a:gd name="connsiteY35" fmla="*/ 242888 h 329159"/>
                <a:gd name="connsiteX36" fmla="*/ 301626 w 328613"/>
                <a:gd name="connsiteY36" fmla="*/ 25400 h 329159"/>
                <a:gd name="connsiteX37" fmla="*/ 26988 w 328613"/>
                <a:gd name="connsiteY37" fmla="*/ 25400 h 329159"/>
                <a:gd name="connsiteX38" fmla="*/ 12937 w 328613"/>
                <a:gd name="connsiteY38" fmla="*/ 0 h 329159"/>
                <a:gd name="connsiteX39" fmla="*/ 315676 w 328613"/>
                <a:gd name="connsiteY39" fmla="*/ 0 h 329159"/>
                <a:gd name="connsiteX40" fmla="*/ 328613 w 328613"/>
                <a:gd name="connsiteY40" fmla="*/ 12949 h 329159"/>
                <a:gd name="connsiteX41" fmla="*/ 328613 w 328613"/>
                <a:gd name="connsiteY41" fmla="*/ 257686 h 329159"/>
                <a:gd name="connsiteX42" fmla="*/ 315676 w 328613"/>
                <a:gd name="connsiteY42" fmla="*/ 270635 h 329159"/>
                <a:gd name="connsiteX43" fmla="*/ 289800 w 328613"/>
                <a:gd name="connsiteY43" fmla="*/ 270635 h 329159"/>
                <a:gd name="connsiteX44" fmla="*/ 296269 w 328613"/>
                <a:gd name="connsiteY44" fmla="*/ 282289 h 329159"/>
                <a:gd name="connsiteX45" fmla="*/ 294975 w 328613"/>
                <a:gd name="connsiteY45" fmla="*/ 296533 h 329159"/>
                <a:gd name="connsiteX46" fmla="*/ 282038 w 328613"/>
                <a:gd name="connsiteY46" fmla="*/ 301712 h 329159"/>
                <a:gd name="connsiteX47" fmla="*/ 256163 w 328613"/>
                <a:gd name="connsiteY47" fmla="*/ 299123 h 329159"/>
                <a:gd name="connsiteX48" fmla="*/ 245813 w 328613"/>
                <a:gd name="connsiteY48" fmla="*/ 321136 h 329159"/>
                <a:gd name="connsiteX49" fmla="*/ 234169 w 328613"/>
                <a:gd name="connsiteY49" fmla="*/ 328905 h 329159"/>
                <a:gd name="connsiteX50" fmla="*/ 232875 w 328613"/>
                <a:gd name="connsiteY50" fmla="*/ 328905 h 329159"/>
                <a:gd name="connsiteX51" fmla="*/ 221232 w 328613"/>
                <a:gd name="connsiteY51" fmla="*/ 322431 h 329159"/>
                <a:gd name="connsiteX52" fmla="*/ 197944 w 328613"/>
                <a:gd name="connsiteY52" fmla="*/ 280994 h 329159"/>
                <a:gd name="connsiteX53" fmla="*/ 174657 w 328613"/>
                <a:gd name="connsiteY53" fmla="*/ 322431 h 329159"/>
                <a:gd name="connsiteX54" fmla="*/ 163013 w 328613"/>
                <a:gd name="connsiteY54" fmla="*/ 328905 h 329159"/>
                <a:gd name="connsiteX55" fmla="*/ 150075 w 328613"/>
                <a:gd name="connsiteY55" fmla="*/ 321136 h 329159"/>
                <a:gd name="connsiteX56" fmla="*/ 139725 w 328613"/>
                <a:gd name="connsiteY56" fmla="*/ 299123 h 329159"/>
                <a:gd name="connsiteX57" fmla="*/ 113850 w 328613"/>
                <a:gd name="connsiteY57" fmla="*/ 301712 h 329159"/>
                <a:gd name="connsiteX58" fmla="*/ 100913 w 328613"/>
                <a:gd name="connsiteY58" fmla="*/ 296533 h 329159"/>
                <a:gd name="connsiteX59" fmla="*/ 100913 w 328613"/>
                <a:gd name="connsiteY59" fmla="*/ 282289 h 329159"/>
                <a:gd name="connsiteX60" fmla="*/ 106088 w 328613"/>
                <a:gd name="connsiteY60" fmla="*/ 270635 h 329159"/>
                <a:gd name="connsiteX61" fmla="*/ 12937 w 328613"/>
                <a:gd name="connsiteY61" fmla="*/ 270635 h 329159"/>
                <a:gd name="connsiteX62" fmla="*/ 0 w 328613"/>
                <a:gd name="connsiteY62" fmla="*/ 257686 h 329159"/>
                <a:gd name="connsiteX63" fmla="*/ 0 w 328613"/>
                <a:gd name="connsiteY63" fmla="*/ 12949 h 329159"/>
                <a:gd name="connsiteX64" fmla="*/ 12937 w 328613"/>
                <a:gd name="connsiteY64" fmla="*/ 0 h 329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28613" h="329159">
                  <a:moveTo>
                    <a:pt x="161233" y="228600"/>
                  </a:moveTo>
                  <a:cubicBezTo>
                    <a:pt x="161233" y="228600"/>
                    <a:pt x="161233" y="228600"/>
                    <a:pt x="136525" y="271780"/>
                  </a:cubicBezTo>
                  <a:cubicBezTo>
                    <a:pt x="136525" y="271780"/>
                    <a:pt x="136525" y="271780"/>
                    <a:pt x="145628" y="270510"/>
                  </a:cubicBezTo>
                  <a:cubicBezTo>
                    <a:pt x="150829" y="270510"/>
                    <a:pt x="156031" y="273050"/>
                    <a:pt x="158632" y="278130"/>
                  </a:cubicBezTo>
                  <a:cubicBezTo>
                    <a:pt x="158632" y="278130"/>
                    <a:pt x="158632" y="278130"/>
                    <a:pt x="162533" y="285750"/>
                  </a:cubicBezTo>
                  <a:cubicBezTo>
                    <a:pt x="162533" y="285750"/>
                    <a:pt x="162533" y="285750"/>
                    <a:pt x="185940" y="246380"/>
                  </a:cubicBezTo>
                  <a:cubicBezTo>
                    <a:pt x="188541" y="242570"/>
                    <a:pt x="192442" y="240030"/>
                    <a:pt x="197644" y="240030"/>
                  </a:cubicBezTo>
                  <a:cubicBezTo>
                    <a:pt x="202846" y="240030"/>
                    <a:pt x="206747" y="242570"/>
                    <a:pt x="209348" y="246380"/>
                  </a:cubicBezTo>
                  <a:cubicBezTo>
                    <a:pt x="209348" y="246380"/>
                    <a:pt x="209348" y="246380"/>
                    <a:pt x="232755" y="285750"/>
                  </a:cubicBezTo>
                  <a:cubicBezTo>
                    <a:pt x="232755" y="285750"/>
                    <a:pt x="232755" y="285750"/>
                    <a:pt x="236656" y="278130"/>
                  </a:cubicBezTo>
                  <a:cubicBezTo>
                    <a:pt x="239257" y="273050"/>
                    <a:pt x="244459" y="270510"/>
                    <a:pt x="249660" y="270510"/>
                  </a:cubicBezTo>
                  <a:lnTo>
                    <a:pt x="258763" y="271780"/>
                  </a:lnTo>
                  <a:cubicBezTo>
                    <a:pt x="258763" y="271780"/>
                    <a:pt x="258763" y="271780"/>
                    <a:pt x="234055" y="228600"/>
                  </a:cubicBezTo>
                  <a:cubicBezTo>
                    <a:pt x="211948" y="241300"/>
                    <a:pt x="183340" y="241300"/>
                    <a:pt x="161233" y="228600"/>
                  </a:cubicBezTo>
                  <a:close/>
                  <a:moveTo>
                    <a:pt x="197645" y="123825"/>
                  </a:moveTo>
                  <a:cubicBezTo>
                    <a:pt x="173534" y="123825"/>
                    <a:pt x="153988" y="143015"/>
                    <a:pt x="153988" y="166688"/>
                  </a:cubicBezTo>
                  <a:cubicBezTo>
                    <a:pt x="153988" y="190361"/>
                    <a:pt x="173534" y="209551"/>
                    <a:pt x="197645" y="209551"/>
                  </a:cubicBezTo>
                  <a:cubicBezTo>
                    <a:pt x="221756" y="209551"/>
                    <a:pt x="241302" y="190361"/>
                    <a:pt x="241302" y="166688"/>
                  </a:cubicBezTo>
                  <a:cubicBezTo>
                    <a:pt x="241302" y="143015"/>
                    <a:pt x="221756" y="123825"/>
                    <a:pt x="197645" y="123825"/>
                  </a:cubicBezTo>
                  <a:close/>
                  <a:moveTo>
                    <a:pt x="82540" y="52388"/>
                  </a:moveTo>
                  <a:cubicBezTo>
                    <a:pt x="82540" y="52388"/>
                    <a:pt x="82540" y="52388"/>
                    <a:pt x="246074" y="52388"/>
                  </a:cubicBezTo>
                  <a:cubicBezTo>
                    <a:pt x="253862" y="52388"/>
                    <a:pt x="260351" y="59192"/>
                    <a:pt x="260351" y="67356"/>
                  </a:cubicBezTo>
                  <a:cubicBezTo>
                    <a:pt x="260351" y="74160"/>
                    <a:pt x="253862" y="80963"/>
                    <a:pt x="246074" y="80963"/>
                  </a:cubicBezTo>
                  <a:cubicBezTo>
                    <a:pt x="246074" y="80963"/>
                    <a:pt x="246074" y="80963"/>
                    <a:pt x="82540" y="80963"/>
                  </a:cubicBezTo>
                  <a:cubicBezTo>
                    <a:pt x="74752" y="80963"/>
                    <a:pt x="68263" y="74160"/>
                    <a:pt x="68263" y="67356"/>
                  </a:cubicBezTo>
                  <a:cubicBezTo>
                    <a:pt x="68263" y="59192"/>
                    <a:pt x="74752" y="52388"/>
                    <a:pt x="82540" y="52388"/>
                  </a:cubicBezTo>
                  <a:close/>
                  <a:moveTo>
                    <a:pt x="26988" y="25400"/>
                  </a:moveTo>
                  <a:cubicBezTo>
                    <a:pt x="26988" y="25400"/>
                    <a:pt x="26988" y="25400"/>
                    <a:pt x="26988" y="242888"/>
                  </a:cubicBezTo>
                  <a:cubicBezTo>
                    <a:pt x="26988" y="242888"/>
                    <a:pt x="26988" y="242888"/>
                    <a:pt x="121557" y="242888"/>
                  </a:cubicBezTo>
                  <a:cubicBezTo>
                    <a:pt x="121557" y="242888"/>
                    <a:pt x="121557" y="242888"/>
                    <a:pt x="140989" y="209229"/>
                  </a:cubicBezTo>
                  <a:cubicBezTo>
                    <a:pt x="131920" y="197578"/>
                    <a:pt x="126739" y="182043"/>
                    <a:pt x="126739" y="166509"/>
                  </a:cubicBezTo>
                  <a:cubicBezTo>
                    <a:pt x="126739" y="128966"/>
                    <a:pt x="159125" y="96602"/>
                    <a:pt x="197989" y="96602"/>
                  </a:cubicBezTo>
                  <a:cubicBezTo>
                    <a:pt x="236853" y="96602"/>
                    <a:pt x="269239" y="128966"/>
                    <a:pt x="269239" y="166509"/>
                  </a:cubicBezTo>
                  <a:cubicBezTo>
                    <a:pt x="269239" y="182043"/>
                    <a:pt x="264058" y="197578"/>
                    <a:pt x="254989" y="209229"/>
                  </a:cubicBezTo>
                  <a:cubicBezTo>
                    <a:pt x="254989" y="209229"/>
                    <a:pt x="254989" y="209229"/>
                    <a:pt x="274421" y="242888"/>
                  </a:cubicBezTo>
                  <a:cubicBezTo>
                    <a:pt x="274421" y="242888"/>
                    <a:pt x="274421" y="242888"/>
                    <a:pt x="301626" y="242888"/>
                  </a:cubicBezTo>
                  <a:cubicBezTo>
                    <a:pt x="301626" y="242888"/>
                    <a:pt x="301626" y="242888"/>
                    <a:pt x="301626" y="25400"/>
                  </a:cubicBezTo>
                  <a:cubicBezTo>
                    <a:pt x="301626" y="25400"/>
                    <a:pt x="301626" y="25400"/>
                    <a:pt x="26988" y="25400"/>
                  </a:cubicBezTo>
                  <a:close/>
                  <a:moveTo>
                    <a:pt x="12937" y="0"/>
                  </a:moveTo>
                  <a:cubicBezTo>
                    <a:pt x="12937" y="0"/>
                    <a:pt x="12937" y="0"/>
                    <a:pt x="315676" y="0"/>
                  </a:cubicBezTo>
                  <a:cubicBezTo>
                    <a:pt x="323438" y="0"/>
                    <a:pt x="328613" y="5179"/>
                    <a:pt x="328613" y="12949"/>
                  </a:cubicBezTo>
                  <a:cubicBezTo>
                    <a:pt x="328613" y="12949"/>
                    <a:pt x="328613" y="12949"/>
                    <a:pt x="328613" y="257686"/>
                  </a:cubicBezTo>
                  <a:cubicBezTo>
                    <a:pt x="328613" y="265455"/>
                    <a:pt x="323438" y="270635"/>
                    <a:pt x="315676" y="270635"/>
                  </a:cubicBezTo>
                  <a:cubicBezTo>
                    <a:pt x="315676" y="270635"/>
                    <a:pt x="315676" y="270635"/>
                    <a:pt x="289800" y="270635"/>
                  </a:cubicBezTo>
                  <a:cubicBezTo>
                    <a:pt x="289800" y="270635"/>
                    <a:pt x="289800" y="270635"/>
                    <a:pt x="296269" y="282289"/>
                  </a:cubicBezTo>
                  <a:cubicBezTo>
                    <a:pt x="297563" y="286174"/>
                    <a:pt x="297563" y="291353"/>
                    <a:pt x="294975" y="296533"/>
                  </a:cubicBezTo>
                  <a:cubicBezTo>
                    <a:pt x="292388" y="300417"/>
                    <a:pt x="287213" y="303007"/>
                    <a:pt x="282038" y="301712"/>
                  </a:cubicBezTo>
                  <a:cubicBezTo>
                    <a:pt x="282038" y="301712"/>
                    <a:pt x="282038" y="301712"/>
                    <a:pt x="256163" y="299123"/>
                  </a:cubicBezTo>
                  <a:cubicBezTo>
                    <a:pt x="256163" y="299123"/>
                    <a:pt x="256163" y="299123"/>
                    <a:pt x="245813" y="321136"/>
                  </a:cubicBezTo>
                  <a:cubicBezTo>
                    <a:pt x="243225" y="326316"/>
                    <a:pt x="239344" y="328905"/>
                    <a:pt x="234169" y="328905"/>
                  </a:cubicBezTo>
                  <a:cubicBezTo>
                    <a:pt x="234169" y="328905"/>
                    <a:pt x="234169" y="328905"/>
                    <a:pt x="232875" y="328905"/>
                  </a:cubicBezTo>
                  <a:cubicBezTo>
                    <a:pt x="227700" y="328905"/>
                    <a:pt x="223819" y="326316"/>
                    <a:pt x="221232" y="322431"/>
                  </a:cubicBezTo>
                  <a:cubicBezTo>
                    <a:pt x="221232" y="322431"/>
                    <a:pt x="221232" y="322431"/>
                    <a:pt x="197944" y="280994"/>
                  </a:cubicBezTo>
                  <a:cubicBezTo>
                    <a:pt x="197944" y="280994"/>
                    <a:pt x="197944" y="280994"/>
                    <a:pt x="174657" y="322431"/>
                  </a:cubicBezTo>
                  <a:cubicBezTo>
                    <a:pt x="172069" y="326316"/>
                    <a:pt x="168188" y="330200"/>
                    <a:pt x="163013" y="328905"/>
                  </a:cubicBezTo>
                  <a:cubicBezTo>
                    <a:pt x="157838" y="328905"/>
                    <a:pt x="152663" y="326316"/>
                    <a:pt x="150075" y="321136"/>
                  </a:cubicBezTo>
                  <a:cubicBezTo>
                    <a:pt x="150075" y="321136"/>
                    <a:pt x="150075" y="321136"/>
                    <a:pt x="139725" y="299123"/>
                  </a:cubicBezTo>
                  <a:cubicBezTo>
                    <a:pt x="139725" y="299123"/>
                    <a:pt x="139725" y="299123"/>
                    <a:pt x="113850" y="301712"/>
                  </a:cubicBezTo>
                  <a:cubicBezTo>
                    <a:pt x="108675" y="303007"/>
                    <a:pt x="103500" y="300417"/>
                    <a:pt x="100913" y="296533"/>
                  </a:cubicBezTo>
                  <a:cubicBezTo>
                    <a:pt x="98325" y="291353"/>
                    <a:pt x="98325" y="286174"/>
                    <a:pt x="100913" y="282289"/>
                  </a:cubicBezTo>
                  <a:cubicBezTo>
                    <a:pt x="100913" y="282289"/>
                    <a:pt x="100913" y="282289"/>
                    <a:pt x="106088" y="270635"/>
                  </a:cubicBezTo>
                  <a:cubicBezTo>
                    <a:pt x="106088" y="270635"/>
                    <a:pt x="106088" y="270635"/>
                    <a:pt x="12937" y="270635"/>
                  </a:cubicBezTo>
                  <a:cubicBezTo>
                    <a:pt x="5175" y="270635"/>
                    <a:pt x="0" y="265455"/>
                    <a:pt x="0" y="257686"/>
                  </a:cubicBezTo>
                  <a:cubicBezTo>
                    <a:pt x="0" y="257686"/>
                    <a:pt x="0" y="257686"/>
                    <a:pt x="0" y="12949"/>
                  </a:cubicBezTo>
                  <a:cubicBezTo>
                    <a:pt x="0" y="5179"/>
                    <a:pt x="5175" y="0"/>
                    <a:pt x="129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a16="http://schemas.microsoft.com/office/drawing/2014/main" xmlns="" id="{FEE15BA5-4C7A-43F6-AEB0-B8665EAA4408}"/>
              </a:ext>
            </a:extLst>
          </p:cNvPr>
          <p:cNvPicPr>
            <a:picLocks noGrp="1" noChangeAspect="1"/>
          </p:cNvPicPr>
          <p:nvPr>
            <p:ph type="pic" sz="quarter" idx="10"/>
          </p:nvPr>
        </p:nvPicPr>
        <p:blipFill>
          <a:blip r:embed="rId20" cstate="screen">
            <a:extLst>
              <a:ext uri="{28A0092B-C50C-407E-A947-70E740481C1C}">
                <a14:useLocalDpi xmlns:a14="http://schemas.microsoft.com/office/drawing/2010/main"/>
              </a:ext>
            </a:extLst>
          </a:blip>
          <a:srcRect/>
          <a:stretch>
            <a:fillRect/>
          </a:stretch>
        </p:blipFill>
        <p:spPr/>
      </p:pic>
      <p:pic>
        <p:nvPicPr>
          <p:cNvPr id="10" name="图片占位符 9">
            <a:extLst>
              <a:ext uri="{FF2B5EF4-FFF2-40B4-BE49-F238E27FC236}">
                <a16:creationId xmlns:a16="http://schemas.microsoft.com/office/drawing/2014/main" xmlns="" id="{BDFD9FF9-9600-40D4-9293-B06011A40262}"/>
              </a:ext>
            </a:extLst>
          </p:cNvPr>
          <p:cNvPicPr>
            <a:picLocks noGrp="1" noChangeAspect="1"/>
          </p:cNvPicPr>
          <p:nvPr>
            <p:ph type="pic" sz="quarter" idx="11"/>
          </p:nvPr>
        </p:nvPicPr>
        <p:blipFill>
          <a:blip r:embed="rId21"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33517217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9" name="组合 28">
            <a:extLst>
              <a:ext uri="{FF2B5EF4-FFF2-40B4-BE49-F238E27FC236}">
                <a16:creationId xmlns:a16="http://schemas.microsoft.com/office/drawing/2014/main" xmlns="" id="{02B3E8EC-A818-409E-A924-B33C1BDDCD27}"/>
              </a:ext>
            </a:extLst>
          </p:cNvPr>
          <p:cNvGrpSpPr/>
          <p:nvPr/>
        </p:nvGrpSpPr>
        <p:grpSpPr>
          <a:xfrm>
            <a:off x="4362194" y="281415"/>
            <a:ext cx="3467616" cy="896477"/>
            <a:chOff x="4362194" y="281415"/>
            <a:chExt cx="3467616" cy="896477"/>
          </a:xfrm>
        </p:grpSpPr>
        <p:sp>
          <p:nvSpPr>
            <p:cNvPr id="30" name="Freeform 145">
              <a:extLst>
                <a:ext uri="{FF2B5EF4-FFF2-40B4-BE49-F238E27FC236}">
                  <a16:creationId xmlns:a16="http://schemas.microsoft.com/office/drawing/2014/main" xmlns="" id="{92B1E7F2-03E7-44DC-9D2E-B1BA1AF60785}"/>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文本框 30">
              <a:extLst>
                <a:ext uri="{FF2B5EF4-FFF2-40B4-BE49-F238E27FC236}">
                  <a16:creationId xmlns:a16="http://schemas.microsoft.com/office/drawing/2014/main" xmlns="" id="{E6C88125-1622-4A1F-9F5E-45714CD27862}"/>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5" name="组合 4">
            <a:extLst>
              <a:ext uri="{FF2B5EF4-FFF2-40B4-BE49-F238E27FC236}">
                <a16:creationId xmlns:a16="http://schemas.microsoft.com/office/drawing/2014/main" xmlns="" id="{0C9D59D8-871F-456F-8CC1-4538F0C0731A}"/>
              </a:ext>
            </a:extLst>
          </p:cNvPr>
          <p:cNvGrpSpPr/>
          <p:nvPr/>
        </p:nvGrpSpPr>
        <p:grpSpPr>
          <a:xfrm>
            <a:off x="2319414" y="1685925"/>
            <a:ext cx="7739496" cy="4206876"/>
            <a:chOff x="2319414" y="1685925"/>
            <a:chExt cx="7739496" cy="4206876"/>
          </a:xfrm>
        </p:grpSpPr>
        <p:grpSp>
          <p:nvGrpSpPr>
            <p:cNvPr id="2" name="组合 1">
              <a:extLst>
                <a:ext uri="{FF2B5EF4-FFF2-40B4-BE49-F238E27FC236}">
                  <a16:creationId xmlns:a16="http://schemas.microsoft.com/office/drawing/2014/main" xmlns="" id="{37B2B017-E888-4263-B588-6BE8D293704C}"/>
                </a:ext>
              </a:extLst>
            </p:cNvPr>
            <p:cNvGrpSpPr/>
            <p:nvPr/>
          </p:nvGrpSpPr>
          <p:grpSpPr>
            <a:xfrm>
              <a:off x="2319414" y="1685925"/>
              <a:ext cx="7553174" cy="4206876"/>
              <a:chOff x="2762250" y="2219325"/>
              <a:chExt cx="6743701" cy="3756025"/>
            </a:xfrm>
          </p:grpSpPr>
          <p:sp>
            <p:nvSpPr>
              <p:cNvPr id="50" name="MH_Other_1">
                <a:extLst>
                  <a:ext uri="{FF2B5EF4-FFF2-40B4-BE49-F238E27FC236}">
                    <a16:creationId xmlns:a16="http://schemas.microsoft.com/office/drawing/2014/main" xmlns="" id="{CE3C0FFA-D338-4C0A-AD5C-8D065DC610F5}"/>
                  </a:ext>
                </a:extLst>
              </p:cNvPr>
              <p:cNvSpPr/>
              <p:nvPr>
                <p:custDataLst>
                  <p:tags r:id="rId2"/>
                </p:custDataLst>
              </p:nvPr>
            </p:nvSpPr>
            <p:spPr bwMode="auto">
              <a:xfrm>
                <a:off x="3352800" y="3402014"/>
                <a:ext cx="4851400" cy="606425"/>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51" name="MH_Other_2">
                <a:extLst>
                  <a:ext uri="{FF2B5EF4-FFF2-40B4-BE49-F238E27FC236}">
                    <a16:creationId xmlns:a16="http://schemas.microsoft.com/office/drawing/2014/main" xmlns="" id="{DB1922DA-6EB8-4E76-9CD3-EB79098C6891}"/>
                  </a:ext>
                </a:extLst>
              </p:cNvPr>
              <p:cNvSpPr/>
              <p:nvPr>
                <p:custDataLst>
                  <p:tags r:id="rId3"/>
                </p:custDataLst>
              </p:nvPr>
            </p:nvSpPr>
            <p:spPr bwMode="auto">
              <a:xfrm>
                <a:off x="4476750" y="3602038"/>
                <a:ext cx="3727450"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52" name="MH_Other_3">
                <a:extLst>
                  <a:ext uri="{FF2B5EF4-FFF2-40B4-BE49-F238E27FC236}">
                    <a16:creationId xmlns:a16="http://schemas.microsoft.com/office/drawing/2014/main" xmlns="" id="{64836404-AE28-4F57-A52F-53389CAB6DB9}"/>
                  </a:ext>
                </a:extLst>
              </p:cNvPr>
              <p:cNvSpPr/>
              <p:nvPr>
                <p:custDataLst>
                  <p:tags r:id="rId4"/>
                </p:custDataLst>
              </p:nvPr>
            </p:nvSpPr>
            <p:spPr bwMode="auto">
              <a:xfrm>
                <a:off x="5661026" y="3602038"/>
                <a:ext cx="2957513"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53" name="MH_Other_4">
                <a:extLst>
                  <a:ext uri="{FF2B5EF4-FFF2-40B4-BE49-F238E27FC236}">
                    <a16:creationId xmlns:a16="http://schemas.microsoft.com/office/drawing/2014/main" xmlns="" id="{DCEE80D2-8F88-41C2-A62E-A17EA16935A9}"/>
                  </a:ext>
                </a:extLst>
              </p:cNvPr>
              <p:cNvSpPr/>
              <p:nvPr>
                <p:custDataLst>
                  <p:tags r:id="rId5"/>
                </p:custDataLst>
              </p:nvPr>
            </p:nvSpPr>
            <p:spPr bwMode="auto">
              <a:xfrm>
                <a:off x="6902451" y="3602038"/>
                <a:ext cx="1420813"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34" name="MH_SubTitle_1">
                <a:extLst>
                  <a:ext uri="{FF2B5EF4-FFF2-40B4-BE49-F238E27FC236}">
                    <a16:creationId xmlns:a16="http://schemas.microsoft.com/office/drawing/2014/main" xmlns="" id="{9567FF56-D737-4513-85BD-C265F76AF31B}"/>
                  </a:ext>
                </a:extLst>
              </p:cNvPr>
              <p:cNvSpPr/>
              <p:nvPr>
                <p:custDataLst>
                  <p:tags r:id="rId6"/>
                </p:custDataLst>
              </p:nvPr>
            </p:nvSpPr>
            <p:spPr>
              <a:xfrm>
                <a:off x="2762250" y="2219325"/>
                <a:ext cx="1079500" cy="1079500"/>
              </a:xfrm>
              <a:custGeom>
                <a:avLst/>
                <a:gdLst>
                  <a:gd name="connsiteX0" fmla="*/ 604570 w 1209140"/>
                  <a:gd name="connsiteY0" fmla="*/ 133006 h 1209140"/>
                  <a:gd name="connsiteX1" fmla="*/ 133006 w 1209140"/>
                  <a:gd name="connsiteY1" fmla="*/ 604570 h 1209140"/>
                  <a:gd name="connsiteX2" fmla="*/ 604570 w 1209140"/>
                  <a:gd name="connsiteY2" fmla="*/ 1076134 h 1209140"/>
                  <a:gd name="connsiteX3" fmla="*/ 1076134 w 1209140"/>
                  <a:gd name="connsiteY3" fmla="*/ 604570 h 1209140"/>
                  <a:gd name="connsiteX4" fmla="*/ 604570 w 1209140"/>
                  <a:gd name="connsiteY4" fmla="*/ 133006 h 1209140"/>
                  <a:gd name="connsiteX5" fmla="*/ 604570 w 1209140"/>
                  <a:gd name="connsiteY5" fmla="*/ 0 h 1209140"/>
                  <a:gd name="connsiteX6" fmla="*/ 1209140 w 1209140"/>
                  <a:gd name="connsiteY6" fmla="*/ 604570 h 1209140"/>
                  <a:gd name="connsiteX7" fmla="*/ 604570 w 1209140"/>
                  <a:gd name="connsiteY7" fmla="*/ 1209140 h 1209140"/>
                  <a:gd name="connsiteX8" fmla="*/ 0 w 1209140"/>
                  <a:gd name="connsiteY8" fmla="*/ 604570 h 1209140"/>
                  <a:gd name="connsiteX9" fmla="*/ 604570 w 1209140"/>
                  <a:gd name="connsiteY9" fmla="*/ 0 h 1209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140" h="1209140">
                    <a:moveTo>
                      <a:pt x="604570" y="133006"/>
                    </a:moveTo>
                    <a:cubicBezTo>
                      <a:pt x="344132" y="133006"/>
                      <a:pt x="133006" y="344132"/>
                      <a:pt x="133006" y="604570"/>
                    </a:cubicBezTo>
                    <a:cubicBezTo>
                      <a:pt x="133006" y="865008"/>
                      <a:pt x="344132" y="1076134"/>
                      <a:pt x="604570" y="1076134"/>
                    </a:cubicBezTo>
                    <a:cubicBezTo>
                      <a:pt x="865008" y="1076134"/>
                      <a:pt x="1076134" y="865008"/>
                      <a:pt x="1076134" y="604570"/>
                    </a:cubicBezTo>
                    <a:cubicBezTo>
                      <a:pt x="1076134" y="344132"/>
                      <a:pt x="865008" y="133006"/>
                      <a:pt x="604570" y="133006"/>
                    </a:cubicBezTo>
                    <a:close/>
                    <a:moveTo>
                      <a:pt x="604570" y="0"/>
                    </a:moveTo>
                    <a:cubicBezTo>
                      <a:pt x="938465" y="0"/>
                      <a:pt x="1209140" y="270675"/>
                      <a:pt x="1209140" y="604570"/>
                    </a:cubicBezTo>
                    <a:cubicBezTo>
                      <a:pt x="1209140" y="938465"/>
                      <a:pt x="938465" y="1209140"/>
                      <a:pt x="604570" y="1209140"/>
                    </a:cubicBezTo>
                    <a:cubicBezTo>
                      <a:pt x="270675" y="1209140"/>
                      <a:pt x="0" y="938465"/>
                      <a:pt x="0" y="604570"/>
                    </a:cubicBezTo>
                    <a:cubicBezTo>
                      <a:pt x="0" y="270675"/>
                      <a:pt x="270675" y="0"/>
                      <a:pt x="604570" y="0"/>
                    </a:cubicBezTo>
                    <a:close/>
                  </a:path>
                </a:pathLst>
              </a:custGeom>
              <a:solidFill>
                <a:schemeClr val="accent1"/>
              </a:solidFill>
              <a:ln w="25400" cap="flat" cmpd="sng" algn="ctr">
                <a:solidFill>
                  <a:sysClr val="window" lastClr="FFFFFF"/>
                </a:solidFill>
                <a:prstDash val="solid"/>
              </a:ln>
              <a:effectLst/>
            </p:spPr>
            <p:txBody>
              <a:bodyPr lIns="72000" tIns="324000" rIns="72000" bIns="180000" anchor="ctr">
                <a:normAutofit/>
              </a:bodyPr>
              <a:lstStyle/>
              <a:p>
                <a:pPr algn="ctr">
                  <a:defRPr/>
                </a:pPr>
                <a:endParaRPr lang="en-US" altLang="zh-CN" sz="1600" kern="0" dirty="0"/>
              </a:p>
            </p:txBody>
          </p:sp>
          <p:sp>
            <p:nvSpPr>
              <p:cNvPr id="59" name="MH_Other_6">
                <a:extLst>
                  <a:ext uri="{FF2B5EF4-FFF2-40B4-BE49-F238E27FC236}">
                    <a16:creationId xmlns:a16="http://schemas.microsoft.com/office/drawing/2014/main" xmlns="" id="{FAD5E655-8B51-48E2-B6E1-3115A26564F4}"/>
                  </a:ext>
                </a:extLst>
              </p:cNvPr>
              <p:cNvSpPr/>
              <p:nvPr>
                <p:custDataLst>
                  <p:tags r:id="rId7"/>
                </p:custDataLst>
              </p:nvPr>
            </p:nvSpPr>
            <p:spPr>
              <a:xfrm>
                <a:off x="4321176" y="3209926"/>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sp>
            <p:nvSpPr>
              <p:cNvPr id="61" name="MH_Other_7">
                <a:extLst>
                  <a:ext uri="{FF2B5EF4-FFF2-40B4-BE49-F238E27FC236}">
                    <a16:creationId xmlns:a16="http://schemas.microsoft.com/office/drawing/2014/main" xmlns="" id="{9A4F0A54-6F28-4C50-8970-9874942C1CF8}"/>
                  </a:ext>
                </a:extLst>
              </p:cNvPr>
              <p:cNvSpPr/>
              <p:nvPr>
                <p:custDataLst>
                  <p:tags r:id="rId8"/>
                </p:custDataLst>
              </p:nvPr>
            </p:nvSpPr>
            <p:spPr bwMode="auto">
              <a:xfrm flipV="1">
                <a:off x="3363913" y="4186239"/>
                <a:ext cx="4849812" cy="606425"/>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62" name="MH_Other_8">
                <a:extLst>
                  <a:ext uri="{FF2B5EF4-FFF2-40B4-BE49-F238E27FC236}">
                    <a16:creationId xmlns:a16="http://schemas.microsoft.com/office/drawing/2014/main" xmlns="" id="{86CF805B-6C66-444C-A09C-2544C19F6044}"/>
                  </a:ext>
                </a:extLst>
              </p:cNvPr>
              <p:cNvSpPr/>
              <p:nvPr>
                <p:custDataLst>
                  <p:tags r:id="rId9"/>
                </p:custDataLst>
              </p:nvPr>
            </p:nvSpPr>
            <p:spPr bwMode="auto">
              <a:xfrm flipV="1">
                <a:off x="4487863" y="4186238"/>
                <a:ext cx="3725862"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63" name="MH_Other_9">
                <a:extLst>
                  <a:ext uri="{FF2B5EF4-FFF2-40B4-BE49-F238E27FC236}">
                    <a16:creationId xmlns:a16="http://schemas.microsoft.com/office/drawing/2014/main" xmlns="" id="{102D0017-CCBD-469B-BD90-63DDCB3BE531}"/>
                  </a:ext>
                </a:extLst>
              </p:cNvPr>
              <p:cNvSpPr/>
              <p:nvPr>
                <p:custDataLst>
                  <p:tags r:id="rId10"/>
                </p:custDataLst>
              </p:nvPr>
            </p:nvSpPr>
            <p:spPr bwMode="auto">
              <a:xfrm flipV="1">
                <a:off x="5670551" y="4186238"/>
                <a:ext cx="2957513"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64" name="MH_Other_10">
                <a:extLst>
                  <a:ext uri="{FF2B5EF4-FFF2-40B4-BE49-F238E27FC236}">
                    <a16:creationId xmlns:a16="http://schemas.microsoft.com/office/drawing/2014/main" xmlns="" id="{EAE9735E-8262-4C87-9777-6D050851CF83}"/>
                  </a:ext>
                </a:extLst>
              </p:cNvPr>
              <p:cNvSpPr/>
              <p:nvPr>
                <p:custDataLst>
                  <p:tags r:id="rId11"/>
                </p:custDataLst>
              </p:nvPr>
            </p:nvSpPr>
            <p:spPr bwMode="auto">
              <a:xfrm flipV="1">
                <a:off x="6913564" y="4186238"/>
                <a:ext cx="1419225" cy="406400"/>
              </a:xfrm>
              <a:custGeom>
                <a:avLst/>
                <a:gdLst>
                  <a:gd name="connsiteX0" fmla="*/ 6306410 w 6397850"/>
                  <a:gd name="connsiteY0" fmla="*/ 0 h 720080"/>
                  <a:gd name="connsiteX1" fmla="*/ 6306410 w 6397850"/>
                  <a:gd name="connsiteY1" fmla="*/ 720080 h 720080"/>
                  <a:gd name="connsiteX2" fmla="*/ 720080 w 6397850"/>
                  <a:gd name="connsiteY2" fmla="*/ 720080 h 720080"/>
                  <a:gd name="connsiteX3" fmla="*/ 0 w 6397850"/>
                  <a:gd name="connsiteY3" fmla="*/ 0 h 720080"/>
                  <a:gd name="connsiteX4" fmla="*/ 6397850 w 6397850"/>
                  <a:gd name="connsiteY4" fmla="*/ 91440 h 720080"/>
                  <a:gd name="connsiteX0" fmla="*/ 6306410 w 6306410"/>
                  <a:gd name="connsiteY0" fmla="*/ 0 h 720080"/>
                  <a:gd name="connsiteX1" fmla="*/ 6306410 w 6306410"/>
                  <a:gd name="connsiteY1" fmla="*/ 720080 h 720080"/>
                  <a:gd name="connsiteX2" fmla="*/ 720080 w 6306410"/>
                  <a:gd name="connsiteY2" fmla="*/ 720080 h 720080"/>
                  <a:gd name="connsiteX3" fmla="*/ 0 w 6306410"/>
                  <a:gd name="connsiteY3" fmla="*/ 0 h 720080"/>
                  <a:gd name="connsiteX0" fmla="*/ 6306410 w 6306410"/>
                  <a:gd name="connsiteY0" fmla="*/ 720080 h 720080"/>
                  <a:gd name="connsiteX1" fmla="*/ 720080 w 6306410"/>
                  <a:gd name="connsiteY1" fmla="*/ 720080 h 720080"/>
                  <a:gd name="connsiteX2" fmla="*/ 0 w 6306410"/>
                  <a:gd name="connsiteY2" fmla="*/ 0 h 720080"/>
                </a:gdLst>
                <a:ahLst/>
                <a:cxnLst>
                  <a:cxn ang="0">
                    <a:pos x="connsiteX0" y="connsiteY0"/>
                  </a:cxn>
                  <a:cxn ang="0">
                    <a:pos x="connsiteX1" y="connsiteY1"/>
                  </a:cxn>
                  <a:cxn ang="0">
                    <a:pos x="connsiteX2" y="connsiteY2"/>
                  </a:cxn>
                </a:cxnLst>
                <a:rect l="l" t="t" r="r" b="b"/>
                <a:pathLst>
                  <a:path w="6306410" h="720080">
                    <a:moveTo>
                      <a:pt x="6306410" y="720080"/>
                    </a:moveTo>
                    <a:lnTo>
                      <a:pt x="720080" y="720080"/>
                    </a:lnTo>
                    <a:cubicBezTo>
                      <a:pt x="322391" y="720080"/>
                      <a:pt x="0" y="397689"/>
                      <a:pt x="0" y="0"/>
                    </a:cubicBezTo>
                  </a:path>
                </a:pathLst>
              </a:custGeom>
              <a:noFill/>
              <a:ln w="25400" cap="flat" cmpd="sng" algn="ctr">
                <a:solidFill>
                  <a:schemeClr val="accent1"/>
                </a:solidFill>
                <a:prstDash val="solid"/>
                <a:headEnd type="oval" w="med" len="med"/>
                <a:tailEnd type="oval" w="med" len="med"/>
              </a:ln>
              <a:effectLst/>
            </p:spPr>
            <p:txBody>
              <a:bodyPr anchor="ctr"/>
              <a:lstStyle/>
              <a:p>
                <a:pPr algn="ctr">
                  <a:defRPr/>
                </a:pPr>
                <a:endParaRPr lang="en-US" kern="0">
                  <a:solidFill>
                    <a:sysClr val="window" lastClr="FFFFFF"/>
                  </a:solidFill>
                  <a:latin typeface="Calibri"/>
                </a:endParaRPr>
              </a:p>
            </p:txBody>
          </p:sp>
          <p:sp>
            <p:nvSpPr>
              <p:cNvPr id="32" name="MH_SubTitle_2">
                <a:extLst>
                  <a:ext uri="{FF2B5EF4-FFF2-40B4-BE49-F238E27FC236}">
                    <a16:creationId xmlns:a16="http://schemas.microsoft.com/office/drawing/2014/main" xmlns="" id="{76B6EDDD-D0B5-496A-9B29-93CBF4FEFFF9}"/>
                  </a:ext>
                </a:extLst>
              </p:cNvPr>
              <p:cNvSpPr/>
              <p:nvPr>
                <p:custDataLst>
                  <p:tags r:id="rId12"/>
                </p:custDataLst>
              </p:nvPr>
            </p:nvSpPr>
            <p:spPr>
              <a:xfrm flipH="1">
                <a:off x="2771775" y="4895850"/>
                <a:ext cx="1079500" cy="1079500"/>
              </a:xfrm>
              <a:custGeom>
                <a:avLst/>
                <a:gdLst>
                  <a:gd name="connsiteX0" fmla="*/ 604570 w 1209140"/>
                  <a:gd name="connsiteY0" fmla="*/ 1076134 h 1209140"/>
                  <a:gd name="connsiteX1" fmla="*/ 133006 w 1209140"/>
                  <a:gd name="connsiteY1" fmla="*/ 604570 h 1209140"/>
                  <a:gd name="connsiteX2" fmla="*/ 604570 w 1209140"/>
                  <a:gd name="connsiteY2" fmla="*/ 133006 h 1209140"/>
                  <a:gd name="connsiteX3" fmla="*/ 1076134 w 1209140"/>
                  <a:gd name="connsiteY3" fmla="*/ 604570 h 1209140"/>
                  <a:gd name="connsiteX4" fmla="*/ 604570 w 1209140"/>
                  <a:gd name="connsiteY4" fmla="*/ 1076134 h 1209140"/>
                  <a:gd name="connsiteX5" fmla="*/ 604570 w 1209140"/>
                  <a:gd name="connsiteY5" fmla="*/ 1209140 h 1209140"/>
                  <a:gd name="connsiteX6" fmla="*/ 1209140 w 1209140"/>
                  <a:gd name="connsiteY6" fmla="*/ 604570 h 1209140"/>
                  <a:gd name="connsiteX7" fmla="*/ 604570 w 1209140"/>
                  <a:gd name="connsiteY7" fmla="*/ 0 h 1209140"/>
                  <a:gd name="connsiteX8" fmla="*/ 0 w 1209140"/>
                  <a:gd name="connsiteY8" fmla="*/ 604570 h 1209140"/>
                  <a:gd name="connsiteX9" fmla="*/ 604570 w 1209140"/>
                  <a:gd name="connsiteY9" fmla="*/ 1209140 h 1209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9140" h="1209140">
                    <a:moveTo>
                      <a:pt x="604570" y="1076134"/>
                    </a:moveTo>
                    <a:cubicBezTo>
                      <a:pt x="344132" y="1076134"/>
                      <a:pt x="133006" y="865008"/>
                      <a:pt x="133006" y="604570"/>
                    </a:cubicBezTo>
                    <a:cubicBezTo>
                      <a:pt x="133006" y="344132"/>
                      <a:pt x="344132" y="133006"/>
                      <a:pt x="604570" y="133006"/>
                    </a:cubicBezTo>
                    <a:cubicBezTo>
                      <a:pt x="865008" y="133006"/>
                      <a:pt x="1076134" y="344132"/>
                      <a:pt x="1076134" y="604570"/>
                    </a:cubicBezTo>
                    <a:cubicBezTo>
                      <a:pt x="1076134" y="865008"/>
                      <a:pt x="865008" y="1076134"/>
                      <a:pt x="604570" y="1076134"/>
                    </a:cubicBezTo>
                    <a:close/>
                    <a:moveTo>
                      <a:pt x="604570" y="1209140"/>
                    </a:moveTo>
                    <a:cubicBezTo>
                      <a:pt x="938465" y="1209140"/>
                      <a:pt x="1209140" y="938465"/>
                      <a:pt x="1209140" y="604570"/>
                    </a:cubicBezTo>
                    <a:cubicBezTo>
                      <a:pt x="1209140" y="270675"/>
                      <a:pt x="938465" y="0"/>
                      <a:pt x="604570" y="0"/>
                    </a:cubicBezTo>
                    <a:cubicBezTo>
                      <a:pt x="270675" y="0"/>
                      <a:pt x="0" y="270675"/>
                      <a:pt x="0" y="604570"/>
                    </a:cubicBezTo>
                    <a:cubicBezTo>
                      <a:pt x="0" y="938465"/>
                      <a:pt x="270675" y="1209140"/>
                      <a:pt x="604570" y="1209140"/>
                    </a:cubicBezTo>
                    <a:close/>
                  </a:path>
                </a:pathLst>
              </a:custGeom>
              <a:solidFill>
                <a:schemeClr val="accent1"/>
              </a:solidFill>
              <a:ln w="25400" cap="flat" cmpd="sng" algn="ctr">
                <a:solidFill>
                  <a:sysClr val="window" lastClr="FFFFFF"/>
                </a:solidFill>
                <a:prstDash val="solid"/>
              </a:ln>
              <a:effectLst/>
            </p:spPr>
            <p:txBody>
              <a:bodyPr lIns="72000" tIns="0" rIns="72000" bIns="288000" anchor="ctr">
                <a:normAutofit/>
              </a:bodyPr>
              <a:lstStyle/>
              <a:p>
                <a:pPr algn="ctr">
                  <a:defRPr/>
                </a:pPr>
                <a:endParaRPr lang="en-US" sz="1600" kern="0" dirty="0"/>
              </a:p>
            </p:txBody>
          </p:sp>
          <p:sp>
            <p:nvSpPr>
              <p:cNvPr id="69" name="MH_Title_1">
                <a:extLst>
                  <a:ext uri="{FF2B5EF4-FFF2-40B4-BE49-F238E27FC236}">
                    <a16:creationId xmlns:a16="http://schemas.microsoft.com/office/drawing/2014/main" xmlns="" id="{ED3FEF2B-239C-4658-9619-61C60CF38E76}"/>
                  </a:ext>
                </a:extLst>
              </p:cNvPr>
              <p:cNvSpPr/>
              <p:nvPr>
                <p:custDataLst>
                  <p:tags r:id="rId13"/>
                </p:custDataLst>
              </p:nvPr>
            </p:nvSpPr>
            <p:spPr>
              <a:xfrm>
                <a:off x="8086726" y="3298826"/>
                <a:ext cx="1419225" cy="1420813"/>
              </a:xfrm>
              <a:prstGeom prst="ellipse">
                <a:avLst/>
              </a:prstGeom>
              <a:solidFill>
                <a:schemeClr val="accent1"/>
              </a:solidFill>
              <a:ln w="25400" cap="flat" cmpd="sng" algn="ctr">
                <a:solidFill>
                  <a:sysClr val="window" lastClr="FFFFFF"/>
                </a:solidFill>
                <a:prstDash val="solid"/>
              </a:ln>
              <a:effectLst/>
            </p:spPr>
            <p:txBody>
              <a:bodyPr anchor="ctr">
                <a:normAutofit/>
              </a:bodyPr>
              <a:lstStyle/>
              <a:p>
                <a:pPr algn="ctr">
                  <a:defRPr/>
                </a:pPr>
                <a:endParaRPr lang="en-US" sz="2000" kern="0" dirty="0">
                  <a:solidFill>
                    <a:srgbClr val="FFFFFF"/>
                  </a:solidFill>
                </a:endParaRPr>
              </a:p>
            </p:txBody>
          </p:sp>
          <p:sp>
            <p:nvSpPr>
              <p:cNvPr id="71" name="MH_Other_11">
                <a:extLst>
                  <a:ext uri="{FF2B5EF4-FFF2-40B4-BE49-F238E27FC236}">
                    <a16:creationId xmlns:a16="http://schemas.microsoft.com/office/drawing/2014/main" xmlns="" id="{F8003CCA-8443-4E97-B081-841CEE11CD9A}"/>
                  </a:ext>
                </a:extLst>
              </p:cNvPr>
              <p:cNvSpPr/>
              <p:nvPr>
                <p:custDataLst>
                  <p:tags r:id="rId14"/>
                </p:custDataLst>
              </p:nvPr>
            </p:nvSpPr>
            <p:spPr>
              <a:xfrm>
                <a:off x="5513389" y="3209926"/>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sp>
            <p:nvSpPr>
              <p:cNvPr id="74" name="MH_Other_12">
                <a:extLst>
                  <a:ext uri="{FF2B5EF4-FFF2-40B4-BE49-F238E27FC236}">
                    <a16:creationId xmlns:a16="http://schemas.microsoft.com/office/drawing/2014/main" xmlns="" id="{A950444B-68AB-4E11-935B-6475BE8C2B78}"/>
                  </a:ext>
                </a:extLst>
              </p:cNvPr>
              <p:cNvSpPr/>
              <p:nvPr>
                <p:custDataLst>
                  <p:tags r:id="rId15"/>
                </p:custDataLst>
              </p:nvPr>
            </p:nvSpPr>
            <p:spPr>
              <a:xfrm>
                <a:off x="6707189" y="3209926"/>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sp>
            <p:nvSpPr>
              <p:cNvPr id="77" name="MH_Other_13">
                <a:extLst>
                  <a:ext uri="{FF2B5EF4-FFF2-40B4-BE49-F238E27FC236}">
                    <a16:creationId xmlns:a16="http://schemas.microsoft.com/office/drawing/2014/main" xmlns="" id="{C6F45C61-CC96-4F70-ABE3-4C5AE246FD84}"/>
                  </a:ext>
                </a:extLst>
              </p:cNvPr>
              <p:cNvSpPr/>
              <p:nvPr>
                <p:custDataLst>
                  <p:tags r:id="rId16"/>
                </p:custDataLst>
              </p:nvPr>
            </p:nvSpPr>
            <p:spPr>
              <a:xfrm>
                <a:off x="4321176" y="4706939"/>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sp>
            <p:nvSpPr>
              <p:cNvPr id="80" name="MH_Other_14">
                <a:extLst>
                  <a:ext uri="{FF2B5EF4-FFF2-40B4-BE49-F238E27FC236}">
                    <a16:creationId xmlns:a16="http://schemas.microsoft.com/office/drawing/2014/main" xmlns="" id="{299A8349-6965-433E-B5F8-5564832A09BE}"/>
                  </a:ext>
                </a:extLst>
              </p:cNvPr>
              <p:cNvSpPr/>
              <p:nvPr>
                <p:custDataLst>
                  <p:tags r:id="rId17"/>
                </p:custDataLst>
              </p:nvPr>
            </p:nvSpPr>
            <p:spPr>
              <a:xfrm>
                <a:off x="5513389" y="4706939"/>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sp>
            <p:nvSpPr>
              <p:cNvPr id="83" name="MH_Other_15">
                <a:extLst>
                  <a:ext uri="{FF2B5EF4-FFF2-40B4-BE49-F238E27FC236}">
                    <a16:creationId xmlns:a16="http://schemas.microsoft.com/office/drawing/2014/main" xmlns="" id="{07A86D66-4117-48F7-9025-771AC50C8038}"/>
                  </a:ext>
                </a:extLst>
              </p:cNvPr>
              <p:cNvSpPr/>
              <p:nvPr>
                <p:custDataLst>
                  <p:tags r:id="rId18"/>
                </p:custDataLst>
              </p:nvPr>
            </p:nvSpPr>
            <p:spPr>
              <a:xfrm>
                <a:off x="6707189" y="4706939"/>
                <a:ext cx="257175" cy="257175"/>
              </a:xfrm>
              <a:prstGeom prst="ellipse">
                <a:avLst/>
              </a:prstGeom>
              <a:solidFill>
                <a:schemeClr val="accent1"/>
              </a:solidFill>
              <a:ln w="25400" cap="flat" cmpd="sng" algn="ctr">
                <a:solidFill>
                  <a:sysClr val="window" lastClr="FFFFFF"/>
                </a:solidFill>
                <a:prstDash val="solid"/>
              </a:ln>
              <a:effectLst/>
            </p:spPr>
            <p:txBody>
              <a:bodyPr anchor="ctr"/>
              <a:lstStyle/>
              <a:p>
                <a:pPr algn="ctr">
                  <a:defRPr/>
                </a:pPr>
                <a:endParaRPr lang="en-US" kern="0">
                  <a:solidFill>
                    <a:sysClr val="window" lastClr="FFFFFF"/>
                  </a:solidFill>
                  <a:latin typeface="Calibri"/>
                </a:endParaRPr>
              </a:p>
            </p:txBody>
          </p:sp>
        </p:grpSp>
        <p:sp>
          <p:nvSpPr>
            <p:cNvPr id="39" name="矩形 38">
              <a:extLst>
                <a:ext uri="{FF2B5EF4-FFF2-40B4-BE49-F238E27FC236}">
                  <a16:creationId xmlns:a16="http://schemas.microsoft.com/office/drawing/2014/main" xmlns="" id="{D371BDAC-FDBA-4A54-917A-952DF7FEAC1A}"/>
                </a:ext>
              </a:extLst>
            </p:cNvPr>
            <p:cNvSpPr/>
            <p:nvPr/>
          </p:nvSpPr>
          <p:spPr>
            <a:xfrm>
              <a:off x="3556014" y="4837422"/>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0" name="矩形 39">
              <a:extLst>
                <a:ext uri="{FF2B5EF4-FFF2-40B4-BE49-F238E27FC236}">
                  <a16:creationId xmlns:a16="http://schemas.microsoft.com/office/drawing/2014/main" xmlns="" id="{E294F025-EB04-4A2C-814A-86902D7AF83A}"/>
                </a:ext>
              </a:extLst>
            </p:cNvPr>
            <p:cNvSpPr/>
            <p:nvPr/>
          </p:nvSpPr>
          <p:spPr>
            <a:xfrm>
              <a:off x="4891333" y="4837422"/>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1" name="矩形 40">
              <a:extLst>
                <a:ext uri="{FF2B5EF4-FFF2-40B4-BE49-F238E27FC236}">
                  <a16:creationId xmlns:a16="http://schemas.microsoft.com/office/drawing/2014/main" xmlns="" id="{68DA31FD-1310-4FF0-BEAD-EC2FECF06A16}"/>
                </a:ext>
              </a:extLst>
            </p:cNvPr>
            <p:cNvSpPr/>
            <p:nvPr/>
          </p:nvSpPr>
          <p:spPr>
            <a:xfrm>
              <a:off x="6228430" y="4837422"/>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2" name="矩形 41">
              <a:extLst>
                <a:ext uri="{FF2B5EF4-FFF2-40B4-BE49-F238E27FC236}">
                  <a16:creationId xmlns:a16="http://schemas.microsoft.com/office/drawing/2014/main" xmlns="" id="{112033E8-D927-45F8-B5EE-AAF9FADFF9E8}"/>
                </a:ext>
              </a:extLst>
            </p:cNvPr>
            <p:cNvSpPr/>
            <p:nvPr/>
          </p:nvSpPr>
          <p:spPr>
            <a:xfrm>
              <a:off x="3556014" y="2405045"/>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3" name="矩形 42">
              <a:extLst>
                <a:ext uri="{FF2B5EF4-FFF2-40B4-BE49-F238E27FC236}">
                  <a16:creationId xmlns:a16="http://schemas.microsoft.com/office/drawing/2014/main" xmlns="" id="{EF4D4D18-4369-4CFD-81E8-4550FD9987CC}"/>
                </a:ext>
              </a:extLst>
            </p:cNvPr>
            <p:cNvSpPr/>
            <p:nvPr/>
          </p:nvSpPr>
          <p:spPr>
            <a:xfrm>
              <a:off x="4891333" y="2405045"/>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4" name="矩形 43">
              <a:extLst>
                <a:ext uri="{FF2B5EF4-FFF2-40B4-BE49-F238E27FC236}">
                  <a16:creationId xmlns:a16="http://schemas.microsoft.com/office/drawing/2014/main" xmlns="" id="{90180392-AAE2-499B-AE77-B0978EA76671}"/>
                </a:ext>
              </a:extLst>
            </p:cNvPr>
            <p:cNvSpPr/>
            <p:nvPr/>
          </p:nvSpPr>
          <p:spPr>
            <a:xfrm>
              <a:off x="6228430" y="2405045"/>
              <a:ext cx="130694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标题文字添加</a:t>
              </a:r>
            </a:p>
          </p:txBody>
        </p:sp>
        <p:sp>
          <p:nvSpPr>
            <p:cNvPr id="45" name="矩形 44">
              <a:extLst>
                <a:ext uri="{FF2B5EF4-FFF2-40B4-BE49-F238E27FC236}">
                  <a16:creationId xmlns:a16="http://schemas.microsoft.com/office/drawing/2014/main" xmlns="" id="{24E4BB02-7E73-4B4F-83A9-000AD44ADE6C}"/>
                </a:ext>
              </a:extLst>
            </p:cNvPr>
            <p:cNvSpPr/>
            <p:nvPr/>
          </p:nvSpPr>
          <p:spPr>
            <a:xfrm>
              <a:off x="8096686" y="4554781"/>
              <a:ext cx="196222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sp>
          <p:nvSpPr>
            <p:cNvPr id="48" name="椭圆 2">
              <a:extLst>
                <a:ext uri="{FF2B5EF4-FFF2-40B4-BE49-F238E27FC236}">
                  <a16:creationId xmlns:a16="http://schemas.microsoft.com/office/drawing/2014/main" xmlns="" id="{6FA42614-8119-4C6B-A9C9-F8CDF01BA88F}"/>
                </a:ext>
              </a:extLst>
            </p:cNvPr>
            <p:cNvSpPr/>
            <p:nvPr/>
          </p:nvSpPr>
          <p:spPr>
            <a:xfrm>
              <a:off x="2660804" y="2025135"/>
              <a:ext cx="547632" cy="530657"/>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45">
              <a:extLst>
                <a:ext uri="{FF2B5EF4-FFF2-40B4-BE49-F238E27FC236}">
                  <a16:creationId xmlns:a16="http://schemas.microsoft.com/office/drawing/2014/main" xmlns="" id="{64883CD1-58D1-4063-85A1-5110CBA0E8F0}"/>
                </a:ext>
              </a:extLst>
            </p:cNvPr>
            <p:cNvSpPr/>
            <p:nvPr/>
          </p:nvSpPr>
          <p:spPr>
            <a:xfrm>
              <a:off x="2660804" y="5058249"/>
              <a:ext cx="547632" cy="476545"/>
            </a:xfrm>
            <a:custGeom>
              <a:avLst/>
              <a:gdLst>
                <a:gd name="connsiteX0" fmla="*/ 255458 w 330200"/>
                <a:gd name="connsiteY0" fmla="*/ 96838 h 287338"/>
                <a:gd name="connsiteX1" fmla="*/ 319218 w 330200"/>
                <a:gd name="connsiteY1" fmla="*/ 96838 h 287338"/>
                <a:gd name="connsiteX2" fmla="*/ 327025 w 330200"/>
                <a:gd name="connsiteY2" fmla="*/ 104632 h 287338"/>
                <a:gd name="connsiteX3" fmla="*/ 319218 w 330200"/>
                <a:gd name="connsiteY3" fmla="*/ 111126 h 287338"/>
                <a:gd name="connsiteX4" fmla="*/ 255458 w 330200"/>
                <a:gd name="connsiteY4" fmla="*/ 111126 h 287338"/>
                <a:gd name="connsiteX5" fmla="*/ 247650 w 330200"/>
                <a:gd name="connsiteY5" fmla="*/ 104632 h 287338"/>
                <a:gd name="connsiteX6" fmla="*/ 255458 w 330200"/>
                <a:gd name="connsiteY6" fmla="*/ 96838 h 287338"/>
                <a:gd name="connsiteX7" fmla="*/ 246441 w 330200"/>
                <a:gd name="connsiteY7" fmla="*/ 79375 h 287338"/>
                <a:gd name="connsiteX8" fmla="*/ 317123 w 330200"/>
                <a:gd name="connsiteY8" fmla="*/ 79375 h 287338"/>
                <a:gd name="connsiteX9" fmla="*/ 322263 w 330200"/>
                <a:gd name="connsiteY9" fmla="*/ 84314 h 287338"/>
                <a:gd name="connsiteX10" fmla="*/ 317123 w 330200"/>
                <a:gd name="connsiteY10" fmla="*/ 90488 h 287338"/>
                <a:gd name="connsiteX11" fmla="*/ 246441 w 330200"/>
                <a:gd name="connsiteY11" fmla="*/ 90488 h 287338"/>
                <a:gd name="connsiteX12" fmla="*/ 241300 w 330200"/>
                <a:gd name="connsiteY12" fmla="*/ 84314 h 287338"/>
                <a:gd name="connsiteX13" fmla="*/ 246441 w 330200"/>
                <a:gd name="connsiteY13" fmla="*/ 79375 h 287338"/>
                <a:gd name="connsiteX14" fmla="*/ 247694 w 330200"/>
                <a:gd name="connsiteY14" fmla="*/ 58738 h 287338"/>
                <a:gd name="connsiteX15" fmla="*/ 280944 w 330200"/>
                <a:gd name="connsiteY15" fmla="*/ 58738 h 287338"/>
                <a:gd name="connsiteX16" fmla="*/ 287338 w 330200"/>
                <a:gd name="connsiteY16" fmla="*/ 65088 h 287338"/>
                <a:gd name="connsiteX17" fmla="*/ 280944 w 330200"/>
                <a:gd name="connsiteY17" fmla="*/ 71438 h 287338"/>
                <a:gd name="connsiteX18" fmla="*/ 247694 w 330200"/>
                <a:gd name="connsiteY18" fmla="*/ 71438 h 287338"/>
                <a:gd name="connsiteX19" fmla="*/ 241300 w 330200"/>
                <a:gd name="connsiteY19" fmla="*/ 65088 h 287338"/>
                <a:gd name="connsiteX20" fmla="*/ 247694 w 330200"/>
                <a:gd name="connsiteY20" fmla="*/ 58738 h 287338"/>
                <a:gd name="connsiteX21" fmla="*/ 113506 w 330200"/>
                <a:gd name="connsiteY21" fmla="*/ 0 h 287338"/>
                <a:gd name="connsiteX22" fmla="*/ 154781 w 330200"/>
                <a:gd name="connsiteY22" fmla="*/ 41418 h 287338"/>
                <a:gd name="connsiteX23" fmla="*/ 127694 w 330200"/>
                <a:gd name="connsiteY23" fmla="*/ 78953 h 287338"/>
                <a:gd name="connsiteX24" fmla="*/ 156071 w 330200"/>
                <a:gd name="connsiteY24" fmla="*/ 104840 h 287338"/>
                <a:gd name="connsiteX25" fmla="*/ 196056 w 330200"/>
                <a:gd name="connsiteY25" fmla="*/ 107428 h 287338"/>
                <a:gd name="connsiteX26" fmla="*/ 198636 w 330200"/>
                <a:gd name="connsiteY26" fmla="*/ 107428 h 287338"/>
                <a:gd name="connsiteX27" fmla="*/ 208954 w 330200"/>
                <a:gd name="connsiteY27" fmla="*/ 122960 h 287338"/>
                <a:gd name="connsiteX28" fmla="*/ 206375 w 330200"/>
                <a:gd name="connsiteY28" fmla="*/ 132020 h 287338"/>
                <a:gd name="connsiteX29" fmla="*/ 239911 w 330200"/>
                <a:gd name="connsiteY29" fmla="*/ 132020 h 287338"/>
                <a:gd name="connsiteX30" fmla="*/ 234751 w 330200"/>
                <a:gd name="connsiteY30" fmla="*/ 125549 h 287338"/>
                <a:gd name="connsiteX31" fmla="*/ 242491 w 330200"/>
                <a:gd name="connsiteY31" fmla="*/ 117783 h 287338"/>
                <a:gd name="connsiteX32" fmla="*/ 305693 w 330200"/>
                <a:gd name="connsiteY32" fmla="*/ 117783 h 287338"/>
                <a:gd name="connsiteX33" fmla="*/ 313432 w 330200"/>
                <a:gd name="connsiteY33" fmla="*/ 125549 h 287338"/>
                <a:gd name="connsiteX34" fmla="*/ 308273 w 330200"/>
                <a:gd name="connsiteY34" fmla="*/ 132020 h 287338"/>
                <a:gd name="connsiteX35" fmla="*/ 322461 w 330200"/>
                <a:gd name="connsiteY35" fmla="*/ 132020 h 287338"/>
                <a:gd name="connsiteX36" fmla="*/ 330200 w 330200"/>
                <a:gd name="connsiteY36" fmla="*/ 139786 h 287338"/>
                <a:gd name="connsiteX37" fmla="*/ 322461 w 330200"/>
                <a:gd name="connsiteY37" fmla="*/ 147552 h 287338"/>
                <a:gd name="connsiteX38" fmla="*/ 297954 w 330200"/>
                <a:gd name="connsiteY38" fmla="*/ 147552 h 287338"/>
                <a:gd name="connsiteX39" fmla="*/ 297954 w 330200"/>
                <a:gd name="connsiteY39" fmla="*/ 278278 h 287338"/>
                <a:gd name="connsiteX40" fmla="*/ 290215 w 330200"/>
                <a:gd name="connsiteY40" fmla="*/ 284750 h 287338"/>
                <a:gd name="connsiteX41" fmla="*/ 203795 w 330200"/>
                <a:gd name="connsiteY41" fmla="*/ 284750 h 287338"/>
                <a:gd name="connsiteX42" fmla="*/ 196056 w 330200"/>
                <a:gd name="connsiteY42" fmla="*/ 278278 h 287338"/>
                <a:gd name="connsiteX43" fmla="*/ 196056 w 330200"/>
                <a:gd name="connsiteY43" fmla="*/ 147552 h 287338"/>
                <a:gd name="connsiteX44" fmla="*/ 141883 w 330200"/>
                <a:gd name="connsiteY44" fmla="*/ 147552 h 287338"/>
                <a:gd name="connsiteX45" fmla="*/ 134144 w 330200"/>
                <a:gd name="connsiteY45" fmla="*/ 139786 h 287338"/>
                <a:gd name="connsiteX46" fmla="*/ 135433 w 330200"/>
                <a:gd name="connsiteY46" fmla="*/ 134609 h 287338"/>
                <a:gd name="connsiteX47" fmla="*/ 112216 w 330200"/>
                <a:gd name="connsiteY47" fmla="*/ 115194 h 287338"/>
                <a:gd name="connsiteX48" fmla="*/ 109636 w 330200"/>
                <a:gd name="connsiteY48" fmla="*/ 113900 h 287338"/>
                <a:gd name="connsiteX49" fmla="*/ 108347 w 330200"/>
                <a:gd name="connsiteY49" fmla="*/ 115194 h 287338"/>
                <a:gd name="connsiteX50" fmla="*/ 88999 w 330200"/>
                <a:gd name="connsiteY50" fmla="*/ 165672 h 287338"/>
                <a:gd name="connsiteX51" fmla="*/ 90289 w 330200"/>
                <a:gd name="connsiteY51" fmla="*/ 170850 h 287338"/>
                <a:gd name="connsiteX52" fmla="*/ 95448 w 330200"/>
                <a:gd name="connsiteY52" fmla="*/ 173438 h 287338"/>
                <a:gd name="connsiteX53" fmla="*/ 130274 w 330200"/>
                <a:gd name="connsiteY53" fmla="*/ 173438 h 287338"/>
                <a:gd name="connsiteX54" fmla="*/ 152201 w 330200"/>
                <a:gd name="connsiteY54" fmla="*/ 192853 h 287338"/>
                <a:gd name="connsiteX55" fmla="*/ 163810 w 330200"/>
                <a:gd name="connsiteY55" fmla="*/ 267923 h 287338"/>
                <a:gd name="connsiteX56" fmla="*/ 159940 w 330200"/>
                <a:gd name="connsiteY56" fmla="*/ 280867 h 287338"/>
                <a:gd name="connsiteX57" fmla="*/ 148332 w 330200"/>
                <a:gd name="connsiteY57" fmla="*/ 287338 h 287338"/>
                <a:gd name="connsiteX58" fmla="*/ 131564 w 330200"/>
                <a:gd name="connsiteY58" fmla="*/ 273101 h 287338"/>
                <a:gd name="connsiteX59" fmla="*/ 121245 w 330200"/>
                <a:gd name="connsiteY59" fmla="*/ 216151 h 287338"/>
                <a:gd name="connsiteX60" fmla="*/ 113506 w 330200"/>
                <a:gd name="connsiteY60" fmla="*/ 210974 h 287338"/>
                <a:gd name="connsiteX61" fmla="*/ 91579 w 330200"/>
                <a:gd name="connsiteY61" fmla="*/ 210974 h 287338"/>
                <a:gd name="connsiteX62" fmla="*/ 91579 w 330200"/>
                <a:gd name="connsiteY62" fmla="*/ 278278 h 287338"/>
                <a:gd name="connsiteX63" fmla="*/ 83840 w 330200"/>
                <a:gd name="connsiteY63" fmla="*/ 284750 h 287338"/>
                <a:gd name="connsiteX64" fmla="*/ 19347 w 330200"/>
                <a:gd name="connsiteY64" fmla="*/ 284750 h 287338"/>
                <a:gd name="connsiteX65" fmla="*/ 11608 w 330200"/>
                <a:gd name="connsiteY65" fmla="*/ 278278 h 287338"/>
                <a:gd name="connsiteX66" fmla="*/ 11608 w 330200"/>
                <a:gd name="connsiteY66" fmla="*/ 208385 h 287338"/>
                <a:gd name="connsiteX67" fmla="*/ 0 w 330200"/>
                <a:gd name="connsiteY67" fmla="*/ 119077 h 287338"/>
                <a:gd name="connsiteX68" fmla="*/ 6449 w 330200"/>
                <a:gd name="connsiteY68" fmla="*/ 110017 h 287338"/>
                <a:gd name="connsiteX69" fmla="*/ 15478 w 330200"/>
                <a:gd name="connsiteY69" fmla="*/ 116489 h 287338"/>
                <a:gd name="connsiteX70" fmla="*/ 25797 w 330200"/>
                <a:gd name="connsiteY70" fmla="*/ 196736 h 287338"/>
                <a:gd name="connsiteX71" fmla="*/ 38695 w 330200"/>
                <a:gd name="connsiteY71" fmla="*/ 196736 h 287338"/>
                <a:gd name="connsiteX72" fmla="*/ 36115 w 330200"/>
                <a:gd name="connsiteY72" fmla="*/ 188970 h 287338"/>
                <a:gd name="connsiteX73" fmla="*/ 37405 w 330200"/>
                <a:gd name="connsiteY73" fmla="*/ 181204 h 287338"/>
                <a:gd name="connsiteX74" fmla="*/ 69651 w 330200"/>
                <a:gd name="connsiteY74" fmla="*/ 91897 h 287338"/>
                <a:gd name="connsiteX75" fmla="*/ 87709 w 330200"/>
                <a:gd name="connsiteY75" fmla="*/ 72482 h 287338"/>
                <a:gd name="connsiteX76" fmla="*/ 73521 w 330200"/>
                <a:gd name="connsiteY76" fmla="*/ 41418 h 287338"/>
                <a:gd name="connsiteX77" fmla="*/ 113506 w 330200"/>
                <a:gd name="connsiteY77" fmla="*/ 0 h 287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330200" h="287338">
                  <a:moveTo>
                    <a:pt x="255458" y="96838"/>
                  </a:moveTo>
                  <a:lnTo>
                    <a:pt x="319218" y="96838"/>
                  </a:lnTo>
                  <a:cubicBezTo>
                    <a:pt x="323122" y="96838"/>
                    <a:pt x="327025" y="100735"/>
                    <a:pt x="327025" y="104632"/>
                  </a:cubicBezTo>
                  <a:cubicBezTo>
                    <a:pt x="327025" y="108528"/>
                    <a:pt x="323122" y="111126"/>
                    <a:pt x="319218" y="111126"/>
                  </a:cubicBezTo>
                  <a:cubicBezTo>
                    <a:pt x="319218" y="111126"/>
                    <a:pt x="319218" y="111126"/>
                    <a:pt x="255458" y="111126"/>
                  </a:cubicBezTo>
                  <a:cubicBezTo>
                    <a:pt x="251554" y="111126"/>
                    <a:pt x="247650" y="108528"/>
                    <a:pt x="247650" y="104632"/>
                  </a:cubicBezTo>
                  <a:cubicBezTo>
                    <a:pt x="247650" y="100735"/>
                    <a:pt x="251554" y="96838"/>
                    <a:pt x="255458" y="96838"/>
                  </a:cubicBezTo>
                  <a:close/>
                  <a:moveTo>
                    <a:pt x="246441" y="79375"/>
                  </a:moveTo>
                  <a:cubicBezTo>
                    <a:pt x="246441" y="79375"/>
                    <a:pt x="246441" y="79375"/>
                    <a:pt x="317123" y="79375"/>
                  </a:cubicBezTo>
                  <a:cubicBezTo>
                    <a:pt x="319693" y="79375"/>
                    <a:pt x="322263" y="81845"/>
                    <a:pt x="322263" y="84314"/>
                  </a:cubicBezTo>
                  <a:cubicBezTo>
                    <a:pt x="322263" y="88019"/>
                    <a:pt x="319693" y="90488"/>
                    <a:pt x="317123" y="90488"/>
                  </a:cubicBezTo>
                  <a:cubicBezTo>
                    <a:pt x="317123" y="90488"/>
                    <a:pt x="317123" y="90488"/>
                    <a:pt x="246441" y="90488"/>
                  </a:cubicBezTo>
                  <a:cubicBezTo>
                    <a:pt x="243871" y="90488"/>
                    <a:pt x="241300" y="88019"/>
                    <a:pt x="241300" y="84314"/>
                  </a:cubicBezTo>
                  <a:cubicBezTo>
                    <a:pt x="241300" y="81845"/>
                    <a:pt x="243871" y="79375"/>
                    <a:pt x="246441" y="79375"/>
                  </a:cubicBezTo>
                  <a:close/>
                  <a:moveTo>
                    <a:pt x="247694" y="58738"/>
                  </a:moveTo>
                  <a:cubicBezTo>
                    <a:pt x="247694" y="58738"/>
                    <a:pt x="247694" y="58738"/>
                    <a:pt x="280944" y="58738"/>
                  </a:cubicBezTo>
                  <a:cubicBezTo>
                    <a:pt x="284781" y="58738"/>
                    <a:pt x="287338" y="62548"/>
                    <a:pt x="287338" y="65088"/>
                  </a:cubicBezTo>
                  <a:cubicBezTo>
                    <a:pt x="287338" y="68898"/>
                    <a:pt x="284781" y="71438"/>
                    <a:pt x="280944" y="71438"/>
                  </a:cubicBezTo>
                  <a:cubicBezTo>
                    <a:pt x="280944" y="71438"/>
                    <a:pt x="280944" y="71438"/>
                    <a:pt x="247694" y="71438"/>
                  </a:cubicBezTo>
                  <a:cubicBezTo>
                    <a:pt x="243858" y="71438"/>
                    <a:pt x="241300" y="68898"/>
                    <a:pt x="241300" y="65088"/>
                  </a:cubicBezTo>
                  <a:cubicBezTo>
                    <a:pt x="241300" y="62548"/>
                    <a:pt x="243858" y="58738"/>
                    <a:pt x="247694" y="58738"/>
                  </a:cubicBezTo>
                  <a:close/>
                  <a:moveTo>
                    <a:pt x="113506" y="0"/>
                  </a:moveTo>
                  <a:cubicBezTo>
                    <a:pt x="136723" y="0"/>
                    <a:pt x="154781" y="18120"/>
                    <a:pt x="154781" y="41418"/>
                  </a:cubicBezTo>
                  <a:cubicBezTo>
                    <a:pt x="154781" y="58244"/>
                    <a:pt x="143172" y="73776"/>
                    <a:pt x="127694" y="78953"/>
                  </a:cubicBezTo>
                  <a:cubicBezTo>
                    <a:pt x="156071" y="104840"/>
                    <a:pt x="156071" y="104840"/>
                    <a:pt x="156071" y="104840"/>
                  </a:cubicBezTo>
                  <a:cubicBezTo>
                    <a:pt x="196056" y="107428"/>
                    <a:pt x="196056" y="107428"/>
                    <a:pt x="196056" y="107428"/>
                  </a:cubicBezTo>
                  <a:cubicBezTo>
                    <a:pt x="197346" y="107428"/>
                    <a:pt x="197346" y="107428"/>
                    <a:pt x="198636" y="107428"/>
                  </a:cubicBezTo>
                  <a:cubicBezTo>
                    <a:pt x="205085" y="110017"/>
                    <a:pt x="208954" y="116489"/>
                    <a:pt x="208954" y="122960"/>
                  </a:cubicBezTo>
                  <a:cubicBezTo>
                    <a:pt x="208954" y="126843"/>
                    <a:pt x="207665" y="129432"/>
                    <a:pt x="206375" y="132020"/>
                  </a:cubicBezTo>
                  <a:cubicBezTo>
                    <a:pt x="239911" y="132020"/>
                    <a:pt x="239911" y="132020"/>
                    <a:pt x="239911" y="132020"/>
                  </a:cubicBezTo>
                  <a:cubicBezTo>
                    <a:pt x="237331" y="130726"/>
                    <a:pt x="234751" y="128137"/>
                    <a:pt x="234751" y="125549"/>
                  </a:cubicBezTo>
                  <a:cubicBezTo>
                    <a:pt x="234751" y="120371"/>
                    <a:pt x="238621" y="117783"/>
                    <a:pt x="242491" y="117783"/>
                  </a:cubicBezTo>
                  <a:cubicBezTo>
                    <a:pt x="305693" y="117783"/>
                    <a:pt x="305693" y="117783"/>
                    <a:pt x="305693" y="117783"/>
                  </a:cubicBezTo>
                  <a:cubicBezTo>
                    <a:pt x="309563" y="117783"/>
                    <a:pt x="313432" y="120371"/>
                    <a:pt x="313432" y="125549"/>
                  </a:cubicBezTo>
                  <a:cubicBezTo>
                    <a:pt x="313432" y="128137"/>
                    <a:pt x="310853" y="130726"/>
                    <a:pt x="308273" y="132020"/>
                  </a:cubicBezTo>
                  <a:cubicBezTo>
                    <a:pt x="322461" y="132020"/>
                    <a:pt x="322461" y="132020"/>
                    <a:pt x="322461" y="132020"/>
                  </a:cubicBezTo>
                  <a:cubicBezTo>
                    <a:pt x="326331" y="132020"/>
                    <a:pt x="330200" y="135903"/>
                    <a:pt x="330200" y="139786"/>
                  </a:cubicBezTo>
                  <a:cubicBezTo>
                    <a:pt x="330200" y="143669"/>
                    <a:pt x="326331" y="147552"/>
                    <a:pt x="322461" y="147552"/>
                  </a:cubicBezTo>
                  <a:cubicBezTo>
                    <a:pt x="297954" y="147552"/>
                    <a:pt x="297954" y="147552"/>
                    <a:pt x="297954" y="147552"/>
                  </a:cubicBezTo>
                  <a:cubicBezTo>
                    <a:pt x="297954" y="278278"/>
                    <a:pt x="297954" y="278278"/>
                    <a:pt x="297954" y="278278"/>
                  </a:cubicBezTo>
                  <a:cubicBezTo>
                    <a:pt x="297954" y="282161"/>
                    <a:pt x="294085" y="284750"/>
                    <a:pt x="290215" y="284750"/>
                  </a:cubicBezTo>
                  <a:cubicBezTo>
                    <a:pt x="203795" y="284750"/>
                    <a:pt x="203795" y="284750"/>
                    <a:pt x="203795" y="284750"/>
                  </a:cubicBezTo>
                  <a:cubicBezTo>
                    <a:pt x="198636" y="284750"/>
                    <a:pt x="196056" y="282161"/>
                    <a:pt x="196056" y="278278"/>
                  </a:cubicBezTo>
                  <a:cubicBezTo>
                    <a:pt x="196056" y="147552"/>
                    <a:pt x="196056" y="147552"/>
                    <a:pt x="196056" y="147552"/>
                  </a:cubicBezTo>
                  <a:cubicBezTo>
                    <a:pt x="141883" y="147552"/>
                    <a:pt x="141883" y="147552"/>
                    <a:pt x="141883" y="147552"/>
                  </a:cubicBezTo>
                  <a:cubicBezTo>
                    <a:pt x="136723" y="147552"/>
                    <a:pt x="134144" y="143669"/>
                    <a:pt x="134144" y="139786"/>
                  </a:cubicBezTo>
                  <a:cubicBezTo>
                    <a:pt x="134144" y="138492"/>
                    <a:pt x="134144" y="135903"/>
                    <a:pt x="135433" y="134609"/>
                  </a:cubicBezTo>
                  <a:cubicBezTo>
                    <a:pt x="112216" y="115194"/>
                    <a:pt x="112216" y="115194"/>
                    <a:pt x="112216" y="115194"/>
                  </a:cubicBezTo>
                  <a:cubicBezTo>
                    <a:pt x="110926" y="113900"/>
                    <a:pt x="110926" y="113900"/>
                    <a:pt x="109636" y="113900"/>
                  </a:cubicBezTo>
                  <a:cubicBezTo>
                    <a:pt x="109636" y="113900"/>
                    <a:pt x="108347" y="113900"/>
                    <a:pt x="108347" y="115194"/>
                  </a:cubicBezTo>
                  <a:cubicBezTo>
                    <a:pt x="88999" y="165672"/>
                    <a:pt x="88999" y="165672"/>
                    <a:pt x="88999" y="165672"/>
                  </a:cubicBezTo>
                  <a:cubicBezTo>
                    <a:pt x="88999" y="166967"/>
                    <a:pt x="88999" y="169555"/>
                    <a:pt x="90289" y="170850"/>
                  </a:cubicBezTo>
                  <a:cubicBezTo>
                    <a:pt x="91579" y="173438"/>
                    <a:pt x="94158" y="173438"/>
                    <a:pt x="95448" y="173438"/>
                  </a:cubicBezTo>
                  <a:cubicBezTo>
                    <a:pt x="130274" y="173438"/>
                    <a:pt x="130274" y="173438"/>
                    <a:pt x="130274" y="173438"/>
                  </a:cubicBezTo>
                  <a:cubicBezTo>
                    <a:pt x="140593" y="173438"/>
                    <a:pt x="150911" y="182499"/>
                    <a:pt x="152201" y="192853"/>
                  </a:cubicBezTo>
                  <a:cubicBezTo>
                    <a:pt x="163810" y="267923"/>
                    <a:pt x="163810" y="267923"/>
                    <a:pt x="163810" y="267923"/>
                  </a:cubicBezTo>
                  <a:cubicBezTo>
                    <a:pt x="165100" y="273101"/>
                    <a:pt x="163810" y="276984"/>
                    <a:pt x="159940" y="280867"/>
                  </a:cubicBezTo>
                  <a:cubicBezTo>
                    <a:pt x="157361" y="284750"/>
                    <a:pt x="152201" y="287338"/>
                    <a:pt x="148332" y="287338"/>
                  </a:cubicBezTo>
                  <a:cubicBezTo>
                    <a:pt x="139303" y="287338"/>
                    <a:pt x="132854" y="280867"/>
                    <a:pt x="131564" y="273101"/>
                  </a:cubicBezTo>
                  <a:cubicBezTo>
                    <a:pt x="121245" y="216151"/>
                    <a:pt x="121245" y="216151"/>
                    <a:pt x="121245" y="216151"/>
                  </a:cubicBezTo>
                  <a:cubicBezTo>
                    <a:pt x="119955" y="213562"/>
                    <a:pt x="117376" y="210974"/>
                    <a:pt x="113506" y="210974"/>
                  </a:cubicBezTo>
                  <a:cubicBezTo>
                    <a:pt x="91579" y="210974"/>
                    <a:pt x="91579" y="210974"/>
                    <a:pt x="91579" y="210974"/>
                  </a:cubicBezTo>
                  <a:cubicBezTo>
                    <a:pt x="91579" y="278278"/>
                    <a:pt x="91579" y="278278"/>
                    <a:pt x="91579" y="278278"/>
                  </a:cubicBezTo>
                  <a:cubicBezTo>
                    <a:pt x="91579" y="282161"/>
                    <a:pt x="87709" y="284750"/>
                    <a:pt x="83840" y="284750"/>
                  </a:cubicBezTo>
                  <a:cubicBezTo>
                    <a:pt x="19347" y="284750"/>
                    <a:pt x="19347" y="284750"/>
                    <a:pt x="19347" y="284750"/>
                  </a:cubicBezTo>
                  <a:cubicBezTo>
                    <a:pt x="15478" y="284750"/>
                    <a:pt x="11608" y="282161"/>
                    <a:pt x="11608" y="278278"/>
                  </a:cubicBezTo>
                  <a:cubicBezTo>
                    <a:pt x="11608" y="208385"/>
                    <a:pt x="11608" y="208385"/>
                    <a:pt x="11608" y="208385"/>
                  </a:cubicBezTo>
                  <a:cubicBezTo>
                    <a:pt x="0" y="119077"/>
                    <a:pt x="0" y="119077"/>
                    <a:pt x="0" y="119077"/>
                  </a:cubicBezTo>
                  <a:cubicBezTo>
                    <a:pt x="0" y="113900"/>
                    <a:pt x="2579" y="110017"/>
                    <a:pt x="6449" y="110017"/>
                  </a:cubicBezTo>
                  <a:cubicBezTo>
                    <a:pt x="10319" y="110017"/>
                    <a:pt x="14188" y="112606"/>
                    <a:pt x="15478" y="116489"/>
                  </a:cubicBezTo>
                  <a:cubicBezTo>
                    <a:pt x="25797" y="196736"/>
                    <a:pt x="25797" y="196736"/>
                    <a:pt x="25797" y="196736"/>
                  </a:cubicBezTo>
                  <a:cubicBezTo>
                    <a:pt x="38695" y="196736"/>
                    <a:pt x="38695" y="196736"/>
                    <a:pt x="38695" y="196736"/>
                  </a:cubicBezTo>
                  <a:cubicBezTo>
                    <a:pt x="37405" y="194147"/>
                    <a:pt x="36115" y="191559"/>
                    <a:pt x="36115" y="188970"/>
                  </a:cubicBezTo>
                  <a:cubicBezTo>
                    <a:pt x="36115" y="186382"/>
                    <a:pt x="37405" y="183793"/>
                    <a:pt x="37405" y="181204"/>
                  </a:cubicBezTo>
                  <a:cubicBezTo>
                    <a:pt x="69651" y="91897"/>
                    <a:pt x="69651" y="91897"/>
                    <a:pt x="69651" y="91897"/>
                  </a:cubicBezTo>
                  <a:cubicBezTo>
                    <a:pt x="72231" y="82836"/>
                    <a:pt x="79970" y="75070"/>
                    <a:pt x="87709" y="72482"/>
                  </a:cubicBezTo>
                  <a:cubicBezTo>
                    <a:pt x="78680" y="64716"/>
                    <a:pt x="73521" y="53067"/>
                    <a:pt x="73521" y="41418"/>
                  </a:cubicBezTo>
                  <a:cubicBezTo>
                    <a:pt x="73521" y="18120"/>
                    <a:pt x="91579" y="0"/>
                    <a:pt x="113506"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46">
              <a:extLst>
                <a:ext uri="{FF2B5EF4-FFF2-40B4-BE49-F238E27FC236}">
                  <a16:creationId xmlns:a16="http://schemas.microsoft.com/office/drawing/2014/main" xmlns="" id="{73CDE1EF-B31B-4A5D-A08D-72B1F4F8A3F7}"/>
                </a:ext>
              </a:extLst>
            </p:cNvPr>
            <p:cNvSpPr/>
            <p:nvPr/>
          </p:nvSpPr>
          <p:spPr>
            <a:xfrm>
              <a:off x="8727661" y="3420339"/>
              <a:ext cx="700274" cy="546146"/>
            </a:xfrm>
            <a:custGeom>
              <a:avLst/>
              <a:gdLst>
                <a:gd name="connsiteX0" fmla="*/ 9525 w 331788"/>
                <a:gd name="connsiteY0" fmla="*/ 239713 h 258763"/>
                <a:gd name="connsiteX1" fmla="*/ 9525 w 331788"/>
                <a:gd name="connsiteY1" fmla="*/ 249238 h 258763"/>
                <a:gd name="connsiteX2" fmla="*/ 322263 w 331788"/>
                <a:gd name="connsiteY2" fmla="*/ 249238 h 258763"/>
                <a:gd name="connsiteX3" fmla="*/ 322263 w 331788"/>
                <a:gd name="connsiteY3" fmla="*/ 239713 h 258763"/>
                <a:gd name="connsiteX4" fmla="*/ 288925 w 331788"/>
                <a:gd name="connsiteY4" fmla="*/ 201613 h 258763"/>
                <a:gd name="connsiteX5" fmla="*/ 288925 w 331788"/>
                <a:gd name="connsiteY5" fmla="*/ 214313 h 258763"/>
                <a:gd name="connsiteX6" fmla="*/ 293688 w 331788"/>
                <a:gd name="connsiteY6" fmla="*/ 214313 h 258763"/>
                <a:gd name="connsiteX7" fmla="*/ 293688 w 331788"/>
                <a:gd name="connsiteY7" fmla="*/ 201613 h 258763"/>
                <a:gd name="connsiteX8" fmla="*/ 258762 w 331788"/>
                <a:gd name="connsiteY8" fmla="*/ 201613 h 258763"/>
                <a:gd name="connsiteX9" fmla="*/ 258762 w 331788"/>
                <a:gd name="connsiteY9" fmla="*/ 214313 h 258763"/>
                <a:gd name="connsiteX10" fmla="*/ 261937 w 331788"/>
                <a:gd name="connsiteY10" fmla="*/ 214313 h 258763"/>
                <a:gd name="connsiteX11" fmla="*/ 261937 w 331788"/>
                <a:gd name="connsiteY11" fmla="*/ 201613 h 258763"/>
                <a:gd name="connsiteX12" fmla="*/ 73025 w 331788"/>
                <a:gd name="connsiteY12" fmla="*/ 201613 h 258763"/>
                <a:gd name="connsiteX13" fmla="*/ 73025 w 331788"/>
                <a:gd name="connsiteY13" fmla="*/ 214313 h 258763"/>
                <a:gd name="connsiteX14" fmla="*/ 79375 w 331788"/>
                <a:gd name="connsiteY14" fmla="*/ 214313 h 258763"/>
                <a:gd name="connsiteX15" fmla="*/ 79375 w 331788"/>
                <a:gd name="connsiteY15" fmla="*/ 201613 h 258763"/>
                <a:gd name="connsiteX16" fmla="*/ 42862 w 331788"/>
                <a:gd name="connsiteY16" fmla="*/ 201613 h 258763"/>
                <a:gd name="connsiteX17" fmla="*/ 42862 w 331788"/>
                <a:gd name="connsiteY17" fmla="*/ 214313 h 258763"/>
                <a:gd name="connsiteX18" fmla="*/ 47625 w 331788"/>
                <a:gd name="connsiteY18" fmla="*/ 214313 h 258763"/>
                <a:gd name="connsiteX19" fmla="*/ 47625 w 331788"/>
                <a:gd name="connsiteY19" fmla="*/ 201613 h 258763"/>
                <a:gd name="connsiteX20" fmla="*/ 286015 w 331788"/>
                <a:gd name="connsiteY20" fmla="*/ 190500 h 258763"/>
                <a:gd name="connsiteX21" fmla="*/ 296598 w 331788"/>
                <a:gd name="connsiteY21" fmla="*/ 190500 h 258763"/>
                <a:gd name="connsiteX22" fmla="*/ 303213 w 331788"/>
                <a:gd name="connsiteY22" fmla="*/ 197168 h 258763"/>
                <a:gd name="connsiteX23" fmla="*/ 303213 w 331788"/>
                <a:gd name="connsiteY23" fmla="*/ 217170 h 258763"/>
                <a:gd name="connsiteX24" fmla="*/ 296598 w 331788"/>
                <a:gd name="connsiteY24" fmla="*/ 223838 h 258763"/>
                <a:gd name="connsiteX25" fmla="*/ 286015 w 331788"/>
                <a:gd name="connsiteY25" fmla="*/ 223838 h 258763"/>
                <a:gd name="connsiteX26" fmla="*/ 279400 w 331788"/>
                <a:gd name="connsiteY26" fmla="*/ 217170 h 258763"/>
                <a:gd name="connsiteX27" fmla="*/ 279400 w 331788"/>
                <a:gd name="connsiteY27" fmla="*/ 197168 h 258763"/>
                <a:gd name="connsiteX28" fmla="*/ 286015 w 331788"/>
                <a:gd name="connsiteY28" fmla="*/ 190500 h 258763"/>
                <a:gd name="connsiteX29" fmla="*/ 254265 w 331788"/>
                <a:gd name="connsiteY29" fmla="*/ 190500 h 258763"/>
                <a:gd name="connsiteX30" fmla="*/ 264848 w 331788"/>
                <a:gd name="connsiteY30" fmla="*/ 190500 h 258763"/>
                <a:gd name="connsiteX31" fmla="*/ 271463 w 331788"/>
                <a:gd name="connsiteY31" fmla="*/ 197168 h 258763"/>
                <a:gd name="connsiteX32" fmla="*/ 271463 w 331788"/>
                <a:gd name="connsiteY32" fmla="*/ 217170 h 258763"/>
                <a:gd name="connsiteX33" fmla="*/ 264848 w 331788"/>
                <a:gd name="connsiteY33" fmla="*/ 223838 h 258763"/>
                <a:gd name="connsiteX34" fmla="*/ 254265 w 331788"/>
                <a:gd name="connsiteY34" fmla="*/ 223838 h 258763"/>
                <a:gd name="connsiteX35" fmla="*/ 247650 w 331788"/>
                <a:gd name="connsiteY35" fmla="*/ 217170 h 258763"/>
                <a:gd name="connsiteX36" fmla="*/ 247650 w 331788"/>
                <a:gd name="connsiteY36" fmla="*/ 197168 h 258763"/>
                <a:gd name="connsiteX37" fmla="*/ 254265 w 331788"/>
                <a:gd name="connsiteY37" fmla="*/ 190500 h 258763"/>
                <a:gd name="connsiteX38" fmla="*/ 71261 w 331788"/>
                <a:gd name="connsiteY38" fmla="*/ 190500 h 258763"/>
                <a:gd name="connsiteX39" fmla="*/ 81138 w 331788"/>
                <a:gd name="connsiteY39" fmla="*/ 190500 h 258763"/>
                <a:gd name="connsiteX40" fmla="*/ 87312 w 331788"/>
                <a:gd name="connsiteY40" fmla="*/ 197168 h 258763"/>
                <a:gd name="connsiteX41" fmla="*/ 87312 w 331788"/>
                <a:gd name="connsiteY41" fmla="*/ 217170 h 258763"/>
                <a:gd name="connsiteX42" fmla="*/ 81138 w 331788"/>
                <a:gd name="connsiteY42" fmla="*/ 223838 h 258763"/>
                <a:gd name="connsiteX43" fmla="*/ 71261 w 331788"/>
                <a:gd name="connsiteY43" fmla="*/ 223838 h 258763"/>
                <a:gd name="connsiteX44" fmla="*/ 65087 w 331788"/>
                <a:gd name="connsiteY44" fmla="*/ 217170 h 258763"/>
                <a:gd name="connsiteX45" fmla="*/ 65087 w 331788"/>
                <a:gd name="connsiteY45" fmla="*/ 197168 h 258763"/>
                <a:gd name="connsiteX46" fmla="*/ 71261 w 331788"/>
                <a:gd name="connsiteY46" fmla="*/ 190500 h 258763"/>
                <a:gd name="connsiteX47" fmla="*/ 39952 w 331788"/>
                <a:gd name="connsiteY47" fmla="*/ 190500 h 258763"/>
                <a:gd name="connsiteX48" fmla="*/ 50535 w 331788"/>
                <a:gd name="connsiteY48" fmla="*/ 190500 h 258763"/>
                <a:gd name="connsiteX49" fmla="*/ 57150 w 331788"/>
                <a:gd name="connsiteY49" fmla="*/ 197168 h 258763"/>
                <a:gd name="connsiteX50" fmla="*/ 57150 w 331788"/>
                <a:gd name="connsiteY50" fmla="*/ 217170 h 258763"/>
                <a:gd name="connsiteX51" fmla="*/ 50535 w 331788"/>
                <a:gd name="connsiteY51" fmla="*/ 223838 h 258763"/>
                <a:gd name="connsiteX52" fmla="*/ 39952 w 331788"/>
                <a:gd name="connsiteY52" fmla="*/ 223838 h 258763"/>
                <a:gd name="connsiteX53" fmla="*/ 33337 w 331788"/>
                <a:gd name="connsiteY53" fmla="*/ 217170 h 258763"/>
                <a:gd name="connsiteX54" fmla="*/ 33337 w 331788"/>
                <a:gd name="connsiteY54" fmla="*/ 197168 h 258763"/>
                <a:gd name="connsiteX55" fmla="*/ 39952 w 331788"/>
                <a:gd name="connsiteY55" fmla="*/ 190500 h 258763"/>
                <a:gd name="connsiteX56" fmla="*/ 288925 w 331788"/>
                <a:gd name="connsiteY56" fmla="*/ 165100 h 258763"/>
                <a:gd name="connsiteX57" fmla="*/ 288925 w 331788"/>
                <a:gd name="connsiteY57" fmla="*/ 177800 h 258763"/>
                <a:gd name="connsiteX58" fmla="*/ 293688 w 331788"/>
                <a:gd name="connsiteY58" fmla="*/ 177800 h 258763"/>
                <a:gd name="connsiteX59" fmla="*/ 293688 w 331788"/>
                <a:gd name="connsiteY59" fmla="*/ 165100 h 258763"/>
                <a:gd name="connsiteX60" fmla="*/ 258762 w 331788"/>
                <a:gd name="connsiteY60" fmla="*/ 165100 h 258763"/>
                <a:gd name="connsiteX61" fmla="*/ 258762 w 331788"/>
                <a:gd name="connsiteY61" fmla="*/ 177800 h 258763"/>
                <a:gd name="connsiteX62" fmla="*/ 261937 w 331788"/>
                <a:gd name="connsiteY62" fmla="*/ 177800 h 258763"/>
                <a:gd name="connsiteX63" fmla="*/ 261937 w 331788"/>
                <a:gd name="connsiteY63" fmla="*/ 165100 h 258763"/>
                <a:gd name="connsiteX64" fmla="*/ 73025 w 331788"/>
                <a:gd name="connsiteY64" fmla="*/ 165100 h 258763"/>
                <a:gd name="connsiteX65" fmla="*/ 73025 w 331788"/>
                <a:gd name="connsiteY65" fmla="*/ 177800 h 258763"/>
                <a:gd name="connsiteX66" fmla="*/ 79375 w 331788"/>
                <a:gd name="connsiteY66" fmla="*/ 177800 h 258763"/>
                <a:gd name="connsiteX67" fmla="*/ 79375 w 331788"/>
                <a:gd name="connsiteY67" fmla="*/ 165100 h 258763"/>
                <a:gd name="connsiteX68" fmla="*/ 42862 w 331788"/>
                <a:gd name="connsiteY68" fmla="*/ 165100 h 258763"/>
                <a:gd name="connsiteX69" fmla="*/ 42862 w 331788"/>
                <a:gd name="connsiteY69" fmla="*/ 177800 h 258763"/>
                <a:gd name="connsiteX70" fmla="*/ 47625 w 331788"/>
                <a:gd name="connsiteY70" fmla="*/ 177800 h 258763"/>
                <a:gd name="connsiteX71" fmla="*/ 47625 w 331788"/>
                <a:gd name="connsiteY71" fmla="*/ 165100 h 258763"/>
                <a:gd name="connsiteX72" fmla="*/ 286015 w 331788"/>
                <a:gd name="connsiteY72" fmla="*/ 155575 h 258763"/>
                <a:gd name="connsiteX73" fmla="*/ 296598 w 331788"/>
                <a:gd name="connsiteY73" fmla="*/ 155575 h 258763"/>
                <a:gd name="connsiteX74" fmla="*/ 303213 w 331788"/>
                <a:gd name="connsiteY74" fmla="*/ 162243 h 258763"/>
                <a:gd name="connsiteX75" fmla="*/ 303213 w 331788"/>
                <a:gd name="connsiteY75" fmla="*/ 182245 h 258763"/>
                <a:gd name="connsiteX76" fmla="*/ 296598 w 331788"/>
                <a:gd name="connsiteY76" fmla="*/ 188913 h 258763"/>
                <a:gd name="connsiteX77" fmla="*/ 286015 w 331788"/>
                <a:gd name="connsiteY77" fmla="*/ 188913 h 258763"/>
                <a:gd name="connsiteX78" fmla="*/ 279400 w 331788"/>
                <a:gd name="connsiteY78" fmla="*/ 182245 h 258763"/>
                <a:gd name="connsiteX79" fmla="*/ 279400 w 331788"/>
                <a:gd name="connsiteY79" fmla="*/ 162243 h 258763"/>
                <a:gd name="connsiteX80" fmla="*/ 286015 w 331788"/>
                <a:gd name="connsiteY80" fmla="*/ 155575 h 258763"/>
                <a:gd name="connsiteX81" fmla="*/ 254265 w 331788"/>
                <a:gd name="connsiteY81" fmla="*/ 155575 h 258763"/>
                <a:gd name="connsiteX82" fmla="*/ 264848 w 331788"/>
                <a:gd name="connsiteY82" fmla="*/ 155575 h 258763"/>
                <a:gd name="connsiteX83" fmla="*/ 271463 w 331788"/>
                <a:gd name="connsiteY83" fmla="*/ 162243 h 258763"/>
                <a:gd name="connsiteX84" fmla="*/ 271463 w 331788"/>
                <a:gd name="connsiteY84" fmla="*/ 182245 h 258763"/>
                <a:gd name="connsiteX85" fmla="*/ 264848 w 331788"/>
                <a:gd name="connsiteY85" fmla="*/ 188913 h 258763"/>
                <a:gd name="connsiteX86" fmla="*/ 254265 w 331788"/>
                <a:gd name="connsiteY86" fmla="*/ 188913 h 258763"/>
                <a:gd name="connsiteX87" fmla="*/ 247650 w 331788"/>
                <a:gd name="connsiteY87" fmla="*/ 182245 h 258763"/>
                <a:gd name="connsiteX88" fmla="*/ 247650 w 331788"/>
                <a:gd name="connsiteY88" fmla="*/ 162243 h 258763"/>
                <a:gd name="connsiteX89" fmla="*/ 254265 w 331788"/>
                <a:gd name="connsiteY89" fmla="*/ 155575 h 258763"/>
                <a:gd name="connsiteX90" fmla="*/ 71261 w 331788"/>
                <a:gd name="connsiteY90" fmla="*/ 155575 h 258763"/>
                <a:gd name="connsiteX91" fmla="*/ 81138 w 331788"/>
                <a:gd name="connsiteY91" fmla="*/ 155575 h 258763"/>
                <a:gd name="connsiteX92" fmla="*/ 87312 w 331788"/>
                <a:gd name="connsiteY92" fmla="*/ 162243 h 258763"/>
                <a:gd name="connsiteX93" fmla="*/ 87312 w 331788"/>
                <a:gd name="connsiteY93" fmla="*/ 182245 h 258763"/>
                <a:gd name="connsiteX94" fmla="*/ 81138 w 331788"/>
                <a:gd name="connsiteY94" fmla="*/ 188913 h 258763"/>
                <a:gd name="connsiteX95" fmla="*/ 71261 w 331788"/>
                <a:gd name="connsiteY95" fmla="*/ 188913 h 258763"/>
                <a:gd name="connsiteX96" fmla="*/ 65087 w 331788"/>
                <a:gd name="connsiteY96" fmla="*/ 182245 h 258763"/>
                <a:gd name="connsiteX97" fmla="*/ 65087 w 331788"/>
                <a:gd name="connsiteY97" fmla="*/ 162243 h 258763"/>
                <a:gd name="connsiteX98" fmla="*/ 71261 w 331788"/>
                <a:gd name="connsiteY98" fmla="*/ 155575 h 258763"/>
                <a:gd name="connsiteX99" fmla="*/ 39952 w 331788"/>
                <a:gd name="connsiteY99" fmla="*/ 155575 h 258763"/>
                <a:gd name="connsiteX100" fmla="*/ 50535 w 331788"/>
                <a:gd name="connsiteY100" fmla="*/ 155575 h 258763"/>
                <a:gd name="connsiteX101" fmla="*/ 57150 w 331788"/>
                <a:gd name="connsiteY101" fmla="*/ 162243 h 258763"/>
                <a:gd name="connsiteX102" fmla="*/ 57150 w 331788"/>
                <a:gd name="connsiteY102" fmla="*/ 182245 h 258763"/>
                <a:gd name="connsiteX103" fmla="*/ 50535 w 331788"/>
                <a:gd name="connsiteY103" fmla="*/ 188913 h 258763"/>
                <a:gd name="connsiteX104" fmla="*/ 39952 w 331788"/>
                <a:gd name="connsiteY104" fmla="*/ 188913 h 258763"/>
                <a:gd name="connsiteX105" fmla="*/ 33337 w 331788"/>
                <a:gd name="connsiteY105" fmla="*/ 182245 h 258763"/>
                <a:gd name="connsiteX106" fmla="*/ 33337 w 331788"/>
                <a:gd name="connsiteY106" fmla="*/ 162243 h 258763"/>
                <a:gd name="connsiteX107" fmla="*/ 39952 w 331788"/>
                <a:gd name="connsiteY107" fmla="*/ 155575 h 258763"/>
                <a:gd name="connsiteX108" fmla="*/ 166185 w 331788"/>
                <a:gd name="connsiteY108" fmla="*/ 144463 h 258763"/>
                <a:gd name="connsiteX109" fmla="*/ 170074 w 331788"/>
                <a:gd name="connsiteY109" fmla="*/ 144463 h 258763"/>
                <a:gd name="connsiteX110" fmla="*/ 206375 w 331788"/>
                <a:gd name="connsiteY110" fmla="*/ 181769 h 258763"/>
                <a:gd name="connsiteX111" fmla="*/ 206375 w 331788"/>
                <a:gd name="connsiteY111" fmla="*/ 213930 h 258763"/>
                <a:gd name="connsiteX112" fmla="*/ 201189 w 331788"/>
                <a:gd name="connsiteY112" fmla="*/ 219076 h 258763"/>
                <a:gd name="connsiteX113" fmla="*/ 197300 w 331788"/>
                <a:gd name="connsiteY113" fmla="*/ 213930 h 258763"/>
                <a:gd name="connsiteX114" fmla="*/ 197300 w 331788"/>
                <a:gd name="connsiteY114" fmla="*/ 181769 h 258763"/>
                <a:gd name="connsiteX115" fmla="*/ 170074 w 331788"/>
                <a:gd name="connsiteY115" fmla="*/ 153468 h 258763"/>
                <a:gd name="connsiteX116" fmla="*/ 166185 w 331788"/>
                <a:gd name="connsiteY116" fmla="*/ 153468 h 258763"/>
                <a:gd name="connsiteX117" fmla="*/ 138959 w 331788"/>
                <a:gd name="connsiteY117" fmla="*/ 181769 h 258763"/>
                <a:gd name="connsiteX118" fmla="*/ 138959 w 331788"/>
                <a:gd name="connsiteY118" fmla="*/ 213930 h 258763"/>
                <a:gd name="connsiteX119" fmla="*/ 133773 w 331788"/>
                <a:gd name="connsiteY119" fmla="*/ 219076 h 258763"/>
                <a:gd name="connsiteX120" fmla="*/ 128587 w 331788"/>
                <a:gd name="connsiteY120" fmla="*/ 213930 h 258763"/>
                <a:gd name="connsiteX121" fmla="*/ 128587 w 331788"/>
                <a:gd name="connsiteY121" fmla="*/ 181769 h 258763"/>
                <a:gd name="connsiteX122" fmla="*/ 166185 w 331788"/>
                <a:gd name="connsiteY122" fmla="*/ 144463 h 258763"/>
                <a:gd name="connsiteX123" fmla="*/ 288925 w 331788"/>
                <a:gd name="connsiteY123" fmla="*/ 130175 h 258763"/>
                <a:gd name="connsiteX124" fmla="*/ 288925 w 331788"/>
                <a:gd name="connsiteY124" fmla="*/ 142875 h 258763"/>
                <a:gd name="connsiteX125" fmla="*/ 293688 w 331788"/>
                <a:gd name="connsiteY125" fmla="*/ 142875 h 258763"/>
                <a:gd name="connsiteX126" fmla="*/ 293688 w 331788"/>
                <a:gd name="connsiteY126" fmla="*/ 130175 h 258763"/>
                <a:gd name="connsiteX127" fmla="*/ 258762 w 331788"/>
                <a:gd name="connsiteY127" fmla="*/ 130175 h 258763"/>
                <a:gd name="connsiteX128" fmla="*/ 258762 w 331788"/>
                <a:gd name="connsiteY128" fmla="*/ 142875 h 258763"/>
                <a:gd name="connsiteX129" fmla="*/ 261937 w 331788"/>
                <a:gd name="connsiteY129" fmla="*/ 142875 h 258763"/>
                <a:gd name="connsiteX130" fmla="*/ 261937 w 331788"/>
                <a:gd name="connsiteY130" fmla="*/ 130175 h 258763"/>
                <a:gd name="connsiteX131" fmla="*/ 73025 w 331788"/>
                <a:gd name="connsiteY131" fmla="*/ 130175 h 258763"/>
                <a:gd name="connsiteX132" fmla="*/ 73025 w 331788"/>
                <a:gd name="connsiteY132" fmla="*/ 142875 h 258763"/>
                <a:gd name="connsiteX133" fmla="*/ 79375 w 331788"/>
                <a:gd name="connsiteY133" fmla="*/ 142875 h 258763"/>
                <a:gd name="connsiteX134" fmla="*/ 79375 w 331788"/>
                <a:gd name="connsiteY134" fmla="*/ 130175 h 258763"/>
                <a:gd name="connsiteX135" fmla="*/ 42862 w 331788"/>
                <a:gd name="connsiteY135" fmla="*/ 130175 h 258763"/>
                <a:gd name="connsiteX136" fmla="*/ 42862 w 331788"/>
                <a:gd name="connsiteY136" fmla="*/ 142875 h 258763"/>
                <a:gd name="connsiteX137" fmla="*/ 47625 w 331788"/>
                <a:gd name="connsiteY137" fmla="*/ 142875 h 258763"/>
                <a:gd name="connsiteX138" fmla="*/ 47625 w 331788"/>
                <a:gd name="connsiteY138" fmla="*/ 130175 h 258763"/>
                <a:gd name="connsiteX139" fmla="*/ 286015 w 331788"/>
                <a:gd name="connsiteY139" fmla="*/ 120650 h 258763"/>
                <a:gd name="connsiteX140" fmla="*/ 296598 w 331788"/>
                <a:gd name="connsiteY140" fmla="*/ 120650 h 258763"/>
                <a:gd name="connsiteX141" fmla="*/ 303213 w 331788"/>
                <a:gd name="connsiteY141" fmla="*/ 127265 h 258763"/>
                <a:gd name="connsiteX142" fmla="*/ 303213 w 331788"/>
                <a:gd name="connsiteY142" fmla="*/ 145785 h 258763"/>
                <a:gd name="connsiteX143" fmla="*/ 296598 w 331788"/>
                <a:gd name="connsiteY143" fmla="*/ 152400 h 258763"/>
                <a:gd name="connsiteX144" fmla="*/ 286015 w 331788"/>
                <a:gd name="connsiteY144" fmla="*/ 152400 h 258763"/>
                <a:gd name="connsiteX145" fmla="*/ 279400 w 331788"/>
                <a:gd name="connsiteY145" fmla="*/ 145785 h 258763"/>
                <a:gd name="connsiteX146" fmla="*/ 279400 w 331788"/>
                <a:gd name="connsiteY146" fmla="*/ 127265 h 258763"/>
                <a:gd name="connsiteX147" fmla="*/ 286015 w 331788"/>
                <a:gd name="connsiteY147" fmla="*/ 120650 h 258763"/>
                <a:gd name="connsiteX148" fmla="*/ 254265 w 331788"/>
                <a:gd name="connsiteY148" fmla="*/ 120650 h 258763"/>
                <a:gd name="connsiteX149" fmla="*/ 264848 w 331788"/>
                <a:gd name="connsiteY149" fmla="*/ 120650 h 258763"/>
                <a:gd name="connsiteX150" fmla="*/ 271463 w 331788"/>
                <a:gd name="connsiteY150" fmla="*/ 127265 h 258763"/>
                <a:gd name="connsiteX151" fmla="*/ 271463 w 331788"/>
                <a:gd name="connsiteY151" fmla="*/ 145785 h 258763"/>
                <a:gd name="connsiteX152" fmla="*/ 264848 w 331788"/>
                <a:gd name="connsiteY152" fmla="*/ 152400 h 258763"/>
                <a:gd name="connsiteX153" fmla="*/ 254265 w 331788"/>
                <a:gd name="connsiteY153" fmla="*/ 152400 h 258763"/>
                <a:gd name="connsiteX154" fmla="*/ 247650 w 331788"/>
                <a:gd name="connsiteY154" fmla="*/ 145785 h 258763"/>
                <a:gd name="connsiteX155" fmla="*/ 247650 w 331788"/>
                <a:gd name="connsiteY155" fmla="*/ 127265 h 258763"/>
                <a:gd name="connsiteX156" fmla="*/ 254265 w 331788"/>
                <a:gd name="connsiteY156" fmla="*/ 120650 h 258763"/>
                <a:gd name="connsiteX157" fmla="*/ 71261 w 331788"/>
                <a:gd name="connsiteY157" fmla="*/ 120650 h 258763"/>
                <a:gd name="connsiteX158" fmla="*/ 81138 w 331788"/>
                <a:gd name="connsiteY158" fmla="*/ 120650 h 258763"/>
                <a:gd name="connsiteX159" fmla="*/ 87312 w 331788"/>
                <a:gd name="connsiteY159" fmla="*/ 127265 h 258763"/>
                <a:gd name="connsiteX160" fmla="*/ 87312 w 331788"/>
                <a:gd name="connsiteY160" fmla="*/ 145785 h 258763"/>
                <a:gd name="connsiteX161" fmla="*/ 81138 w 331788"/>
                <a:gd name="connsiteY161" fmla="*/ 152400 h 258763"/>
                <a:gd name="connsiteX162" fmla="*/ 71261 w 331788"/>
                <a:gd name="connsiteY162" fmla="*/ 152400 h 258763"/>
                <a:gd name="connsiteX163" fmla="*/ 65087 w 331788"/>
                <a:gd name="connsiteY163" fmla="*/ 145785 h 258763"/>
                <a:gd name="connsiteX164" fmla="*/ 65087 w 331788"/>
                <a:gd name="connsiteY164" fmla="*/ 127265 h 258763"/>
                <a:gd name="connsiteX165" fmla="*/ 71261 w 331788"/>
                <a:gd name="connsiteY165" fmla="*/ 120650 h 258763"/>
                <a:gd name="connsiteX166" fmla="*/ 39952 w 331788"/>
                <a:gd name="connsiteY166" fmla="*/ 120650 h 258763"/>
                <a:gd name="connsiteX167" fmla="*/ 50535 w 331788"/>
                <a:gd name="connsiteY167" fmla="*/ 120650 h 258763"/>
                <a:gd name="connsiteX168" fmla="*/ 57150 w 331788"/>
                <a:gd name="connsiteY168" fmla="*/ 127265 h 258763"/>
                <a:gd name="connsiteX169" fmla="*/ 57150 w 331788"/>
                <a:gd name="connsiteY169" fmla="*/ 145785 h 258763"/>
                <a:gd name="connsiteX170" fmla="*/ 50535 w 331788"/>
                <a:gd name="connsiteY170" fmla="*/ 152400 h 258763"/>
                <a:gd name="connsiteX171" fmla="*/ 39952 w 331788"/>
                <a:gd name="connsiteY171" fmla="*/ 152400 h 258763"/>
                <a:gd name="connsiteX172" fmla="*/ 33337 w 331788"/>
                <a:gd name="connsiteY172" fmla="*/ 145785 h 258763"/>
                <a:gd name="connsiteX173" fmla="*/ 33337 w 331788"/>
                <a:gd name="connsiteY173" fmla="*/ 127265 h 258763"/>
                <a:gd name="connsiteX174" fmla="*/ 39952 w 331788"/>
                <a:gd name="connsiteY174" fmla="*/ 120650 h 258763"/>
                <a:gd name="connsiteX175" fmla="*/ 241300 w 331788"/>
                <a:gd name="connsiteY175" fmla="*/ 114300 h 258763"/>
                <a:gd name="connsiteX176" fmla="*/ 241300 w 331788"/>
                <a:gd name="connsiteY176" fmla="*/ 230188 h 258763"/>
                <a:gd name="connsiteX177" fmla="*/ 311150 w 331788"/>
                <a:gd name="connsiteY177" fmla="*/ 230188 h 258763"/>
                <a:gd name="connsiteX178" fmla="*/ 311150 w 331788"/>
                <a:gd name="connsiteY178" fmla="*/ 119508 h 258763"/>
                <a:gd name="connsiteX179" fmla="*/ 304800 w 331788"/>
                <a:gd name="connsiteY179" fmla="*/ 114300 h 258763"/>
                <a:gd name="connsiteX180" fmla="*/ 30574 w 331788"/>
                <a:gd name="connsiteY180" fmla="*/ 114300 h 258763"/>
                <a:gd name="connsiteX181" fmla="*/ 25400 w 331788"/>
                <a:gd name="connsiteY181" fmla="*/ 119508 h 258763"/>
                <a:gd name="connsiteX182" fmla="*/ 25400 w 331788"/>
                <a:gd name="connsiteY182" fmla="*/ 230188 h 258763"/>
                <a:gd name="connsiteX183" fmla="*/ 95250 w 331788"/>
                <a:gd name="connsiteY183" fmla="*/ 230188 h 258763"/>
                <a:gd name="connsiteX184" fmla="*/ 95250 w 331788"/>
                <a:gd name="connsiteY184" fmla="*/ 114300 h 258763"/>
                <a:gd name="connsiteX185" fmla="*/ 30574 w 331788"/>
                <a:gd name="connsiteY185" fmla="*/ 114300 h 258763"/>
                <a:gd name="connsiteX186" fmla="*/ 167382 w 331788"/>
                <a:gd name="connsiteY186" fmla="*/ 76200 h 258763"/>
                <a:gd name="connsiteX187" fmla="*/ 172541 w 331788"/>
                <a:gd name="connsiteY187" fmla="*/ 81429 h 258763"/>
                <a:gd name="connsiteX188" fmla="*/ 172541 w 331788"/>
                <a:gd name="connsiteY188" fmla="*/ 89273 h 258763"/>
                <a:gd name="connsiteX189" fmla="*/ 178991 w 331788"/>
                <a:gd name="connsiteY189" fmla="*/ 89273 h 258763"/>
                <a:gd name="connsiteX190" fmla="*/ 184150 w 331788"/>
                <a:gd name="connsiteY190" fmla="*/ 94503 h 258763"/>
                <a:gd name="connsiteX191" fmla="*/ 178991 w 331788"/>
                <a:gd name="connsiteY191" fmla="*/ 98425 h 258763"/>
                <a:gd name="connsiteX192" fmla="*/ 167382 w 331788"/>
                <a:gd name="connsiteY192" fmla="*/ 98425 h 258763"/>
                <a:gd name="connsiteX193" fmla="*/ 163512 w 331788"/>
                <a:gd name="connsiteY193" fmla="*/ 94503 h 258763"/>
                <a:gd name="connsiteX194" fmla="*/ 163512 w 331788"/>
                <a:gd name="connsiteY194" fmla="*/ 81429 h 258763"/>
                <a:gd name="connsiteX195" fmla="*/ 167382 w 331788"/>
                <a:gd name="connsiteY195" fmla="*/ 76200 h 258763"/>
                <a:gd name="connsiteX196" fmla="*/ 169069 w 331788"/>
                <a:gd name="connsiteY196" fmla="*/ 71438 h 258763"/>
                <a:gd name="connsiteX197" fmla="*/ 147637 w 331788"/>
                <a:gd name="connsiteY197" fmla="*/ 92870 h 258763"/>
                <a:gd name="connsiteX198" fmla="*/ 169069 w 331788"/>
                <a:gd name="connsiteY198" fmla="*/ 114302 h 258763"/>
                <a:gd name="connsiteX199" fmla="*/ 190501 w 331788"/>
                <a:gd name="connsiteY199" fmla="*/ 92870 h 258763"/>
                <a:gd name="connsiteX200" fmla="*/ 169069 w 331788"/>
                <a:gd name="connsiteY200" fmla="*/ 71438 h 258763"/>
                <a:gd name="connsiteX201" fmla="*/ 167482 w 331788"/>
                <a:gd name="connsiteY201" fmla="*/ 63500 h 258763"/>
                <a:gd name="connsiteX202" fmla="*/ 198439 w 331788"/>
                <a:gd name="connsiteY202" fmla="*/ 94457 h 258763"/>
                <a:gd name="connsiteX203" fmla="*/ 167482 w 331788"/>
                <a:gd name="connsiteY203" fmla="*/ 125414 h 258763"/>
                <a:gd name="connsiteX204" fmla="*/ 136525 w 331788"/>
                <a:gd name="connsiteY204" fmla="*/ 94457 h 258763"/>
                <a:gd name="connsiteX205" fmla="*/ 167482 w 331788"/>
                <a:gd name="connsiteY205" fmla="*/ 63500 h 258763"/>
                <a:gd name="connsiteX206" fmla="*/ 116705 w 331788"/>
                <a:gd name="connsiteY206" fmla="*/ 53975 h 258763"/>
                <a:gd name="connsiteX207" fmla="*/ 106362 w 331788"/>
                <a:gd name="connsiteY207" fmla="*/ 64340 h 258763"/>
                <a:gd name="connsiteX208" fmla="*/ 106362 w 331788"/>
                <a:gd name="connsiteY208" fmla="*/ 230188 h 258763"/>
                <a:gd name="connsiteX209" fmla="*/ 231775 w 331788"/>
                <a:gd name="connsiteY209" fmla="*/ 230188 h 258763"/>
                <a:gd name="connsiteX210" fmla="*/ 231775 w 331788"/>
                <a:gd name="connsiteY210" fmla="*/ 64340 h 258763"/>
                <a:gd name="connsiteX211" fmla="*/ 221432 w 331788"/>
                <a:gd name="connsiteY211" fmla="*/ 53975 h 258763"/>
                <a:gd name="connsiteX212" fmla="*/ 116705 w 331788"/>
                <a:gd name="connsiteY212" fmla="*/ 53975 h 258763"/>
                <a:gd name="connsiteX213" fmla="*/ 161085 w 331788"/>
                <a:gd name="connsiteY213" fmla="*/ 7938 h 258763"/>
                <a:gd name="connsiteX214" fmla="*/ 155015 w 331788"/>
                <a:gd name="connsiteY214" fmla="*/ 10690 h 258763"/>
                <a:gd name="connsiteX215" fmla="*/ 144089 w 331788"/>
                <a:gd name="connsiteY215" fmla="*/ 13441 h 258763"/>
                <a:gd name="connsiteX216" fmla="*/ 142875 w 331788"/>
                <a:gd name="connsiteY216" fmla="*/ 13441 h 258763"/>
                <a:gd name="connsiteX217" fmla="*/ 142875 w 331788"/>
                <a:gd name="connsiteY217" fmla="*/ 27200 h 258763"/>
                <a:gd name="connsiteX218" fmla="*/ 144089 w 331788"/>
                <a:gd name="connsiteY218" fmla="*/ 28576 h 258763"/>
                <a:gd name="connsiteX219" fmla="*/ 151373 w 331788"/>
                <a:gd name="connsiteY219" fmla="*/ 25824 h 258763"/>
                <a:gd name="connsiteX220" fmla="*/ 161085 w 331788"/>
                <a:gd name="connsiteY220" fmla="*/ 21697 h 258763"/>
                <a:gd name="connsiteX221" fmla="*/ 163513 w 331788"/>
                <a:gd name="connsiteY221" fmla="*/ 21697 h 258763"/>
                <a:gd name="connsiteX222" fmla="*/ 163513 w 331788"/>
                <a:gd name="connsiteY222" fmla="*/ 7938 h 258763"/>
                <a:gd name="connsiteX223" fmla="*/ 161085 w 331788"/>
                <a:gd name="connsiteY223" fmla="*/ 7938 h 258763"/>
                <a:gd name="connsiteX224" fmla="*/ 162006 w 331788"/>
                <a:gd name="connsiteY224" fmla="*/ 0 h 258763"/>
                <a:gd name="connsiteX225" fmla="*/ 172374 w 331788"/>
                <a:gd name="connsiteY225" fmla="*/ 3881 h 258763"/>
                <a:gd name="connsiteX226" fmla="*/ 173670 w 331788"/>
                <a:gd name="connsiteY226" fmla="*/ 7763 h 258763"/>
                <a:gd name="connsiteX227" fmla="*/ 173670 w 331788"/>
                <a:gd name="connsiteY227" fmla="*/ 43990 h 258763"/>
                <a:gd name="connsiteX228" fmla="*/ 221624 w 331788"/>
                <a:gd name="connsiteY228" fmla="*/ 43990 h 258763"/>
                <a:gd name="connsiteX229" fmla="*/ 241065 w 331788"/>
                <a:gd name="connsiteY229" fmla="*/ 64691 h 258763"/>
                <a:gd name="connsiteX230" fmla="*/ 241065 w 331788"/>
                <a:gd name="connsiteY230" fmla="*/ 106093 h 258763"/>
                <a:gd name="connsiteX231" fmla="*/ 305867 w 331788"/>
                <a:gd name="connsiteY231" fmla="*/ 106093 h 258763"/>
                <a:gd name="connsiteX232" fmla="*/ 321420 w 331788"/>
                <a:gd name="connsiteY232" fmla="*/ 120325 h 258763"/>
                <a:gd name="connsiteX233" fmla="*/ 321420 w 331788"/>
                <a:gd name="connsiteY233" fmla="*/ 230299 h 258763"/>
                <a:gd name="connsiteX234" fmla="*/ 326604 w 331788"/>
                <a:gd name="connsiteY234" fmla="*/ 230299 h 258763"/>
                <a:gd name="connsiteX235" fmla="*/ 331788 w 331788"/>
                <a:gd name="connsiteY235" fmla="*/ 234181 h 258763"/>
                <a:gd name="connsiteX236" fmla="*/ 331788 w 331788"/>
                <a:gd name="connsiteY236" fmla="*/ 254882 h 258763"/>
                <a:gd name="connsiteX237" fmla="*/ 326604 w 331788"/>
                <a:gd name="connsiteY237" fmla="*/ 258763 h 258763"/>
                <a:gd name="connsiteX238" fmla="*/ 5184 w 331788"/>
                <a:gd name="connsiteY238" fmla="*/ 258763 h 258763"/>
                <a:gd name="connsiteX239" fmla="*/ 0 w 331788"/>
                <a:gd name="connsiteY239" fmla="*/ 254882 h 258763"/>
                <a:gd name="connsiteX240" fmla="*/ 0 w 331788"/>
                <a:gd name="connsiteY240" fmla="*/ 234181 h 258763"/>
                <a:gd name="connsiteX241" fmla="*/ 5184 w 331788"/>
                <a:gd name="connsiteY241" fmla="*/ 230299 h 258763"/>
                <a:gd name="connsiteX242" fmla="*/ 15553 w 331788"/>
                <a:gd name="connsiteY242" fmla="*/ 230299 h 258763"/>
                <a:gd name="connsiteX243" fmla="*/ 15553 w 331788"/>
                <a:gd name="connsiteY243" fmla="*/ 120325 h 258763"/>
                <a:gd name="connsiteX244" fmla="*/ 31105 w 331788"/>
                <a:gd name="connsiteY244" fmla="*/ 106093 h 258763"/>
                <a:gd name="connsiteX245" fmla="*/ 95908 w 331788"/>
                <a:gd name="connsiteY245" fmla="*/ 106093 h 258763"/>
                <a:gd name="connsiteX246" fmla="*/ 95908 w 331788"/>
                <a:gd name="connsiteY246" fmla="*/ 64691 h 258763"/>
                <a:gd name="connsiteX247" fmla="*/ 116644 w 331788"/>
                <a:gd name="connsiteY247" fmla="*/ 43990 h 258763"/>
                <a:gd name="connsiteX248" fmla="*/ 164598 w 331788"/>
                <a:gd name="connsiteY248" fmla="*/ 43990 h 258763"/>
                <a:gd name="connsiteX249" fmla="*/ 164598 w 331788"/>
                <a:gd name="connsiteY249" fmla="*/ 32345 h 258763"/>
                <a:gd name="connsiteX250" fmla="*/ 162006 w 331788"/>
                <a:gd name="connsiteY250" fmla="*/ 31051 h 258763"/>
                <a:gd name="connsiteX251" fmla="*/ 155526 w 331788"/>
                <a:gd name="connsiteY251" fmla="*/ 33639 h 258763"/>
                <a:gd name="connsiteX252" fmla="*/ 143861 w 331788"/>
                <a:gd name="connsiteY252" fmla="*/ 37521 h 258763"/>
                <a:gd name="connsiteX253" fmla="*/ 134789 w 331788"/>
                <a:gd name="connsiteY253" fmla="*/ 33639 h 258763"/>
                <a:gd name="connsiteX254" fmla="*/ 133493 w 331788"/>
                <a:gd name="connsiteY254" fmla="*/ 29758 h 258763"/>
                <a:gd name="connsiteX255" fmla="*/ 133493 w 331788"/>
                <a:gd name="connsiteY255" fmla="*/ 7763 h 258763"/>
                <a:gd name="connsiteX256" fmla="*/ 136085 w 331788"/>
                <a:gd name="connsiteY256" fmla="*/ 2588 h 258763"/>
                <a:gd name="connsiteX257" fmla="*/ 141269 w 331788"/>
                <a:gd name="connsiteY257" fmla="*/ 3881 h 258763"/>
                <a:gd name="connsiteX258" fmla="*/ 143861 w 331788"/>
                <a:gd name="connsiteY258" fmla="*/ 5175 h 258763"/>
                <a:gd name="connsiteX259" fmla="*/ 151638 w 331788"/>
                <a:gd name="connsiteY259" fmla="*/ 2588 h 258763"/>
                <a:gd name="connsiteX260" fmla="*/ 162006 w 331788"/>
                <a:gd name="connsiteY260"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Lst>
              <a:rect l="l" t="t" r="r" b="b"/>
              <a:pathLst>
                <a:path w="331788" h="258763">
                  <a:moveTo>
                    <a:pt x="9525" y="239713"/>
                  </a:moveTo>
                  <a:lnTo>
                    <a:pt x="9525" y="249238"/>
                  </a:lnTo>
                  <a:lnTo>
                    <a:pt x="322263" y="249238"/>
                  </a:lnTo>
                  <a:lnTo>
                    <a:pt x="322263" y="239713"/>
                  </a:lnTo>
                  <a:close/>
                  <a:moveTo>
                    <a:pt x="288925" y="201613"/>
                  </a:moveTo>
                  <a:lnTo>
                    <a:pt x="288925" y="214313"/>
                  </a:lnTo>
                  <a:lnTo>
                    <a:pt x="293688" y="214313"/>
                  </a:lnTo>
                  <a:lnTo>
                    <a:pt x="293688" y="201613"/>
                  </a:lnTo>
                  <a:close/>
                  <a:moveTo>
                    <a:pt x="258762" y="201613"/>
                  </a:moveTo>
                  <a:lnTo>
                    <a:pt x="258762" y="214313"/>
                  </a:lnTo>
                  <a:lnTo>
                    <a:pt x="261937" y="214313"/>
                  </a:lnTo>
                  <a:lnTo>
                    <a:pt x="261937" y="201613"/>
                  </a:lnTo>
                  <a:close/>
                  <a:moveTo>
                    <a:pt x="73025" y="201613"/>
                  </a:moveTo>
                  <a:lnTo>
                    <a:pt x="73025" y="214313"/>
                  </a:lnTo>
                  <a:lnTo>
                    <a:pt x="79375" y="214313"/>
                  </a:lnTo>
                  <a:lnTo>
                    <a:pt x="79375" y="201613"/>
                  </a:lnTo>
                  <a:close/>
                  <a:moveTo>
                    <a:pt x="42862" y="201613"/>
                  </a:moveTo>
                  <a:lnTo>
                    <a:pt x="42862" y="214313"/>
                  </a:lnTo>
                  <a:lnTo>
                    <a:pt x="47625" y="214313"/>
                  </a:lnTo>
                  <a:lnTo>
                    <a:pt x="47625" y="201613"/>
                  </a:lnTo>
                  <a:close/>
                  <a:moveTo>
                    <a:pt x="286015" y="190500"/>
                  </a:moveTo>
                  <a:cubicBezTo>
                    <a:pt x="286015" y="190500"/>
                    <a:pt x="286015" y="190500"/>
                    <a:pt x="296598" y="190500"/>
                  </a:cubicBezTo>
                  <a:cubicBezTo>
                    <a:pt x="300567" y="190500"/>
                    <a:pt x="303213" y="194500"/>
                    <a:pt x="303213" y="197168"/>
                  </a:cubicBezTo>
                  <a:cubicBezTo>
                    <a:pt x="303213" y="197168"/>
                    <a:pt x="303213" y="197168"/>
                    <a:pt x="303213" y="217170"/>
                  </a:cubicBezTo>
                  <a:cubicBezTo>
                    <a:pt x="303213" y="221171"/>
                    <a:pt x="300567" y="223838"/>
                    <a:pt x="296598" y="223838"/>
                  </a:cubicBezTo>
                  <a:cubicBezTo>
                    <a:pt x="296598" y="223838"/>
                    <a:pt x="296598" y="223838"/>
                    <a:pt x="286015" y="223838"/>
                  </a:cubicBezTo>
                  <a:cubicBezTo>
                    <a:pt x="282046" y="223838"/>
                    <a:pt x="279400" y="221171"/>
                    <a:pt x="279400" y="217170"/>
                  </a:cubicBezTo>
                  <a:cubicBezTo>
                    <a:pt x="279400" y="217170"/>
                    <a:pt x="279400" y="217170"/>
                    <a:pt x="279400" y="197168"/>
                  </a:cubicBezTo>
                  <a:cubicBezTo>
                    <a:pt x="279400" y="194500"/>
                    <a:pt x="282046" y="190500"/>
                    <a:pt x="286015" y="190500"/>
                  </a:cubicBezTo>
                  <a:close/>
                  <a:moveTo>
                    <a:pt x="254265" y="190500"/>
                  </a:moveTo>
                  <a:cubicBezTo>
                    <a:pt x="254265" y="190500"/>
                    <a:pt x="254265" y="190500"/>
                    <a:pt x="264848" y="190500"/>
                  </a:cubicBezTo>
                  <a:cubicBezTo>
                    <a:pt x="268817" y="190500"/>
                    <a:pt x="271463" y="194500"/>
                    <a:pt x="271463" y="197168"/>
                  </a:cubicBezTo>
                  <a:cubicBezTo>
                    <a:pt x="271463" y="197168"/>
                    <a:pt x="271463" y="197168"/>
                    <a:pt x="271463" y="217170"/>
                  </a:cubicBezTo>
                  <a:cubicBezTo>
                    <a:pt x="271463" y="221171"/>
                    <a:pt x="268817" y="223838"/>
                    <a:pt x="264848" y="223838"/>
                  </a:cubicBezTo>
                  <a:cubicBezTo>
                    <a:pt x="264848" y="223838"/>
                    <a:pt x="264848" y="223838"/>
                    <a:pt x="254265" y="223838"/>
                  </a:cubicBezTo>
                  <a:cubicBezTo>
                    <a:pt x="250296" y="223838"/>
                    <a:pt x="247650" y="221171"/>
                    <a:pt x="247650" y="217170"/>
                  </a:cubicBezTo>
                  <a:cubicBezTo>
                    <a:pt x="247650" y="217170"/>
                    <a:pt x="247650" y="217170"/>
                    <a:pt x="247650" y="197168"/>
                  </a:cubicBezTo>
                  <a:cubicBezTo>
                    <a:pt x="247650" y="194500"/>
                    <a:pt x="250296" y="190500"/>
                    <a:pt x="254265" y="190500"/>
                  </a:cubicBezTo>
                  <a:close/>
                  <a:moveTo>
                    <a:pt x="71261" y="190500"/>
                  </a:moveTo>
                  <a:cubicBezTo>
                    <a:pt x="71261" y="190500"/>
                    <a:pt x="71261" y="190500"/>
                    <a:pt x="81138" y="190500"/>
                  </a:cubicBezTo>
                  <a:cubicBezTo>
                    <a:pt x="84843" y="190500"/>
                    <a:pt x="87312" y="194500"/>
                    <a:pt x="87312" y="197168"/>
                  </a:cubicBezTo>
                  <a:cubicBezTo>
                    <a:pt x="87312" y="197168"/>
                    <a:pt x="87312" y="197168"/>
                    <a:pt x="87312" y="217170"/>
                  </a:cubicBezTo>
                  <a:cubicBezTo>
                    <a:pt x="87312" y="221171"/>
                    <a:pt x="84843" y="223838"/>
                    <a:pt x="81138" y="223838"/>
                  </a:cubicBezTo>
                  <a:cubicBezTo>
                    <a:pt x="81138" y="223838"/>
                    <a:pt x="81138" y="223838"/>
                    <a:pt x="71261" y="223838"/>
                  </a:cubicBezTo>
                  <a:cubicBezTo>
                    <a:pt x="67556" y="223838"/>
                    <a:pt x="65087" y="221171"/>
                    <a:pt x="65087" y="217170"/>
                  </a:cubicBezTo>
                  <a:cubicBezTo>
                    <a:pt x="65087" y="217170"/>
                    <a:pt x="65087" y="217170"/>
                    <a:pt x="65087" y="197168"/>
                  </a:cubicBezTo>
                  <a:cubicBezTo>
                    <a:pt x="65087" y="194500"/>
                    <a:pt x="67556" y="190500"/>
                    <a:pt x="71261" y="190500"/>
                  </a:cubicBezTo>
                  <a:close/>
                  <a:moveTo>
                    <a:pt x="39952" y="190500"/>
                  </a:moveTo>
                  <a:cubicBezTo>
                    <a:pt x="39952" y="190500"/>
                    <a:pt x="39952" y="190500"/>
                    <a:pt x="50535" y="190500"/>
                  </a:cubicBezTo>
                  <a:cubicBezTo>
                    <a:pt x="54504" y="190500"/>
                    <a:pt x="57150" y="194500"/>
                    <a:pt x="57150" y="197168"/>
                  </a:cubicBezTo>
                  <a:cubicBezTo>
                    <a:pt x="57150" y="197168"/>
                    <a:pt x="57150" y="197168"/>
                    <a:pt x="57150" y="217170"/>
                  </a:cubicBezTo>
                  <a:cubicBezTo>
                    <a:pt x="57150" y="221171"/>
                    <a:pt x="54504" y="223838"/>
                    <a:pt x="50535" y="223838"/>
                  </a:cubicBezTo>
                  <a:cubicBezTo>
                    <a:pt x="50535" y="223838"/>
                    <a:pt x="50535" y="223838"/>
                    <a:pt x="39952" y="223838"/>
                  </a:cubicBezTo>
                  <a:cubicBezTo>
                    <a:pt x="35983" y="223838"/>
                    <a:pt x="33337" y="221171"/>
                    <a:pt x="33337" y="217170"/>
                  </a:cubicBezTo>
                  <a:cubicBezTo>
                    <a:pt x="33337" y="217170"/>
                    <a:pt x="33337" y="217170"/>
                    <a:pt x="33337" y="197168"/>
                  </a:cubicBezTo>
                  <a:cubicBezTo>
                    <a:pt x="33337" y="194500"/>
                    <a:pt x="35983" y="190500"/>
                    <a:pt x="39952" y="190500"/>
                  </a:cubicBezTo>
                  <a:close/>
                  <a:moveTo>
                    <a:pt x="288925" y="165100"/>
                  </a:moveTo>
                  <a:lnTo>
                    <a:pt x="288925" y="177800"/>
                  </a:lnTo>
                  <a:lnTo>
                    <a:pt x="293688" y="177800"/>
                  </a:lnTo>
                  <a:lnTo>
                    <a:pt x="293688" y="165100"/>
                  </a:lnTo>
                  <a:close/>
                  <a:moveTo>
                    <a:pt x="258762" y="165100"/>
                  </a:moveTo>
                  <a:lnTo>
                    <a:pt x="258762" y="177800"/>
                  </a:lnTo>
                  <a:lnTo>
                    <a:pt x="261937" y="177800"/>
                  </a:lnTo>
                  <a:lnTo>
                    <a:pt x="261937" y="165100"/>
                  </a:lnTo>
                  <a:close/>
                  <a:moveTo>
                    <a:pt x="73025" y="165100"/>
                  </a:moveTo>
                  <a:lnTo>
                    <a:pt x="73025" y="177800"/>
                  </a:lnTo>
                  <a:lnTo>
                    <a:pt x="79375" y="177800"/>
                  </a:lnTo>
                  <a:lnTo>
                    <a:pt x="79375" y="165100"/>
                  </a:lnTo>
                  <a:close/>
                  <a:moveTo>
                    <a:pt x="42862" y="165100"/>
                  </a:moveTo>
                  <a:lnTo>
                    <a:pt x="42862" y="177800"/>
                  </a:lnTo>
                  <a:lnTo>
                    <a:pt x="47625" y="177800"/>
                  </a:lnTo>
                  <a:lnTo>
                    <a:pt x="47625" y="165100"/>
                  </a:lnTo>
                  <a:close/>
                  <a:moveTo>
                    <a:pt x="286015" y="155575"/>
                  </a:moveTo>
                  <a:cubicBezTo>
                    <a:pt x="286015" y="155575"/>
                    <a:pt x="286015" y="155575"/>
                    <a:pt x="296598" y="155575"/>
                  </a:cubicBezTo>
                  <a:cubicBezTo>
                    <a:pt x="300567" y="155575"/>
                    <a:pt x="303213" y="158242"/>
                    <a:pt x="303213" y="162243"/>
                  </a:cubicBezTo>
                  <a:cubicBezTo>
                    <a:pt x="303213" y="162243"/>
                    <a:pt x="303213" y="162243"/>
                    <a:pt x="303213" y="182245"/>
                  </a:cubicBezTo>
                  <a:cubicBezTo>
                    <a:pt x="303213" y="186246"/>
                    <a:pt x="300567" y="188913"/>
                    <a:pt x="296598" y="188913"/>
                  </a:cubicBezTo>
                  <a:cubicBezTo>
                    <a:pt x="296598" y="188913"/>
                    <a:pt x="296598" y="188913"/>
                    <a:pt x="286015" y="188913"/>
                  </a:cubicBezTo>
                  <a:cubicBezTo>
                    <a:pt x="282046" y="188913"/>
                    <a:pt x="279400" y="186246"/>
                    <a:pt x="279400" y="182245"/>
                  </a:cubicBezTo>
                  <a:cubicBezTo>
                    <a:pt x="279400" y="182245"/>
                    <a:pt x="279400" y="182245"/>
                    <a:pt x="279400" y="162243"/>
                  </a:cubicBezTo>
                  <a:cubicBezTo>
                    <a:pt x="279400" y="158242"/>
                    <a:pt x="282046" y="155575"/>
                    <a:pt x="286015" y="155575"/>
                  </a:cubicBezTo>
                  <a:close/>
                  <a:moveTo>
                    <a:pt x="254265" y="155575"/>
                  </a:moveTo>
                  <a:cubicBezTo>
                    <a:pt x="254265" y="155575"/>
                    <a:pt x="254265" y="155575"/>
                    <a:pt x="264848" y="155575"/>
                  </a:cubicBezTo>
                  <a:cubicBezTo>
                    <a:pt x="268817" y="155575"/>
                    <a:pt x="271463" y="158242"/>
                    <a:pt x="271463" y="162243"/>
                  </a:cubicBezTo>
                  <a:cubicBezTo>
                    <a:pt x="271463" y="162243"/>
                    <a:pt x="271463" y="162243"/>
                    <a:pt x="271463" y="182245"/>
                  </a:cubicBezTo>
                  <a:cubicBezTo>
                    <a:pt x="271463" y="186246"/>
                    <a:pt x="268817" y="188913"/>
                    <a:pt x="264848" y="188913"/>
                  </a:cubicBezTo>
                  <a:cubicBezTo>
                    <a:pt x="264848" y="188913"/>
                    <a:pt x="264848" y="188913"/>
                    <a:pt x="254265" y="188913"/>
                  </a:cubicBezTo>
                  <a:cubicBezTo>
                    <a:pt x="250296" y="188913"/>
                    <a:pt x="247650" y="186246"/>
                    <a:pt x="247650" y="182245"/>
                  </a:cubicBezTo>
                  <a:cubicBezTo>
                    <a:pt x="247650" y="182245"/>
                    <a:pt x="247650" y="182245"/>
                    <a:pt x="247650" y="162243"/>
                  </a:cubicBezTo>
                  <a:cubicBezTo>
                    <a:pt x="247650" y="158242"/>
                    <a:pt x="250296" y="155575"/>
                    <a:pt x="254265" y="155575"/>
                  </a:cubicBezTo>
                  <a:close/>
                  <a:moveTo>
                    <a:pt x="71261" y="155575"/>
                  </a:moveTo>
                  <a:cubicBezTo>
                    <a:pt x="71261" y="155575"/>
                    <a:pt x="71261" y="155575"/>
                    <a:pt x="81138" y="155575"/>
                  </a:cubicBezTo>
                  <a:cubicBezTo>
                    <a:pt x="84843" y="155575"/>
                    <a:pt x="87312" y="158242"/>
                    <a:pt x="87312" y="162243"/>
                  </a:cubicBezTo>
                  <a:cubicBezTo>
                    <a:pt x="87312" y="162243"/>
                    <a:pt x="87312" y="162243"/>
                    <a:pt x="87312" y="182245"/>
                  </a:cubicBezTo>
                  <a:cubicBezTo>
                    <a:pt x="87312" y="186246"/>
                    <a:pt x="84843" y="188913"/>
                    <a:pt x="81138" y="188913"/>
                  </a:cubicBezTo>
                  <a:cubicBezTo>
                    <a:pt x="81138" y="188913"/>
                    <a:pt x="81138" y="188913"/>
                    <a:pt x="71261" y="188913"/>
                  </a:cubicBezTo>
                  <a:cubicBezTo>
                    <a:pt x="67556" y="188913"/>
                    <a:pt x="65087" y="186246"/>
                    <a:pt x="65087" y="182245"/>
                  </a:cubicBezTo>
                  <a:cubicBezTo>
                    <a:pt x="65087" y="182245"/>
                    <a:pt x="65087" y="182245"/>
                    <a:pt x="65087" y="162243"/>
                  </a:cubicBezTo>
                  <a:cubicBezTo>
                    <a:pt x="65087" y="158242"/>
                    <a:pt x="67556" y="155575"/>
                    <a:pt x="71261" y="155575"/>
                  </a:cubicBezTo>
                  <a:close/>
                  <a:moveTo>
                    <a:pt x="39952" y="155575"/>
                  </a:moveTo>
                  <a:cubicBezTo>
                    <a:pt x="39952" y="155575"/>
                    <a:pt x="39952" y="155575"/>
                    <a:pt x="50535" y="155575"/>
                  </a:cubicBezTo>
                  <a:cubicBezTo>
                    <a:pt x="54504" y="155575"/>
                    <a:pt x="57150" y="158242"/>
                    <a:pt x="57150" y="162243"/>
                  </a:cubicBezTo>
                  <a:cubicBezTo>
                    <a:pt x="57150" y="162243"/>
                    <a:pt x="57150" y="162243"/>
                    <a:pt x="57150" y="182245"/>
                  </a:cubicBezTo>
                  <a:cubicBezTo>
                    <a:pt x="57150" y="186246"/>
                    <a:pt x="54504" y="188913"/>
                    <a:pt x="50535" y="188913"/>
                  </a:cubicBezTo>
                  <a:cubicBezTo>
                    <a:pt x="50535" y="188913"/>
                    <a:pt x="50535" y="188913"/>
                    <a:pt x="39952" y="188913"/>
                  </a:cubicBezTo>
                  <a:cubicBezTo>
                    <a:pt x="35983" y="188913"/>
                    <a:pt x="33337" y="186246"/>
                    <a:pt x="33337" y="182245"/>
                  </a:cubicBezTo>
                  <a:cubicBezTo>
                    <a:pt x="33337" y="182245"/>
                    <a:pt x="33337" y="182245"/>
                    <a:pt x="33337" y="162243"/>
                  </a:cubicBezTo>
                  <a:cubicBezTo>
                    <a:pt x="33337" y="158242"/>
                    <a:pt x="35983" y="155575"/>
                    <a:pt x="39952" y="155575"/>
                  </a:cubicBezTo>
                  <a:close/>
                  <a:moveTo>
                    <a:pt x="166185" y="144463"/>
                  </a:moveTo>
                  <a:cubicBezTo>
                    <a:pt x="166185" y="144463"/>
                    <a:pt x="166185" y="144463"/>
                    <a:pt x="170074" y="144463"/>
                  </a:cubicBezTo>
                  <a:cubicBezTo>
                    <a:pt x="189521" y="144463"/>
                    <a:pt x="206375" y="161187"/>
                    <a:pt x="206375" y="181769"/>
                  </a:cubicBezTo>
                  <a:cubicBezTo>
                    <a:pt x="206375" y="181769"/>
                    <a:pt x="206375" y="181769"/>
                    <a:pt x="206375" y="213930"/>
                  </a:cubicBezTo>
                  <a:cubicBezTo>
                    <a:pt x="206375" y="216503"/>
                    <a:pt x="205079" y="219076"/>
                    <a:pt x="201189" y="219076"/>
                  </a:cubicBezTo>
                  <a:cubicBezTo>
                    <a:pt x="198596" y="219076"/>
                    <a:pt x="197300" y="216503"/>
                    <a:pt x="197300" y="213930"/>
                  </a:cubicBezTo>
                  <a:cubicBezTo>
                    <a:pt x="197300" y="213930"/>
                    <a:pt x="197300" y="213930"/>
                    <a:pt x="197300" y="181769"/>
                  </a:cubicBezTo>
                  <a:cubicBezTo>
                    <a:pt x="197300" y="166332"/>
                    <a:pt x="184335" y="153468"/>
                    <a:pt x="170074" y="153468"/>
                  </a:cubicBezTo>
                  <a:cubicBezTo>
                    <a:pt x="170074" y="153468"/>
                    <a:pt x="170074" y="153468"/>
                    <a:pt x="166185" y="153468"/>
                  </a:cubicBezTo>
                  <a:cubicBezTo>
                    <a:pt x="150627" y="153468"/>
                    <a:pt x="138959" y="166332"/>
                    <a:pt x="138959" y="181769"/>
                  </a:cubicBezTo>
                  <a:cubicBezTo>
                    <a:pt x="138959" y="181769"/>
                    <a:pt x="138959" y="181769"/>
                    <a:pt x="138959" y="213930"/>
                  </a:cubicBezTo>
                  <a:cubicBezTo>
                    <a:pt x="138959" y="216503"/>
                    <a:pt x="136366" y="219076"/>
                    <a:pt x="133773" y="219076"/>
                  </a:cubicBezTo>
                  <a:cubicBezTo>
                    <a:pt x="131180" y="219076"/>
                    <a:pt x="128587" y="216503"/>
                    <a:pt x="128587" y="213930"/>
                  </a:cubicBezTo>
                  <a:cubicBezTo>
                    <a:pt x="128587" y="213930"/>
                    <a:pt x="128587" y="213930"/>
                    <a:pt x="128587" y="181769"/>
                  </a:cubicBezTo>
                  <a:cubicBezTo>
                    <a:pt x="128587" y="161187"/>
                    <a:pt x="145441" y="144463"/>
                    <a:pt x="166185" y="144463"/>
                  </a:cubicBezTo>
                  <a:close/>
                  <a:moveTo>
                    <a:pt x="288925" y="130175"/>
                  </a:moveTo>
                  <a:lnTo>
                    <a:pt x="288925" y="142875"/>
                  </a:lnTo>
                  <a:lnTo>
                    <a:pt x="293688" y="142875"/>
                  </a:lnTo>
                  <a:lnTo>
                    <a:pt x="293688" y="130175"/>
                  </a:lnTo>
                  <a:close/>
                  <a:moveTo>
                    <a:pt x="258762" y="130175"/>
                  </a:moveTo>
                  <a:lnTo>
                    <a:pt x="258762" y="142875"/>
                  </a:lnTo>
                  <a:lnTo>
                    <a:pt x="261937" y="142875"/>
                  </a:lnTo>
                  <a:lnTo>
                    <a:pt x="261937" y="130175"/>
                  </a:lnTo>
                  <a:close/>
                  <a:moveTo>
                    <a:pt x="73025" y="130175"/>
                  </a:moveTo>
                  <a:lnTo>
                    <a:pt x="73025" y="142875"/>
                  </a:lnTo>
                  <a:lnTo>
                    <a:pt x="79375" y="142875"/>
                  </a:lnTo>
                  <a:lnTo>
                    <a:pt x="79375" y="130175"/>
                  </a:lnTo>
                  <a:close/>
                  <a:moveTo>
                    <a:pt x="42862" y="130175"/>
                  </a:moveTo>
                  <a:lnTo>
                    <a:pt x="42862" y="142875"/>
                  </a:lnTo>
                  <a:lnTo>
                    <a:pt x="47625" y="142875"/>
                  </a:lnTo>
                  <a:lnTo>
                    <a:pt x="47625" y="130175"/>
                  </a:lnTo>
                  <a:close/>
                  <a:moveTo>
                    <a:pt x="286015" y="120650"/>
                  </a:moveTo>
                  <a:cubicBezTo>
                    <a:pt x="286015" y="120650"/>
                    <a:pt x="286015" y="120650"/>
                    <a:pt x="296598" y="120650"/>
                  </a:cubicBezTo>
                  <a:cubicBezTo>
                    <a:pt x="300567" y="120650"/>
                    <a:pt x="303213" y="123296"/>
                    <a:pt x="303213" y="127265"/>
                  </a:cubicBezTo>
                  <a:cubicBezTo>
                    <a:pt x="303213" y="127265"/>
                    <a:pt x="303213" y="127265"/>
                    <a:pt x="303213" y="145785"/>
                  </a:cubicBezTo>
                  <a:cubicBezTo>
                    <a:pt x="303213" y="149754"/>
                    <a:pt x="300567" y="152400"/>
                    <a:pt x="296598" y="152400"/>
                  </a:cubicBezTo>
                  <a:cubicBezTo>
                    <a:pt x="296598" y="152400"/>
                    <a:pt x="296598" y="152400"/>
                    <a:pt x="286015" y="152400"/>
                  </a:cubicBezTo>
                  <a:cubicBezTo>
                    <a:pt x="282046" y="152400"/>
                    <a:pt x="279400" y="149754"/>
                    <a:pt x="279400" y="145785"/>
                  </a:cubicBezTo>
                  <a:cubicBezTo>
                    <a:pt x="279400" y="145785"/>
                    <a:pt x="279400" y="145785"/>
                    <a:pt x="279400" y="127265"/>
                  </a:cubicBezTo>
                  <a:cubicBezTo>
                    <a:pt x="279400" y="123296"/>
                    <a:pt x="282046" y="120650"/>
                    <a:pt x="286015" y="120650"/>
                  </a:cubicBezTo>
                  <a:close/>
                  <a:moveTo>
                    <a:pt x="254265" y="120650"/>
                  </a:moveTo>
                  <a:cubicBezTo>
                    <a:pt x="254265" y="120650"/>
                    <a:pt x="254265" y="120650"/>
                    <a:pt x="264848" y="120650"/>
                  </a:cubicBezTo>
                  <a:cubicBezTo>
                    <a:pt x="268817" y="120650"/>
                    <a:pt x="271463" y="123296"/>
                    <a:pt x="271463" y="127265"/>
                  </a:cubicBezTo>
                  <a:cubicBezTo>
                    <a:pt x="271463" y="127265"/>
                    <a:pt x="271463" y="127265"/>
                    <a:pt x="271463" y="145785"/>
                  </a:cubicBezTo>
                  <a:cubicBezTo>
                    <a:pt x="271463" y="149754"/>
                    <a:pt x="268817" y="152400"/>
                    <a:pt x="264848" y="152400"/>
                  </a:cubicBezTo>
                  <a:cubicBezTo>
                    <a:pt x="264848" y="152400"/>
                    <a:pt x="264848" y="152400"/>
                    <a:pt x="254265" y="152400"/>
                  </a:cubicBezTo>
                  <a:cubicBezTo>
                    <a:pt x="250296" y="152400"/>
                    <a:pt x="247650" y="149754"/>
                    <a:pt x="247650" y="145785"/>
                  </a:cubicBezTo>
                  <a:cubicBezTo>
                    <a:pt x="247650" y="145785"/>
                    <a:pt x="247650" y="145785"/>
                    <a:pt x="247650" y="127265"/>
                  </a:cubicBezTo>
                  <a:cubicBezTo>
                    <a:pt x="247650" y="123296"/>
                    <a:pt x="250296" y="120650"/>
                    <a:pt x="254265" y="120650"/>
                  </a:cubicBezTo>
                  <a:close/>
                  <a:moveTo>
                    <a:pt x="71261" y="120650"/>
                  </a:moveTo>
                  <a:cubicBezTo>
                    <a:pt x="71261" y="120650"/>
                    <a:pt x="71261" y="120650"/>
                    <a:pt x="81138" y="120650"/>
                  </a:cubicBezTo>
                  <a:cubicBezTo>
                    <a:pt x="84843" y="120650"/>
                    <a:pt x="87312" y="123296"/>
                    <a:pt x="87312" y="127265"/>
                  </a:cubicBezTo>
                  <a:cubicBezTo>
                    <a:pt x="87312" y="127265"/>
                    <a:pt x="87312" y="127265"/>
                    <a:pt x="87312" y="145785"/>
                  </a:cubicBezTo>
                  <a:cubicBezTo>
                    <a:pt x="87312" y="149754"/>
                    <a:pt x="84843" y="152400"/>
                    <a:pt x="81138" y="152400"/>
                  </a:cubicBezTo>
                  <a:cubicBezTo>
                    <a:pt x="81138" y="152400"/>
                    <a:pt x="81138" y="152400"/>
                    <a:pt x="71261" y="152400"/>
                  </a:cubicBezTo>
                  <a:cubicBezTo>
                    <a:pt x="67556" y="152400"/>
                    <a:pt x="65087" y="149754"/>
                    <a:pt x="65087" y="145785"/>
                  </a:cubicBezTo>
                  <a:cubicBezTo>
                    <a:pt x="65087" y="145785"/>
                    <a:pt x="65087" y="145785"/>
                    <a:pt x="65087" y="127265"/>
                  </a:cubicBezTo>
                  <a:cubicBezTo>
                    <a:pt x="65087" y="123296"/>
                    <a:pt x="67556" y="120650"/>
                    <a:pt x="71261" y="120650"/>
                  </a:cubicBezTo>
                  <a:close/>
                  <a:moveTo>
                    <a:pt x="39952" y="120650"/>
                  </a:moveTo>
                  <a:cubicBezTo>
                    <a:pt x="39952" y="120650"/>
                    <a:pt x="39952" y="120650"/>
                    <a:pt x="50535" y="120650"/>
                  </a:cubicBezTo>
                  <a:cubicBezTo>
                    <a:pt x="54504" y="120650"/>
                    <a:pt x="57150" y="123296"/>
                    <a:pt x="57150" y="127265"/>
                  </a:cubicBezTo>
                  <a:cubicBezTo>
                    <a:pt x="57150" y="127265"/>
                    <a:pt x="57150" y="127265"/>
                    <a:pt x="57150" y="145785"/>
                  </a:cubicBezTo>
                  <a:cubicBezTo>
                    <a:pt x="57150" y="149754"/>
                    <a:pt x="54504" y="152400"/>
                    <a:pt x="50535" y="152400"/>
                  </a:cubicBezTo>
                  <a:cubicBezTo>
                    <a:pt x="50535" y="152400"/>
                    <a:pt x="50535" y="152400"/>
                    <a:pt x="39952" y="152400"/>
                  </a:cubicBezTo>
                  <a:cubicBezTo>
                    <a:pt x="35983" y="152400"/>
                    <a:pt x="33337" y="149754"/>
                    <a:pt x="33337" y="145785"/>
                  </a:cubicBezTo>
                  <a:cubicBezTo>
                    <a:pt x="33337" y="145785"/>
                    <a:pt x="33337" y="145785"/>
                    <a:pt x="33337" y="127265"/>
                  </a:cubicBezTo>
                  <a:cubicBezTo>
                    <a:pt x="33337" y="123296"/>
                    <a:pt x="35983" y="120650"/>
                    <a:pt x="39952" y="120650"/>
                  </a:cubicBezTo>
                  <a:close/>
                  <a:moveTo>
                    <a:pt x="241300" y="114300"/>
                  </a:moveTo>
                  <a:cubicBezTo>
                    <a:pt x="241300" y="114300"/>
                    <a:pt x="241300" y="114300"/>
                    <a:pt x="241300" y="230188"/>
                  </a:cubicBezTo>
                  <a:cubicBezTo>
                    <a:pt x="241300" y="230188"/>
                    <a:pt x="241300" y="230188"/>
                    <a:pt x="311150" y="230188"/>
                  </a:cubicBezTo>
                  <a:cubicBezTo>
                    <a:pt x="311150" y="230188"/>
                    <a:pt x="311150" y="230188"/>
                    <a:pt x="311150" y="119508"/>
                  </a:cubicBezTo>
                  <a:cubicBezTo>
                    <a:pt x="311150" y="116904"/>
                    <a:pt x="308610" y="114300"/>
                    <a:pt x="304800" y="114300"/>
                  </a:cubicBezTo>
                  <a:close/>
                  <a:moveTo>
                    <a:pt x="30574" y="114300"/>
                  </a:moveTo>
                  <a:cubicBezTo>
                    <a:pt x="26693" y="114300"/>
                    <a:pt x="25400" y="116904"/>
                    <a:pt x="25400" y="119508"/>
                  </a:cubicBezTo>
                  <a:lnTo>
                    <a:pt x="25400" y="230188"/>
                  </a:lnTo>
                  <a:cubicBezTo>
                    <a:pt x="25400" y="230188"/>
                    <a:pt x="25400" y="230188"/>
                    <a:pt x="95250" y="230188"/>
                  </a:cubicBezTo>
                  <a:cubicBezTo>
                    <a:pt x="95250" y="230188"/>
                    <a:pt x="95250" y="230188"/>
                    <a:pt x="95250" y="114300"/>
                  </a:cubicBezTo>
                  <a:cubicBezTo>
                    <a:pt x="95250" y="114300"/>
                    <a:pt x="95250" y="114300"/>
                    <a:pt x="30574" y="114300"/>
                  </a:cubicBezTo>
                  <a:close/>
                  <a:moveTo>
                    <a:pt x="167382" y="76200"/>
                  </a:moveTo>
                  <a:cubicBezTo>
                    <a:pt x="169961" y="76200"/>
                    <a:pt x="172541" y="78815"/>
                    <a:pt x="172541" y="81429"/>
                  </a:cubicBezTo>
                  <a:cubicBezTo>
                    <a:pt x="172541" y="81429"/>
                    <a:pt x="172541" y="81429"/>
                    <a:pt x="172541" y="89273"/>
                  </a:cubicBezTo>
                  <a:cubicBezTo>
                    <a:pt x="172541" y="89273"/>
                    <a:pt x="172541" y="89273"/>
                    <a:pt x="178991" y="89273"/>
                  </a:cubicBezTo>
                  <a:cubicBezTo>
                    <a:pt x="181570" y="89273"/>
                    <a:pt x="184150" y="91888"/>
                    <a:pt x="184150" y="94503"/>
                  </a:cubicBezTo>
                  <a:cubicBezTo>
                    <a:pt x="184150" y="97118"/>
                    <a:pt x="181570" y="98425"/>
                    <a:pt x="178991" y="98425"/>
                  </a:cubicBezTo>
                  <a:cubicBezTo>
                    <a:pt x="178991" y="98425"/>
                    <a:pt x="178991" y="98425"/>
                    <a:pt x="167382" y="98425"/>
                  </a:cubicBezTo>
                  <a:cubicBezTo>
                    <a:pt x="164802" y="98425"/>
                    <a:pt x="163512" y="97118"/>
                    <a:pt x="163512" y="94503"/>
                  </a:cubicBezTo>
                  <a:cubicBezTo>
                    <a:pt x="163512" y="94503"/>
                    <a:pt x="163512" y="94503"/>
                    <a:pt x="163512" y="81429"/>
                  </a:cubicBezTo>
                  <a:cubicBezTo>
                    <a:pt x="163512" y="78815"/>
                    <a:pt x="164802" y="76200"/>
                    <a:pt x="167382" y="76200"/>
                  </a:cubicBezTo>
                  <a:close/>
                  <a:moveTo>
                    <a:pt x="169069" y="71438"/>
                  </a:moveTo>
                  <a:cubicBezTo>
                    <a:pt x="157232" y="71438"/>
                    <a:pt x="147637" y="81033"/>
                    <a:pt x="147637" y="92870"/>
                  </a:cubicBezTo>
                  <a:cubicBezTo>
                    <a:pt x="147637" y="104707"/>
                    <a:pt x="157232" y="114302"/>
                    <a:pt x="169069" y="114302"/>
                  </a:cubicBezTo>
                  <a:cubicBezTo>
                    <a:pt x="180906" y="114302"/>
                    <a:pt x="190501" y="104707"/>
                    <a:pt x="190501" y="92870"/>
                  </a:cubicBezTo>
                  <a:cubicBezTo>
                    <a:pt x="190501" y="81033"/>
                    <a:pt x="180906" y="71438"/>
                    <a:pt x="169069" y="71438"/>
                  </a:cubicBezTo>
                  <a:close/>
                  <a:moveTo>
                    <a:pt x="167482" y="63500"/>
                  </a:moveTo>
                  <a:cubicBezTo>
                    <a:pt x="184579" y="63500"/>
                    <a:pt x="198439" y="77360"/>
                    <a:pt x="198439" y="94457"/>
                  </a:cubicBezTo>
                  <a:cubicBezTo>
                    <a:pt x="198439" y="111554"/>
                    <a:pt x="184579" y="125414"/>
                    <a:pt x="167482" y="125414"/>
                  </a:cubicBezTo>
                  <a:cubicBezTo>
                    <a:pt x="150385" y="125414"/>
                    <a:pt x="136525" y="111554"/>
                    <a:pt x="136525" y="94457"/>
                  </a:cubicBezTo>
                  <a:cubicBezTo>
                    <a:pt x="136525" y="77360"/>
                    <a:pt x="150385" y="63500"/>
                    <a:pt x="167482" y="63500"/>
                  </a:cubicBezTo>
                  <a:close/>
                  <a:moveTo>
                    <a:pt x="116705" y="53975"/>
                  </a:moveTo>
                  <a:cubicBezTo>
                    <a:pt x="110241" y="53975"/>
                    <a:pt x="106362" y="57862"/>
                    <a:pt x="106362" y="64340"/>
                  </a:cubicBezTo>
                  <a:lnTo>
                    <a:pt x="106362" y="230188"/>
                  </a:lnTo>
                  <a:cubicBezTo>
                    <a:pt x="106362" y="230188"/>
                    <a:pt x="106362" y="230188"/>
                    <a:pt x="231775" y="230188"/>
                  </a:cubicBezTo>
                  <a:cubicBezTo>
                    <a:pt x="231775" y="230188"/>
                    <a:pt x="231775" y="230188"/>
                    <a:pt x="231775" y="64340"/>
                  </a:cubicBezTo>
                  <a:cubicBezTo>
                    <a:pt x="231775" y="57862"/>
                    <a:pt x="226603" y="53975"/>
                    <a:pt x="221432" y="53975"/>
                  </a:cubicBezTo>
                  <a:cubicBezTo>
                    <a:pt x="221432" y="53975"/>
                    <a:pt x="221432" y="53975"/>
                    <a:pt x="116705" y="53975"/>
                  </a:cubicBezTo>
                  <a:close/>
                  <a:moveTo>
                    <a:pt x="161085" y="7938"/>
                  </a:moveTo>
                  <a:cubicBezTo>
                    <a:pt x="159871" y="7938"/>
                    <a:pt x="157443" y="9314"/>
                    <a:pt x="155015" y="10690"/>
                  </a:cubicBezTo>
                  <a:cubicBezTo>
                    <a:pt x="151373" y="12066"/>
                    <a:pt x="148945" y="13441"/>
                    <a:pt x="144089" y="13441"/>
                  </a:cubicBezTo>
                  <a:cubicBezTo>
                    <a:pt x="144089" y="13441"/>
                    <a:pt x="142875" y="13441"/>
                    <a:pt x="142875" y="13441"/>
                  </a:cubicBezTo>
                  <a:cubicBezTo>
                    <a:pt x="142875" y="13441"/>
                    <a:pt x="142875" y="13441"/>
                    <a:pt x="142875" y="27200"/>
                  </a:cubicBezTo>
                  <a:cubicBezTo>
                    <a:pt x="144089" y="27200"/>
                    <a:pt x="144089" y="28576"/>
                    <a:pt x="144089" y="28576"/>
                  </a:cubicBezTo>
                  <a:cubicBezTo>
                    <a:pt x="146517" y="28576"/>
                    <a:pt x="148945" y="27200"/>
                    <a:pt x="151373" y="25824"/>
                  </a:cubicBezTo>
                  <a:cubicBezTo>
                    <a:pt x="153801" y="23072"/>
                    <a:pt x="157443" y="21697"/>
                    <a:pt x="161085" y="21697"/>
                  </a:cubicBezTo>
                  <a:cubicBezTo>
                    <a:pt x="162299" y="21697"/>
                    <a:pt x="162299" y="21697"/>
                    <a:pt x="163513" y="21697"/>
                  </a:cubicBezTo>
                  <a:cubicBezTo>
                    <a:pt x="163513" y="21697"/>
                    <a:pt x="163513" y="21697"/>
                    <a:pt x="163513" y="7938"/>
                  </a:cubicBezTo>
                  <a:cubicBezTo>
                    <a:pt x="162299" y="7938"/>
                    <a:pt x="162299" y="7938"/>
                    <a:pt x="161085" y="7938"/>
                  </a:cubicBezTo>
                  <a:close/>
                  <a:moveTo>
                    <a:pt x="162006" y="0"/>
                  </a:moveTo>
                  <a:cubicBezTo>
                    <a:pt x="165894" y="0"/>
                    <a:pt x="169782" y="1294"/>
                    <a:pt x="172374" y="3881"/>
                  </a:cubicBezTo>
                  <a:cubicBezTo>
                    <a:pt x="172374" y="5175"/>
                    <a:pt x="173670" y="6469"/>
                    <a:pt x="173670" y="7763"/>
                  </a:cubicBezTo>
                  <a:cubicBezTo>
                    <a:pt x="173670" y="7763"/>
                    <a:pt x="173670" y="7763"/>
                    <a:pt x="173670" y="43990"/>
                  </a:cubicBezTo>
                  <a:cubicBezTo>
                    <a:pt x="173670" y="43990"/>
                    <a:pt x="173670" y="43990"/>
                    <a:pt x="221624" y="43990"/>
                  </a:cubicBezTo>
                  <a:cubicBezTo>
                    <a:pt x="231992" y="43990"/>
                    <a:pt x="241065" y="53046"/>
                    <a:pt x="241065" y="64691"/>
                  </a:cubicBezTo>
                  <a:cubicBezTo>
                    <a:pt x="241065" y="64691"/>
                    <a:pt x="241065" y="64691"/>
                    <a:pt x="241065" y="106093"/>
                  </a:cubicBezTo>
                  <a:cubicBezTo>
                    <a:pt x="241065" y="106093"/>
                    <a:pt x="241065" y="106093"/>
                    <a:pt x="305867" y="106093"/>
                  </a:cubicBezTo>
                  <a:cubicBezTo>
                    <a:pt x="314939" y="106093"/>
                    <a:pt x="321420" y="112562"/>
                    <a:pt x="321420" y="120325"/>
                  </a:cubicBezTo>
                  <a:cubicBezTo>
                    <a:pt x="321420" y="120325"/>
                    <a:pt x="321420" y="120325"/>
                    <a:pt x="321420" y="230299"/>
                  </a:cubicBezTo>
                  <a:cubicBezTo>
                    <a:pt x="321420" y="230299"/>
                    <a:pt x="321420" y="230299"/>
                    <a:pt x="326604" y="230299"/>
                  </a:cubicBezTo>
                  <a:cubicBezTo>
                    <a:pt x="329196" y="230299"/>
                    <a:pt x="331788" y="231593"/>
                    <a:pt x="331788" y="234181"/>
                  </a:cubicBezTo>
                  <a:cubicBezTo>
                    <a:pt x="331788" y="234181"/>
                    <a:pt x="331788" y="234181"/>
                    <a:pt x="331788" y="254882"/>
                  </a:cubicBezTo>
                  <a:cubicBezTo>
                    <a:pt x="331788" y="257469"/>
                    <a:pt x="329196" y="258763"/>
                    <a:pt x="326604" y="258763"/>
                  </a:cubicBezTo>
                  <a:cubicBezTo>
                    <a:pt x="326604" y="258763"/>
                    <a:pt x="326604" y="258763"/>
                    <a:pt x="5184" y="258763"/>
                  </a:cubicBezTo>
                  <a:cubicBezTo>
                    <a:pt x="2592" y="258763"/>
                    <a:pt x="0" y="257469"/>
                    <a:pt x="0" y="254882"/>
                  </a:cubicBezTo>
                  <a:cubicBezTo>
                    <a:pt x="0" y="254882"/>
                    <a:pt x="0" y="254882"/>
                    <a:pt x="0" y="234181"/>
                  </a:cubicBezTo>
                  <a:cubicBezTo>
                    <a:pt x="0" y="231593"/>
                    <a:pt x="2592" y="230299"/>
                    <a:pt x="5184" y="230299"/>
                  </a:cubicBezTo>
                  <a:cubicBezTo>
                    <a:pt x="5184" y="230299"/>
                    <a:pt x="5184" y="230299"/>
                    <a:pt x="15553" y="230299"/>
                  </a:cubicBezTo>
                  <a:cubicBezTo>
                    <a:pt x="15553" y="230299"/>
                    <a:pt x="15553" y="230299"/>
                    <a:pt x="15553" y="120325"/>
                  </a:cubicBezTo>
                  <a:cubicBezTo>
                    <a:pt x="15553" y="112562"/>
                    <a:pt x="22033" y="106093"/>
                    <a:pt x="31105" y="106093"/>
                  </a:cubicBezTo>
                  <a:cubicBezTo>
                    <a:pt x="31105" y="106093"/>
                    <a:pt x="31105" y="106093"/>
                    <a:pt x="95908" y="106093"/>
                  </a:cubicBezTo>
                  <a:cubicBezTo>
                    <a:pt x="95908" y="106093"/>
                    <a:pt x="95908" y="106093"/>
                    <a:pt x="95908" y="64691"/>
                  </a:cubicBezTo>
                  <a:cubicBezTo>
                    <a:pt x="95908" y="53046"/>
                    <a:pt x="104980" y="43990"/>
                    <a:pt x="116644" y="43990"/>
                  </a:cubicBezTo>
                  <a:cubicBezTo>
                    <a:pt x="116644" y="43990"/>
                    <a:pt x="116644" y="43990"/>
                    <a:pt x="164598" y="43990"/>
                  </a:cubicBezTo>
                  <a:cubicBezTo>
                    <a:pt x="164598" y="43990"/>
                    <a:pt x="164598" y="43990"/>
                    <a:pt x="164598" y="32345"/>
                  </a:cubicBezTo>
                  <a:cubicBezTo>
                    <a:pt x="163302" y="31051"/>
                    <a:pt x="163302" y="31051"/>
                    <a:pt x="162006" y="31051"/>
                  </a:cubicBezTo>
                  <a:cubicBezTo>
                    <a:pt x="160710" y="31051"/>
                    <a:pt x="158118" y="32345"/>
                    <a:pt x="155526" y="33639"/>
                  </a:cubicBezTo>
                  <a:cubicBezTo>
                    <a:pt x="151638" y="34933"/>
                    <a:pt x="149045" y="37521"/>
                    <a:pt x="143861" y="37521"/>
                  </a:cubicBezTo>
                  <a:cubicBezTo>
                    <a:pt x="141269" y="37521"/>
                    <a:pt x="137381" y="36227"/>
                    <a:pt x="134789" y="33639"/>
                  </a:cubicBezTo>
                  <a:cubicBezTo>
                    <a:pt x="133493" y="32345"/>
                    <a:pt x="133493" y="31051"/>
                    <a:pt x="133493" y="29758"/>
                  </a:cubicBezTo>
                  <a:cubicBezTo>
                    <a:pt x="133493" y="29758"/>
                    <a:pt x="133493" y="29758"/>
                    <a:pt x="133493" y="7763"/>
                  </a:cubicBezTo>
                  <a:cubicBezTo>
                    <a:pt x="133493" y="5175"/>
                    <a:pt x="134789" y="3881"/>
                    <a:pt x="136085" y="2588"/>
                  </a:cubicBezTo>
                  <a:cubicBezTo>
                    <a:pt x="137381" y="2588"/>
                    <a:pt x="139973" y="2588"/>
                    <a:pt x="141269" y="3881"/>
                  </a:cubicBezTo>
                  <a:cubicBezTo>
                    <a:pt x="142565" y="5175"/>
                    <a:pt x="143861" y="5175"/>
                    <a:pt x="143861" y="5175"/>
                  </a:cubicBezTo>
                  <a:cubicBezTo>
                    <a:pt x="146453" y="5175"/>
                    <a:pt x="149045" y="3881"/>
                    <a:pt x="151638" y="2588"/>
                  </a:cubicBezTo>
                  <a:cubicBezTo>
                    <a:pt x="154230" y="1294"/>
                    <a:pt x="158118" y="0"/>
                    <a:pt x="16200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custDataLst>
      <p:tags r:id="rId1"/>
    </p:custDataLst>
    <p:extLst>
      <p:ext uri="{BB962C8B-B14F-4D97-AF65-F5344CB8AC3E}">
        <p14:creationId xmlns:p14="http://schemas.microsoft.com/office/powerpoint/2010/main" val="15801520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xmlns="" id="{4C0CDC20-4391-4B68-9205-0CF85C36DE74}"/>
              </a:ext>
            </a:extLst>
          </p:cNvPr>
          <p:cNvGrpSpPr/>
          <p:nvPr/>
        </p:nvGrpSpPr>
        <p:grpSpPr>
          <a:xfrm>
            <a:off x="4362194" y="281415"/>
            <a:ext cx="3467616" cy="896477"/>
            <a:chOff x="4362194" y="281415"/>
            <a:chExt cx="3467616" cy="896477"/>
          </a:xfrm>
        </p:grpSpPr>
        <p:sp>
          <p:nvSpPr>
            <p:cNvPr id="14" name="Freeform 145">
              <a:extLst>
                <a:ext uri="{FF2B5EF4-FFF2-40B4-BE49-F238E27FC236}">
                  <a16:creationId xmlns:a16="http://schemas.microsoft.com/office/drawing/2014/main" xmlns="" id="{9986BAC4-0AEE-455A-937C-A1D46F57C386}"/>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a:extLst>
                <a:ext uri="{FF2B5EF4-FFF2-40B4-BE49-F238E27FC236}">
                  <a16:creationId xmlns:a16="http://schemas.microsoft.com/office/drawing/2014/main" xmlns="" id="{D686EE0D-2F8D-4F61-875B-595A44A49219}"/>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12" name="组合 11">
            <a:extLst>
              <a:ext uri="{FF2B5EF4-FFF2-40B4-BE49-F238E27FC236}">
                <a16:creationId xmlns:a16="http://schemas.microsoft.com/office/drawing/2014/main" xmlns="" id="{AD889A80-C21D-4E49-B56C-65748B294A73}"/>
              </a:ext>
            </a:extLst>
          </p:cNvPr>
          <p:cNvGrpSpPr/>
          <p:nvPr/>
        </p:nvGrpSpPr>
        <p:grpSpPr>
          <a:xfrm>
            <a:off x="2795352" y="2247947"/>
            <a:ext cx="3327636" cy="1155180"/>
            <a:chOff x="874713" y="3205896"/>
            <a:chExt cx="3327636" cy="1155180"/>
          </a:xfrm>
        </p:grpSpPr>
        <p:sp>
          <p:nvSpPr>
            <p:cNvPr id="10" name="矩形 9">
              <a:extLst>
                <a:ext uri="{FF2B5EF4-FFF2-40B4-BE49-F238E27FC236}">
                  <a16:creationId xmlns:a16="http://schemas.microsoft.com/office/drawing/2014/main" xmlns="" id="{6BE698CE-8B54-4CA7-A527-127629B88331}"/>
                </a:ext>
              </a:extLst>
            </p:cNvPr>
            <p:cNvSpPr/>
            <p:nvPr/>
          </p:nvSpPr>
          <p:spPr>
            <a:xfrm>
              <a:off x="874713" y="3677812"/>
              <a:ext cx="332763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sp>
          <p:nvSpPr>
            <p:cNvPr id="11" name="矩形 10">
              <a:extLst>
                <a:ext uri="{FF2B5EF4-FFF2-40B4-BE49-F238E27FC236}">
                  <a16:creationId xmlns:a16="http://schemas.microsoft.com/office/drawing/2014/main" xmlns="" id="{EC32B635-9FAC-4640-B649-FD45BB2B3217}"/>
                </a:ext>
              </a:extLst>
            </p:cNvPr>
            <p:cNvSpPr/>
            <p:nvPr/>
          </p:nvSpPr>
          <p:spPr>
            <a:xfrm>
              <a:off x="874713" y="3205896"/>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75000"/>
                      <a:lumOff val="25000"/>
                    </a:schemeClr>
                  </a:solidFill>
                </a:rPr>
                <a:t>标题添加</a:t>
              </a:r>
            </a:p>
          </p:txBody>
        </p:sp>
      </p:grpSp>
      <p:grpSp>
        <p:nvGrpSpPr>
          <p:cNvPr id="18" name="组合 17">
            <a:extLst>
              <a:ext uri="{FF2B5EF4-FFF2-40B4-BE49-F238E27FC236}">
                <a16:creationId xmlns:a16="http://schemas.microsoft.com/office/drawing/2014/main" xmlns="" id="{E2F8E9C8-BD30-455D-A0FE-D57A3D3A2F09}"/>
              </a:ext>
            </a:extLst>
          </p:cNvPr>
          <p:cNvGrpSpPr/>
          <p:nvPr/>
        </p:nvGrpSpPr>
        <p:grpSpPr>
          <a:xfrm>
            <a:off x="2795352" y="4229147"/>
            <a:ext cx="3327636" cy="1155180"/>
            <a:chOff x="874713" y="3205896"/>
            <a:chExt cx="3327636" cy="1155180"/>
          </a:xfrm>
        </p:grpSpPr>
        <p:sp>
          <p:nvSpPr>
            <p:cNvPr id="19" name="矩形 18">
              <a:extLst>
                <a:ext uri="{FF2B5EF4-FFF2-40B4-BE49-F238E27FC236}">
                  <a16:creationId xmlns:a16="http://schemas.microsoft.com/office/drawing/2014/main" xmlns="" id="{6CBE8B8C-3DC8-43BC-89DB-81326C76665F}"/>
                </a:ext>
              </a:extLst>
            </p:cNvPr>
            <p:cNvSpPr/>
            <p:nvPr/>
          </p:nvSpPr>
          <p:spPr>
            <a:xfrm>
              <a:off x="874713" y="3677812"/>
              <a:ext cx="332763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sp>
          <p:nvSpPr>
            <p:cNvPr id="20" name="矩形 19">
              <a:extLst>
                <a:ext uri="{FF2B5EF4-FFF2-40B4-BE49-F238E27FC236}">
                  <a16:creationId xmlns:a16="http://schemas.microsoft.com/office/drawing/2014/main" xmlns="" id="{ED6076CB-A327-46DD-9574-65AC6F5B6EA4}"/>
                </a:ext>
              </a:extLst>
            </p:cNvPr>
            <p:cNvSpPr/>
            <p:nvPr/>
          </p:nvSpPr>
          <p:spPr>
            <a:xfrm>
              <a:off x="874713" y="3205896"/>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75000"/>
                      <a:lumOff val="25000"/>
                    </a:schemeClr>
                  </a:solidFill>
                </a:rPr>
                <a:t>标题添加</a:t>
              </a:r>
            </a:p>
          </p:txBody>
        </p:sp>
      </p:grpSp>
      <p:grpSp>
        <p:nvGrpSpPr>
          <p:cNvPr id="22" name="组合 21">
            <a:extLst>
              <a:ext uri="{FF2B5EF4-FFF2-40B4-BE49-F238E27FC236}">
                <a16:creationId xmlns:a16="http://schemas.microsoft.com/office/drawing/2014/main" xmlns="" id="{797C9CDA-ABD1-4AED-A22E-AE482DAC3467}"/>
              </a:ext>
            </a:extLst>
          </p:cNvPr>
          <p:cNvGrpSpPr/>
          <p:nvPr/>
        </p:nvGrpSpPr>
        <p:grpSpPr>
          <a:xfrm>
            <a:off x="7770577" y="2247947"/>
            <a:ext cx="3327636" cy="1155180"/>
            <a:chOff x="874713" y="3205896"/>
            <a:chExt cx="3327636" cy="1155180"/>
          </a:xfrm>
        </p:grpSpPr>
        <p:sp>
          <p:nvSpPr>
            <p:cNvPr id="23" name="矩形 22">
              <a:extLst>
                <a:ext uri="{FF2B5EF4-FFF2-40B4-BE49-F238E27FC236}">
                  <a16:creationId xmlns:a16="http://schemas.microsoft.com/office/drawing/2014/main" xmlns="" id="{9BFAB0A5-A786-48A9-8A4E-C578E8A5CC51}"/>
                </a:ext>
              </a:extLst>
            </p:cNvPr>
            <p:cNvSpPr/>
            <p:nvPr/>
          </p:nvSpPr>
          <p:spPr>
            <a:xfrm>
              <a:off x="874713" y="3677812"/>
              <a:ext cx="332763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sp>
          <p:nvSpPr>
            <p:cNvPr id="24" name="矩形 23">
              <a:extLst>
                <a:ext uri="{FF2B5EF4-FFF2-40B4-BE49-F238E27FC236}">
                  <a16:creationId xmlns:a16="http://schemas.microsoft.com/office/drawing/2014/main" xmlns="" id="{0E6E965E-BB27-4210-A9BF-6BEDDD5E6125}"/>
                </a:ext>
              </a:extLst>
            </p:cNvPr>
            <p:cNvSpPr/>
            <p:nvPr/>
          </p:nvSpPr>
          <p:spPr>
            <a:xfrm>
              <a:off x="874713" y="3205896"/>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75000"/>
                      <a:lumOff val="25000"/>
                    </a:schemeClr>
                  </a:solidFill>
                </a:rPr>
                <a:t>标题添加</a:t>
              </a:r>
            </a:p>
          </p:txBody>
        </p:sp>
      </p:grpSp>
      <p:grpSp>
        <p:nvGrpSpPr>
          <p:cNvPr id="26" name="组合 25">
            <a:extLst>
              <a:ext uri="{FF2B5EF4-FFF2-40B4-BE49-F238E27FC236}">
                <a16:creationId xmlns:a16="http://schemas.microsoft.com/office/drawing/2014/main" xmlns="" id="{51FB1B60-BA8A-482B-9313-D22EC04B3804}"/>
              </a:ext>
            </a:extLst>
          </p:cNvPr>
          <p:cNvGrpSpPr/>
          <p:nvPr/>
        </p:nvGrpSpPr>
        <p:grpSpPr>
          <a:xfrm>
            <a:off x="7770577" y="4229147"/>
            <a:ext cx="3327636" cy="1155180"/>
            <a:chOff x="874713" y="3205896"/>
            <a:chExt cx="3327636" cy="1155180"/>
          </a:xfrm>
        </p:grpSpPr>
        <p:sp>
          <p:nvSpPr>
            <p:cNvPr id="27" name="矩形 26">
              <a:extLst>
                <a:ext uri="{FF2B5EF4-FFF2-40B4-BE49-F238E27FC236}">
                  <a16:creationId xmlns:a16="http://schemas.microsoft.com/office/drawing/2014/main" xmlns="" id="{75FC264A-2C81-4DF4-9526-5060ECA022F6}"/>
                </a:ext>
              </a:extLst>
            </p:cNvPr>
            <p:cNvSpPr/>
            <p:nvPr/>
          </p:nvSpPr>
          <p:spPr>
            <a:xfrm>
              <a:off x="874713" y="3677812"/>
              <a:ext cx="3327636"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sp>
          <p:nvSpPr>
            <p:cNvPr id="28" name="矩形 27">
              <a:extLst>
                <a:ext uri="{FF2B5EF4-FFF2-40B4-BE49-F238E27FC236}">
                  <a16:creationId xmlns:a16="http://schemas.microsoft.com/office/drawing/2014/main" xmlns="" id="{E06CC22E-E824-4287-87F6-30C41DF10CA2}"/>
                </a:ext>
              </a:extLst>
            </p:cNvPr>
            <p:cNvSpPr/>
            <p:nvPr/>
          </p:nvSpPr>
          <p:spPr>
            <a:xfrm>
              <a:off x="874713" y="3205896"/>
              <a:ext cx="2241974" cy="4973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75000"/>
                      <a:lumOff val="25000"/>
                    </a:schemeClr>
                  </a:solidFill>
                </a:rPr>
                <a:t>标题添加</a:t>
              </a:r>
            </a:p>
          </p:txBody>
        </p:sp>
      </p:grpSp>
      <p:pic>
        <p:nvPicPr>
          <p:cNvPr id="35" name="图片占位符 34">
            <a:extLst>
              <a:ext uri="{FF2B5EF4-FFF2-40B4-BE49-F238E27FC236}">
                <a16:creationId xmlns:a16="http://schemas.microsoft.com/office/drawing/2014/main" xmlns="" id="{D63E0D22-6655-4C11-9DEA-AC388B6AF88B}"/>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9" name="图片占位符 38">
            <a:extLst>
              <a:ext uri="{FF2B5EF4-FFF2-40B4-BE49-F238E27FC236}">
                <a16:creationId xmlns:a16="http://schemas.microsoft.com/office/drawing/2014/main" xmlns="" id="{495D1696-2836-4334-B44B-FD05145DCFB7}"/>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7" name="图片占位符 36">
            <a:extLst>
              <a:ext uri="{FF2B5EF4-FFF2-40B4-BE49-F238E27FC236}">
                <a16:creationId xmlns:a16="http://schemas.microsoft.com/office/drawing/2014/main" xmlns="" id="{EBC1D4A3-D35E-4B62-8FE3-B0F6E71516E5}"/>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1" name="图片占位符 40">
            <a:extLst>
              <a:ext uri="{FF2B5EF4-FFF2-40B4-BE49-F238E27FC236}">
                <a16:creationId xmlns:a16="http://schemas.microsoft.com/office/drawing/2014/main" xmlns="" id="{80695949-5BEF-402C-A7C6-B116760E70C5}"/>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2478267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53" presetClass="entr" presetSubtype="16"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C2E0FE65-D75A-4440-8D0F-F7E1B4A3AB06}"/>
              </a:ext>
            </a:extLst>
          </p:cNvPr>
          <p:cNvSpPr txBox="1"/>
          <p:nvPr/>
        </p:nvSpPr>
        <p:spPr>
          <a:xfrm>
            <a:off x="4339753" y="2505670"/>
            <a:ext cx="3512501" cy="923330"/>
          </a:xfrm>
          <a:prstGeom prst="rect">
            <a:avLst/>
          </a:prstGeom>
          <a:noFill/>
        </p:spPr>
        <p:txBody>
          <a:bodyPr wrap="none" rtlCol="0">
            <a:spAutoFit/>
          </a:bodyPr>
          <a:lstStyle/>
          <a:p>
            <a:pPr algn="ctr"/>
            <a:r>
              <a:rPr lang="zh-CN" altLang="en-US" sz="5400" dirty="0">
                <a:latin typeface="汉仪喵魂体W" panose="00020600040101010101" pitchFamily="18" charset="-122"/>
                <a:ea typeface="汉仪喵魂体W" panose="00020600040101010101" pitchFamily="18" charset="-122"/>
              </a:rPr>
              <a:t>感谢您的观看</a:t>
            </a:r>
          </a:p>
        </p:txBody>
      </p:sp>
      <p:grpSp>
        <p:nvGrpSpPr>
          <p:cNvPr id="6" name="组合 5">
            <a:extLst>
              <a:ext uri="{FF2B5EF4-FFF2-40B4-BE49-F238E27FC236}">
                <a16:creationId xmlns:a16="http://schemas.microsoft.com/office/drawing/2014/main" xmlns="" id="{6478CE54-CCF6-4BDD-B07C-494BB200AA0E}"/>
              </a:ext>
            </a:extLst>
          </p:cNvPr>
          <p:cNvGrpSpPr/>
          <p:nvPr/>
        </p:nvGrpSpPr>
        <p:grpSpPr>
          <a:xfrm>
            <a:off x="5092700" y="4050556"/>
            <a:ext cx="2006606" cy="830997"/>
            <a:chOff x="5092700" y="3872240"/>
            <a:chExt cx="2006606" cy="830997"/>
          </a:xfrm>
        </p:grpSpPr>
        <p:sp>
          <p:nvSpPr>
            <p:cNvPr id="3" name="矩形: 圆角 2">
              <a:extLst>
                <a:ext uri="{FF2B5EF4-FFF2-40B4-BE49-F238E27FC236}">
                  <a16:creationId xmlns:a16="http://schemas.microsoft.com/office/drawing/2014/main" xmlns="" id="{D099819C-E9D0-4AD9-B32E-F0DC30C70C37}"/>
                </a:ext>
              </a:extLst>
            </p:cNvPr>
            <p:cNvSpPr/>
            <p:nvPr/>
          </p:nvSpPr>
          <p:spPr>
            <a:xfrm>
              <a:off x="5092700" y="3878590"/>
              <a:ext cx="2006606" cy="421849"/>
            </a:xfrm>
            <a:prstGeom prst="roundRect">
              <a:avLst>
                <a:gd name="adj" fmla="val 50000"/>
              </a:avLst>
            </a:prstGeom>
            <a:solidFill>
              <a:srgbClr val="E38F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 name="文本框 3">
              <a:extLst>
                <a:ext uri="{FF2B5EF4-FFF2-40B4-BE49-F238E27FC236}">
                  <a16:creationId xmlns:a16="http://schemas.microsoft.com/office/drawing/2014/main" xmlns="" id="{13D521D4-F07E-487E-B85D-269182DC1E9F}"/>
                </a:ext>
              </a:extLst>
            </p:cNvPr>
            <p:cNvSpPr txBox="1"/>
            <p:nvPr/>
          </p:nvSpPr>
          <p:spPr>
            <a:xfrm>
              <a:off x="5353059" y="3872240"/>
              <a:ext cx="1485892" cy="830997"/>
            </a:xfrm>
            <a:prstGeom prst="rect">
              <a:avLst/>
            </a:prstGeom>
            <a:noFill/>
          </p:spPr>
          <p:txBody>
            <a:bodyPr wrap="square" rtlCol="0">
              <a:spAutoFit/>
            </a:bodyPr>
            <a:lstStyle/>
            <a:p>
              <a:pPr algn="ctr"/>
              <a:r>
                <a:rPr lang="en-US" altLang="zh-CN" sz="2400" dirty="0" smtClean="0">
                  <a:solidFill>
                    <a:schemeClr val="bg1"/>
                  </a:solidFill>
                  <a:latin typeface="汉仪喵魂体W" panose="00020600040101010101" pitchFamily="18" charset="-122"/>
                  <a:ea typeface="汉仪喵魂体W" panose="00020600040101010101" pitchFamily="18" charset="-122"/>
                </a:rPr>
                <a:t>201X.12.31</a:t>
              </a:r>
              <a:endParaRPr lang="zh-CN" altLang="en-US" sz="2400" dirty="0">
                <a:solidFill>
                  <a:schemeClr val="bg1"/>
                </a:solidFill>
                <a:latin typeface="汉仪喵魂体W" panose="00020600040101010101" pitchFamily="18" charset="-122"/>
                <a:ea typeface="汉仪喵魂体W" panose="00020600040101010101" pitchFamily="18" charset="-122"/>
              </a:endParaRPr>
            </a:p>
          </p:txBody>
        </p:sp>
      </p:grpSp>
      <p:sp>
        <p:nvSpPr>
          <p:cNvPr id="5" name="矩形 4">
            <a:extLst>
              <a:ext uri="{FF2B5EF4-FFF2-40B4-BE49-F238E27FC236}">
                <a16:creationId xmlns:a16="http://schemas.microsoft.com/office/drawing/2014/main" xmlns="" id="{3FD3B32B-9056-4FE5-B069-6F041AA29E71}"/>
              </a:ext>
            </a:extLst>
          </p:cNvPr>
          <p:cNvSpPr/>
          <p:nvPr/>
        </p:nvSpPr>
        <p:spPr>
          <a:xfrm>
            <a:off x="3652823" y="3416115"/>
            <a:ext cx="48863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THIS TEMPLATE DESIGNED FOR FEI ER SHE JI</a:t>
            </a:r>
            <a:endParaRPr kumimoji="0" lang="zh-CN" altLang="en-US" sz="16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34423608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74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椭圆 14">
            <a:extLst>
              <a:ext uri="{FF2B5EF4-FFF2-40B4-BE49-F238E27FC236}">
                <a16:creationId xmlns:a16="http://schemas.microsoft.com/office/drawing/2014/main" xmlns="" id="{F027A450-CD6B-4746-9A03-CC7AE88D51B6}"/>
              </a:ext>
            </a:extLst>
          </p:cNvPr>
          <p:cNvSpPr/>
          <p:nvPr>
            <p:custDataLst>
              <p:tags r:id="rId2"/>
            </p:custDataLst>
          </p:nvPr>
        </p:nvSpPr>
        <p:spPr>
          <a:xfrm>
            <a:off x="3575050" y="2906714"/>
            <a:ext cx="1042988" cy="1044575"/>
          </a:xfrm>
          <a:prstGeom prst="ellipse">
            <a:avLst/>
          </a:prstGeom>
          <a:solidFill>
            <a:srgbClr val="FFFFFF"/>
          </a:solidFill>
          <a:ln w="25400" cap="flat" cmpd="sng" algn="ctr">
            <a:solidFill>
              <a:schemeClr val="accent1"/>
            </a:solidFill>
            <a:prstDash val="solid"/>
          </a:ln>
          <a:effectLst/>
        </p:spPr>
        <p:txBody>
          <a:bodyPr anchor="ctr"/>
          <a:lstStyle/>
          <a:p>
            <a:pPr algn="ctr">
              <a:defRPr/>
            </a:pPr>
            <a:endParaRPr lang="zh-CN" altLang="en-US" kern="0">
              <a:solidFill>
                <a:prstClr val="black"/>
              </a:solidFill>
              <a:latin typeface="Impact" pitchFamily="34" charset="0"/>
              <a:ea typeface="宋体" panose="02010600030101010101" pitchFamily="2" charset="-122"/>
            </a:endParaRPr>
          </a:p>
        </p:txBody>
      </p:sp>
      <p:sp>
        <p:nvSpPr>
          <p:cNvPr id="16" name="椭圆 15">
            <a:extLst>
              <a:ext uri="{FF2B5EF4-FFF2-40B4-BE49-F238E27FC236}">
                <a16:creationId xmlns:a16="http://schemas.microsoft.com/office/drawing/2014/main" xmlns="" id="{EFEFA0EC-4E8B-4CF8-9959-E91D80857772}"/>
              </a:ext>
            </a:extLst>
          </p:cNvPr>
          <p:cNvSpPr/>
          <p:nvPr>
            <p:custDataLst>
              <p:tags r:id="rId3"/>
            </p:custDataLst>
          </p:nvPr>
        </p:nvSpPr>
        <p:spPr>
          <a:xfrm>
            <a:off x="3663950" y="2997200"/>
            <a:ext cx="865188" cy="863600"/>
          </a:xfrm>
          <a:prstGeom prst="ellipse">
            <a:avLst/>
          </a:prstGeom>
          <a:solidFill>
            <a:schemeClr val="accent1"/>
          </a:solidFill>
          <a:ln w="6350" cap="flat" cmpd="sng" algn="ctr">
            <a:noFill/>
            <a:prstDash val="solid"/>
          </a:ln>
          <a:effectLst/>
        </p:spPr>
        <p:txBody>
          <a:bodyPr anchor="ctr"/>
          <a:lstStyle/>
          <a:p>
            <a:pPr algn="ctr">
              <a:defRPr/>
            </a:pPr>
            <a:r>
              <a:rPr lang="en-US" altLang="zh-CN" sz="4400" kern="0" dirty="0">
                <a:solidFill>
                  <a:prstClr val="white"/>
                </a:solidFill>
                <a:latin typeface="Impact" pitchFamily="34" charset="0"/>
                <a:ea typeface="宋体" panose="02010600030101010101" pitchFamily="2" charset="-122"/>
              </a:rPr>
              <a:t>1</a:t>
            </a:r>
            <a:endParaRPr lang="zh-CN" altLang="en-US" sz="4400" kern="0" dirty="0">
              <a:solidFill>
                <a:prstClr val="white"/>
              </a:solidFill>
              <a:latin typeface="Impact" pitchFamily="34" charset="0"/>
              <a:ea typeface="宋体" panose="02010600030101010101" pitchFamily="2" charset="-122"/>
            </a:endParaRPr>
          </a:p>
        </p:txBody>
      </p:sp>
      <p:cxnSp>
        <p:nvCxnSpPr>
          <p:cNvPr id="3076" name="直接连接符 16">
            <a:extLst>
              <a:ext uri="{FF2B5EF4-FFF2-40B4-BE49-F238E27FC236}">
                <a16:creationId xmlns:a16="http://schemas.microsoft.com/office/drawing/2014/main" xmlns="" id="{AC8BA5D3-50FA-4643-9328-499D8CCB3D8D}"/>
              </a:ext>
            </a:extLst>
          </p:cNvPr>
          <p:cNvCxnSpPr>
            <a:cxnSpLocks noChangeShapeType="1"/>
            <a:stCxn id="15" idx="6"/>
          </p:cNvCxnSpPr>
          <p:nvPr>
            <p:custDataLst>
              <p:tags r:id="rId4"/>
            </p:custDataLst>
          </p:nvPr>
        </p:nvCxnSpPr>
        <p:spPr bwMode="auto">
          <a:xfrm>
            <a:off x="4618038" y="3429000"/>
            <a:ext cx="3998912" cy="0"/>
          </a:xfrm>
          <a:prstGeom prst="line">
            <a:avLst/>
          </a:prstGeom>
          <a:noFill/>
          <a:ln w="28575" algn="ctr">
            <a:solidFill>
              <a:schemeClr val="accent1"/>
            </a:solidFill>
            <a:round/>
            <a:headEnd/>
            <a:tailEnd type="oval" w="lg" len="lg"/>
          </a:ln>
          <a:extLst>
            <a:ext uri="{909E8E84-426E-40DD-AFC4-6F175D3DCCD1}">
              <a14:hiddenFill xmlns:a14="http://schemas.microsoft.com/office/drawing/2010/main">
                <a:noFill/>
              </a14:hiddenFill>
            </a:ext>
          </a:extLst>
        </p:spPr>
      </p:cxnSp>
      <p:grpSp>
        <p:nvGrpSpPr>
          <p:cNvPr id="7" name="组合 6">
            <a:extLst>
              <a:ext uri="{FF2B5EF4-FFF2-40B4-BE49-F238E27FC236}">
                <a16:creationId xmlns:a16="http://schemas.microsoft.com/office/drawing/2014/main" xmlns="" id="{8DD8077E-DB78-4838-8D0C-C15BB51FA9BE}"/>
              </a:ext>
            </a:extLst>
          </p:cNvPr>
          <p:cNvGrpSpPr/>
          <p:nvPr/>
        </p:nvGrpSpPr>
        <p:grpSpPr>
          <a:xfrm>
            <a:off x="4891186" y="281415"/>
            <a:ext cx="2409635" cy="896477"/>
            <a:chOff x="4891186" y="281415"/>
            <a:chExt cx="2409635" cy="896477"/>
          </a:xfrm>
        </p:grpSpPr>
        <p:sp>
          <p:nvSpPr>
            <p:cNvPr id="8" name="Freeform 145">
              <a:extLst>
                <a:ext uri="{FF2B5EF4-FFF2-40B4-BE49-F238E27FC236}">
                  <a16:creationId xmlns:a16="http://schemas.microsoft.com/office/drawing/2014/main" xmlns="" id="{0B5CD020-DA43-4B58-BBD9-21E230D07A70}"/>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文本框 8">
              <a:extLst>
                <a:ext uri="{FF2B5EF4-FFF2-40B4-BE49-F238E27FC236}">
                  <a16:creationId xmlns:a16="http://schemas.microsoft.com/office/drawing/2014/main" xmlns="" id="{C2BCEE7B-3CF0-4F9C-A3C5-0779F66B4CC0}"/>
                </a:ext>
              </a:extLst>
            </p:cNvPr>
            <p:cNvSpPr txBox="1"/>
            <p:nvPr/>
          </p:nvSpPr>
          <p:spPr>
            <a:xfrm>
              <a:off x="4891186" y="369588"/>
              <a:ext cx="2409635" cy="707886"/>
            </a:xfrm>
            <a:prstGeom prst="rect">
              <a:avLst/>
            </a:prstGeom>
            <a:noFill/>
          </p:spPr>
          <p:txBody>
            <a:bodyPr wrap="none" rtlCol="0">
              <a:spAutoFit/>
            </a:bodyPr>
            <a:lstStyle/>
            <a:p>
              <a:pPr algn="ctr"/>
              <a:r>
                <a:rPr lang="en-US" altLang="zh-CN" sz="4000" dirty="0">
                  <a:latin typeface="汉仪喵魂体W" panose="00020600040101010101" pitchFamily="18" charset="-122"/>
                  <a:ea typeface="汉仪喵魂体W" panose="00020600040101010101" pitchFamily="18" charset="-122"/>
                </a:rPr>
                <a:t>CONTENTS</a:t>
              </a:r>
              <a:endParaRPr lang="zh-CN" altLang="en-US" sz="4000" dirty="0">
                <a:latin typeface="汉仪喵魂体W" panose="00020600040101010101" pitchFamily="18" charset="-122"/>
                <a:ea typeface="汉仪喵魂体W" panose="00020600040101010101" pitchFamily="18" charset="-122"/>
              </a:endParaRPr>
            </a:p>
          </p:txBody>
        </p:sp>
      </p:grpSp>
      <p:sp>
        <p:nvSpPr>
          <p:cNvPr id="14" name="矩形 13">
            <a:extLst>
              <a:ext uri="{FF2B5EF4-FFF2-40B4-BE49-F238E27FC236}">
                <a16:creationId xmlns:a16="http://schemas.microsoft.com/office/drawing/2014/main" xmlns="" id="{CCD03960-735B-4BA3-89B7-997365DFBABA}"/>
              </a:ext>
            </a:extLst>
          </p:cNvPr>
          <p:cNvSpPr/>
          <p:nvPr/>
        </p:nvSpPr>
        <p:spPr>
          <a:xfrm>
            <a:off x="4706938" y="3444333"/>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17" name="矩形 16">
            <a:extLst>
              <a:ext uri="{FF2B5EF4-FFF2-40B4-BE49-F238E27FC236}">
                <a16:creationId xmlns:a16="http://schemas.microsoft.com/office/drawing/2014/main" xmlns="" id="{6D16F263-6911-49F3-801A-96D42981CD4B}"/>
              </a:ext>
            </a:extLst>
          </p:cNvPr>
          <p:cNvSpPr/>
          <p:nvPr/>
        </p:nvSpPr>
        <p:spPr>
          <a:xfrm>
            <a:off x="4706938" y="3000992"/>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标题文字添加此处</a:t>
            </a:r>
          </a:p>
        </p:txBody>
      </p:sp>
    </p:spTree>
    <p:custDataLst>
      <p:tags r:id="rId1"/>
    </p:custDataLst>
    <p:extLst>
      <p:ext uri="{BB962C8B-B14F-4D97-AF65-F5344CB8AC3E}">
        <p14:creationId xmlns:p14="http://schemas.microsoft.com/office/powerpoint/2010/main" val="41235313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wipe(left)">
                                      <p:cBhvr>
                                        <p:cTn id="18" dur="500"/>
                                        <p:tgtEl>
                                          <p:spTgt spid="3076"/>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01A05E88-E93B-446F-9EA2-F7A8649122EB}"/>
              </a:ext>
            </a:extLst>
          </p:cNvPr>
          <p:cNvGrpSpPr/>
          <p:nvPr/>
        </p:nvGrpSpPr>
        <p:grpSpPr>
          <a:xfrm>
            <a:off x="1359807" y="1661875"/>
            <a:ext cx="4970689" cy="1161090"/>
            <a:chOff x="1606550" y="1476087"/>
            <a:chExt cx="4970689" cy="1161090"/>
          </a:xfrm>
        </p:grpSpPr>
        <p:sp>
          <p:nvSpPr>
            <p:cNvPr id="6" name="MH_Other_5">
              <a:extLst>
                <a:ext uri="{FF2B5EF4-FFF2-40B4-BE49-F238E27FC236}">
                  <a16:creationId xmlns:a16="http://schemas.microsoft.com/office/drawing/2014/main" xmlns="" id="{5663367B-1C87-43A6-A009-8A2A27C51A0A}"/>
                </a:ext>
              </a:extLst>
            </p:cNvPr>
            <p:cNvSpPr/>
            <p:nvPr>
              <p:custDataLst>
                <p:tags r:id="rId8"/>
              </p:custDataLst>
            </p:nvPr>
          </p:nvSpPr>
          <p:spPr>
            <a:xfrm>
              <a:off x="6180496" y="1501708"/>
              <a:ext cx="396743" cy="41346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mn-ea"/>
              </a:endParaRPr>
            </a:p>
          </p:txBody>
        </p:sp>
        <p:sp>
          <p:nvSpPr>
            <p:cNvPr id="29" name="MH_SubTitle_1">
              <a:extLst>
                <a:ext uri="{FF2B5EF4-FFF2-40B4-BE49-F238E27FC236}">
                  <a16:creationId xmlns:a16="http://schemas.microsoft.com/office/drawing/2014/main" xmlns="" id="{0CA46D69-6F5C-4369-9E5B-95D3BA775BDF}"/>
                </a:ext>
              </a:extLst>
            </p:cNvPr>
            <p:cNvSpPr/>
            <p:nvPr>
              <p:custDataLst>
                <p:tags r:id="rId9"/>
              </p:custDataLst>
            </p:nvPr>
          </p:nvSpPr>
          <p:spPr>
            <a:xfrm>
              <a:off x="1998734" y="1500188"/>
              <a:ext cx="4143760" cy="413464"/>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anchor="ctr">
              <a:normAutofit/>
            </a:bodyPr>
            <a:lstStyle/>
            <a:p>
              <a:pPr algn="just">
                <a:defRPr/>
              </a:pPr>
              <a:endParaRPr lang="zh-CN" altLang="en-US" dirty="0">
                <a:solidFill>
                  <a:srgbClr val="FFFFFF"/>
                </a:solidFill>
              </a:endParaRPr>
            </a:p>
          </p:txBody>
        </p:sp>
        <p:sp>
          <p:nvSpPr>
            <p:cNvPr id="9" name="MH_Other_6">
              <a:extLst>
                <a:ext uri="{FF2B5EF4-FFF2-40B4-BE49-F238E27FC236}">
                  <a16:creationId xmlns:a16="http://schemas.microsoft.com/office/drawing/2014/main" xmlns="" id="{A86D06E3-80D7-478A-B128-3C60334D250B}"/>
                </a:ext>
              </a:extLst>
            </p:cNvPr>
            <p:cNvSpPr/>
            <p:nvPr>
              <p:custDataLst>
                <p:tags r:id="rId10"/>
              </p:custDataLst>
            </p:nvPr>
          </p:nvSpPr>
          <p:spPr>
            <a:xfrm>
              <a:off x="1606550" y="1510828"/>
              <a:ext cx="395223" cy="395223"/>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chemeClr val="accent1"/>
                  </a:solidFill>
                  <a:latin typeface="Arial Unicode MS" panose="020B0604020202020204" pitchFamily="34" charset="-122"/>
                  <a:ea typeface="Arial Unicode MS" panose="020B0604020202020204" pitchFamily="34" charset="-122"/>
                  <a:cs typeface="Arial Unicode MS" panose="020B0604020202020204" pitchFamily="34" charset="-122"/>
                </a:rPr>
                <a:t>1</a:t>
              </a:r>
              <a:endParaRPr lang="zh-CN" altLang="en-US" sz="2400" dirty="0">
                <a:solidFill>
                  <a:schemeClr val="accent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2" name="矩形 31">
              <a:extLst>
                <a:ext uri="{FF2B5EF4-FFF2-40B4-BE49-F238E27FC236}">
                  <a16:creationId xmlns:a16="http://schemas.microsoft.com/office/drawing/2014/main" xmlns="" id="{C96838C2-2CF5-486A-9B5E-E4FE1BF55D5A}"/>
                </a:ext>
              </a:extLst>
            </p:cNvPr>
            <p:cNvSpPr/>
            <p:nvPr/>
          </p:nvSpPr>
          <p:spPr>
            <a:xfrm>
              <a:off x="2234075" y="1476087"/>
              <a:ext cx="268322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sp>
          <p:nvSpPr>
            <p:cNvPr id="36" name="矩形 35">
              <a:extLst>
                <a:ext uri="{FF2B5EF4-FFF2-40B4-BE49-F238E27FC236}">
                  <a16:creationId xmlns:a16="http://schemas.microsoft.com/office/drawing/2014/main" xmlns="" id="{B7986337-58E3-4D8E-9C97-865670131774}"/>
                </a:ext>
              </a:extLst>
            </p:cNvPr>
            <p:cNvSpPr/>
            <p:nvPr/>
          </p:nvSpPr>
          <p:spPr>
            <a:xfrm>
              <a:off x="2234075" y="1953913"/>
              <a:ext cx="390842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grpSp>
      <p:grpSp>
        <p:nvGrpSpPr>
          <p:cNvPr id="5" name="组合 4">
            <a:extLst>
              <a:ext uri="{FF2B5EF4-FFF2-40B4-BE49-F238E27FC236}">
                <a16:creationId xmlns:a16="http://schemas.microsoft.com/office/drawing/2014/main" xmlns="" id="{142E4CC6-F4D5-4C0B-8390-F3E027FEEF48}"/>
              </a:ext>
            </a:extLst>
          </p:cNvPr>
          <p:cNvGrpSpPr/>
          <p:nvPr/>
        </p:nvGrpSpPr>
        <p:grpSpPr>
          <a:xfrm>
            <a:off x="1359807" y="3100214"/>
            <a:ext cx="4970689" cy="1160432"/>
            <a:chOff x="1606550" y="2656996"/>
            <a:chExt cx="4970689" cy="1160432"/>
          </a:xfrm>
        </p:grpSpPr>
        <p:sp>
          <p:nvSpPr>
            <p:cNvPr id="13" name="MH_Other_3">
              <a:extLst>
                <a:ext uri="{FF2B5EF4-FFF2-40B4-BE49-F238E27FC236}">
                  <a16:creationId xmlns:a16="http://schemas.microsoft.com/office/drawing/2014/main" xmlns="" id="{F1C69AC0-98E0-4610-BFD4-32A482FE92D6}"/>
                </a:ext>
              </a:extLst>
            </p:cNvPr>
            <p:cNvSpPr/>
            <p:nvPr>
              <p:custDataLst>
                <p:tags r:id="rId5"/>
              </p:custDataLst>
            </p:nvPr>
          </p:nvSpPr>
          <p:spPr>
            <a:xfrm>
              <a:off x="6180496" y="2687377"/>
              <a:ext cx="396743" cy="41346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mn-ea"/>
              </a:endParaRPr>
            </a:p>
          </p:txBody>
        </p:sp>
        <p:sp>
          <p:nvSpPr>
            <p:cNvPr id="30" name="MH_SubTitle_2">
              <a:extLst>
                <a:ext uri="{FF2B5EF4-FFF2-40B4-BE49-F238E27FC236}">
                  <a16:creationId xmlns:a16="http://schemas.microsoft.com/office/drawing/2014/main" xmlns="" id="{F5B8940F-4C1D-4F83-81BE-87B200D108ED}"/>
                </a:ext>
              </a:extLst>
            </p:cNvPr>
            <p:cNvSpPr/>
            <p:nvPr>
              <p:custDataLst>
                <p:tags r:id="rId6"/>
              </p:custDataLst>
            </p:nvPr>
          </p:nvSpPr>
          <p:spPr>
            <a:xfrm>
              <a:off x="1998734" y="2685857"/>
              <a:ext cx="4143760" cy="413464"/>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anchor="ctr">
              <a:normAutofit/>
            </a:bodyPr>
            <a:lstStyle/>
            <a:p>
              <a:pPr algn="just">
                <a:defRPr/>
              </a:pPr>
              <a:endParaRPr lang="zh-CN" altLang="en-US" dirty="0">
                <a:solidFill>
                  <a:srgbClr val="FFFFFF"/>
                </a:solidFill>
              </a:endParaRPr>
            </a:p>
          </p:txBody>
        </p:sp>
        <p:sp>
          <p:nvSpPr>
            <p:cNvPr id="16" name="MH_Other_4">
              <a:extLst>
                <a:ext uri="{FF2B5EF4-FFF2-40B4-BE49-F238E27FC236}">
                  <a16:creationId xmlns:a16="http://schemas.microsoft.com/office/drawing/2014/main" xmlns="" id="{A4C57CAE-8DDC-4980-9FB8-D3F584E3B0B1}"/>
                </a:ext>
              </a:extLst>
            </p:cNvPr>
            <p:cNvSpPr/>
            <p:nvPr>
              <p:custDataLst>
                <p:tags r:id="rId7"/>
              </p:custDataLst>
            </p:nvPr>
          </p:nvSpPr>
          <p:spPr>
            <a:xfrm>
              <a:off x="1606550" y="2696497"/>
              <a:ext cx="395223" cy="396744"/>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chemeClr val="accent2"/>
                  </a:solidFill>
                  <a:latin typeface="Arial Unicode MS" panose="020B0604020202020204" pitchFamily="34" charset="-122"/>
                  <a:ea typeface="Arial Unicode MS" panose="020B0604020202020204" pitchFamily="34" charset="-122"/>
                  <a:cs typeface="Arial Unicode MS" panose="020B0604020202020204" pitchFamily="34" charset="-122"/>
                </a:rPr>
                <a:t>2</a:t>
              </a:r>
              <a:endParaRPr lang="zh-CN" altLang="en-US" sz="2400" dirty="0">
                <a:solidFill>
                  <a:schemeClr val="accent2"/>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3" name="矩形 32">
              <a:extLst>
                <a:ext uri="{FF2B5EF4-FFF2-40B4-BE49-F238E27FC236}">
                  <a16:creationId xmlns:a16="http://schemas.microsoft.com/office/drawing/2014/main" xmlns="" id="{227D787F-EB71-446A-A240-1B30D5E09414}"/>
                </a:ext>
              </a:extLst>
            </p:cNvPr>
            <p:cNvSpPr/>
            <p:nvPr/>
          </p:nvSpPr>
          <p:spPr>
            <a:xfrm>
              <a:off x="2234075" y="2656996"/>
              <a:ext cx="268322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sp>
          <p:nvSpPr>
            <p:cNvPr id="37" name="矩形 36">
              <a:extLst>
                <a:ext uri="{FF2B5EF4-FFF2-40B4-BE49-F238E27FC236}">
                  <a16:creationId xmlns:a16="http://schemas.microsoft.com/office/drawing/2014/main" xmlns="" id="{0C702F2D-0E07-47DA-B7C8-29B87DD1AA90}"/>
                </a:ext>
              </a:extLst>
            </p:cNvPr>
            <p:cNvSpPr/>
            <p:nvPr/>
          </p:nvSpPr>
          <p:spPr>
            <a:xfrm>
              <a:off x="2234075" y="3134164"/>
              <a:ext cx="390842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grpSp>
      <p:grpSp>
        <p:nvGrpSpPr>
          <p:cNvPr id="4" name="组合 3">
            <a:extLst>
              <a:ext uri="{FF2B5EF4-FFF2-40B4-BE49-F238E27FC236}">
                <a16:creationId xmlns:a16="http://schemas.microsoft.com/office/drawing/2014/main" xmlns="" id="{C3FACE83-B76B-49D5-9106-9EDA69D75AE3}"/>
              </a:ext>
            </a:extLst>
          </p:cNvPr>
          <p:cNvGrpSpPr/>
          <p:nvPr/>
        </p:nvGrpSpPr>
        <p:grpSpPr>
          <a:xfrm>
            <a:off x="1359807" y="4537894"/>
            <a:ext cx="4970689" cy="1158310"/>
            <a:chOff x="1606550" y="3842645"/>
            <a:chExt cx="4970689" cy="1158310"/>
          </a:xfrm>
        </p:grpSpPr>
        <p:sp>
          <p:nvSpPr>
            <p:cNvPr id="20" name="MH_Other_1">
              <a:extLst>
                <a:ext uri="{FF2B5EF4-FFF2-40B4-BE49-F238E27FC236}">
                  <a16:creationId xmlns:a16="http://schemas.microsoft.com/office/drawing/2014/main" xmlns="" id="{E7CB68D5-B1A6-442A-998A-C6216CB76F9A}"/>
                </a:ext>
              </a:extLst>
            </p:cNvPr>
            <p:cNvSpPr/>
            <p:nvPr>
              <p:custDataLst>
                <p:tags r:id="rId2"/>
              </p:custDataLst>
            </p:nvPr>
          </p:nvSpPr>
          <p:spPr>
            <a:xfrm>
              <a:off x="6180496" y="3873045"/>
              <a:ext cx="396743" cy="41346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latin typeface="+mn-ea"/>
              </a:endParaRPr>
            </a:p>
          </p:txBody>
        </p:sp>
        <p:sp>
          <p:nvSpPr>
            <p:cNvPr id="31" name="MH_SubTitle_3">
              <a:extLst>
                <a:ext uri="{FF2B5EF4-FFF2-40B4-BE49-F238E27FC236}">
                  <a16:creationId xmlns:a16="http://schemas.microsoft.com/office/drawing/2014/main" xmlns="" id="{7122CBED-7C1C-4986-8CFF-01C9F4DD26D0}"/>
                </a:ext>
              </a:extLst>
            </p:cNvPr>
            <p:cNvSpPr/>
            <p:nvPr>
              <p:custDataLst>
                <p:tags r:id="rId3"/>
              </p:custDataLst>
            </p:nvPr>
          </p:nvSpPr>
          <p:spPr>
            <a:xfrm>
              <a:off x="1998734" y="3871526"/>
              <a:ext cx="4143760" cy="413464"/>
            </a:xfrm>
            <a:custGeom>
              <a:avLst/>
              <a:gdLst>
                <a:gd name="connsiteX0" fmla="*/ 0 w 4326400"/>
                <a:gd name="connsiteY0" fmla="*/ 0 h 432048"/>
                <a:gd name="connsiteX1" fmla="*/ 4326400 w 4326400"/>
                <a:gd name="connsiteY1" fmla="*/ 0 h 432048"/>
                <a:gd name="connsiteX2" fmla="*/ 4326400 w 4326400"/>
                <a:gd name="connsiteY2" fmla="*/ 432048 h 432048"/>
                <a:gd name="connsiteX3" fmla="*/ 0 w 4326400"/>
                <a:gd name="connsiteY3" fmla="*/ 432048 h 432048"/>
                <a:gd name="connsiteX4" fmla="*/ 37076 w 4326400"/>
                <a:gd name="connsiteY4" fmla="*/ 387112 h 432048"/>
                <a:gd name="connsiteX5" fmla="*/ 89336 w 4326400"/>
                <a:gd name="connsiteY5" fmla="*/ 216024 h 432048"/>
                <a:gd name="connsiteX6" fmla="*/ 37076 w 4326400"/>
                <a:gd name="connsiteY6" fmla="*/ 44937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26400" h="432048">
                  <a:moveTo>
                    <a:pt x="0" y="0"/>
                  </a:moveTo>
                  <a:lnTo>
                    <a:pt x="4326400" y="0"/>
                  </a:lnTo>
                  <a:lnTo>
                    <a:pt x="4326400" y="432048"/>
                  </a:lnTo>
                  <a:lnTo>
                    <a:pt x="0" y="432048"/>
                  </a:lnTo>
                  <a:lnTo>
                    <a:pt x="37076" y="387112"/>
                  </a:lnTo>
                  <a:cubicBezTo>
                    <a:pt x="70070" y="338274"/>
                    <a:pt x="89336" y="279399"/>
                    <a:pt x="89336" y="216024"/>
                  </a:cubicBezTo>
                  <a:cubicBezTo>
                    <a:pt x="89336" y="152650"/>
                    <a:pt x="70070" y="93775"/>
                    <a:pt x="37076" y="4493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anchor="ctr">
              <a:normAutofit/>
            </a:bodyPr>
            <a:lstStyle/>
            <a:p>
              <a:pPr algn="just">
                <a:defRPr/>
              </a:pPr>
              <a:endParaRPr lang="zh-CN" altLang="en-US" dirty="0">
                <a:solidFill>
                  <a:srgbClr val="FFFFFF"/>
                </a:solidFill>
              </a:endParaRPr>
            </a:p>
          </p:txBody>
        </p:sp>
        <p:sp>
          <p:nvSpPr>
            <p:cNvPr id="23" name="MH_Other_2">
              <a:extLst>
                <a:ext uri="{FF2B5EF4-FFF2-40B4-BE49-F238E27FC236}">
                  <a16:creationId xmlns:a16="http://schemas.microsoft.com/office/drawing/2014/main" xmlns="" id="{124CA0AE-5BD5-4E5E-B3C3-FEC55F6402D6}"/>
                </a:ext>
              </a:extLst>
            </p:cNvPr>
            <p:cNvSpPr/>
            <p:nvPr>
              <p:custDataLst>
                <p:tags r:id="rId4"/>
              </p:custDataLst>
            </p:nvPr>
          </p:nvSpPr>
          <p:spPr>
            <a:xfrm>
              <a:off x="1606550" y="3882166"/>
              <a:ext cx="395223" cy="396744"/>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dirty="0">
                  <a:solidFill>
                    <a:schemeClr val="accent3"/>
                  </a:solidFill>
                  <a:latin typeface="Arial Unicode MS" panose="020B0604020202020204" pitchFamily="34" charset="-122"/>
                  <a:ea typeface="Arial Unicode MS" panose="020B0604020202020204" pitchFamily="34" charset="-122"/>
                  <a:cs typeface="Arial Unicode MS" panose="020B0604020202020204" pitchFamily="34" charset="-122"/>
                </a:rPr>
                <a:t>3</a:t>
              </a:r>
              <a:endParaRPr lang="zh-CN" altLang="en-US" sz="2400" dirty="0">
                <a:solidFill>
                  <a:schemeClr val="accent3"/>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4" name="矩形 33">
              <a:extLst>
                <a:ext uri="{FF2B5EF4-FFF2-40B4-BE49-F238E27FC236}">
                  <a16:creationId xmlns:a16="http://schemas.microsoft.com/office/drawing/2014/main" xmlns="" id="{F49096D9-809F-4BE5-944D-E883C66FF410}"/>
                </a:ext>
              </a:extLst>
            </p:cNvPr>
            <p:cNvSpPr/>
            <p:nvPr/>
          </p:nvSpPr>
          <p:spPr>
            <a:xfrm>
              <a:off x="2234075" y="3842645"/>
              <a:ext cx="268322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bg1"/>
                  </a:solidFill>
                </a:rPr>
                <a:t>标题文字添加此处</a:t>
              </a:r>
            </a:p>
          </p:txBody>
        </p:sp>
        <p:sp>
          <p:nvSpPr>
            <p:cNvPr id="38" name="矩形 37">
              <a:extLst>
                <a:ext uri="{FF2B5EF4-FFF2-40B4-BE49-F238E27FC236}">
                  <a16:creationId xmlns:a16="http://schemas.microsoft.com/office/drawing/2014/main" xmlns="" id="{4F99E0F3-E5D3-4563-BF0F-C4778A82A09F}"/>
                </a:ext>
              </a:extLst>
            </p:cNvPr>
            <p:cNvSpPr/>
            <p:nvPr/>
          </p:nvSpPr>
          <p:spPr>
            <a:xfrm>
              <a:off x="2234075" y="4317691"/>
              <a:ext cx="390842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rPr>
                <a:t>用户在投影仪或者计算机上进行演示也可以将演示文稿打印出来</a:t>
              </a:r>
            </a:p>
          </p:txBody>
        </p:sp>
      </p:grpSp>
      <p:sp>
        <p:nvSpPr>
          <p:cNvPr id="3" name="矩形: 圆角 2">
            <a:extLst>
              <a:ext uri="{FF2B5EF4-FFF2-40B4-BE49-F238E27FC236}">
                <a16:creationId xmlns:a16="http://schemas.microsoft.com/office/drawing/2014/main" xmlns="" id="{7850D32E-E9E1-4562-9233-2764B612FB91}"/>
              </a:ext>
            </a:extLst>
          </p:cNvPr>
          <p:cNvSpPr/>
          <p:nvPr/>
        </p:nvSpPr>
        <p:spPr>
          <a:xfrm>
            <a:off x="6756400" y="1510828"/>
            <a:ext cx="4176713" cy="2116900"/>
          </a:xfrm>
          <a:prstGeom prst="roundRect">
            <a:avLst>
              <a:gd name="adj" fmla="val 650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圆角 39">
            <a:extLst>
              <a:ext uri="{FF2B5EF4-FFF2-40B4-BE49-F238E27FC236}">
                <a16:creationId xmlns:a16="http://schemas.microsoft.com/office/drawing/2014/main" xmlns="" id="{9719925D-FAB1-49FF-B4CA-47429E602614}"/>
              </a:ext>
            </a:extLst>
          </p:cNvPr>
          <p:cNvSpPr/>
          <p:nvPr/>
        </p:nvSpPr>
        <p:spPr>
          <a:xfrm>
            <a:off x="6756400" y="3904405"/>
            <a:ext cx="4176713" cy="2116900"/>
          </a:xfrm>
          <a:prstGeom prst="roundRect">
            <a:avLst>
              <a:gd name="adj" fmla="val 6507"/>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a:extLst>
              <a:ext uri="{FF2B5EF4-FFF2-40B4-BE49-F238E27FC236}">
                <a16:creationId xmlns:a16="http://schemas.microsoft.com/office/drawing/2014/main" xmlns="" id="{F5D43100-D6CC-4F91-97B4-FA1D696D1494}"/>
              </a:ext>
            </a:extLst>
          </p:cNvPr>
          <p:cNvGrpSpPr/>
          <p:nvPr/>
        </p:nvGrpSpPr>
        <p:grpSpPr>
          <a:xfrm>
            <a:off x="4362194" y="281415"/>
            <a:ext cx="3467616" cy="896477"/>
            <a:chOff x="4362194" y="281415"/>
            <a:chExt cx="3467616" cy="896477"/>
          </a:xfrm>
        </p:grpSpPr>
        <p:sp>
          <p:nvSpPr>
            <p:cNvPr id="44" name="Freeform 145">
              <a:extLst>
                <a:ext uri="{FF2B5EF4-FFF2-40B4-BE49-F238E27FC236}">
                  <a16:creationId xmlns:a16="http://schemas.microsoft.com/office/drawing/2014/main" xmlns="" id="{FA4B5AC7-50C9-46C6-9E73-4640297BEBAB}"/>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文本框 44">
              <a:extLst>
                <a:ext uri="{FF2B5EF4-FFF2-40B4-BE49-F238E27FC236}">
                  <a16:creationId xmlns:a16="http://schemas.microsoft.com/office/drawing/2014/main" xmlns="" id="{9B101DC0-C792-4D52-9F8E-25F6BB6085BD}"/>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pic>
        <p:nvPicPr>
          <p:cNvPr id="12" name="图片占位符 11">
            <a:extLst>
              <a:ext uri="{FF2B5EF4-FFF2-40B4-BE49-F238E27FC236}">
                <a16:creationId xmlns:a16="http://schemas.microsoft.com/office/drawing/2014/main" xmlns="" id="{EF5BD515-1360-44AC-926F-C77139FAFF9A}"/>
              </a:ext>
            </a:extLst>
          </p:cNvPr>
          <p:cNvPicPr>
            <a:picLocks noGrp="1" noChangeAspect="1"/>
          </p:cNvPicPr>
          <p:nvPr>
            <p:ph type="pic" sz="quarter" idx="10"/>
          </p:nvPr>
        </p:nvPicPr>
        <p:blipFill>
          <a:blip r:embed="rId13" cstate="screen">
            <a:extLst>
              <a:ext uri="{28A0092B-C50C-407E-A947-70E740481C1C}">
                <a14:useLocalDpi xmlns:a14="http://schemas.microsoft.com/office/drawing/2010/main"/>
              </a:ext>
            </a:extLst>
          </a:blip>
          <a:srcRect/>
          <a:stretch>
            <a:fillRect/>
          </a:stretch>
        </p:blipFill>
        <p:spPr/>
      </p:pic>
      <p:pic>
        <p:nvPicPr>
          <p:cNvPr id="15" name="图片占位符 14">
            <a:extLst>
              <a:ext uri="{FF2B5EF4-FFF2-40B4-BE49-F238E27FC236}">
                <a16:creationId xmlns:a16="http://schemas.microsoft.com/office/drawing/2014/main" xmlns="" id="{1D01243E-0374-461E-AA8F-24D7E12720A3}"/>
              </a:ext>
            </a:extLst>
          </p:cNvPr>
          <p:cNvPicPr>
            <a:picLocks noGrp="1" noChangeAspect="1"/>
          </p:cNvPicPr>
          <p:nvPr>
            <p:ph type="pic" sz="quarter" idx="11"/>
          </p:nvPr>
        </p:nvPicPr>
        <p:blipFill>
          <a:blip r:embed="rId14"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2741145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900" decel="100000" fill="hold"/>
                                        <p:tgtEl>
                                          <p:spTgt spid="5"/>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23" fill="hold">
                            <p:stCondLst>
                              <p:cond delay="1500"/>
                            </p:stCondLst>
                            <p:childTnLst>
                              <p:par>
                                <p:cTn id="24" presetID="14" presetClass="entr" presetSubtype="1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randombar(horizontal)">
                                      <p:cBhvr>
                                        <p:cTn id="29" dur="500"/>
                                        <p:tgtEl>
                                          <p:spTgt spid="3"/>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randombar(horizontal)">
                                      <p:cBhvr>
                                        <p:cTn id="33" dur="500"/>
                                        <p:tgtEl>
                                          <p:spTgt spid="40"/>
                                        </p:tgtEl>
                                      </p:cBhvr>
                                    </p:animEffect>
                                  </p:childTnLst>
                                </p:cTn>
                              </p:par>
                              <p:par>
                                <p:cTn id="34" presetID="14" presetClass="entr" presetSubtype="1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D623670D-FCD2-4EEB-B221-7C957C5A9184}"/>
              </a:ext>
            </a:extLst>
          </p:cNvPr>
          <p:cNvSpPr/>
          <p:nvPr>
            <p:custDataLst>
              <p:tags r:id="rId2"/>
            </p:custDataLst>
          </p:nvPr>
        </p:nvSpPr>
        <p:spPr>
          <a:xfrm>
            <a:off x="5631656" y="2284413"/>
            <a:ext cx="928688" cy="9271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01</a:t>
            </a:r>
            <a:endParaRPr lang="zh-CN" altLang="en-US" sz="1600" dirty="0">
              <a:solidFill>
                <a:srgbClr val="FFFFFF"/>
              </a:solidFill>
            </a:endParaRPr>
          </a:p>
        </p:txBody>
      </p:sp>
      <p:sp>
        <p:nvSpPr>
          <p:cNvPr id="15" name="MH_SubTitle_2">
            <a:extLst>
              <a:ext uri="{FF2B5EF4-FFF2-40B4-BE49-F238E27FC236}">
                <a16:creationId xmlns:a16="http://schemas.microsoft.com/office/drawing/2014/main" xmlns="" id="{4885904A-9125-45CA-968C-91CEF007F680}"/>
              </a:ext>
            </a:extLst>
          </p:cNvPr>
          <p:cNvSpPr/>
          <p:nvPr>
            <p:custDataLst>
              <p:tags r:id="rId3"/>
            </p:custDataLst>
          </p:nvPr>
        </p:nvSpPr>
        <p:spPr>
          <a:xfrm>
            <a:off x="6534944" y="2805113"/>
            <a:ext cx="927100" cy="92710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02</a:t>
            </a:r>
            <a:endParaRPr lang="zh-CN" altLang="en-US" sz="1600" dirty="0">
              <a:solidFill>
                <a:srgbClr val="FFFFFF"/>
              </a:solidFill>
            </a:endParaRPr>
          </a:p>
        </p:txBody>
      </p:sp>
      <p:sp>
        <p:nvSpPr>
          <p:cNvPr id="18" name="MH_SubTitle_3">
            <a:extLst>
              <a:ext uri="{FF2B5EF4-FFF2-40B4-BE49-F238E27FC236}">
                <a16:creationId xmlns:a16="http://schemas.microsoft.com/office/drawing/2014/main" xmlns="" id="{4CB2EEAC-D044-4225-AE3A-014C10022C78}"/>
              </a:ext>
            </a:extLst>
          </p:cNvPr>
          <p:cNvSpPr/>
          <p:nvPr>
            <p:custDataLst>
              <p:tags r:id="rId4"/>
            </p:custDataLst>
          </p:nvPr>
        </p:nvSpPr>
        <p:spPr>
          <a:xfrm>
            <a:off x="6534944" y="3846513"/>
            <a:ext cx="927100" cy="92710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03</a:t>
            </a:r>
            <a:endParaRPr lang="zh-CN" altLang="en-US" sz="1600" dirty="0">
              <a:solidFill>
                <a:srgbClr val="FFFFFF"/>
              </a:solidFill>
            </a:endParaRPr>
          </a:p>
        </p:txBody>
      </p:sp>
      <p:sp>
        <p:nvSpPr>
          <p:cNvPr id="19" name="MH_SubTitle_4">
            <a:extLst>
              <a:ext uri="{FF2B5EF4-FFF2-40B4-BE49-F238E27FC236}">
                <a16:creationId xmlns:a16="http://schemas.microsoft.com/office/drawing/2014/main" xmlns="" id="{95176061-A0DD-4AC1-9778-4DC57F2EF613}"/>
              </a:ext>
            </a:extLst>
          </p:cNvPr>
          <p:cNvSpPr/>
          <p:nvPr>
            <p:custDataLst>
              <p:tags r:id="rId5"/>
            </p:custDataLst>
          </p:nvPr>
        </p:nvSpPr>
        <p:spPr>
          <a:xfrm>
            <a:off x="5631656" y="4367213"/>
            <a:ext cx="928688" cy="92710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04</a:t>
            </a:r>
            <a:endParaRPr lang="zh-CN" altLang="en-US" sz="1600" dirty="0">
              <a:solidFill>
                <a:srgbClr val="FFFFFF"/>
              </a:solidFill>
            </a:endParaRPr>
          </a:p>
        </p:txBody>
      </p:sp>
      <p:sp>
        <p:nvSpPr>
          <p:cNvPr id="20" name="MH_SubTitle_5">
            <a:extLst>
              <a:ext uri="{FF2B5EF4-FFF2-40B4-BE49-F238E27FC236}">
                <a16:creationId xmlns:a16="http://schemas.microsoft.com/office/drawing/2014/main" xmlns="" id="{D0CC5BF7-F638-481C-B862-42026ACAA617}"/>
              </a:ext>
            </a:extLst>
          </p:cNvPr>
          <p:cNvSpPr/>
          <p:nvPr>
            <p:custDataLst>
              <p:tags r:id="rId6"/>
            </p:custDataLst>
          </p:nvPr>
        </p:nvSpPr>
        <p:spPr>
          <a:xfrm>
            <a:off x="4729956" y="3846513"/>
            <a:ext cx="928688" cy="92710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05</a:t>
            </a:r>
            <a:endParaRPr lang="zh-CN" altLang="en-US" sz="1600" dirty="0">
              <a:solidFill>
                <a:srgbClr val="FFFFFF"/>
              </a:solidFill>
            </a:endParaRPr>
          </a:p>
        </p:txBody>
      </p:sp>
      <p:sp>
        <p:nvSpPr>
          <p:cNvPr id="22" name="MH_SubTitle_6">
            <a:extLst>
              <a:ext uri="{FF2B5EF4-FFF2-40B4-BE49-F238E27FC236}">
                <a16:creationId xmlns:a16="http://schemas.microsoft.com/office/drawing/2014/main" xmlns="" id="{7912FDE8-158D-4A44-80C0-6AE4D2B685E9}"/>
              </a:ext>
            </a:extLst>
          </p:cNvPr>
          <p:cNvSpPr/>
          <p:nvPr>
            <p:custDataLst>
              <p:tags r:id="rId7"/>
            </p:custDataLst>
          </p:nvPr>
        </p:nvSpPr>
        <p:spPr>
          <a:xfrm>
            <a:off x="4729956" y="2805113"/>
            <a:ext cx="928688" cy="927100"/>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1600" dirty="0">
                <a:solidFill>
                  <a:srgbClr val="FFFFFF"/>
                </a:solidFill>
              </a:rPr>
              <a:t>06</a:t>
            </a:r>
            <a:endParaRPr lang="zh-CN" altLang="en-US" sz="1600" dirty="0">
              <a:solidFill>
                <a:srgbClr val="FFFFFF"/>
              </a:solidFill>
            </a:endParaRPr>
          </a:p>
        </p:txBody>
      </p:sp>
      <p:sp>
        <p:nvSpPr>
          <p:cNvPr id="8" name="MH_Other_1">
            <a:extLst>
              <a:ext uri="{FF2B5EF4-FFF2-40B4-BE49-F238E27FC236}">
                <a16:creationId xmlns:a16="http://schemas.microsoft.com/office/drawing/2014/main" xmlns="" id="{3831FA43-9070-4528-A56D-C227351D67AF}"/>
              </a:ext>
            </a:extLst>
          </p:cNvPr>
          <p:cNvSpPr/>
          <p:nvPr>
            <p:custDataLst>
              <p:tags r:id="rId8"/>
            </p:custDataLst>
          </p:nvPr>
        </p:nvSpPr>
        <p:spPr>
          <a:xfrm>
            <a:off x="5345906" y="3040063"/>
            <a:ext cx="1492250" cy="1492250"/>
          </a:xfrm>
          <a:prstGeom prst="ellipse">
            <a:avLst/>
          </a:prstGeom>
          <a:solidFill>
            <a:srgbClr val="FFFFFF"/>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grpSp>
        <p:nvGrpSpPr>
          <p:cNvPr id="21" name="组合 20">
            <a:extLst>
              <a:ext uri="{FF2B5EF4-FFF2-40B4-BE49-F238E27FC236}">
                <a16:creationId xmlns:a16="http://schemas.microsoft.com/office/drawing/2014/main" xmlns="" id="{D2C512D9-91C5-430A-9F10-7BC44657D881}"/>
              </a:ext>
            </a:extLst>
          </p:cNvPr>
          <p:cNvGrpSpPr/>
          <p:nvPr/>
        </p:nvGrpSpPr>
        <p:grpSpPr>
          <a:xfrm>
            <a:off x="4362194" y="281415"/>
            <a:ext cx="3467616" cy="896477"/>
            <a:chOff x="4362194" y="281415"/>
            <a:chExt cx="3467616" cy="896477"/>
          </a:xfrm>
        </p:grpSpPr>
        <p:sp>
          <p:nvSpPr>
            <p:cNvPr id="23" name="Freeform 145">
              <a:extLst>
                <a:ext uri="{FF2B5EF4-FFF2-40B4-BE49-F238E27FC236}">
                  <a16:creationId xmlns:a16="http://schemas.microsoft.com/office/drawing/2014/main" xmlns="" id="{3F90141E-F0D5-403E-B631-F5611FE54E12}"/>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文本框 23">
              <a:extLst>
                <a:ext uri="{FF2B5EF4-FFF2-40B4-BE49-F238E27FC236}">
                  <a16:creationId xmlns:a16="http://schemas.microsoft.com/office/drawing/2014/main" xmlns="" id="{D04C6455-824A-4FF6-8BE4-77A01DCB3680}"/>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6" name="组合 5">
            <a:extLst>
              <a:ext uri="{FF2B5EF4-FFF2-40B4-BE49-F238E27FC236}">
                <a16:creationId xmlns:a16="http://schemas.microsoft.com/office/drawing/2014/main" xmlns="" id="{371BBC05-D9E0-4B25-8FE8-5A9C61090FB1}"/>
              </a:ext>
            </a:extLst>
          </p:cNvPr>
          <p:cNvGrpSpPr/>
          <p:nvPr/>
        </p:nvGrpSpPr>
        <p:grpSpPr>
          <a:xfrm>
            <a:off x="7714456" y="1892141"/>
            <a:ext cx="3327636" cy="893147"/>
            <a:chOff x="7714456" y="1892141"/>
            <a:chExt cx="3327636" cy="893147"/>
          </a:xfrm>
        </p:grpSpPr>
        <p:sp>
          <p:nvSpPr>
            <p:cNvPr id="26" name="矩形 25">
              <a:extLst>
                <a:ext uri="{FF2B5EF4-FFF2-40B4-BE49-F238E27FC236}">
                  <a16:creationId xmlns:a16="http://schemas.microsoft.com/office/drawing/2014/main" xmlns="" id="{2A663CF3-A0C9-4933-AD8F-DB6EFBF3BB15}"/>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7" name="矩形 26">
              <a:extLst>
                <a:ext uri="{FF2B5EF4-FFF2-40B4-BE49-F238E27FC236}">
                  <a16:creationId xmlns:a16="http://schemas.microsoft.com/office/drawing/2014/main" xmlns="" id="{D3A63B15-2872-4BFA-A759-1B3CAE12BC38}"/>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5" name="组合 4">
            <a:extLst>
              <a:ext uri="{FF2B5EF4-FFF2-40B4-BE49-F238E27FC236}">
                <a16:creationId xmlns:a16="http://schemas.microsoft.com/office/drawing/2014/main" xmlns="" id="{ECD53E97-CCCD-4C6F-A9DF-8E7AD0695E90}"/>
              </a:ext>
            </a:extLst>
          </p:cNvPr>
          <p:cNvGrpSpPr/>
          <p:nvPr/>
        </p:nvGrpSpPr>
        <p:grpSpPr>
          <a:xfrm>
            <a:off x="7714456" y="3299199"/>
            <a:ext cx="3327636" cy="893147"/>
            <a:chOff x="7714456" y="3299199"/>
            <a:chExt cx="3327636" cy="893147"/>
          </a:xfrm>
        </p:grpSpPr>
        <p:sp>
          <p:nvSpPr>
            <p:cNvPr id="29" name="矩形 28">
              <a:extLst>
                <a:ext uri="{FF2B5EF4-FFF2-40B4-BE49-F238E27FC236}">
                  <a16:creationId xmlns:a16="http://schemas.microsoft.com/office/drawing/2014/main" xmlns="" id="{5DF4CC07-C9C3-4949-B9A9-F29C2804B06D}"/>
                </a:ext>
              </a:extLst>
            </p:cNvPr>
            <p:cNvSpPr/>
            <p:nvPr/>
          </p:nvSpPr>
          <p:spPr>
            <a:xfrm>
              <a:off x="7714456" y="3656815"/>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0" name="矩形 29">
              <a:extLst>
                <a:ext uri="{FF2B5EF4-FFF2-40B4-BE49-F238E27FC236}">
                  <a16:creationId xmlns:a16="http://schemas.microsoft.com/office/drawing/2014/main" xmlns="" id="{C8D3F07F-989E-48FD-BE96-C6ACA7FC9838}"/>
                </a:ext>
              </a:extLst>
            </p:cNvPr>
            <p:cNvSpPr/>
            <p:nvPr/>
          </p:nvSpPr>
          <p:spPr>
            <a:xfrm>
              <a:off x="7714456" y="329919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4" name="组合 3">
            <a:extLst>
              <a:ext uri="{FF2B5EF4-FFF2-40B4-BE49-F238E27FC236}">
                <a16:creationId xmlns:a16="http://schemas.microsoft.com/office/drawing/2014/main" xmlns="" id="{3D5696B2-72F0-4048-BB91-B6631C82FBD5}"/>
              </a:ext>
            </a:extLst>
          </p:cNvPr>
          <p:cNvGrpSpPr/>
          <p:nvPr/>
        </p:nvGrpSpPr>
        <p:grpSpPr>
          <a:xfrm>
            <a:off x="7714456" y="4706258"/>
            <a:ext cx="3327636" cy="893147"/>
            <a:chOff x="7714456" y="4706258"/>
            <a:chExt cx="3327636" cy="893147"/>
          </a:xfrm>
        </p:grpSpPr>
        <p:sp>
          <p:nvSpPr>
            <p:cNvPr id="32" name="矩形 31">
              <a:extLst>
                <a:ext uri="{FF2B5EF4-FFF2-40B4-BE49-F238E27FC236}">
                  <a16:creationId xmlns:a16="http://schemas.microsoft.com/office/drawing/2014/main" xmlns="" id="{5DD8C486-D26B-4CCB-AEA9-CA8872522CAF}"/>
                </a:ext>
              </a:extLst>
            </p:cNvPr>
            <p:cNvSpPr/>
            <p:nvPr/>
          </p:nvSpPr>
          <p:spPr>
            <a:xfrm>
              <a:off x="7714456" y="5063874"/>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3" name="矩形 32">
              <a:extLst>
                <a:ext uri="{FF2B5EF4-FFF2-40B4-BE49-F238E27FC236}">
                  <a16:creationId xmlns:a16="http://schemas.microsoft.com/office/drawing/2014/main" xmlns="" id="{8A4D60FB-1B87-4CFC-ACC7-76C4BA66F7C1}"/>
                </a:ext>
              </a:extLst>
            </p:cNvPr>
            <p:cNvSpPr/>
            <p:nvPr/>
          </p:nvSpPr>
          <p:spPr>
            <a:xfrm>
              <a:off x="7714456" y="470625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10" name="组合 9">
            <a:extLst>
              <a:ext uri="{FF2B5EF4-FFF2-40B4-BE49-F238E27FC236}">
                <a16:creationId xmlns:a16="http://schemas.microsoft.com/office/drawing/2014/main" xmlns="" id="{9948BD1C-7B86-4E19-9444-96C7D24E7ABC}"/>
              </a:ext>
            </a:extLst>
          </p:cNvPr>
          <p:cNvGrpSpPr/>
          <p:nvPr/>
        </p:nvGrpSpPr>
        <p:grpSpPr>
          <a:xfrm>
            <a:off x="1066452" y="1892141"/>
            <a:ext cx="3327636" cy="893147"/>
            <a:chOff x="1066452" y="1892141"/>
            <a:chExt cx="3327636" cy="893147"/>
          </a:xfrm>
        </p:grpSpPr>
        <p:sp>
          <p:nvSpPr>
            <p:cNvPr id="35" name="矩形 34">
              <a:extLst>
                <a:ext uri="{FF2B5EF4-FFF2-40B4-BE49-F238E27FC236}">
                  <a16:creationId xmlns:a16="http://schemas.microsoft.com/office/drawing/2014/main" xmlns="" id="{ACE3CB74-BA8E-4C75-B3E4-CE869FCE1339}"/>
                </a:ext>
              </a:extLst>
            </p:cNvPr>
            <p:cNvSpPr/>
            <p:nvPr/>
          </p:nvSpPr>
          <p:spPr>
            <a:xfrm>
              <a:off x="1066452" y="2249757"/>
              <a:ext cx="332763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6" name="矩形 35">
              <a:extLst>
                <a:ext uri="{FF2B5EF4-FFF2-40B4-BE49-F238E27FC236}">
                  <a16:creationId xmlns:a16="http://schemas.microsoft.com/office/drawing/2014/main" xmlns="" id="{3DA66F26-B4FC-430F-BA33-1FBFC995A3B1}"/>
                </a:ext>
              </a:extLst>
            </p:cNvPr>
            <p:cNvSpPr/>
            <p:nvPr/>
          </p:nvSpPr>
          <p:spPr>
            <a:xfrm>
              <a:off x="2152114" y="1892141"/>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grpSp>
        <p:nvGrpSpPr>
          <p:cNvPr id="11" name="组合 10">
            <a:extLst>
              <a:ext uri="{FF2B5EF4-FFF2-40B4-BE49-F238E27FC236}">
                <a16:creationId xmlns:a16="http://schemas.microsoft.com/office/drawing/2014/main" xmlns="" id="{92A4EE3C-9614-43AF-9FA6-07A1C255F61F}"/>
              </a:ext>
            </a:extLst>
          </p:cNvPr>
          <p:cNvGrpSpPr/>
          <p:nvPr/>
        </p:nvGrpSpPr>
        <p:grpSpPr>
          <a:xfrm>
            <a:off x="1066452" y="3299199"/>
            <a:ext cx="3327636" cy="893147"/>
            <a:chOff x="1066452" y="3299199"/>
            <a:chExt cx="3327636" cy="893147"/>
          </a:xfrm>
        </p:grpSpPr>
        <p:sp>
          <p:nvSpPr>
            <p:cNvPr id="38" name="矩形 37">
              <a:extLst>
                <a:ext uri="{FF2B5EF4-FFF2-40B4-BE49-F238E27FC236}">
                  <a16:creationId xmlns:a16="http://schemas.microsoft.com/office/drawing/2014/main" xmlns="" id="{02C1F3AF-CE08-4AE9-AC70-0CB94EB8E668}"/>
                </a:ext>
              </a:extLst>
            </p:cNvPr>
            <p:cNvSpPr/>
            <p:nvPr/>
          </p:nvSpPr>
          <p:spPr>
            <a:xfrm>
              <a:off x="1066452" y="3656815"/>
              <a:ext cx="332763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9" name="矩形 38">
              <a:extLst>
                <a:ext uri="{FF2B5EF4-FFF2-40B4-BE49-F238E27FC236}">
                  <a16:creationId xmlns:a16="http://schemas.microsoft.com/office/drawing/2014/main" xmlns="" id="{30598426-4806-4534-ABE8-14E78C121C50}"/>
                </a:ext>
              </a:extLst>
            </p:cNvPr>
            <p:cNvSpPr/>
            <p:nvPr/>
          </p:nvSpPr>
          <p:spPr>
            <a:xfrm>
              <a:off x="2152114" y="329919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grpSp>
        <p:nvGrpSpPr>
          <p:cNvPr id="3" name="组合 2">
            <a:extLst>
              <a:ext uri="{FF2B5EF4-FFF2-40B4-BE49-F238E27FC236}">
                <a16:creationId xmlns:a16="http://schemas.microsoft.com/office/drawing/2014/main" xmlns="" id="{C0BF4608-2583-47E1-BE00-92B53A54E379}"/>
              </a:ext>
            </a:extLst>
          </p:cNvPr>
          <p:cNvGrpSpPr/>
          <p:nvPr/>
        </p:nvGrpSpPr>
        <p:grpSpPr>
          <a:xfrm>
            <a:off x="1066452" y="4706258"/>
            <a:ext cx="3327636" cy="893147"/>
            <a:chOff x="1066452" y="4706258"/>
            <a:chExt cx="3327636" cy="893147"/>
          </a:xfrm>
        </p:grpSpPr>
        <p:sp>
          <p:nvSpPr>
            <p:cNvPr id="41" name="矩形 40">
              <a:extLst>
                <a:ext uri="{FF2B5EF4-FFF2-40B4-BE49-F238E27FC236}">
                  <a16:creationId xmlns:a16="http://schemas.microsoft.com/office/drawing/2014/main" xmlns="" id="{4FFCD37A-9D25-497A-9336-5C7DE952C434}"/>
                </a:ext>
              </a:extLst>
            </p:cNvPr>
            <p:cNvSpPr/>
            <p:nvPr/>
          </p:nvSpPr>
          <p:spPr>
            <a:xfrm>
              <a:off x="1066452" y="5063874"/>
              <a:ext cx="332763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42" name="矩形 41">
              <a:extLst>
                <a:ext uri="{FF2B5EF4-FFF2-40B4-BE49-F238E27FC236}">
                  <a16:creationId xmlns:a16="http://schemas.microsoft.com/office/drawing/2014/main" xmlns="" id="{AE3B59C6-B73D-45F8-B1C0-6728825B1281}"/>
                </a:ext>
              </a:extLst>
            </p:cNvPr>
            <p:cNvSpPr/>
            <p:nvPr/>
          </p:nvSpPr>
          <p:spPr>
            <a:xfrm>
              <a:off x="2152114" y="4706258"/>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标题添加</a:t>
              </a:r>
            </a:p>
          </p:txBody>
        </p:sp>
      </p:grpSp>
      <p:pic>
        <p:nvPicPr>
          <p:cNvPr id="14" name="图片占位符 13">
            <a:extLst>
              <a:ext uri="{FF2B5EF4-FFF2-40B4-BE49-F238E27FC236}">
                <a16:creationId xmlns:a16="http://schemas.microsoft.com/office/drawing/2014/main" xmlns="" id="{5EA4E6EB-2EED-4BB0-AE80-8A729999D405}"/>
              </a:ext>
            </a:extLst>
          </p:cNvPr>
          <p:cNvPicPr>
            <a:picLocks noGrp="1" noChangeAspect="1"/>
          </p:cNvPicPr>
          <p:nvPr>
            <p:ph type="pic" sz="quarter" idx="10"/>
          </p:nvPr>
        </p:nvPicPr>
        <p:blipFill>
          <a:blip r:embed="rId11"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8557336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53" presetClass="entr" presetSubtype="52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25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fltVal val="0.5"/>
                                          </p:val>
                                        </p:tav>
                                        <p:tav tm="100000">
                                          <p:val>
                                            <p:strVal val="#ppt_x"/>
                                          </p:val>
                                        </p:tav>
                                      </p:tavLst>
                                    </p:anim>
                                    <p:anim calcmode="lin" valueType="num">
                                      <p:cBhvr>
                                        <p:cTn id="29" dur="500" fill="hold"/>
                                        <p:tgtEl>
                                          <p:spTgt spid="15"/>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anim calcmode="lin" valueType="num">
                                      <p:cBhvr>
                                        <p:cTn id="35" dur="500" fill="hold"/>
                                        <p:tgtEl>
                                          <p:spTgt spid="18"/>
                                        </p:tgtEl>
                                        <p:attrNameLst>
                                          <p:attrName>ppt_x</p:attrName>
                                        </p:attrNameLst>
                                      </p:cBhvr>
                                      <p:tavLst>
                                        <p:tav tm="0">
                                          <p:val>
                                            <p:fltVal val="0.5"/>
                                          </p:val>
                                        </p:tav>
                                        <p:tav tm="100000">
                                          <p:val>
                                            <p:strVal val="#ppt_x"/>
                                          </p:val>
                                        </p:tav>
                                      </p:tavLst>
                                    </p:anim>
                                    <p:anim calcmode="lin" valueType="num">
                                      <p:cBhvr>
                                        <p:cTn id="36" dur="500" fill="hold"/>
                                        <p:tgtEl>
                                          <p:spTgt spid="18"/>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7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anim calcmode="lin" valueType="num">
                                      <p:cBhvr>
                                        <p:cTn id="42" dur="500" fill="hold"/>
                                        <p:tgtEl>
                                          <p:spTgt spid="19"/>
                                        </p:tgtEl>
                                        <p:attrNameLst>
                                          <p:attrName>ppt_x</p:attrName>
                                        </p:attrNameLst>
                                      </p:cBhvr>
                                      <p:tavLst>
                                        <p:tav tm="0">
                                          <p:val>
                                            <p:fltVal val="0.5"/>
                                          </p:val>
                                        </p:tav>
                                        <p:tav tm="100000">
                                          <p:val>
                                            <p:strVal val="#ppt_x"/>
                                          </p:val>
                                        </p:tav>
                                      </p:tavLst>
                                    </p:anim>
                                    <p:anim calcmode="lin" valueType="num">
                                      <p:cBhvr>
                                        <p:cTn id="43" dur="500" fill="hold"/>
                                        <p:tgtEl>
                                          <p:spTgt spid="19"/>
                                        </p:tgtEl>
                                        <p:attrNameLst>
                                          <p:attrName>ppt_y</p:attrName>
                                        </p:attrNameLst>
                                      </p:cBhvr>
                                      <p:tavLst>
                                        <p:tav tm="0">
                                          <p:val>
                                            <p:fltVal val="0.5"/>
                                          </p:val>
                                        </p:tav>
                                        <p:tav tm="100000">
                                          <p:val>
                                            <p:strVal val="#ppt_y"/>
                                          </p:val>
                                        </p:tav>
                                      </p:tavLst>
                                    </p:anim>
                                  </p:childTnLst>
                                </p:cTn>
                              </p:par>
                              <p:par>
                                <p:cTn id="44" presetID="53" presetClass="entr" presetSubtype="528" fill="hold" grpId="0" nodeType="withEffect">
                                  <p:stCondLst>
                                    <p:cond delay="10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anim calcmode="lin" valueType="num">
                                      <p:cBhvr>
                                        <p:cTn id="49" dur="500" fill="hold"/>
                                        <p:tgtEl>
                                          <p:spTgt spid="20"/>
                                        </p:tgtEl>
                                        <p:attrNameLst>
                                          <p:attrName>ppt_x</p:attrName>
                                        </p:attrNameLst>
                                      </p:cBhvr>
                                      <p:tavLst>
                                        <p:tav tm="0">
                                          <p:val>
                                            <p:fltVal val="0.5"/>
                                          </p:val>
                                        </p:tav>
                                        <p:tav tm="100000">
                                          <p:val>
                                            <p:strVal val="#ppt_x"/>
                                          </p:val>
                                        </p:tav>
                                      </p:tavLst>
                                    </p:anim>
                                    <p:anim calcmode="lin" valueType="num">
                                      <p:cBhvr>
                                        <p:cTn id="50" dur="500" fill="hold"/>
                                        <p:tgtEl>
                                          <p:spTgt spid="20"/>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125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anim calcmode="lin" valueType="num">
                                      <p:cBhvr>
                                        <p:cTn id="56" dur="500" fill="hold"/>
                                        <p:tgtEl>
                                          <p:spTgt spid="22"/>
                                        </p:tgtEl>
                                        <p:attrNameLst>
                                          <p:attrName>ppt_x</p:attrName>
                                        </p:attrNameLst>
                                      </p:cBhvr>
                                      <p:tavLst>
                                        <p:tav tm="0">
                                          <p:val>
                                            <p:fltVal val="0.5"/>
                                          </p:val>
                                        </p:tav>
                                        <p:tav tm="100000">
                                          <p:val>
                                            <p:strVal val="#ppt_x"/>
                                          </p:val>
                                        </p:tav>
                                      </p:tavLst>
                                    </p:anim>
                                    <p:anim calcmode="lin" valueType="num">
                                      <p:cBhvr>
                                        <p:cTn id="57" dur="500" fill="hold"/>
                                        <p:tgtEl>
                                          <p:spTgt spid="22"/>
                                        </p:tgtEl>
                                        <p:attrNameLst>
                                          <p:attrName>ppt_y</p:attrName>
                                        </p:attrNameLst>
                                      </p:cBhvr>
                                      <p:tavLst>
                                        <p:tav tm="0">
                                          <p:val>
                                            <p:fltVal val="0.5"/>
                                          </p:val>
                                        </p:tav>
                                        <p:tav tm="100000">
                                          <p:val>
                                            <p:strVal val="#ppt_y"/>
                                          </p:val>
                                        </p:tav>
                                      </p:tavLst>
                                    </p:anim>
                                  </p:childTnLst>
                                </p:cTn>
                              </p:par>
                            </p:childTnLst>
                          </p:cTn>
                        </p:par>
                        <p:par>
                          <p:cTn id="58" fill="hold">
                            <p:stCondLst>
                              <p:cond delay="2250"/>
                            </p:stCondLst>
                            <p:childTnLst>
                              <p:par>
                                <p:cTn id="59" presetID="2" presetClass="entr" presetSubtype="8"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0-#ppt_w/2"/>
                                          </p:val>
                                        </p:tav>
                                        <p:tav tm="100000">
                                          <p:val>
                                            <p:strVal val="#ppt_x"/>
                                          </p:val>
                                        </p:tav>
                                      </p:tavLst>
                                    </p:anim>
                                    <p:anim calcmode="lin" valueType="num">
                                      <p:cBhvr additive="base">
                                        <p:cTn id="66" dur="500" fill="hold"/>
                                        <p:tgtEl>
                                          <p:spTgt spid="11"/>
                                        </p:tgtEl>
                                        <p:attrNameLst>
                                          <p:attrName>ppt_y</p:attrName>
                                        </p:attrNameLst>
                                      </p:cBhvr>
                                      <p:tavLst>
                                        <p:tav tm="0">
                                          <p:val>
                                            <p:strVal val="#ppt_y"/>
                                          </p:val>
                                        </p:tav>
                                        <p:tav tm="100000">
                                          <p:val>
                                            <p:strVal val="#ppt_y"/>
                                          </p:val>
                                        </p:tav>
                                      </p:tavLst>
                                    </p:anim>
                                  </p:childTnLst>
                                </p:cTn>
                              </p:par>
                              <p:par>
                                <p:cTn id="67" presetID="2" presetClass="entr" presetSubtype="8" fill="hold" nodeType="withEffect">
                                  <p:stCondLst>
                                    <p:cond delay="0"/>
                                  </p:stCondLst>
                                  <p:childTnLst>
                                    <p:set>
                                      <p:cBhvr>
                                        <p:cTn id="68" dur="1" fill="hold">
                                          <p:stCondLst>
                                            <p:cond delay="0"/>
                                          </p:stCondLst>
                                        </p:cTn>
                                        <p:tgtEl>
                                          <p:spTgt spid="3"/>
                                        </p:tgtEl>
                                        <p:attrNameLst>
                                          <p:attrName>style.visibility</p:attrName>
                                        </p:attrNameLst>
                                      </p:cBhvr>
                                      <p:to>
                                        <p:strVal val="visible"/>
                                      </p:to>
                                    </p:set>
                                    <p:anim calcmode="lin" valueType="num">
                                      <p:cBhvr additive="base">
                                        <p:cTn id="69" dur="500" fill="hold"/>
                                        <p:tgtEl>
                                          <p:spTgt spid="3"/>
                                        </p:tgtEl>
                                        <p:attrNameLst>
                                          <p:attrName>ppt_x</p:attrName>
                                        </p:attrNameLst>
                                      </p:cBhvr>
                                      <p:tavLst>
                                        <p:tav tm="0">
                                          <p:val>
                                            <p:strVal val="0-#ppt_w/2"/>
                                          </p:val>
                                        </p:tav>
                                        <p:tav tm="100000">
                                          <p:val>
                                            <p:strVal val="#ppt_x"/>
                                          </p:val>
                                        </p:tav>
                                      </p:tavLst>
                                    </p:anim>
                                    <p:anim calcmode="lin" valueType="num">
                                      <p:cBhvr additive="base">
                                        <p:cTn id="70" dur="500" fill="hold"/>
                                        <p:tgtEl>
                                          <p:spTgt spid="3"/>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1+#ppt_w/2"/>
                                          </p:val>
                                        </p:tav>
                                        <p:tav tm="100000">
                                          <p:val>
                                            <p:strVal val="#ppt_x"/>
                                          </p:val>
                                        </p:tav>
                                      </p:tavLst>
                                    </p:anim>
                                    <p:anim calcmode="lin" valueType="num">
                                      <p:cBhvr additive="base">
                                        <p:cTn id="74" dur="500" fill="hold"/>
                                        <p:tgtEl>
                                          <p:spTgt spid="6"/>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additive="base">
                                        <p:cTn id="77" dur="500" fill="hold"/>
                                        <p:tgtEl>
                                          <p:spTgt spid="5"/>
                                        </p:tgtEl>
                                        <p:attrNameLst>
                                          <p:attrName>ppt_x</p:attrName>
                                        </p:attrNameLst>
                                      </p:cBhvr>
                                      <p:tavLst>
                                        <p:tav tm="0">
                                          <p:val>
                                            <p:strVal val="1+#ppt_w/2"/>
                                          </p:val>
                                        </p:tav>
                                        <p:tav tm="100000">
                                          <p:val>
                                            <p:strVal val="#ppt_x"/>
                                          </p:val>
                                        </p:tav>
                                      </p:tavLst>
                                    </p:anim>
                                    <p:anim calcmode="lin" valueType="num">
                                      <p:cBhvr additive="base">
                                        <p:cTn id="78" dur="500" fill="hold"/>
                                        <p:tgtEl>
                                          <p:spTgt spid="5"/>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4"/>
                                        </p:tgtEl>
                                        <p:attrNameLst>
                                          <p:attrName>style.visibility</p:attrName>
                                        </p:attrNameLst>
                                      </p:cBhvr>
                                      <p:to>
                                        <p:strVal val="visible"/>
                                      </p:to>
                                    </p:set>
                                    <p:anim calcmode="lin" valueType="num">
                                      <p:cBhvr additive="base">
                                        <p:cTn id="81" dur="500" fill="hold"/>
                                        <p:tgtEl>
                                          <p:spTgt spid="4"/>
                                        </p:tgtEl>
                                        <p:attrNameLst>
                                          <p:attrName>ppt_x</p:attrName>
                                        </p:attrNameLst>
                                      </p:cBhvr>
                                      <p:tavLst>
                                        <p:tav tm="0">
                                          <p:val>
                                            <p:strVal val="1+#ppt_w/2"/>
                                          </p:val>
                                        </p:tav>
                                        <p:tav tm="100000">
                                          <p:val>
                                            <p:strVal val="#ppt_x"/>
                                          </p:val>
                                        </p:tav>
                                      </p:tavLst>
                                    </p:anim>
                                    <p:anim calcmode="lin" valueType="num">
                                      <p:cBhvr additive="base">
                                        <p:cTn id="8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8" grpId="0" animBg="1"/>
      <p:bldP spid="19" grpId="0" animBg="1"/>
      <p:bldP spid="20" grpId="0" animBg="1"/>
      <p:bldP spid="22"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5" name="组合 54">
            <a:extLst>
              <a:ext uri="{FF2B5EF4-FFF2-40B4-BE49-F238E27FC236}">
                <a16:creationId xmlns:a16="http://schemas.microsoft.com/office/drawing/2014/main" xmlns="" id="{F9F343A3-2324-4F69-9E81-05D051EAD860}"/>
              </a:ext>
            </a:extLst>
          </p:cNvPr>
          <p:cNvGrpSpPr/>
          <p:nvPr/>
        </p:nvGrpSpPr>
        <p:grpSpPr>
          <a:xfrm>
            <a:off x="4362194" y="281415"/>
            <a:ext cx="3467616" cy="896477"/>
            <a:chOff x="4362194" y="281415"/>
            <a:chExt cx="3467616" cy="896477"/>
          </a:xfrm>
        </p:grpSpPr>
        <p:sp>
          <p:nvSpPr>
            <p:cNvPr id="56" name="Freeform 145">
              <a:extLst>
                <a:ext uri="{FF2B5EF4-FFF2-40B4-BE49-F238E27FC236}">
                  <a16:creationId xmlns:a16="http://schemas.microsoft.com/office/drawing/2014/main" xmlns="" id="{D258F0FA-A6CF-4E81-85C7-FCF7DBD3D9EE}"/>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文本框 56">
              <a:extLst>
                <a:ext uri="{FF2B5EF4-FFF2-40B4-BE49-F238E27FC236}">
                  <a16:creationId xmlns:a16="http://schemas.microsoft.com/office/drawing/2014/main" xmlns="" id="{6CB59D3F-7979-4DD3-8292-708995875569}"/>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2" name="组合 1">
            <a:extLst>
              <a:ext uri="{FF2B5EF4-FFF2-40B4-BE49-F238E27FC236}">
                <a16:creationId xmlns:a16="http://schemas.microsoft.com/office/drawing/2014/main" xmlns="" id="{313B62F4-3F7C-427C-AE8F-C1EF4716AECB}"/>
              </a:ext>
            </a:extLst>
          </p:cNvPr>
          <p:cNvGrpSpPr/>
          <p:nvPr/>
        </p:nvGrpSpPr>
        <p:grpSpPr>
          <a:xfrm>
            <a:off x="2027239" y="2133600"/>
            <a:ext cx="1360487" cy="3678238"/>
            <a:chOff x="2027239" y="2133600"/>
            <a:chExt cx="1360487" cy="3678238"/>
          </a:xfrm>
        </p:grpSpPr>
        <p:sp>
          <p:nvSpPr>
            <p:cNvPr id="71" name="MH_Other_1">
              <a:extLst>
                <a:ext uri="{FF2B5EF4-FFF2-40B4-BE49-F238E27FC236}">
                  <a16:creationId xmlns:a16="http://schemas.microsoft.com/office/drawing/2014/main" xmlns="" id="{F389F357-420D-421F-9C77-3976BE76EF1D}"/>
                </a:ext>
              </a:extLst>
            </p:cNvPr>
            <p:cNvSpPr/>
            <p:nvPr>
              <p:custDataLst>
                <p:tags r:id="rId34"/>
              </p:custDataLst>
            </p:nvPr>
          </p:nvSpPr>
          <p:spPr>
            <a:xfrm>
              <a:off x="2536825" y="2133600"/>
              <a:ext cx="704850" cy="706438"/>
            </a:xfrm>
            <a:prstGeom prst="ellipse">
              <a:avLst/>
            </a:prstGeom>
            <a:solidFill>
              <a:sysClr val="window" lastClr="FFFFFF">
                <a:lumMod val="85000"/>
              </a:sysClr>
            </a:solidFill>
            <a:ln w="12700" cap="flat" cmpd="sng" algn="ctr">
              <a:noFill/>
              <a:prstDash val="solid"/>
              <a:miter lim="800000"/>
            </a:ln>
            <a:effectLst>
              <a:outerShdw blurRad="50800" dist="25400" dir="5400000" algn="t" rotWithShape="0">
                <a:prstClr val="black">
                  <a:alpha val="40000"/>
                </a:prstClr>
              </a:outerShdw>
            </a:effectLst>
          </p:spPr>
          <p:txBody>
            <a:bodyPr lIns="68580" tIns="34290" rIns="68580" bIns="34290" anchor="ctr"/>
            <a:lstStyle/>
            <a:p>
              <a:pPr algn="ctr">
                <a:defRPr/>
              </a:pPr>
              <a:endParaRPr lang="zh-CN" altLang="en-US" sz="1350" kern="0">
                <a:solidFill>
                  <a:srgbClr val="FFFFFF"/>
                </a:solidFill>
              </a:endParaRPr>
            </a:p>
          </p:txBody>
        </p:sp>
        <p:sp>
          <p:nvSpPr>
            <p:cNvPr id="54" name="MH_SubTitle_1">
              <a:extLst>
                <a:ext uri="{FF2B5EF4-FFF2-40B4-BE49-F238E27FC236}">
                  <a16:creationId xmlns:a16="http://schemas.microsoft.com/office/drawing/2014/main" xmlns="" id="{7CC2F240-991A-4649-B600-0380859535AF}"/>
                </a:ext>
              </a:extLst>
            </p:cNvPr>
            <p:cNvSpPr/>
            <p:nvPr>
              <p:custDataLst>
                <p:tags r:id="rId35"/>
              </p:custDataLst>
            </p:nvPr>
          </p:nvSpPr>
          <p:spPr>
            <a:xfrm>
              <a:off x="2027239" y="3151188"/>
              <a:ext cx="1360487" cy="2660650"/>
            </a:xfrm>
            <a:custGeom>
              <a:avLst/>
              <a:gdLst>
                <a:gd name="connsiteX0" fmla="*/ 771513 w 1543025"/>
                <a:gd name="connsiteY0" fmla="*/ 280548 h 3015913"/>
                <a:gd name="connsiteX1" fmla="*/ 640638 w 1543025"/>
                <a:gd name="connsiteY1" fmla="*/ 411423 h 3015913"/>
                <a:gd name="connsiteX2" fmla="*/ 771513 w 1543025"/>
                <a:gd name="connsiteY2" fmla="*/ 542298 h 3015913"/>
                <a:gd name="connsiteX3" fmla="*/ 902388 w 1543025"/>
                <a:gd name="connsiteY3" fmla="*/ 411423 h 3015913"/>
                <a:gd name="connsiteX4" fmla="*/ 771513 w 1543025"/>
                <a:gd name="connsiteY4" fmla="*/ 280548 h 3015913"/>
                <a:gd name="connsiteX5" fmla="*/ 771513 w 1543025"/>
                <a:gd name="connsiteY5" fmla="*/ 0 h 3015913"/>
                <a:gd name="connsiteX6" fmla="*/ 1543025 w 1543025"/>
                <a:gd name="connsiteY6" fmla="*/ 481223 h 3015913"/>
                <a:gd name="connsiteX7" fmla="*/ 1543025 w 1543025"/>
                <a:gd name="connsiteY7" fmla="*/ 3015913 h 3015913"/>
                <a:gd name="connsiteX8" fmla="*/ 0 w 1543025"/>
                <a:gd name="connsiteY8" fmla="*/ 3015913 h 3015913"/>
                <a:gd name="connsiteX9" fmla="*/ 0 w 1543025"/>
                <a:gd name="connsiteY9" fmla="*/ 481223 h 30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3025" h="3015913">
                  <a:moveTo>
                    <a:pt x="771513" y="280548"/>
                  </a:moveTo>
                  <a:cubicBezTo>
                    <a:pt x="699233" y="280548"/>
                    <a:pt x="640638" y="339143"/>
                    <a:pt x="640638" y="411423"/>
                  </a:cubicBezTo>
                  <a:cubicBezTo>
                    <a:pt x="640638" y="483703"/>
                    <a:pt x="699233" y="542298"/>
                    <a:pt x="771513" y="542298"/>
                  </a:cubicBezTo>
                  <a:cubicBezTo>
                    <a:pt x="843793" y="542298"/>
                    <a:pt x="902388" y="483703"/>
                    <a:pt x="902388" y="411423"/>
                  </a:cubicBezTo>
                  <a:cubicBezTo>
                    <a:pt x="902388" y="339143"/>
                    <a:pt x="843793" y="280548"/>
                    <a:pt x="771513" y="280548"/>
                  </a:cubicBezTo>
                  <a:close/>
                  <a:moveTo>
                    <a:pt x="771513" y="0"/>
                  </a:moveTo>
                  <a:lnTo>
                    <a:pt x="1543025" y="481223"/>
                  </a:lnTo>
                  <a:lnTo>
                    <a:pt x="1543025" y="3015913"/>
                  </a:lnTo>
                  <a:lnTo>
                    <a:pt x="0" y="3015913"/>
                  </a:lnTo>
                  <a:lnTo>
                    <a:pt x="0" y="4812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972000" anchor="ctr">
              <a:normAutofit/>
            </a:bodyPr>
            <a:lstStyle/>
            <a:p>
              <a:pPr algn="ctr">
                <a:defRPr/>
              </a:pPr>
              <a:endParaRPr lang="zh-CN" altLang="en-US" sz="2400" dirty="0">
                <a:solidFill>
                  <a:srgbClr val="FFFFFF"/>
                </a:solidFill>
              </a:endParaRPr>
            </a:p>
          </p:txBody>
        </p:sp>
        <p:sp>
          <p:nvSpPr>
            <p:cNvPr id="8" name="MH_Other_6">
              <a:extLst>
                <a:ext uri="{FF2B5EF4-FFF2-40B4-BE49-F238E27FC236}">
                  <a16:creationId xmlns:a16="http://schemas.microsoft.com/office/drawing/2014/main" xmlns="" id="{34119300-AFF3-468C-8499-F31D0D477F25}"/>
                </a:ext>
              </a:extLst>
            </p:cNvPr>
            <p:cNvSpPr/>
            <p:nvPr>
              <p:custDataLst>
                <p:tags r:id="rId36"/>
              </p:custDataLst>
            </p:nvPr>
          </p:nvSpPr>
          <p:spPr>
            <a:xfrm>
              <a:off x="2027239" y="5378450"/>
              <a:ext cx="1360487" cy="4333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cxnSp>
          <p:nvCxnSpPr>
            <p:cNvPr id="10" name="MH_Other_7">
              <a:extLst>
                <a:ext uri="{FF2B5EF4-FFF2-40B4-BE49-F238E27FC236}">
                  <a16:creationId xmlns:a16="http://schemas.microsoft.com/office/drawing/2014/main" xmlns="" id="{918BF3E2-A722-4E62-BEA5-BA9FF8C954EA}"/>
                </a:ext>
              </a:extLst>
            </p:cNvPr>
            <p:cNvCxnSpPr/>
            <p:nvPr>
              <p:custDataLst>
                <p:tags r:id="rId37"/>
              </p:custDataLst>
            </p:nvPr>
          </p:nvCxnSpPr>
          <p:spPr>
            <a:xfrm>
              <a:off x="2027239" y="5378450"/>
              <a:ext cx="1360487"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MH_Other_9">
              <a:extLst>
                <a:ext uri="{FF2B5EF4-FFF2-40B4-BE49-F238E27FC236}">
                  <a16:creationId xmlns:a16="http://schemas.microsoft.com/office/drawing/2014/main" xmlns="" id="{01A4D181-9E9B-49F2-845D-C1D26638B8B5}"/>
                </a:ext>
              </a:extLst>
            </p:cNvPr>
            <p:cNvSpPr/>
            <p:nvPr>
              <p:custDataLst>
                <p:tags r:id="rId38"/>
              </p:custDataLst>
            </p:nvPr>
          </p:nvSpPr>
          <p:spPr>
            <a:xfrm>
              <a:off x="2619376" y="2451101"/>
              <a:ext cx="365125" cy="1076325"/>
            </a:xfrm>
            <a:custGeom>
              <a:avLst/>
              <a:gdLst>
                <a:gd name="connsiteX0" fmla="*/ 99809 w 763548"/>
                <a:gd name="connsiteY0" fmla="*/ 959606 h 959606"/>
                <a:gd name="connsiteX1" fmla="*/ 54089 w 763548"/>
                <a:gd name="connsiteY1" fmla="*/ 60446 h 959606"/>
                <a:gd name="connsiteX2" fmla="*/ 755129 w 763548"/>
                <a:gd name="connsiteY2" fmla="*/ 167126 h 959606"/>
                <a:gd name="connsiteX3" fmla="*/ 465569 w 763548"/>
                <a:gd name="connsiteY3" fmla="*/ 852926 h 959606"/>
                <a:gd name="connsiteX0" fmla="*/ 99809 w 763548"/>
                <a:gd name="connsiteY0" fmla="*/ 1041447 h 1041447"/>
                <a:gd name="connsiteX1" fmla="*/ 54089 w 763548"/>
                <a:gd name="connsiteY1" fmla="*/ 66087 h 1041447"/>
                <a:gd name="connsiteX2" fmla="*/ 755129 w 763548"/>
                <a:gd name="connsiteY2" fmla="*/ 172767 h 1041447"/>
                <a:gd name="connsiteX3" fmla="*/ 465569 w 763548"/>
                <a:gd name="connsiteY3" fmla="*/ 858567 h 1041447"/>
                <a:gd name="connsiteX0" fmla="*/ 87445 w 589165"/>
                <a:gd name="connsiteY0" fmla="*/ 1265428 h 1265428"/>
                <a:gd name="connsiteX1" fmla="*/ 41725 w 589165"/>
                <a:gd name="connsiteY1" fmla="*/ 290068 h 1265428"/>
                <a:gd name="connsiteX2" fmla="*/ 575125 w 589165"/>
                <a:gd name="connsiteY2" fmla="*/ 46228 h 1265428"/>
                <a:gd name="connsiteX3" fmla="*/ 453205 w 589165"/>
                <a:gd name="connsiteY3" fmla="*/ 1082548 h 1265428"/>
                <a:gd name="connsiteX0" fmla="*/ 23351 w 516465"/>
                <a:gd name="connsiteY0" fmla="*/ 1265428 h 1265428"/>
                <a:gd name="connsiteX1" fmla="*/ 160511 w 516465"/>
                <a:gd name="connsiteY1" fmla="*/ 290068 h 1265428"/>
                <a:gd name="connsiteX2" fmla="*/ 511031 w 516465"/>
                <a:gd name="connsiteY2" fmla="*/ 46228 h 1265428"/>
                <a:gd name="connsiteX3" fmla="*/ 389111 w 516465"/>
                <a:gd name="connsiteY3" fmla="*/ 1082548 h 1265428"/>
                <a:gd name="connsiteX0" fmla="*/ 46185 w 544047"/>
                <a:gd name="connsiteY0" fmla="*/ 1265428 h 1265428"/>
                <a:gd name="connsiteX1" fmla="*/ 76665 w 544047"/>
                <a:gd name="connsiteY1" fmla="*/ 290068 h 1265428"/>
                <a:gd name="connsiteX2" fmla="*/ 533865 w 544047"/>
                <a:gd name="connsiteY2" fmla="*/ 46228 h 1265428"/>
                <a:gd name="connsiteX3" fmla="*/ 411945 w 544047"/>
                <a:gd name="connsiteY3" fmla="*/ 1082548 h 1265428"/>
                <a:gd name="connsiteX0" fmla="*/ 110427 w 608289"/>
                <a:gd name="connsiteY0" fmla="*/ 1265428 h 1265428"/>
                <a:gd name="connsiteX1" fmla="*/ 140907 w 608289"/>
                <a:gd name="connsiteY1" fmla="*/ 290068 h 1265428"/>
                <a:gd name="connsiteX2" fmla="*/ 598107 w 608289"/>
                <a:gd name="connsiteY2" fmla="*/ 46228 h 1265428"/>
                <a:gd name="connsiteX3" fmla="*/ 476187 w 608289"/>
                <a:gd name="connsiteY3" fmla="*/ 1082548 h 1265428"/>
                <a:gd name="connsiteX0" fmla="*/ 48521 w 590413"/>
                <a:gd name="connsiteY0" fmla="*/ 1103198 h 1103198"/>
                <a:gd name="connsiteX1" fmla="*/ 79001 w 590413"/>
                <a:gd name="connsiteY1" fmla="*/ 127838 h 1103198"/>
                <a:gd name="connsiteX2" fmla="*/ 581921 w 590413"/>
                <a:gd name="connsiteY2" fmla="*/ 97358 h 1103198"/>
                <a:gd name="connsiteX3" fmla="*/ 414281 w 590413"/>
                <a:gd name="connsiteY3" fmla="*/ 920318 h 1103198"/>
                <a:gd name="connsiteX0" fmla="*/ 48521 w 590894"/>
                <a:gd name="connsiteY0" fmla="*/ 1225803 h 1225803"/>
                <a:gd name="connsiteX1" fmla="*/ 79001 w 590894"/>
                <a:gd name="connsiteY1" fmla="*/ 250443 h 1225803"/>
                <a:gd name="connsiteX2" fmla="*/ 581921 w 590894"/>
                <a:gd name="connsiteY2" fmla="*/ 219963 h 1225803"/>
                <a:gd name="connsiteX3" fmla="*/ 414281 w 590894"/>
                <a:gd name="connsiteY3" fmla="*/ 1042923 h 1225803"/>
                <a:gd name="connsiteX0" fmla="*/ 26321 w 675662"/>
                <a:gd name="connsiteY0" fmla="*/ 1257677 h 1257677"/>
                <a:gd name="connsiteX1" fmla="*/ 163481 w 675662"/>
                <a:gd name="connsiteY1" fmla="*/ 251837 h 1257677"/>
                <a:gd name="connsiteX2" fmla="*/ 666401 w 675662"/>
                <a:gd name="connsiteY2" fmla="*/ 221357 h 1257677"/>
                <a:gd name="connsiteX3" fmla="*/ 498761 w 675662"/>
                <a:gd name="connsiteY3" fmla="*/ 1044317 h 1257677"/>
                <a:gd name="connsiteX0" fmla="*/ 43742 w 601395"/>
                <a:gd name="connsiteY0" fmla="*/ 1241740 h 1241740"/>
                <a:gd name="connsiteX1" fmla="*/ 89462 w 601395"/>
                <a:gd name="connsiteY1" fmla="*/ 251140 h 1241740"/>
                <a:gd name="connsiteX2" fmla="*/ 592382 w 601395"/>
                <a:gd name="connsiteY2" fmla="*/ 220660 h 1241740"/>
                <a:gd name="connsiteX3" fmla="*/ 424742 w 601395"/>
                <a:gd name="connsiteY3" fmla="*/ 1043620 h 1241740"/>
                <a:gd name="connsiteX0" fmla="*/ 43742 w 596005"/>
                <a:gd name="connsiteY0" fmla="*/ 1119350 h 1119350"/>
                <a:gd name="connsiteX1" fmla="*/ 89462 w 596005"/>
                <a:gd name="connsiteY1" fmla="*/ 128750 h 1119350"/>
                <a:gd name="connsiteX2" fmla="*/ 592382 w 596005"/>
                <a:gd name="connsiteY2" fmla="*/ 98270 h 1119350"/>
                <a:gd name="connsiteX3" fmla="*/ 333302 w 596005"/>
                <a:gd name="connsiteY3" fmla="*/ 921230 h 1119350"/>
                <a:gd name="connsiteX0" fmla="*/ 43742 w 597650"/>
                <a:gd name="connsiteY0" fmla="*/ 1119350 h 1119350"/>
                <a:gd name="connsiteX1" fmla="*/ 89462 w 597650"/>
                <a:gd name="connsiteY1" fmla="*/ 128750 h 1119350"/>
                <a:gd name="connsiteX2" fmla="*/ 592382 w 597650"/>
                <a:gd name="connsiteY2" fmla="*/ 98270 h 1119350"/>
                <a:gd name="connsiteX3" fmla="*/ 371402 w 597650"/>
                <a:gd name="connsiteY3" fmla="*/ 921230 h 1119350"/>
                <a:gd name="connsiteX0" fmla="*/ 43742 w 598661"/>
                <a:gd name="connsiteY0" fmla="*/ 1119967 h 1119967"/>
                <a:gd name="connsiteX1" fmla="*/ 89462 w 598661"/>
                <a:gd name="connsiteY1" fmla="*/ 129367 h 1119967"/>
                <a:gd name="connsiteX2" fmla="*/ 592382 w 598661"/>
                <a:gd name="connsiteY2" fmla="*/ 98887 h 1119967"/>
                <a:gd name="connsiteX3" fmla="*/ 390452 w 598661"/>
                <a:gd name="connsiteY3" fmla="*/ 931372 h 1119967"/>
                <a:gd name="connsiteX0" fmla="*/ 43742 w 599221"/>
                <a:gd name="connsiteY0" fmla="*/ 1116893 h 1116893"/>
                <a:gd name="connsiteX1" fmla="*/ 89462 w 599221"/>
                <a:gd name="connsiteY1" fmla="*/ 126293 h 1116893"/>
                <a:gd name="connsiteX2" fmla="*/ 592382 w 599221"/>
                <a:gd name="connsiteY2" fmla="*/ 95813 h 1116893"/>
                <a:gd name="connsiteX3" fmla="*/ 399977 w 599221"/>
                <a:gd name="connsiteY3" fmla="*/ 880673 h 1116893"/>
                <a:gd name="connsiteX0" fmla="*/ 43742 w 598661"/>
                <a:gd name="connsiteY0" fmla="*/ 1119349 h 1119349"/>
                <a:gd name="connsiteX1" fmla="*/ 89462 w 598661"/>
                <a:gd name="connsiteY1" fmla="*/ 128749 h 1119349"/>
                <a:gd name="connsiteX2" fmla="*/ 592382 w 598661"/>
                <a:gd name="connsiteY2" fmla="*/ 98269 h 1119349"/>
                <a:gd name="connsiteX3" fmla="*/ 390452 w 598661"/>
                <a:gd name="connsiteY3" fmla="*/ 921229 h 1119349"/>
                <a:gd name="connsiteX0" fmla="*/ 35221 w 396661"/>
                <a:gd name="connsiteY0" fmla="*/ 1119349 h 1119349"/>
                <a:gd name="connsiteX1" fmla="*/ 80941 w 396661"/>
                <a:gd name="connsiteY1" fmla="*/ 128749 h 1119349"/>
                <a:gd name="connsiteX2" fmla="*/ 376162 w 396661"/>
                <a:gd name="connsiteY2" fmla="*/ 98269 h 1119349"/>
                <a:gd name="connsiteX3" fmla="*/ 381931 w 396661"/>
                <a:gd name="connsiteY3" fmla="*/ 921229 h 1119349"/>
                <a:gd name="connsiteX0" fmla="*/ 151837 w 513277"/>
                <a:gd name="connsiteY0" fmla="*/ 1184144 h 1184144"/>
                <a:gd name="connsiteX1" fmla="*/ 197557 w 513277"/>
                <a:gd name="connsiteY1" fmla="*/ 193544 h 1184144"/>
                <a:gd name="connsiteX2" fmla="*/ 492778 w 513277"/>
                <a:gd name="connsiteY2" fmla="*/ 163064 h 1184144"/>
                <a:gd name="connsiteX3" fmla="*/ 498547 w 513277"/>
                <a:gd name="connsiteY3" fmla="*/ 986024 h 1184144"/>
                <a:gd name="connsiteX0" fmla="*/ 114125 w 475565"/>
                <a:gd name="connsiteY0" fmla="*/ 1184144 h 1184144"/>
                <a:gd name="connsiteX1" fmla="*/ 159845 w 475565"/>
                <a:gd name="connsiteY1" fmla="*/ 193544 h 1184144"/>
                <a:gd name="connsiteX2" fmla="*/ 455066 w 475565"/>
                <a:gd name="connsiteY2" fmla="*/ 163064 h 1184144"/>
                <a:gd name="connsiteX3" fmla="*/ 460835 w 475565"/>
                <a:gd name="connsiteY3" fmla="*/ 986024 h 1184144"/>
                <a:gd name="connsiteX0" fmla="*/ -1 w 361439"/>
                <a:gd name="connsiteY0" fmla="*/ 1090904 h 1090904"/>
                <a:gd name="connsiteX1" fmla="*/ 45719 w 361439"/>
                <a:gd name="connsiteY1" fmla="*/ 100304 h 1090904"/>
                <a:gd name="connsiteX2" fmla="*/ 340940 w 361439"/>
                <a:gd name="connsiteY2" fmla="*/ 69824 h 1090904"/>
                <a:gd name="connsiteX3" fmla="*/ 346709 w 361439"/>
                <a:gd name="connsiteY3" fmla="*/ 892784 h 1090904"/>
                <a:gd name="connsiteX0" fmla="*/ 0 w 346604"/>
                <a:gd name="connsiteY0" fmla="*/ 1135079 h 1135079"/>
                <a:gd name="connsiteX1" fmla="*/ 30884 w 346604"/>
                <a:gd name="connsiteY1" fmla="*/ 129643 h 1135079"/>
                <a:gd name="connsiteX2" fmla="*/ 326105 w 346604"/>
                <a:gd name="connsiteY2" fmla="*/ 99163 h 1135079"/>
                <a:gd name="connsiteX3" fmla="*/ 331874 w 346604"/>
                <a:gd name="connsiteY3" fmla="*/ 922123 h 1135079"/>
                <a:gd name="connsiteX0" fmla="*/ 0 w 391111"/>
                <a:gd name="connsiteY0" fmla="*/ 1166549 h 1166548"/>
                <a:gd name="connsiteX1" fmla="*/ 75391 w 391111"/>
                <a:gd name="connsiteY1" fmla="*/ 131441 h 1166548"/>
                <a:gd name="connsiteX2" fmla="*/ 370612 w 391111"/>
                <a:gd name="connsiteY2" fmla="*/ 100961 h 1166548"/>
                <a:gd name="connsiteX3" fmla="*/ 376381 w 391111"/>
                <a:gd name="connsiteY3" fmla="*/ 923921 h 1166548"/>
                <a:gd name="connsiteX0" fmla="*/ 0 w 391111"/>
                <a:gd name="connsiteY0" fmla="*/ 1154019 h 1154019"/>
                <a:gd name="connsiteX1" fmla="*/ 29319 w 391111"/>
                <a:gd name="connsiteY1" fmla="*/ 940484 h 1154019"/>
                <a:gd name="connsiteX2" fmla="*/ 75391 w 391111"/>
                <a:gd name="connsiteY2" fmla="*/ 118911 h 1154019"/>
                <a:gd name="connsiteX3" fmla="*/ 370612 w 391111"/>
                <a:gd name="connsiteY3" fmla="*/ 88431 h 1154019"/>
                <a:gd name="connsiteX4" fmla="*/ 376381 w 391111"/>
                <a:gd name="connsiteY4" fmla="*/ 911391 h 1154019"/>
                <a:gd name="connsiteX0" fmla="*/ 18086 w 409197"/>
                <a:gd name="connsiteY0" fmla="*/ 1155698 h 1155698"/>
                <a:gd name="connsiteX1" fmla="*/ 2899 w 409197"/>
                <a:gd name="connsiteY1" fmla="*/ 971834 h 1155698"/>
                <a:gd name="connsiteX2" fmla="*/ 93477 w 409197"/>
                <a:gd name="connsiteY2" fmla="*/ 120590 h 1155698"/>
                <a:gd name="connsiteX3" fmla="*/ 388698 w 409197"/>
                <a:gd name="connsiteY3" fmla="*/ 90110 h 1155698"/>
                <a:gd name="connsiteX4" fmla="*/ 394467 w 409197"/>
                <a:gd name="connsiteY4" fmla="*/ 913070 h 1155698"/>
                <a:gd name="connsiteX0" fmla="*/ 75711 w 407479"/>
                <a:gd name="connsiteY0" fmla="*/ 1111192 h 1111192"/>
                <a:gd name="connsiteX1" fmla="*/ 1181 w 407479"/>
                <a:gd name="connsiteY1" fmla="*/ 971834 h 1111192"/>
                <a:gd name="connsiteX2" fmla="*/ 91759 w 407479"/>
                <a:gd name="connsiteY2" fmla="*/ 120590 h 1111192"/>
                <a:gd name="connsiteX3" fmla="*/ 386980 w 407479"/>
                <a:gd name="connsiteY3" fmla="*/ 90110 h 1111192"/>
                <a:gd name="connsiteX4" fmla="*/ 392749 w 407479"/>
                <a:gd name="connsiteY4" fmla="*/ 913070 h 1111192"/>
                <a:gd name="connsiteX0" fmla="*/ 134613 w 407039"/>
                <a:gd name="connsiteY0" fmla="*/ 1111192 h 1111192"/>
                <a:gd name="connsiteX1" fmla="*/ 741 w 407039"/>
                <a:gd name="connsiteY1" fmla="*/ 971834 h 1111192"/>
                <a:gd name="connsiteX2" fmla="*/ 91319 w 407039"/>
                <a:gd name="connsiteY2" fmla="*/ 120590 h 1111192"/>
                <a:gd name="connsiteX3" fmla="*/ 386540 w 407039"/>
                <a:gd name="connsiteY3" fmla="*/ 90110 h 1111192"/>
                <a:gd name="connsiteX4" fmla="*/ 392309 w 407039"/>
                <a:gd name="connsiteY4" fmla="*/ 913070 h 1111192"/>
                <a:gd name="connsiteX0" fmla="*/ 208557 w 406805"/>
                <a:gd name="connsiteY0" fmla="*/ 1096356 h 1096356"/>
                <a:gd name="connsiteX1" fmla="*/ 507 w 406805"/>
                <a:gd name="connsiteY1" fmla="*/ 971834 h 1096356"/>
                <a:gd name="connsiteX2" fmla="*/ 91085 w 406805"/>
                <a:gd name="connsiteY2" fmla="*/ 120590 h 1096356"/>
                <a:gd name="connsiteX3" fmla="*/ 386306 w 406805"/>
                <a:gd name="connsiteY3" fmla="*/ 90110 h 1096356"/>
                <a:gd name="connsiteX4" fmla="*/ 392075 w 406805"/>
                <a:gd name="connsiteY4" fmla="*/ 913070 h 1096356"/>
                <a:gd name="connsiteX0" fmla="*/ 119854 w 407115"/>
                <a:gd name="connsiteY0" fmla="*/ 1126028 h 1126028"/>
                <a:gd name="connsiteX1" fmla="*/ 817 w 407115"/>
                <a:gd name="connsiteY1" fmla="*/ 971834 h 1126028"/>
                <a:gd name="connsiteX2" fmla="*/ 91395 w 407115"/>
                <a:gd name="connsiteY2" fmla="*/ 120590 h 1126028"/>
                <a:gd name="connsiteX3" fmla="*/ 386616 w 407115"/>
                <a:gd name="connsiteY3" fmla="*/ 90110 h 1126028"/>
                <a:gd name="connsiteX4" fmla="*/ 392385 w 407115"/>
                <a:gd name="connsiteY4" fmla="*/ 913070 h 1126028"/>
                <a:gd name="connsiteX0" fmla="*/ 178960 w 406878"/>
                <a:gd name="connsiteY0" fmla="*/ 1096356 h 1096356"/>
                <a:gd name="connsiteX1" fmla="*/ 580 w 406878"/>
                <a:gd name="connsiteY1" fmla="*/ 971834 h 1096356"/>
                <a:gd name="connsiteX2" fmla="*/ 91158 w 406878"/>
                <a:gd name="connsiteY2" fmla="*/ 120590 h 1096356"/>
                <a:gd name="connsiteX3" fmla="*/ 386379 w 406878"/>
                <a:gd name="connsiteY3" fmla="*/ 90110 h 1096356"/>
                <a:gd name="connsiteX4" fmla="*/ 392148 w 406878"/>
                <a:gd name="connsiteY4" fmla="*/ 913070 h 1096356"/>
                <a:gd name="connsiteX0" fmla="*/ 178380 w 406298"/>
                <a:gd name="connsiteY0" fmla="*/ 1096356 h 1163321"/>
                <a:gd name="connsiteX1" fmla="*/ 0 w 406298"/>
                <a:gd name="connsiteY1" fmla="*/ 971834 h 1163321"/>
                <a:gd name="connsiteX2" fmla="*/ 90578 w 406298"/>
                <a:gd name="connsiteY2" fmla="*/ 120590 h 1163321"/>
                <a:gd name="connsiteX3" fmla="*/ 385799 w 406298"/>
                <a:gd name="connsiteY3" fmla="*/ 90110 h 1163321"/>
                <a:gd name="connsiteX4" fmla="*/ 391568 w 406298"/>
                <a:gd name="connsiteY4" fmla="*/ 913070 h 1163321"/>
                <a:gd name="connsiteX0" fmla="*/ 178380 w 406298"/>
                <a:gd name="connsiteY0" fmla="*/ 1022178 h 1139611"/>
                <a:gd name="connsiteX1" fmla="*/ 0 w 406298"/>
                <a:gd name="connsiteY1" fmla="*/ 971834 h 1139611"/>
                <a:gd name="connsiteX2" fmla="*/ 90578 w 406298"/>
                <a:gd name="connsiteY2" fmla="*/ 120590 h 1139611"/>
                <a:gd name="connsiteX3" fmla="*/ 385799 w 406298"/>
                <a:gd name="connsiteY3" fmla="*/ 90110 h 1139611"/>
                <a:gd name="connsiteX4" fmla="*/ 391568 w 406298"/>
                <a:gd name="connsiteY4" fmla="*/ 913070 h 1139611"/>
                <a:gd name="connsiteX0" fmla="*/ 178380 w 393129"/>
                <a:gd name="connsiteY0" fmla="*/ 1020191 h 1137624"/>
                <a:gd name="connsiteX1" fmla="*/ 0 w 393129"/>
                <a:gd name="connsiteY1" fmla="*/ 969847 h 1137624"/>
                <a:gd name="connsiteX2" fmla="*/ 90578 w 393129"/>
                <a:gd name="connsiteY2" fmla="*/ 118603 h 1137624"/>
                <a:gd name="connsiteX3" fmla="*/ 385799 w 393129"/>
                <a:gd name="connsiteY3" fmla="*/ 88123 h 1137624"/>
                <a:gd name="connsiteX4" fmla="*/ 317390 w 393129"/>
                <a:gd name="connsiteY4" fmla="*/ 881412 h 1137624"/>
                <a:gd name="connsiteX0" fmla="*/ 178380 w 426632"/>
                <a:gd name="connsiteY0" fmla="*/ 1134413 h 1251846"/>
                <a:gd name="connsiteX1" fmla="*/ 0 w 426632"/>
                <a:gd name="connsiteY1" fmla="*/ 1084069 h 1251846"/>
                <a:gd name="connsiteX2" fmla="*/ 90578 w 426632"/>
                <a:gd name="connsiteY2" fmla="*/ 232825 h 1251846"/>
                <a:gd name="connsiteX3" fmla="*/ 385799 w 426632"/>
                <a:gd name="connsiteY3" fmla="*/ 202345 h 1251846"/>
                <a:gd name="connsiteX4" fmla="*/ 317390 w 426632"/>
                <a:gd name="connsiteY4" fmla="*/ 995634 h 1251846"/>
                <a:gd name="connsiteX0" fmla="*/ 178380 w 429261"/>
                <a:gd name="connsiteY0" fmla="*/ 1134413 h 1251846"/>
                <a:gd name="connsiteX1" fmla="*/ 0 w 429261"/>
                <a:gd name="connsiteY1" fmla="*/ 1084069 h 1251846"/>
                <a:gd name="connsiteX2" fmla="*/ 90578 w 429261"/>
                <a:gd name="connsiteY2" fmla="*/ 232825 h 1251846"/>
                <a:gd name="connsiteX3" fmla="*/ 385799 w 429261"/>
                <a:gd name="connsiteY3" fmla="*/ 202345 h 1251846"/>
                <a:gd name="connsiteX4" fmla="*/ 335271 w 429261"/>
                <a:gd name="connsiteY4" fmla="*/ 968811 h 1251846"/>
                <a:gd name="connsiteX0" fmla="*/ 178380 w 425434"/>
                <a:gd name="connsiteY0" fmla="*/ 1134413 h 1251846"/>
                <a:gd name="connsiteX1" fmla="*/ 0 w 425434"/>
                <a:gd name="connsiteY1" fmla="*/ 1084069 h 1251846"/>
                <a:gd name="connsiteX2" fmla="*/ 90578 w 425434"/>
                <a:gd name="connsiteY2" fmla="*/ 232825 h 1251846"/>
                <a:gd name="connsiteX3" fmla="*/ 385799 w 425434"/>
                <a:gd name="connsiteY3" fmla="*/ 202345 h 1251846"/>
                <a:gd name="connsiteX4" fmla="*/ 308448 w 425434"/>
                <a:gd name="connsiteY4" fmla="*/ 968811 h 12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34" h="1251846">
                  <a:moveTo>
                    <a:pt x="178380" y="1134413"/>
                  </a:moveTo>
                  <a:cubicBezTo>
                    <a:pt x="183267" y="1098824"/>
                    <a:pt x="31942" y="1449451"/>
                    <a:pt x="0" y="1084069"/>
                  </a:cubicBezTo>
                  <a:cubicBezTo>
                    <a:pt x="12565" y="911551"/>
                    <a:pt x="26278" y="379779"/>
                    <a:pt x="90578" y="232825"/>
                  </a:cubicBezTo>
                  <a:cubicBezTo>
                    <a:pt x="154878" y="85871"/>
                    <a:pt x="258983" y="-191831"/>
                    <a:pt x="385799" y="202345"/>
                  </a:cubicBezTo>
                  <a:cubicBezTo>
                    <a:pt x="512615" y="596521"/>
                    <a:pt x="293208" y="895151"/>
                    <a:pt x="308448" y="968811"/>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6" name="MH_Other_10">
              <a:extLst>
                <a:ext uri="{FF2B5EF4-FFF2-40B4-BE49-F238E27FC236}">
                  <a16:creationId xmlns:a16="http://schemas.microsoft.com/office/drawing/2014/main" xmlns="" id="{FC53AA5E-2A99-4DD4-92FE-545007BF1A55}"/>
                </a:ext>
              </a:extLst>
            </p:cNvPr>
            <p:cNvSpPr/>
            <p:nvPr>
              <p:custDataLst>
                <p:tags r:id="rId39"/>
              </p:custDataLst>
            </p:nvPr>
          </p:nvSpPr>
          <p:spPr bwMode="auto">
            <a:xfrm>
              <a:off x="2597150" y="2195513"/>
              <a:ext cx="584200" cy="584200"/>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000" b="1" dirty="0">
                  <a:solidFill>
                    <a:srgbClr val="FFFFFF"/>
                  </a:solidFill>
                  <a:latin typeface="Arial" panose="020B0604020202020204" pitchFamily="34" charset="0"/>
                  <a:cs typeface="Arial" panose="020B0604020202020204" pitchFamily="34" charset="0"/>
                </a:rPr>
                <a:t>01</a:t>
              </a:r>
              <a:endParaRPr lang="zh-CN" altLang="en-US" sz="2000" b="1" dirty="0">
                <a:solidFill>
                  <a:srgbClr val="FFFFFF"/>
                </a:solidFill>
                <a:latin typeface="Arial" panose="020B0604020202020204" pitchFamily="34" charset="0"/>
                <a:cs typeface="Arial" panose="020B0604020202020204" pitchFamily="34" charset="0"/>
              </a:endParaRPr>
            </a:p>
          </p:txBody>
        </p:sp>
        <p:sp>
          <p:nvSpPr>
            <p:cNvPr id="76" name="MH_Other_31">
              <a:extLst>
                <a:ext uri="{FF2B5EF4-FFF2-40B4-BE49-F238E27FC236}">
                  <a16:creationId xmlns:a16="http://schemas.microsoft.com/office/drawing/2014/main" xmlns="" id="{CBC47025-ACDE-42FE-88E2-DF971D718946}"/>
                </a:ext>
              </a:extLst>
            </p:cNvPr>
            <p:cNvSpPr/>
            <p:nvPr>
              <p:custDataLst>
                <p:tags r:id="rId40"/>
              </p:custDataLst>
            </p:nvPr>
          </p:nvSpPr>
          <p:spPr bwMode="auto">
            <a:xfrm rot="21389837">
              <a:off x="2719227" y="2666595"/>
              <a:ext cx="354687" cy="122105"/>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77" name="MH_Other_32">
              <a:extLst>
                <a:ext uri="{FF2B5EF4-FFF2-40B4-BE49-F238E27FC236}">
                  <a16:creationId xmlns:a16="http://schemas.microsoft.com/office/drawing/2014/main" xmlns="" id="{000E66B9-1DF5-4776-AE13-BE1249769D08}"/>
                </a:ext>
              </a:extLst>
            </p:cNvPr>
            <p:cNvSpPr/>
            <p:nvPr>
              <p:custDataLst>
                <p:tags r:id="rId41"/>
              </p:custDataLst>
            </p:nvPr>
          </p:nvSpPr>
          <p:spPr bwMode="auto">
            <a:xfrm rot="2179789">
              <a:off x="2705599" y="2216041"/>
              <a:ext cx="383694" cy="383694"/>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68" name="矩形 67">
              <a:extLst>
                <a:ext uri="{FF2B5EF4-FFF2-40B4-BE49-F238E27FC236}">
                  <a16:creationId xmlns:a16="http://schemas.microsoft.com/office/drawing/2014/main" xmlns="" id="{D6BF000E-2462-4651-B15B-7297DE0AD43F}"/>
                </a:ext>
              </a:extLst>
            </p:cNvPr>
            <p:cNvSpPr/>
            <p:nvPr/>
          </p:nvSpPr>
          <p:spPr>
            <a:xfrm>
              <a:off x="2178267" y="3825898"/>
              <a:ext cx="1058429" cy="142192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用户在投影仪或者计算机上进行演示也可以将演示文稿打印出来</a:t>
              </a:r>
            </a:p>
          </p:txBody>
        </p:sp>
        <p:sp>
          <p:nvSpPr>
            <p:cNvPr id="69" name="矩形 68">
              <a:extLst>
                <a:ext uri="{FF2B5EF4-FFF2-40B4-BE49-F238E27FC236}">
                  <a16:creationId xmlns:a16="http://schemas.microsoft.com/office/drawing/2014/main" xmlns="" id="{7B566DA6-BCC8-4143-A02F-948065DAD1EF}"/>
                </a:ext>
              </a:extLst>
            </p:cNvPr>
            <p:cNvSpPr/>
            <p:nvPr/>
          </p:nvSpPr>
          <p:spPr>
            <a:xfrm>
              <a:off x="2027239" y="5403401"/>
              <a:ext cx="13604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grpSp>
      <p:grpSp>
        <p:nvGrpSpPr>
          <p:cNvPr id="3" name="组合 2">
            <a:extLst>
              <a:ext uri="{FF2B5EF4-FFF2-40B4-BE49-F238E27FC236}">
                <a16:creationId xmlns:a16="http://schemas.microsoft.com/office/drawing/2014/main" xmlns="" id="{FC28EE66-7262-4BAE-88D6-C801440593E2}"/>
              </a:ext>
            </a:extLst>
          </p:cNvPr>
          <p:cNvGrpSpPr/>
          <p:nvPr/>
        </p:nvGrpSpPr>
        <p:grpSpPr>
          <a:xfrm>
            <a:off x="3738563" y="2133600"/>
            <a:ext cx="1365251" cy="3678238"/>
            <a:chOff x="3738563" y="2133600"/>
            <a:chExt cx="1365251" cy="3678238"/>
          </a:xfrm>
        </p:grpSpPr>
        <p:sp>
          <p:nvSpPr>
            <p:cNvPr id="72" name="MH_Other_2">
              <a:extLst>
                <a:ext uri="{FF2B5EF4-FFF2-40B4-BE49-F238E27FC236}">
                  <a16:creationId xmlns:a16="http://schemas.microsoft.com/office/drawing/2014/main" xmlns="" id="{E82B76FA-808C-4C9B-A906-CCCD064A1D7D}"/>
                </a:ext>
              </a:extLst>
            </p:cNvPr>
            <p:cNvSpPr/>
            <p:nvPr>
              <p:custDataLst>
                <p:tags r:id="rId26"/>
              </p:custDataLst>
            </p:nvPr>
          </p:nvSpPr>
          <p:spPr>
            <a:xfrm>
              <a:off x="4251325" y="2133600"/>
              <a:ext cx="704850" cy="706438"/>
            </a:xfrm>
            <a:prstGeom prst="ellipse">
              <a:avLst/>
            </a:prstGeom>
            <a:solidFill>
              <a:sysClr val="window" lastClr="FFFFFF">
                <a:lumMod val="85000"/>
              </a:sysClr>
            </a:solidFill>
            <a:ln w="12700" cap="flat" cmpd="sng" algn="ctr">
              <a:noFill/>
              <a:prstDash val="solid"/>
              <a:miter lim="800000"/>
            </a:ln>
            <a:effectLst>
              <a:outerShdw blurRad="50800" dist="25400" dir="5400000" algn="t" rotWithShape="0">
                <a:prstClr val="black">
                  <a:alpha val="40000"/>
                </a:prstClr>
              </a:outerShdw>
            </a:effectLst>
          </p:spPr>
          <p:txBody>
            <a:bodyPr lIns="68580" tIns="34290" rIns="68580" bIns="34290" anchor="ctr"/>
            <a:lstStyle/>
            <a:p>
              <a:pPr algn="ctr">
                <a:defRPr/>
              </a:pPr>
              <a:endParaRPr lang="zh-CN" altLang="en-US" sz="1350" kern="0">
                <a:solidFill>
                  <a:srgbClr val="FFFFFF"/>
                </a:solidFill>
              </a:endParaRPr>
            </a:p>
          </p:txBody>
        </p:sp>
        <p:sp>
          <p:nvSpPr>
            <p:cNvPr id="36" name="MH_SubTitle_2">
              <a:extLst>
                <a:ext uri="{FF2B5EF4-FFF2-40B4-BE49-F238E27FC236}">
                  <a16:creationId xmlns:a16="http://schemas.microsoft.com/office/drawing/2014/main" xmlns="" id="{AE2EFDBE-88B0-4528-9FF6-8BCDAE2F02DE}"/>
                </a:ext>
              </a:extLst>
            </p:cNvPr>
            <p:cNvSpPr/>
            <p:nvPr>
              <p:custDataLst>
                <p:tags r:id="rId27"/>
              </p:custDataLst>
            </p:nvPr>
          </p:nvSpPr>
          <p:spPr>
            <a:xfrm>
              <a:off x="3741739" y="3151188"/>
              <a:ext cx="1362075" cy="2660650"/>
            </a:xfrm>
            <a:custGeom>
              <a:avLst/>
              <a:gdLst>
                <a:gd name="connsiteX0" fmla="*/ 771513 w 1543025"/>
                <a:gd name="connsiteY0" fmla="*/ 280548 h 3015913"/>
                <a:gd name="connsiteX1" fmla="*/ 640638 w 1543025"/>
                <a:gd name="connsiteY1" fmla="*/ 411423 h 3015913"/>
                <a:gd name="connsiteX2" fmla="*/ 771513 w 1543025"/>
                <a:gd name="connsiteY2" fmla="*/ 542298 h 3015913"/>
                <a:gd name="connsiteX3" fmla="*/ 902388 w 1543025"/>
                <a:gd name="connsiteY3" fmla="*/ 411423 h 3015913"/>
                <a:gd name="connsiteX4" fmla="*/ 771513 w 1543025"/>
                <a:gd name="connsiteY4" fmla="*/ 280548 h 3015913"/>
                <a:gd name="connsiteX5" fmla="*/ 771513 w 1543025"/>
                <a:gd name="connsiteY5" fmla="*/ 0 h 3015913"/>
                <a:gd name="connsiteX6" fmla="*/ 1543025 w 1543025"/>
                <a:gd name="connsiteY6" fmla="*/ 481223 h 3015913"/>
                <a:gd name="connsiteX7" fmla="*/ 1543025 w 1543025"/>
                <a:gd name="connsiteY7" fmla="*/ 3015913 h 3015913"/>
                <a:gd name="connsiteX8" fmla="*/ 0 w 1543025"/>
                <a:gd name="connsiteY8" fmla="*/ 3015913 h 3015913"/>
                <a:gd name="connsiteX9" fmla="*/ 0 w 1543025"/>
                <a:gd name="connsiteY9" fmla="*/ 481223 h 30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3025" h="3015913">
                  <a:moveTo>
                    <a:pt x="771513" y="280548"/>
                  </a:moveTo>
                  <a:cubicBezTo>
                    <a:pt x="699233" y="280548"/>
                    <a:pt x="640638" y="339143"/>
                    <a:pt x="640638" y="411423"/>
                  </a:cubicBezTo>
                  <a:cubicBezTo>
                    <a:pt x="640638" y="483703"/>
                    <a:pt x="699233" y="542298"/>
                    <a:pt x="771513" y="542298"/>
                  </a:cubicBezTo>
                  <a:cubicBezTo>
                    <a:pt x="843793" y="542298"/>
                    <a:pt x="902388" y="483703"/>
                    <a:pt x="902388" y="411423"/>
                  </a:cubicBezTo>
                  <a:cubicBezTo>
                    <a:pt x="902388" y="339143"/>
                    <a:pt x="843793" y="280548"/>
                    <a:pt x="771513" y="280548"/>
                  </a:cubicBezTo>
                  <a:close/>
                  <a:moveTo>
                    <a:pt x="771513" y="0"/>
                  </a:moveTo>
                  <a:lnTo>
                    <a:pt x="1543025" y="481223"/>
                  </a:lnTo>
                  <a:lnTo>
                    <a:pt x="1543025" y="3015913"/>
                  </a:lnTo>
                  <a:lnTo>
                    <a:pt x="0" y="3015913"/>
                  </a:lnTo>
                  <a:lnTo>
                    <a:pt x="0" y="4812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972000" anchor="ctr">
              <a:normAutofit/>
            </a:bodyPr>
            <a:lstStyle/>
            <a:p>
              <a:pPr algn="ctr">
                <a:defRPr/>
              </a:pPr>
              <a:endParaRPr lang="zh-CN" altLang="en-US" sz="2400" dirty="0">
                <a:solidFill>
                  <a:srgbClr val="FFFFFF"/>
                </a:solidFill>
              </a:endParaRPr>
            </a:p>
          </p:txBody>
        </p:sp>
        <p:sp>
          <p:nvSpPr>
            <p:cNvPr id="38" name="MH_Other_11">
              <a:extLst>
                <a:ext uri="{FF2B5EF4-FFF2-40B4-BE49-F238E27FC236}">
                  <a16:creationId xmlns:a16="http://schemas.microsoft.com/office/drawing/2014/main" xmlns="" id="{9C92426B-3BDB-4764-A9E4-74F9E5E0F580}"/>
                </a:ext>
              </a:extLst>
            </p:cNvPr>
            <p:cNvSpPr/>
            <p:nvPr>
              <p:custDataLst>
                <p:tags r:id="rId28"/>
              </p:custDataLst>
            </p:nvPr>
          </p:nvSpPr>
          <p:spPr>
            <a:xfrm>
              <a:off x="3741739" y="5378450"/>
              <a:ext cx="1362075" cy="4333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cxnSp>
          <p:nvCxnSpPr>
            <p:cNvPr id="41" name="MH_Other_12">
              <a:extLst>
                <a:ext uri="{FF2B5EF4-FFF2-40B4-BE49-F238E27FC236}">
                  <a16:creationId xmlns:a16="http://schemas.microsoft.com/office/drawing/2014/main" xmlns="" id="{41CAD0CC-A6D1-4CB7-9C19-3DAC82988DF5}"/>
                </a:ext>
              </a:extLst>
            </p:cNvPr>
            <p:cNvCxnSpPr/>
            <p:nvPr>
              <p:custDataLst>
                <p:tags r:id="rId29"/>
              </p:custDataLst>
            </p:nvPr>
          </p:nvCxnSpPr>
          <p:spPr>
            <a:xfrm>
              <a:off x="3741739" y="5378450"/>
              <a:ext cx="1362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51" name="MH_Other_14">
              <a:extLst>
                <a:ext uri="{FF2B5EF4-FFF2-40B4-BE49-F238E27FC236}">
                  <a16:creationId xmlns:a16="http://schemas.microsoft.com/office/drawing/2014/main" xmlns="" id="{6F6180F4-5147-4637-8CAD-1FC33F6AE644}"/>
                </a:ext>
              </a:extLst>
            </p:cNvPr>
            <p:cNvSpPr/>
            <p:nvPr>
              <p:custDataLst>
                <p:tags r:id="rId30"/>
              </p:custDataLst>
            </p:nvPr>
          </p:nvSpPr>
          <p:spPr>
            <a:xfrm>
              <a:off x="4333876" y="2451101"/>
              <a:ext cx="365125" cy="1076325"/>
            </a:xfrm>
            <a:custGeom>
              <a:avLst/>
              <a:gdLst>
                <a:gd name="connsiteX0" fmla="*/ 99809 w 763548"/>
                <a:gd name="connsiteY0" fmla="*/ 959606 h 959606"/>
                <a:gd name="connsiteX1" fmla="*/ 54089 w 763548"/>
                <a:gd name="connsiteY1" fmla="*/ 60446 h 959606"/>
                <a:gd name="connsiteX2" fmla="*/ 755129 w 763548"/>
                <a:gd name="connsiteY2" fmla="*/ 167126 h 959606"/>
                <a:gd name="connsiteX3" fmla="*/ 465569 w 763548"/>
                <a:gd name="connsiteY3" fmla="*/ 852926 h 959606"/>
                <a:gd name="connsiteX0" fmla="*/ 99809 w 763548"/>
                <a:gd name="connsiteY0" fmla="*/ 1041447 h 1041447"/>
                <a:gd name="connsiteX1" fmla="*/ 54089 w 763548"/>
                <a:gd name="connsiteY1" fmla="*/ 66087 h 1041447"/>
                <a:gd name="connsiteX2" fmla="*/ 755129 w 763548"/>
                <a:gd name="connsiteY2" fmla="*/ 172767 h 1041447"/>
                <a:gd name="connsiteX3" fmla="*/ 465569 w 763548"/>
                <a:gd name="connsiteY3" fmla="*/ 858567 h 1041447"/>
                <a:gd name="connsiteX0" fmla="*/ 87445 w 589165"/>
                <a:gd name="connsiteY0" fmla="*/ 1265428 h 1265428"/>
                <a:gd name="connsiteX1" fmla="*/ 41725 w 589165"/>
                <a:gd name="connsiteY1" fmla="*/ 290068 h 1265428"/>
                <a:gd name="connsiteX2" fmla="*/ 575125 w 589165"/>
                <a:gd name="connsiteY2" fmla="*/ 46228 h 1265428"/>
                <a:gd name="connsiteX3" fmla="*/ 453205 w 589165"/>
                <a:gd name="connsiteY3" fmla="*/ 1082548 h 1265428"/>
                <a:gd name="connsiteX0" fmla="*/ 23351 w 516465"/>
                <a:gd name="connsiteY0" fmla="*/ 1265428 h 1265428"/>
                <a:gd name="connsiteX1" fmla="*/ 160511 w 516465"/>
                <a:gd name="connsiteY1" fmla="*/ 290068 h 1265428"/>
                <a:gd name="connsiteX2" fmla="*/ 511031 w 516465"/>
                <a:gd name="connsiteY2" fmla="*/ 46228 h 1265428"/>
                <a:gd name="connsiteX3" fmla="*/ 389111 w 516465"/>
                <a:gd name="connsiteY3" fmla="*/ 1082548 h 1265428"/>
                <a:gd name="connsiteX0" fmla="*/ 46185 w 544047"/>
                <a:gd name="connsiteY0" fmla="*/ 1265428 h 1265428"/>
                <a:gd name="connsiteX1" fmla="*/ 76665 w 544047"/>
                <a:gd name="connsiteY1" fmla="*/ 290068 h 1265428"/>
                <a:gd name="connsiteX2" fmla="*/ 533865 w 544047"/>
                <a:gd name="connsiteY2" fmla="*/ 46228 h 1265428"/>
                <a:gd name="connsiteX3" fmla="*/ 411945 w 544047"/>
                <a:gd name="connsiteY3" fmla="*/ 1082548 h 1265428"/>
                <a:gd name="connsiteX0" fmla="*/ 110427 w 608289"/>
                <a:gd name="connsiteY0" fmla="*/ 1265428 h 1265428"/>
                <a:gd name="connsiteX1" fmla="*/ 140907 w 608289"/>
                <a:gd name="connsiteY1" fmla="*/ 290068 h 1265428"/>
                <a:gd name="connsiteX2" fmla="*/ 598107 w 608289"/>
                <a:gd name="connsiteY2" fmla="*/ 46228 h 1265428"/>
                <a:gd name="connsiteX3" fmla="*/ 476187 w 608289"/>
                <a:gd name="connsiteY3" fmla="*/ 1082548 h 1265428"/>
                <a:gd name="connsiteX0" fmla="*/ 48521 w 590413"/>
                <a:gd name="connsiteY0" fmla="*/ 1103198 h 1103198"/>
                <a:gd name="connsiteX1" fmla="*/ 79001 w 590413"/>
                <a:gd name="connsiteY1" fmla="*/ 127838 h 1103198"/>
                <a:gd name="connsiteX2" fmla="*/ 581921 w 590413"/>
                <a:gd name="connsiteY2" fmla="*/ 97358 h 1103198"/>
                <a:gd name="connsiteX3" fmla="*/ 414281 w 590413"/>
                <a:gd name="connsiteY3" fmla="*/ 920318 h 1103198"/>
                <a:gd name="connsiteX0" fmla="*/ 48521 w 590894"/>
                <a:gd name="connsiteY0" fmla="*/ 1225803 h 1225803"/>
                <a:gd name="connsiteX1" fmla="*/ 79001 w 590894"/>
                <a:gd name="connsiteY1" fmla="*/ 250443 h 1225803"/>
                <a:gd name="connsiteX2" fmla="*/ 581921 w 590894"/>
                <a:gd name="connsiteY2" fmla="*/ 219963 h 1225803"/>
                <a:gd name="connsiteX3" fmla="*/ 414281 w 590894"/>
                <a:gd name="connsiteY3" fmla="*/ 1042923 h 1225803"/>
                <a:gd name="connsiteX0" fmla="*/ 26321 w 675662"/>
                <a:gd name="connsiteY0" fmla="*/ 1257677 h 1257677"/>
                <a:gd name="connsiteX1" fmla="*/ 163481 w 675662"/>
                <a:gd name="connsiteY1" fmla="*/ 251837 h 1257677"/>
                <a:gd name="connsiteX2" fmla="*/ 666401 w 675662"/>
                <a:gd name="connsiteY2" fmla="*/ 221357 h 1257677"/>
                <a:gd name="connsiteX3" fmla="*/ 498761 w 675662"/>
                <a:gd name="connsiteY3" fmla="*/ 1044317 h 1257677"/>
                <a:gd name="connsiteX0" fmla="*/ 43742 w 601395"/>
                <a:gd name="connsiteY0" fmla="*/ 1241740 h 1241740"/>
                <a:gd name="connsiteX1" fmla="*/ 89462 w 601395"/>
                <a:gd name="connsiteY1" fmla="*/ 251140 h 1241740"/>
                <a:gd name="connsiteX2" fmla="*/ 592382 w 601395"/>
                <a:gd name="connsiteY2" fmla="*/ 220660 h 1241740"/>
                <a:gd name="connsiteX3" fmla="*/ 424742 w 601395"/>
                <a:gd name="connsiteY3" fmla="*/ 1043620 h 1241740"/>
                <a:gd name="connsiteX0" fmla="*/ 43742 w 596005"/>
                <a:gd name="connsiteY0" fmla="*/ 1119350 h 1119350"/>
                <a:gd name="connsiteX1" fmla="*/ 89462 w 596005"/>
                <a:gd name="connsiteY1" fmla="*/ 128750 h 1119350"/>
                <a:gd name="connsiteX2" fmla="*/ 592382 w 596005"/>
                <a:gd name="connsiteY2" fmla="*/ 98270 h 1119350"/>
                <a:gd name="connsiteX3" fmla="*/ 333302 w 596005"/>
                <a:gd name="connsiteY3" fmla="*/ 921230 h 1119350"/>
                <a:gd name="connsiteX0" fmla="*/ 43742 w 597650"/>
                <a:gd name="connsiteY0" fmla="*/ 1119350 h 1119350"/>
                <a:gd name="connsiteX1" fmla="*/ 89462 w 597650"/>
                <a:gd name="connsiteY1" fmla="*/ 128750 h 1119350"/>
                <a:gd name="connsiteX2" fmla="*/ 592382 w 597650"/>
                <a:gd name="connsiteY2" fmla="*/ 98270 h 1119350"/>
                <a:gd name="connsiteX3" fmla="*/ 371402 w 597650"/>
                <a:gd name="connsiteY3" fmla="*/ 921230 h 1119350"/>
                <a:gd name="connsiteX0" fmla="*/ 43742 w 598661"/>
                <a:gd name="connsiteY0" fmla="*/ 1119967 h 1119967"/>
                <a:gd name="connsiteX1" fmla="*/ 89462 w 598661"/>
                <a:gd name="connsiteY1" fmla="*/ 129367 h 1119967"/>
                <a:gd name="connsiteX2" fmla="*/ 592382 w 598661"/>
                <a:gd name="connsiteY2" fmla="*/ 98887 h 1119967"/>
                <a:gd name="connsiteX3" fmla="*/ 390452 w 598661"/>
                <a:gd name="connsiteY3" fmla="*/ 931372 h 1119967"/>
                <a:gd name="connsiteX0" fmla="*/ 43742 w 599221"/>
                <a:gd name="connsiteY0" fmla="*/ 1116893 h 1116893"/>
                <a:gd name="connsiteX1" fmla="*/ 89462 w 599221"/>
                <a:gd name="connsiteY1" fmla="*/ 126293 h 1116893"/>
                <a:gd name="connsiteX2" fmla="*/ 592382 w 599221"/>
                <a:gd name="connsiteY2" fmla="*/ 95813 h 1116893"/>
                <a:gd name="connsiteX3" fmla="*/ 399977 w 599221"/>
                <a:gd name="connsiteY3" fmla="*/ 880673 h 1116893"/>
                <a:gd name="connsiteX0" fmla="*/ 43742 w 598661"/>
                <a:gd name="connsiteY0" fmla="*/ 1119349 h 1119349"/>
                <a:gd name="connsiteX1" fmla="*/ 89462 w 598661"/>
                <a:gd name="connsiteY1" fmla="*/ 128749 h 1119349"/>
                <a:gd name="connsiteX2" fmla="*/ 592382 w 598661"/>
                <a:gd name="connsiteY2" fmla="*/ 98269 h 1119349"/>
                <a:gd name="connsiteX3" fmla="*/ 390452 w 598661"/>
                <a:gd name="connsiteY3" fmla="*/ 921229 h 1119349"/>
                <a:gd name="connsiteX0" fmla="*/ 35221 w 396661"/>
                <a:gd name="connsiteY0" fmla="*/ 1119349 h 1119349"/>
                <a:gd name="connsiteX1" fmla="*/ 80941 w 396661"/>
                <a:gd name="connsiteY1" fmla="*/ 128749 h 1119349"/>
                <a:gd name="connsiteX2" fmla="*/ 376162 w 396661"/>
                <a:gd name="connsiteY2" fmla="*/ 98269 h 1119349"/>
                <a:gd name="connsiteX3" fmla="*/ 381931 w 396661"/>
                <a:gd name="connsiteY3" fmla="*/ 921229 h 1119349"/>
                <a:gd name="connsiteX0" fmla="*/ 151837 w 513277"/>
                <a:gd name="connsiteY0" fmla="*/ 1184144 h 1184144"/>
                <a:gd name="connsiteX1" fmla="*/ 197557 w 513277"/>
                <a:gd name="connsiteY1" fmla="*/ 193544 h 1184144"/>
                <a:gd name="connsiteX2" fmla="*/ 492778 w 513277"/>
                <a:gd name="connsiteY2" fmla="*/ 163064 h 1184144"/>
                <a:gd name="connsiteX3" fmla="*/ 498547 w 513277"/>
                <a:gd name="connsiteY3" fmla="*/ 986024 h 1184144"/>
                <a:gd name="connsiteX0" fmla="*/ 114125 w 475565"/>
                <a:gd name="connsiteY0" fmla="*/ 1184144 h 1184144"/>
                <a:gd name="connsiteX1" fmla="*/ 159845 w 475565"/>
                <a:gd name="connsiteY1" fmla="*/ 193544 h 1184144"/>
                <a:gd name="connsiteX2" fmla="*/ 455066 w 475565"/>
                <a:gd name="connsiteY2" fmla="*/ 163064 h 1184144"/>
                <a:gd name="connsiteX3" fmla="*/ 460835 w 475565"/>
                <a:gd name="connsiteY3" fmla="*/ 986024 h 1184144"/>
                <a:gd name="connsiteX0" fmla="*/ -1 w 361439"/>
                <a:gd name="connsiteY0" fmla="*/ 1090904 h 1090904"/>
                <a:gd name="connsiteX1" fmla="*/ 45719 w 361439"/>
                <a:gd name="connsiteY1" fmla="*/ 100304 h 1090904"/>
                <a:gd name="connsiteX2" fmla="*/ 340940 w 361439"/>
                <a:gd name="connsiteY2" fmla="*/ 69824 h 1090904"/>
                <a:gd name="connsiteX3" fmla="*/ 346709 w 361439"/>
                <a:gd name="connsiteY3" fmla="*/ 892784 h 1090904"/>
                <a:gd name="connsiteX0" fmla="*/ 0 w 346604"/>
                <a:gd name="connsiteY0" fmla="*/ 1135079 h 1135079"/>
                <a:gd name="connsiteX1" fmla="*/ 30884 w 346604"/>
                <a:gd name="connsiteY1" fmla="*/ 129643 h 1135079"/>
                <a:gd name="connsiteX2" fmla="*/ 326105 w 346604"/>
                <a:gd name="connsiteY2" fmla="*/ 99163 h 1135079"/>
                <a:gd name="connsiteX3" fmla="*/ 331874 w 346604"/>
                <a:gd name="connsiteY3" fmla="*/ 922123 h 1135079"/>
                <a:gd name="connsiteX0" fmla="*/ 0 w 391111"/>
                <a:gd name="connsiteY0" fmla="*/ 1166549 h 1166548"/>
                <a:gd name="connsiteX1" fmla="*/ 75391 w 391111"/>
                <a:gd name="connsiteY1" fmla="*/ 131441 h 1166548"/>
                <a:gd name="connsiteX2" fmla="*/ 370612 w 391111"/>
                <a:gd name="connsiteY2" fmla="*/ 100961 h 1166548"/>
                <a:gd name="connsiteX3" fmla="*/ 376381 w 391111"/>
                <a:gd name="connsiteY3" fmla="*/ 923921 h 1166548"/>
                <a:gd name="connsiteX0" fmla="*/ 0 w 391111"/>
                <a:gd name="connsiteY0" fmla="*/ 1154019 h 1154019"/>
                <a:gd name="connsiteX1" fmla="*/ 29319 w 391111"/>
                <a:gd name="connsiteY1" fmla="*/ 940484 h 1154019"/>
                <a:gd name="connsiteX2" fmla="*/ 75391 w 391111"/>
                <a:gd name="connsiteY2" fmla="*/ 118911 h 1154019"/>
                <a:gd name="connsiteX3" fmla="*/ 370612 w 391111"/>
                <a:gd name="connsiteY3" fmla="*/ 88431 h 1154019"/>
                <a:gd name="connsiteX4" fmla="*/ 376381 w 391111"/>
                <a:gd name="connsiteY4" fmla="*/ 911391 h 1154019"/>
                <a:gd name="connsiteX0" fmla="*/ 18086 w 409197"/>
                <a:gd name="connsiteY0" fmla="*/ 1155698 h 1155698"/>
                <a:gd name="connsiteX1" fmla="*/ 2899 w 409197"/>
                <a:gd name="connsiteY1" fmla="*/ 971834 h 1155698"/>
                <a:gd name="connsiteX2" fmla="*/ 93477 w 409197"/>
                <a:gd name="connsiteY2" fmla="*/ 120590 h 1155698"/>
                <a:gd name="connsiteX3" fmla="*/ 388698 w 409197"/>
                <a:gd name="connsiteY3" fmla="*/ 90110 h 1155698"/>
                <a:gd name="connsiteX4" fmla="*/ 394467 w 409197"/>
                <a:gd name="connsiteY4" fmla="*/ 913070 h 1155698"/>
                <a:gd name="connsiteX0" fmla="*/ 75711 w 407479"/>
                <a:gd name="connsiteY0" fmla="*/ 1111192 h 1111192"/>
                <a:gd name="connsiteX1" fmla="*/ 1181 w 407479"/>
                <a:gd name="connsiteY1" fmla="*/ 971834 h 1111192"/>
                <a:gd name="connsiteX2" fmla="*/ 91759 w 407479"/>
                <a:gd name="connsiteY2" fmla="*/ 120590 h 1111192"/>
                <a:gd name="connsiteX3" fmla="*/ 386980 w 407479"/>
                <a:gd name="connsiteY3" fmla="*/ 90110 h 1111192"/>
                <a:gd name="connsiteX4" fmla="*/ 392749 w 407479"/>
                <a:gd name="connsiteY4" fmla="*/ 913070 h 1111192"/>
                <a:gd name="connsiteX0" fmla="*/ 134613 w 407039"/>
                <a:gd name="connsiteY0" fmla="*/ 1111192 h 1111192"/>
                <a:gd name="connsiteX1" fmla="*/ 741 w 407039"/>
                <a:gd name="connsiteY1" fmla="*/ 971834 h 1111192"/>
                <a:gd name="connsiteX2" fmla="*/ 91319 w 407039"/>
                <a:gd name="connsiteY2" fmla="*/ 120590 h 1111192"/>
                <a:gd name="connsiteX3" fmla="*/ 386540 w 407039"/>
                <a:gd name="connsiteY3" fmla="*/ 90110 h 1111192"/>
                <a:gd name="connsiteX4" fmla="*/ 392309 w 407039"/>
                <a:gd name="connsiteY4" fmla="*/ 913070 h 1111192"/>
                <a:gd name="connsiteX0" fmla="*/ 208557 w 406805"/>
                <a:gd name="connsiteY0" fmla="*/ 1096356 h 1096356"/>
                <a:gd name="connsiteX1" fmla="*/ 507 w 406805"/>
                <a:gd name="connsiteY1" fmla="*/ 971834 h 1096356"/>
                <a:gd name="connsiteX2" fmla="*/ 91085 w 406805"/>
                <a:gd name="connsiteY2" fmla="*/ 120590 h 1096356"/>
                <a:gd name="connsiteX3" fmla="*/ 386306 w 406805"/>
                <a:gd name="connsiteY3" fmla="*/ 90110 h 1096356"/>
                <a:gd name="connsiteX4" fmla="*/ 392075 w 406805"/>
                <a:gd name="connsiteY4" fmla="*/ 913070 h 1096356"/>
                <a:gd name="connsiteX0" fmla="*/ 119854 w 407115"/>
                <a:gd name="connsiteY0" fmla="*/ 1126028 h 1126028"/>
                <a:gd name="connsiteX1" fmla="*/ 817 w 407115"/>
                <a:gd name="connsiteY1" fmla="*/ 971834 h 1126028"/>
                <a:gd name="connsiteX2" fmla="*/ 91395 w 407115"/>
                <a:gd name="connsiteY2" fmla="*/ 120590 h 1126028"/>
                <a:gd name="connsiteX3" fmla="*/ 386616 w 407115"/>
                <a:gd name="connsiteY3" fmla="*/ 90110 h 1126028"/>
                <a:gd name="connsiteX4" fmla="*/ 392385 w 407115"/>
                <a:gd name="connsiteY4" fmla="*/ 913070 h 1126028"/>
                <a:gd name="connsiteX0" fmla="*/ 178960 w 406878"/>
                <a:gd name="connsiteY0" fmla="*/ 1096356 h 1096356"/>
                <a:gd name="connsiteX1" fmla="*/ 580 w 406878"/>
                <a:gd name="connsiteY1" fmla="*/ 971834 h 1096356"/>
                <a:gd name="connsiteX2" fmla="*/ 91158 w 406878"/>
                <a:gd name="connsiteY2" fmla="*/ 120590 h 1096356"/>
                <a:gd name="connsiteX3" fmla="*/ 386379 w 406878"/>
                <a:gd name="connsiteY3" fmla="*/ 90110 h 1096356"/>
                <a:gd name="connsiteX4" fmla="*/ 392148 w 406878"/>
                <a:gd name="connsiteY4" fmla="*/ 913070 h 1096356"/>
                <a:gd name="connsiteX0" fmla="*/ 178380 w 406298"/>
                <a:gd name="connsiteY0" fmla="*/ 1096356 h 1163321"/>
                <a:gd name="connsiteX1" fmla="*/ 0 w 406298"/>
                <a:gd name="connsiteY1" fmla="*/ 971834 h 1163321"/>
                <a:gd name="connsiteX2" fmla="*/ 90578 w 406298"/>
                <a:gd name="connsiteY2" fmla="*/ 120590 h 1163321"/>
                <a:gd name="connsiteX3" fmla="*/ 385799 w 406298"/>
                <a:gd name="connsiteY3" fmla="*/ 90110 h 1163321"/>
                <a:gd name="connsiteX4" fmla="*/ 391568 w 406298"/>
                <a:gd name="connsiteY4" fmla="*/ 913070 h 1163321"/>
                <a:gd name="connsiteX0" fmla="*/ 178380 w 406298"/>
                <a:gd name="connsiteY0" fmla="*/ 1022178 h 1139611"/>
                <a:gd name="connsiteX1" fmla="*/ 0 w 406298"/>
                <a:gd name="connsiteY1" fmla="*/ 971834 h 1139611"/>
                <a:gd name="connsiteX2" fmla="*/ 90578 w 406298"/>
                <a:gd name="connsiteY2" fmla="*/ 120590 h 1139611"/>
                <a:gd name="connsiteX3" fmla="*/ 385799 w 406298"/>
                <a:gd name="connsiteY3" fmla="*/ 90110 h 1139611"/>
                <a:gd name="connsiteX4" fmla="*/ 391568 w 406298"/>
                <a:gd name="connsiteY4" fmla="*/ 913070 h 1139611"/>
                <a:gd name="connsiteX0" fmla="*/ 178380 w 393129"/>
                <a:gd name="connsiteY0" fmla="*/ 1020191 h 1137624"/>
                <a:gd name="connsiteX1" fmla="*/ 0 w 393129"/>
                <a:gd name="connsiteY1" fmla="*/ 969847 h 1137624"/>
                <a:gd name="connsiteX2" fmla="*/ 90578 w 393129"/>
                <a:gd name="connsiteY2" fmla="*/ 118603 h 1137624"/>
                <a:gd name="connsiteX3" fmla="*/ 385799 w 393129"/>
                <a:gd name="connsiteY3" fmla="*/ 88123 h 1137624"/>
                <a:gd name="connsiteX4" fmla="*/ 317390 w 393129"/>
                <a:gd name="connsiteY4" fmla="*/ 881412 h 1137624"/>
                <a:gd name="connsiteX0" fmla="*/ 178380 w 426632"/>
                <a:gd name="connsiteY0" fmla="*/ 1134413 h 1251846"/>
                <a:gd name="connsiteX1" fmla="*/ 0 w 426632"/>
                <a:gd name="connsiteY1" fmla="*/ 1084069 h 1251846"/>
                <a:gd name="connsiteX2" fmla="*/ 90578 w 426632"/>
                <a:gd name="connsiteY2" fmla="*/ 232825 h 1251846"/>
                <a:gd name="connsiteX3" fmla="*/ 385799 w 426632"/>
                <a:gd name="connsiteY3" fmla="*/ 202345 h 1251846"/>
                <a:gd name="connsiteX4" fmla="*/ 317390 w 426632"/>
                <a:gd name="connsiteY4" fmla="*/ 995634 h 1251846"/>
                <a:gd name="connsiteX0" fmla="*/ 178380 w 429261"/>
                <a:gd name="connsiteY0" fmla="*/ 1134413 h 1251846"/>
                <a:gd name="connsiteX1" fmla="*/ 0 w 429261"/>
                <a:gd name="connsiteY1" fmla="*/ 1084069 h 1251846"/>
                <a:gd name="connsiteX2" fmla="*/ 90578 w 429261"/>
                <a:gd name="connsiteY2" fmla="*/ 232825 h 1251846"/>
                <a:gd name="connsiteX3" fmla="*/ 385799 w 429261"/>
                <a:gd name="connsiteY3" fmla="*/ 202345 h 1251846"/>
                <a:gd name="connsiteX4" fmla="*/ 335271 w 429261"/>
                <a:gd name="connsiteY4" fmla="*/ 968811 h 1251846"/>
                <a:gd name="connsiteX0" fmla="*/ 178380 w 425434"/>
                <a:gd name="connsiteY0" fmla="*/ 1134413 h 1251846"/>
                <a:gd name="connsiteX1" fmla="*/ 0 w 425434"/>
                <a:gd name="connsiteY1" fmla="*/ 1084069 h 1251846"/>
                <a:gd name="connsiteX2" fmla="*/ 90578 w 425434"/>
                <a:gd name="connsiteY2" fmla="*/ 232825 h 1251846"/>
                <a:gd name="connsiteX3" fmla="*/ 385799 w 425434"/>
                <a:gd name="connsiteY3" fmla="*/ 202345 h 1251846"/>
                <a:gd name="connsiteX4" fmla="*/ 308448 w 425434"/>
                <a:gd name="connsiteY4" fmla="*/ 968811 h 12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34" h="1251846">
                  <a:moveTo>
                    <a:pt x="178380" y="1134413"/>
                  </a:moveTo>
                  <a:cubicBezTo>
                    <a:pt x="183267" y="1098824"/>
                    <a:pt x="31942" y="1449451"/>
                    <a:pt x="0" y="1084069"/>
                  </a:cubicBezTo>
                  <a:cubicBezTo>
                    <a:pt x="12565" y="911551"/>
                    <a:pt x="26278" y="379779"/>
                    <a:pt x="90578" y="232825"/>
                  </a:cubicBezTo>
                  <a:cubicBezTo>
                    <a:pt x="154878" y="85871"/>
                    <a:pt x="258983" y="-191831"/>
                    <a:pt x="385799" y="202345"/>
                  </a:cubicBezTo>
                  <a:cubicBezTo>
                    <a:pt x="512615" y="596521"/>
                    <a:pt x="293208" y="895151"/>
                    <a:pt x="308448" y="968811"/>
                  </a:cubicBezTo>
                </a:path>
              </a:pathLst>
            </a:cu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53" name="MH_Other_15">
              <a:extLst>
                <a:ext uri="{FF2B5EF4-FFF2-40B4-BE49-F238E27FC236}">
                  <a16:creationId xmlns:a16="http://schemas.microsoft.com/office/drawing/2014/main" xmlns="" id="{44E1020F-76E1-4494-AFC8-C99E9739863F}"/>
                </a:ext>
              </a:extLst>
            </p:cNvPr>
            <p:cNvSpPr/>
            <p:nvPr>
              <p:custDataLst>
                <p:tags r:id="rId31"/>
              </p:custDataLst>
            </p:nvPr>
          </p:nvSpPr>
          <p:spPr bwMode="auto">
            <a:xfrm>
              <a:off x="4311650" y="2195513"/>
              <a:ext cx="584200" cy="584200"/>
            </a:xfrm>
            <a:prstGeom prst="ellipse">
              <a:avLst/>
            </a:prstGeom>
            <a:solidFill>
              <a:schemeClr val="accent2"/>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000" b="1" dirty="0">
                  <a:solidFill>
                    <a:srgbClr val="FFFFFF"/>
                  </a:solidFill>
                  <a:latin typeface="Arial" panose="020B0604020202020204" pitchFamily="34" charset="0"/>
                  <a:cs typeface="Arial" panose="020B0604020202020204" pitchFamily="34" charset="0"/>
                </a:rPr>
                <a:t>02</a:t>
              </a:r>
              <a:endParaRPr lang="zh-CN" altLang="en-US" sz="2000" b="1" dirty="0">
                <a:solidFill>
                  <a:srgbClr val="FFFFFF"/>
                </a:solidFill>
                <a:latin typeface="Arial" panose="020B0604020202020204" pitchFamily="34" charset="0"/>
                <a:cs typeface="Arial" panose="020B0604020202020204" pitchFamily="34" charset="0"/>
              </a:endParaRPr>
            </a:p>
          </p:txBody>
        </p:sp>
        <p:sp>
          <p:nvSpPr>
            <p:cNvPr id="78" name="MH_Other_33">
              <a:extLst>
                <a:ext uri="{FF2B5EF4-FFF2-40B4-BE49-F238E27FC236}">
                  <a16:creationId xmlns:a16="http://schemas.microsoft.com/office/drawing/2014/main" xmlns="" id="{337F4C16-B9FB-47FB-9F25-CC98474F0369}"/>
                </a:ext>
              </a:extLst>
            </p:cNvPr>
            <p:cNvSpPr/>
            <p:nvPr>
              <p:custDataLst>
                <p:tags r:id="rId32"/>
              </p:custDataLst>
            </p:nvPr>
          </p:nvSpPr>
          <p:spPr bwMode="auto">
            <a:xfrm rot="21389837">
              <a:off x="4434048" y="2666595"/>
              <a:ext cx="354687" cy="122105"/>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79" name="MH_Other_34">
              <a:extLst>
                <a:ext uri="{FF2B5EF4-FFF2-40B4-BE49-F238E27FC236}">
                  <a16:creationId xmlns:a16="http://schemas.microsoft.com/office/drawing/2014/main" xmlns="" id="{BE18DB0A-7CAB-42C3-B430-7FF8E3ADFD21}"/>
                </a:ext>
              </a:extLst>
            </p:cNvPr>
            <p:cNvSpPr/>
            <p:nvPr>
              <p:custDataLst>
                <p:tags r:id="rId33"/>
              </p:custDataLst>
            </p:nvPr>
          </p:nvSpPr>
          <p:spPr bwMode="auto">
            <a:xfrm rot="2179789">
              <a:off x="4420420" y="2216041"/>
              <a:ext cx="383694" cy="383694"/>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70" name="矩形 69">
              <a:extLst>
                <a:ext uri="{FF2B5EF4-FFF2-40B4-BE49-F238E27FC236}">
                  <a16:creationId xmlns:a16="http://schemas.microsoft.com/office/drawing/2014/main" xmlns="" id="{42327A44-5209-4336-96E3-87D9F62197C7}"/>
                </a:ext>
              </a:extLst>
            </p:cNvPr>
            <p:cNvSpPr/>
            <p:nvPr/>
          </p:nvSpPr>
          <p:spPr>
            <a:xfrm>
              <a:off x="3738563" y="5403401"/>
              <a:ext cx="13604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89" name="矩形 88">
              <a:extLst>
                <a:ext uri="{FF2B5EF4-FFF2-40B4-BE49-F238E27FC236}">
                  <a16:creationId xmlns:a16="http://schemas.microsoft.com/office/drawing/2014/main" xmlns="" id="{E6769136-5489-4399-B5FA-BA3CEFA2B4FD}"/>
                </a:ext>
              </a:extLst>
            </p:cNvPr>
            <p:cNvSpPr/>
            <p:nvPr/>
          </p:nvSpPr>
          <p:spPr>
            <a:xfrm>
              <a:off x="3889591" y="3825898"/>
              <a:ext cx="1058429" cy="142192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用户在投影仪或者计算机上进行演示也可以将演示文稿打印出来</a:t>
              </a:r>
            </a:p>
          </p:txBody>
        </p:sp>
      </p:grpSp>
      <p:grpSp>
        <p:nvGrpSpPr>
          <p:cNvPr id="4" name="组合 3">
            <a:extLst>
              <a:ext uri="{FF2B5EF4-FFF2-40B4-BE49-F238E27FC236}">
                <a16:creationId xmlns:a16="http://schemas.microsoft.com/office/drawing/2014/main" xmlns="" id="{2F88E054-03DF-4103-A479-49732FF6396C}"/>
              </a:ext>
            </a:extLst>
          </p:cNvPr>
          <p:cNvGrpSpPr/>
          <p:nvPr/>
        </p:nvGrpSpPr>
        <p:grpSpPr>
          <a:xfrm>
            <a:off x="5449887" y="2133600"/>
            <a:ext cx="1368427" cy="3678238"/>
            <a:chOff x="5449887" y="2133600"/>
            <a:chExt cx="1368427" cy="3678238"/>
          </a:xfrm>
        </p:grpSpPr>
        <p:sp>
          <p:nvSpPr>
            <p:cNvPr id="73" name="MH_Other_3">
              <a:extLst>
                <a:ext uri="{FF2B5EF4-FFF2-40B4-BE49-F238E27FC236}">
                  <a16:creationId xmlns:a16="http://schemas.microsoft.com/office/drawing/2014/main" xmlns="" id="{824C09D3-5C63-49E1-A5BA-4AA7F453307E}"/>
                </a:ext>
              </a:extLst>
            </p:cNvPr>
            <p:cNvSpPr/>
            <p:nvPr>
              <p:custDataLst>
                <p:tags r:id="rId18"/>
              </p:custDataLst>
            </p:nvPr>
          </p:nvSpPr>
          <p:spPr>
            <a:xfrm>
              <a:off x="5965825" y="2133600"/>
              <a:ext cx="704850" cy="706438"/>
            </a:xfrm>
            <a:prstGeom prst="ellipse">
              <a:avLst/>
            </a:prstGeom>
            <a:solidFill>
              <a:sysClr val="window" lastClr="FFFFFF">
                <a:lumMod val="85000"/>
              </a:sysClr>
            </a:solidFill>
            <a:ln w="12700" cap="flat" cmpd="sng" algn="ctr">
              <a:noFill/>
              <a:prstDash val="solid"/>
              <a:miter lim="800000"/>
            </a:ln>
            <a:effectLst>
              <a:outerShdw blurRad="50800" dist="25400" dir="5400000" algn="t" rotWithShape="0">
                <a:prstClr val="black">
                  <a:alpha val="40000"/>
                </a:prstClr>
              </a:outerShdw>
            </a:effectLst>
          </p:spPr>
          <p:txBody>
            <a:bodyPr lIns="68580" tIns="34290" rIns="68580" bIns="34290" anchor="ctr"/>
            <a:lstStyle/>
            <a:p>
              <a:pPr algn="ctr">
                <a:defRPr/>
              </a:pPr>
              <a:endParaRPr lang="zh-CN" altLang="en-US" sz="1350" kern="0">
                <a:solidFill>
                  <a:srgbClr val="FFFFFF"/>
                </a:solidFill>
              </a:endParaRPr>
            </a:p>
          </p:txBody>
        </p:sp>
        <p:sp>
          <p:nvSpPr>
            <p:cNvPr id="25" name="MH_SubTitle_3">
              <a:extLst>
                <a:ext uri="{FF2B5EF4-FFF2-40B4-BE49-F238E27FC236}">
                  <a16:creationId xmlns:a16="http://schemas.microsoft.com/office/drawing/2014/main" xmlns="" id="{76763423-DCCD-489A-9D1E-836D35EC770C}"/>
                </a:ext>
              </a:extLst>
            </p:cNvPr>
            <p:cNvSpPr/>
            <p:nvPr>
              <p:custDataLst>
                <p:tags r:id="rId19"/>
              </p:custDataLst>
            </p:nvPr>
          </p:nvSpPr>
          <p:spPr>
            <a:xfrm>
              <a:off x="5456239" y="3151188"/>
              <a:ext cx="1362075" cy="2660650"/>
            </a:xfrm>
            <a:custGeom>
              <a:avLst/>
              <a:gdLst>
                <a:gd name="connsiteX0" fmla="*/ 771513 w 1543025"/>
                <a:gd name="connsiteY0" fmla="*/ 280548 h 3015913"/>
                <a:gd name="connsiteX1" fmla="*/ 640638 w 1543025"/>
                <a:gd name="connsiteY1" fmla="*/ 411423 h 3015913"/>
                <a:gd name="connsiteX2" fmla="*/ 771513 w 1543025"/>
                <a:gd name="connsiteY2" fmla="*/ 542298 h 3015913"/>
                <a:gd name="connsiteX3" fmla="*/ 902388 w 1543025"/>
                <a:gd name="connsiteY3" fmla="*/ 411423 h 3015913"/>
                <a:gd name="connsiteX4" fmla="*/ 771513 w 1543025"/>
                <a:gd name="connsiteY4" fmla="*/ 280548 h 3015913"/>
                <a:gd name="connsiteX5" fmla="*/ 771513 w 1543025"/>
                <a:gd name="connsiteY5" fmla="*/ 0 h 3015913"/>
                <a:gd name="connsiteX6" fmla="*/ 1543025 w 1543025"/>
                <a:gd name="connsiteY6" fmla="*/ 481223 h 3015913"/>
                <a:gd name="connsiteX7" fmla="*/ 1543025 w 1543025"/>
                <a:gd name="connsiteY7" fmla="*/ 3015913 h 3015913"/>
                <a:gd name="connsiteX8" fmla="*/ 0 w 1543025"/>
                <a:gd name="connsiteY8" fmla="*/ 3015913 h 3015913"/>
                <a:gd name="connsiteX9" fmla="*/ 0 w 1543025"/>
                <a:gd name="connsiteY9" fmla="*/ 481223 h 30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3025" h="3015913">
                  <a:moveTo>
                    <a:pt x="771513" y="280548"/>
                  </a:moveTo>
                  <a:cubicBezTo>
                    <a:pt x="699233" y="280548"/>
                    <a:pt x="640638" y="339143"/>
                    <a:pt x="640638" y="411423"/>
                  </a:cubicBezTo>
                  <a:cubicBezTo>
                    <a:pt x="640638" y="483703"/>
                    <a:pt x="699233" y="542298"/>
                    <a:pt x="771513" y="542298"/>
                  </a:cubicBezTo>
                  <a:cubicBezTo>
                    <a:pt x="843793" y="542298"/>
                    <a:pt x="902388" y="483703"/>
                    <a:pt x="902388" y="411423"/>
                  </a:cubicBezTo>
                  <a:cubicBezTo>
                    <a:pt x="902388" y="339143"/>
                    <a:pt x="843793" y="280548"/>
                    <a:pt x="771513" y="280548"/>
                  </a:cubicBezTo>
                  <a:close/>
                  <a:moveTo>
                    <a:pt x="771513" y="0"/>
                  </a:moveTo>
                  <a:lnTo>
                    <a:pt x="1543025" y="481223"/>
                  </a:lnTo>
                  <a:lnTo>
                    <a:pt x="1543025" y="3015913"/>
                  </a:lnTo>
                  <a:lnTo>
                    <a:pt x="0" y="3015913"/>
                  </a:lnTo>
                  <a:lnTo>
                    <a:pt x="0" y="4812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972000" anchor="ctr">
              <a:normAutofit/>
            </a:bodyPr>
            <a:lstStyle/>
            <a:p>
              <a:pPr algn="ctr">
                <a:defRPr/>
              </a:pPr>
              <a:endParaRPr lang="zh-CN" altLang="en-US" sz="2400" dirty="0">
                <a:solidFill>
                  <a:srgbClr val="FFFFFF"/>
                </a:solidFill>
              </a:endParaRPr>
            </a:p>
          </p:txBody>
        </p:sp>
        <p:sp>
          <p:nvSpPr>
            <p:cNvPr id="26" name="MH_Other_16">
              <a:extLst>
                <a:ext uri="{FF2B5EF4-FFF2-40B4-BE49-F238E27FC236}">
                  <a16:creationId xmlns:a16="http://schemas.microsoft.com/office/drawing/2014/main" xmlns="" id="{B01B3FB5-2FE1-4D96-B41A-C9D124C6771B}"/>
                </a:ext>
              </a:extLst>
            </p:cNvPr>
            <p:cNvSpPr/>
            <p:nvPr>
              <p:custDataLst>
                <p:tags r:id="rId20"/>
              </p:custDataLst>
            </p:nvPr>
          </p:nvSpPr>
          <p:spPr>
            <a:xfrm>
              <a:off x="5456239" y="5378450"/>
              <a:ext cx="1362075" cy="4333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cxnSp>
          <p:nvCxnSpPr>
            <p:cNvPr id="27" name="MH_Other_17">
              <a:extLst>
                <a:ext uri="{FF2B5EF4-FFF2-40B4-BE49-F238E27FC236}">
                  <a16:creationId xmlns:a16="http://schemas.microsoft.com/office/drawing/2014/main" xmlns="" id="{68CD8363-571B-41A3-8419-EAD346669203}"/>
                </a:ext>
              </a:extLst>
            </p:cNvPr>
            <p:cNvCxnSpPr/>
            <p:nvPr>
              <p:custDataLst>
                <p:tags r:id="rId21"/>
              </p:custDataLst>
            </p:nvPr>
          </p:nvCxnSpPr>
          <p:spPr>
            <a:xfrm>
              <a:off x="5456239" y="5378450"/>
              <a:ext cx="1362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31" name="MH_Other_19">
              <a:extLst>
                <a:ext uri="{FF2B5EF4-FFF2-40B4-BE49-F238E27FC236}">
                  <a16:creationId xmlns:a16="http://schemas.microsoft.com/office/drawing/2014/main" xmlns="" id="{885DE532-31A0-44B5-8C86-3C4EAE6265F7}"/>
                </a:ext>
              </a:extLst>
            </p:cNvPr>
            <p:cNvSpPr/>
            <p:nvPr>
              <p:custDataLst>
                <p:tags r:id="rId22"/>
              </p:custDataLst>
            </p:nvPr>
          </p:nvSpPr>
          <p:spPr>
            <a:xfrm>
              <a:off x="6048376" y="2451101"/>
              <a:ext cx="365125" cy="1076325"/>
            </a:xfrm>
            <a:custGeom>
              <a:avLst/>
              <a:gdLst>
                <a:gd name="connsiteX0" fmla="*/ 99809 w 763548"/>
                <a:gd name="connsiteY0" fmla="*/ 959606 h 959606"/>
                <a:gd name="connsiteX1" fmla="*/ 54089 w 763548"/>
                <a:gd name="connsiteY1" fmla="*/ 60446 h 959606"/>
                <a:gd name="connsiteX2" fmla="*/ 755129 w 763548"/>
                <a:gd name="connsiteY2" fmla="*/ 167126 h 959606"/>
                <a:gd name="connsiteX3" fmla="*/ 465569 w 763548"/>
                <a:gd name="connsiteY3" fmla="*/ 852926 h 959606"/>
                <a:gd name="connsiteX0" fmla="*/ 99809 w 763548"/>
                <a:gd name="connsiteY0" fmla="*/ 1041447 h 1041447"/>
                <a:gd name="connsiteX1" fmla="*/ 54089 w 763548"/>
                <a:gd name="connsiteY1" fmla="*/ 66087 h 1041447"/>
                <a:gd name="connsiteX2" fmla="*/ 755129 w 763548"/>
                <a:gd name="connsiteY2" fmla="*/ 172767 h 1041447"/>
                <a:gd name="connsiteX3" fmla="*/ 465569 w 763548"/>
                <a:gd name="connsiteY3" fmla="*/ 858567 h 1041447"/>
                <a:gd name="connsiteX0" fmla="*/ 87445 w 589165"/>
                <a:gd name="connsiteY0" fmla="*/ 1265428 h 1265428"/>
                <a:gd name="connsiteX1" fmla="*/ 41725 w 589165"/>
                <a:gd name="connsiteY1" fmla="*/ 290068 h 1265428"/>
                <a:gd name="connsiteX2" fmla="*/ 575125 w 589165"/>
                <a:gd name="connsiteY2" fmla="*/ 46228 h 1265428"/>
                <a:gd name="connsiteX3" fmla="*/ 453205 w 589165"/>
                <a:gd name="connsiteY3" fmla="*/ 1082548 h 1265428"/>
                <a:gd name="connsiteX0" fmla="*/ 23351 w 516465"/>
                <a:gd name="connsiteY0" fmla="*/ 1265428 h 1265428"/>
                <a:gd name="connsiteX1" fmla="*/ 160511 w 516465"/>
                <a:gd name="connsiteY1" fmla="*/ 290068 h 1265428"/>
                <a:gd name="connsiteX2" fmla="*/ 511031 w 516465"/>
                <a:gd name="connsiteY2" fmla="*/ 46228 h 1265428"/>
                <a:gd name="connsiteX3" fmla="*/ 389111 w 516465"/>
                <a:gd name="connsiteY3" fmla="*/ 1082548 h 1265428"/>
                <a:gd name="connsiteX0" fmla="*/ 46185 w 544047"/>
                <a:gd name="connsiteY0" fmla="*/ 1265428 h 1265428"/>
                <a:gd name="connsiteX1" fmla="*/ 76665 w 544047"/>
                <a:gd name="connsiteY1" fmla="*/ 290068 h 1265428"/>
                <a:gd name="connsiteX2" fmla="*/ 533865 w 544047"/>
                <a:gd name="connsiteY2" fmla="*/ 46228 h 1265428"/>
                <a:gd name="connsiteX3" fmla="*/ 411945 w 544047"/>
                <a:gd name="connsiteY3" fmla="*/ 1082548 h 1265428"/>
                <a:gd name="connsiteX0" fmla="*/ 110427 w 608289"/>
                <a:gd name="connsiteY0" fmla="*/ 1265428 h 1265428"/>
                <a:gd name="connsiteX1" fmla="*/ 140907 w 608289"/>
                <a:gd name="connsiteY1" fmla="*/ 290068 h 1265428"/>
                <a:gd name="connsiteX2" fmla="*/ 598107 w 608289"/>
                <a:gd name="connsiteY2" fmla="*/ 46228 h 1265428"/>
                <a:gd name="connsiteX3" fmla="*/ 476187 w 608289"/>
                <a:gd name="connsiteY3" fmla="*/ 1082548 h 1265428"/>
                <a:gd name="connsiteX0" fmla="*/ 48521 w 590413"/>
                <a:gd name="connsiteY0" fmla="*/ 1103198 h 1103198"/>
                <a:gd name="connsiteX1" fmla="*/ 79001 w 590413"/>
                <a:gd name="connsiteY1" fmla="*/ 127838 h 1103198"/>
                <a:gd name="connsiteX2" fmla="*/ 581921 w 590413"/>
                <a:gd name="connsiteY2" fmla="*/ 97358 h 1103198"/>
                <a:gd name="connsiteX3" fmla="*/ 414281 w 590413"/>
                <a:gd name="connsiteY3" fmla="*/ 920318 h 1103198"/>
                <a:gd name="connsiteX0" fmla="*/ 48521 w 590894"/>
                <a:gd name="connsiteY0" fmla="*/ 1225803 h 1225803"/>
                <a:gd name="connsiteX1" fmla="*/ 79001 w 590894"/>
                <a:gd name="connsiteY1" fmla="*/ 250443 h 1225803"/>
                <a:gd name="connsiteX2" fmla="*/ 581921 w 590894"/>
                <a:gd name="connsiteY2" fmla="*/ 219963 h 1225803"/>
                <a:gd name="connsiteX3" fmla="*/ 414281 w 590894"/>
                <a:gd name="connsiteY3" fmla="*/ 1042923 h 1225803"/>
                <a:gd name="connsiteX0" fmla="*/ 26321 w 675662"/>
                <a:gd name="connsiteY0" fmla="*/ 1257677 h 1257677"/>
                <a:gd name="connsiteX1" fmla="*/ 163481 w 675662"/>
                <a:gd name="connsiteY1" fmla="*/ 251837 h 1257677"/>
                <a:gd name="connsiteX2" fmla="*/ 666401 w 675662"/>
                <a:gd name="connsiteY2" fmla="*/ 221357 h 1257677"/>
                <a:gd name="connsiteX3" fmla="*/ 498761 w 675662"/>
                <a:gd name="connsiteY3" fmla="*/ 1044317 h 1257677"/>
                <a:gd name="connsiteX0" fmla="*/ 43742 w 601395"/>
                <a:gd name="connsiteY0" fmla="*/ 1241740 h 1241740"/>
                <a:gd name="connsiteX1" fmla="*/ 89462 w 601395"/>
                <a:gd name="connsiteY1" fmla="*/ 251140 h 1241740"/>
                <a:gd name="connsiteX2" fmla="*/ 592382 w 601395"/>
                <a:gd name="connsiteY2" fmla="*/ 220660 h 1241740"/>
                <a:gd name="connsiteX3" fmla="*/ 424742 w 601395"/>
                <a:gd name="connsiteY3" fmla="*/ 1043620 h 1241740"/>
                <a:gd name="connsiteX0" fmla="*/ 43742 w 596005"/>
                <a:gd name="connsiteY0" fmla="*/ 1119350 h 1119350"/>
                <a:gd name="connsiteX1" fmla="*/ 89462 w 596005"/>
                <a:gd name="connsiteY1" fmla="*/ 128750 h 1119350"/>
                <a:gd name="connsiteX2" fmla="*/ 592382 w 596005"/>
                <a:gd name="connsiteY2" fmla="*/ 98270 h 1119350"/>
                <a:gd name="connsiteX3" fmla="*/ 333302 w 596005"/>
                <a:gd name="connsiteY3" fmla="*/ 921230 h 1119350"/>
                <a:gd name="connsiteX0" fmla="*/ 43742 w 597650"/>
                <a:gd name="connsiteY0" fmla="*/ 1119350 h 1119350"/>
                <a:gd name="connsiteX1" fmla="*/ 89462 w 597650"/>
                <a:gd name="connsiteY1" fmla="*/ 128750 h 1119350"/>
                <a:gd name="connsiteX2" fmla="*/ 592382 w 597650"/>
                <a:gd name="connsiteY2" fmla="*/ 98270 h 1119350"/>
                <a:gd name="connsiteX3" fmla="*/ 371402 w 597650"/>
                <a:gd name="connsiteY3" fmla="*/ 921230 h 1119350"/>
                <a:gd name="connsiteX0" fmla="*/ 43742 w 598661"/>
                <a:gd name="connsiteY0" fmla="*/ 1119967 h 1119967"/>
                <a:gd name="connsiteX1" fmla="*/ 89462 w 598661"/>
                <a:gd name="connsiteY1" fmla="*/ 129367 h 1119967"/>
                <a:gd name="connsiteX2" fmla="*/ 592382 w 598661"/>
                <a:gd name="connsiteY2" fmla="*/ 98887 h 1119967"/>
                <a:gd name="connsiteX3" fmla="*/ 390452 w 598661"/>
                <a:gd name="connsiteY3" fmla="*/ 931372 h 1119967"/>
                <a:gd name="connsiteX0" fmla="*/ 43742 w 599221"/>
                <a:gd name="connsiteY0" fmla="*/ 1116893 h 1116893"/>
                <a:gd name="connsiteX1" fmla="*/ 89462 w 599221"/>
                <a:gd name="connsiteY1" fmla="*/ 126293 h 1116893"/>
                <a:gd name="connsiteX2" fmla="*/ 592382 w 599221"/>
                <a:gd name="connsiteY2" fmla="*/ 95813 h 1116893"/>
                <a:gd name="connsiteX3" fmla="*/ 399977 w 599221"/>
                <a:gd name="connsiteY3" fmla="*/ 880673 h 1116893"/>
                <a:gd name="connsiteX0" fmla="*/ 43742 w 598661"/>
                <a:gd name="connsiteY0" fmla="*/ 1119349 h 1119349"/>
                <a:gd name="connsiteX1" fmla="*/ 89462 w 598661"/>
                <a:gd name="connsiteY1" fmla="*/ 128749 h 1119349"/>
                <a:gd name="connsiteX2" fmla="*/ 592382 w 598661"/>
                <a:gd name="connsiteY2" fmla="*/ 98269 h 1119349"/>
                <a:gd name="connsiteX3" fmla="*/ 390452 w 598661"/>
                <a:gd name="connsiteY3" fmla="*/ 921229 h 1119349"/>
                <a:gd name="connsiteX0" fmla="*/ 35221 w 396661"/>
                <a:gd name="connsiteY0" fmla="*/ 1119349 h 1119349"/>
                <a:gd name="connsiteX1" fmla="*/ 80941 w 396661"/>
                <a:gd name="connsiteY1" fmla="*/ 128749 h 1119349"/>
                <a:gd name="connsiteX2" fmla="*/ 376162 w 396661"/>
                <a:gd name="connsiteY2" fmla="*/ 98269 h 1119349"/>
                <a:gd name="connsiteX3" fmla="*/ 381931 w 396661"/>
                <a:gd name="connsiteY3" fmla="*/ 921229 h 1119349"/>
                <a:gd name="connsiteX0" fmla="*/ 151837 w 513277"/>
                <a:gd name="connsiteY0" fmla="*/ 1184144 h 1184144"/>
                <a:gd name="connsiteX1" fmla="*/ 197557 w 513277"/>
                <a:gd name="connsiteY1" fmla="*/ 193544 h 1184144"/>
                <a:gd name="connsiteX2" fmla="*/ 492778 w 513277"/>
                <a:gd name="connsiteY2" fmla="*/ 163064 h 1184144"/>
                <a:gd name="connsiteX3" fmla="*/ 498547 w 513277"/>
                <a:gd name="connsiteY3" fmla="*/ 986024 h 1184144"/>
                <a:gd name="connsiteX0" fmla="*/ 114125 w 475565"/>
                <a:gd name="connsiteY0" fmla="*/ 1184144 h 1184144"/>
                <a:gd name="connsiteX1" fmla="*/ 159845 w 475565"/>
                <a:gd name="connsiteY1" fmla="*/ 193544 h 1184144"/>
                <a:gd name="connsiteX2" fmla="*/ 455066 w 475565"/>
                <a:gd name="connsiteY2" fmla="*/ 163064 h 1184144"/>
                <a:gd name="connsiteX3" fmla="*/ 460835 w 475565"/>
                <a:gd name="connsiteY3" fmla="*/ 986024 h 1184144"/>
                <a:gd name="connsiteX0" fmla="*/ -1 w 361439"/>
                <a:gd name="connsiteY0" fmla="*/ 1090904 h 1090904"/>
                <a:gd name="connsiteX1" fmla="*/ 45719 w 361439"/>
                <a:gd name="connsiteY1" fmla="*/ 100304 h 1090904"/>
                <a:gd name="connsiteX2" fmla="*/ 340940 w 361439"/>
                <a:gd name="connsiteY2" fmla="*/ 69824 h 1090904"/>
                <a:gd name="connsiteX3" fmla="*/ 346709 w 361439"/>
                <a:gd name="connsiteY3" fmla="*/ 892784 h 1090904"/>
                <a:gd name="connsiteX0" fmla="*/ 0 w 346604"/>
                <a:gd name="connsiteY0" fmla="*/ 1135079 h 1135079"/>
                <a:gd name="connsiteX1" fmla="*/ 30884 w 346604"/>
                <a:gd name="connsiteY1" fmla="*/ 129643 h 1135079"/>
                <a:gd name="connsiteX2" fmla="*/ 326105 w 346604"/>
                <a:gd name="connsiteY2" fmla="*/ 99163 h 1135079"/>
                <a:gd name="connsiteX3" fmla="*/ 331874 w 346604"/>
                <a:gd name="connsiteY3" fmla="*/ 922123 h 1135079"/>
                <a:gd name="connsiteX0" fmla="*/ 0 w 391111"/>
                <a:gd name="connsiteY0" fmla="*/ 1166549 h 1166548"/>
                <a:gd name="connsiteX1" fmla="*/ 75391 w 391111"/>
                <a:gd name="connsiteY1" fmla="*/ 131441 h 1166548"/>
                <a:gd name="connsiteX2" fmla="*/ 370612 w 391111"/>
                <a:gd name="connsiteY2" fmla="*/ 100961 h 1166548"/>
                <a:gd name="connsiteX3" fmla="*/ 376381 w 391111"/>
                <a:gd name="connsiteY3" fmla="*/ 923921 h 1166548"/>
                <a:gd name="connsiteX0" fmla="*/ 0 w 391111"/>
                <a:gd name="connsiteY0" fmla="*/ 1154019 h 1154019"/>
                <a:gd name="connsiteX1" fmla="*/ 29319 w 391111"/>
                <a:gd name="connsiteY1" fmla="*/ 940484 h 1154019"/>
                <a:gd name="connsiteX2" fmla="*/ 75391 w 391111"/>
                <a:gd name="connsiteY2" fmla="*/ 118911 h 1154019"/>
                <a:gd name="connsiteX3" fmla="*/ 370612 w 391111"/>
                <a:gd name="connsiteY3" fmla="*/ 88431 h 1154019"/>
                <a:gd name="connsiteX4" fmla="*/ 376381 w 391111"/>
                <a:gd name="connsiteY4" fmla="*/ 911391 h 1154019"/>
                <a:gd name="connsiteX0" fmla="*/ 18086 w 409197"/>
                <a:gd name="connsiteY0" fmla="*/ 1155698 h 1155698"/>
                <a:gd name="connsiteX1" fmla="*/ 2899 w 409197"/>
                <a:gd name="connsiteY1" fmla="*/ 971834 h 1155698"/>
                <a:gd name="connsiteX2" fmla="*/ 93477 w 409197"/>
                <a:gd name="connsiteY2" fmla="*/ 120590 h 1155698"/>
                <a:gd name="connsiteX3" fmla="*/ 388698 w 409197"/>
                <a:gd name="connsiteY3" fmla="*/ 90110 h 1155698"/>
                <a:gd name="connsiteX4" fmla="*/ 394467 w 409197"/>
                <a:gd name="connsiteY4" fmla="*/ 913070 h 1155698"/>
                <a:gd name="connsiteX0" fmla="*/ 75711 w 407479"/>
                <a:gd name="connsiteY0" fmla="*/ 1111192 h 1111192"/>
                <a:gd name="connsiteX1" fmla="*/ 1181 w 407479"/>
                <a:gd name="connsiteY1" fmla="*/ 971834 h 1111192"/>
                <a:gd name="connsiteX2" fmla="*/ 91759 w 407479"/>
                <a:gd name="connsiteY2" fmla="*/ 120590 h 1111192"/>
                <a:gd name="connsiteX3" fmla="*/ 386980 w 407479"/>
                <a:gd name="connsiteY3" fmla="*/ 90110 h 1111192"/>
                <a:gd name="connsiteX4" fmla="*/ 392749 w 407479"/>
                <a:gd name="connsiteY4" fmla="*/ 913070 h 1111192"/>
                <a:gd name="connsiteX0" fmla="*/ 134613 w 407039"/>
                <a:gd name="connsiteY0" fmla="*/ 1111192 h 1111192"/>
                <a:gd name="connsiteX1" fmla="*/ 741 w 407039"/>
                <a:gd name="connsiteY1" fmla="*/ 971834 h 1111192"/>
                <a:gd name="connsiteX2" fmla="*/ 91319 w 407039"/>
                <a:gd name="connsiteY2" fmla="*/ 120590 h 1111192"/>
                <a:gd name="connsiteX3" fmla="*/ 386540 w 407039"/>
                <a:gd name="connsiteY3" fmla="*/ 90110 h 1111192"/>
                <a:gd name="connsiteX4" fmla="*/ 392309 w 407039"/>
                <a:gd name="connsiteY4" fmla="*/ 913070 h 1111192"/>
                <a:gd name="connsiteX0" fmla="*/ 208557 w 406805"/>
                <a:gd name="connsiteY0" fmla="*/ 1096356 h 1096356"/>
                <a:gd name="connsiteX1" fmla="*/ 507 w 406805"/>
                <a:gd name="connsiteY1" fmla="*/ 971834 h 1096356"/>
                <a:gd name="connsiteX2" fmla="*/ 91085 w 406805"/>
                <a:gd name="connsiteY2" fmla="*/ 120590 h 1096356"/>
                <a:gd name="connsiteX3" fmla="*/ 386306 w 406805"/>
                <a:gd name="connsiteY3" fmla="*/ 90110 h 1096356"/>
                <a:gd name="connsiteX4" fmla="*/ 392075 w 406805"/>
                <a:gd name="connsiteY4" fmla="*/ 913070 h 1096356"/>
                <a:gd name="connsiteX0" fmla="*/ 119854 w 407115"/>
                <a:gd name="connsiteY0" fmla="*/ 1126028 h 1126028"/>
                <a:gd name="connsiteX1" fmla="*/ 817 w 407115"/>
                <a:gd name="connsiteY1" fmla="*/ 971834 h 1126028"/>
                <a:gd name="connsiteX2" fmla="*/ 91395 w 407115"/>
                <a:gd name="connsiteY2" fmla="*/ 120590 h 1126028"/>
                <a:gd name="connsiteX3" fmla="*/ 386616 w 407115"/>
                <a:gd name="connsiteY3" fmla="*/ 90110 h 1126028"/>
                <a:gd name="connsiteX4" fmla="*/ 392385 w 407115"/>
                <a:gd name="connsiteY4" fmla="*/ 913070 h 1126028"/>
                <a:gd name="connsiteX0" fmla="*/ 178960 w 406878"/>
                <a:gd name="connsiteY0" fmla="*/ 1096356 h 1096356"/>
                <a:gd name="connsiteX1" fmla="*/ 580 w 406878"/>
                <a:gd name="connsiteY1" fmla="*/ 971834 h 1096356"/>
                <a:gd name="connsiteX2" fmla="*/ 91158 w 406878"/>
                <a:gd name="connsiteY2" fmla="*/ 120590 h 1096356"/>
                <a:gd name="connsiteX3" fmla="*/ 386379 w 406878"/>
                <a:gd name="connsiteY3" fmla="*/ 90110 h 1096356"/>
                <a:gd name="connsiteX4" fmla="*/ 392148 w 406878"/>
                <a:gd name="connsiteY4" fmla="*/ 913070 h 1096356"/>
                <a:gd name="connsiteX0" fmla="*/ 178380 w 406298"/>
                <a:gd name="connsiteY0" fmla="*/ 1096356 h 1163321"/>
                <a:gd name="connsiteX1" fmla="*/ 0 w 406298"/>
                <a:gd name="connsiteY1" fmla="*/ 971834 h 1163321"/>
                <a:gd name="connsiteX2" fmla="*/ 90578 w 406298"/>
                <a:gd name="connsiteY2" fmla="*/ 120590 h 1163321"/>
                <a:gd name="connsiteX3" fmla="*/ 385799 w 406298"/>
                <a:gd name="connsiteY3" fmla="*/ 90110 h 1163321"/>
                <a:gd name="connsiteX4" fmla="*/ 391568 w 406298"/>
                <a:gd name="connsiteY4" fmla="*/ 913070 h 1163321"/>
                <a:gd name="connsiteX0" fmla="*/ 178380 w 406298"/>
                <a:gd name="connsiteY0" fmla="*/ 1022178 h 1139611"/>
                <a:gd name="connsiteX1" fmla="*/ 0 w 406298"/>
                <a:gd name="connsiteY1" fmla="*/ 971834 h 1139611"/>
                <a:gd name="connsiteX2" fmla="*/ 90578 w 406298"/>
                <a:gd name="connsiteY2" fmla="*/ 120590 h 1139611"/>
                <a:gd name="connsiteX3" fmla="*/ 385799 w 406298"/>
                <a:gd name="connsiteY3" fmla="*/ 90110 h 1139611"/>
                <a:gd name="connsiteX4" fmla="*/ 391568 w 406298"/>
                <a:gd name="connsiteY4" fmla="*/ 913070 h 1139611"/>
                <a:gd name="connsiteX0" fmla="*/ 178380 w 393129"/>
                <a:gd name="connsiteY0" fmla="*/ 1020191 h 1137624"/>
                <a:gd name="connsiteX1" fmla="*/ 0 w 393129"/>
                <a:gd name="connsiteY1" fmla="*/ 969847 h 1137624"/>
                <a:gd name="connsiteX2" fmla="*/ 90578 w 393129"/>
                <a:gd name="connsiteY2" fmla="*/ 118603 h 1137624"/>
                <a:gd name="connsiteX3" fmla="*/ 385799 w 393129"/>
                <a:gd name="connsiteY3" fmla="*/ 88123 h 1137624"/>
                <a:gd name="connsiteX4" fmla="*/ 317390 w 393129"/>
                <a:gd name="connsiteY4" fmla="*/ 881412 h 1137624"/>
                <a:gd name="connsiteX0" fmla="*/ 178380 w 426632"/>
                <a:gd name="connsiteY0" fmla="*/ 1134413 h 1251846"/>
                <a:gd name="connsiteX1" fmla="*/ 0 w 426632"/>
                <a:gd name="connsiteY1" fmla="*/ 1084069 h 1251846"/>
                <a:gd name="connsiteX2" fmla="*/ 90578 w 426632"/>
                <a:gd name="connsiteY2" fmla="*/ 232825 h 1251846"/>
                <a:gd name="connsiteX3" fmla="*/ 385799 w 426632"/>
                <a:gd name="connsiteY3" fmla="*/ 202345 h 1251846"/>
                <a:gd name="connsiteX4" fmla="*/ 317390 w 426632"/>
                <a:gd name="connsiteY4" fmla="*/ 995634 h 1251846"/>
                <a:gd name="connsiteX0" fmla="*/ 178380 w 429261"/>
                <a:gd name="connsiteY0" fmla="*/ 1134413 h 1251846"/>
                <a:gd name="connsiteX1" fmla="*/ 0 w 429261"/>
                <a:gd name="connsiteY1" fmla="*/ 1084069 h 1251846"/>
                <a:gd name="connsiteX2" fmla="*/ 90578 w 429261"/>
                <a:gd name="connsiteY2" fmla="*/ 232825 h 1251846"/>
                <a:gd name="connsiteX3" fmla="*/ 385799 w 429261"/>
                <a:gd name="connsiteY3" fmla="*/ 202345 h 1251846"/>
                <a:gd name="connsiteX4" fmla="*/ 335271 w 429261"/>
                <a:gd name="connsiteY4" fmla="*/ 968811 h 1251846"/>
                <a:gd name="connsiteX0" fmla="*/ 178380 w 425434"/>
                <a:gd name="connsiteY0" fmla="*/ 1134413 h 1251846"/>
                <a:gd name="connsiteX1" fmla="*/ 0 w 425434"/>
                <a:gd name="connsiteY1" fmla="*/ 1084069 h 1251846"/>
                <a:gd name="connsiteX2" fmla="*/ 90578 w 425434"/>
                <a:gd name="connsiteY2" fmla="*/ 232825 h 1251846"/>
                <a:gd name="connsiteX3" fmla="*/ 385799 w 425434"/>
                <a:gd name="connsiteY3" fmla="*/ 202345 h 1251846"/>
                <a:gd name="connsiteX4" fmla="*/ 308448 w 425434"/>
                <a:gd name="connsiteY4" fmla="*/ 968811 h 12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34" h="1251846">
                  <a:moveTo>
                    <a:pt x="178380" y="1134413"/>
                  </a:moveTo>
                  <a:cubicBezTo>
                    <a:pt x="183267" y="1098824"/>
                    <a:pt x="31942" y="1449451"/>
                    <a:pt x="0" y="1084069"/>
                  </a:cubicBezTo>
                  <a:cubicBezTo>
                    <a:pt x="12565" y="911551"/>
                    <a:pt x="26278" y="379779"/>
                    <a:pt x="90578" y="232825"/>
                  </a:cubicBezTo>
                  <a:cubicBezTo>
                    <a:pt x="154878" y="85871"/>
                    <a:pt x="258983" y="-191831"/>
                    <a:pt x="385799" y="202345"/>
                  </a:cubicBezTo>
                  <a:cubicBezTo>
                    <a:pt x="512615" y="596521"/>
                    <a:pt x="293208" y="895151"/>
                    <a:pt x="308448" y="968811"/>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33" name="MH_Other_20">
              <a:extLst>
                <a:ext uri="{FF2B5EF4-FFF2-40B4-BE49-F238E27FC236}">
                  <a16:creationId xmlns:a16="http://schemas.microsoft.com/office/drawing/2014/main" xmlns="" id="{1F89B3BD-6D5A-4199-9817-BF36E749CD05}"/>
                </a:ext>
              </a:extLst>
            </p:cNvPr>
            <p:cNvSpPr/>
            <p:nvPr>
              <p:custDataLst>
                <p:tags r:id="rId23"/>
              </p:custDataLst>
            </p:nvPr>
          </p:nvSpPr>
          <p:spPr bwMode="auto">
            <a:xfrm>
              <a:off x="6026150" y="2195513"/>
              <a:ext cx="584200" cy="584200"/>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000" b="1" dirty="0">
                  <a:solidFill>
                    <a:srgbClr val="FFFFFF"/>
                  </a:solidFill>
                  <a:latin typeface="Arial" panose="020B0604020202020204" pitchFamily="34" charset="0"/>
                  <a:cs typeface="Arial" panose="020B0604020202020204" pitchFamily="34" charset="0"/>
                </a:rPr>
                <a:t>03</a:t>
              </a:r>
              <a:endParaRPr lang="zh-CN" altLang="en-US" sz="2000" b="1" dirty="0">
                <a:solidFill>
                  <a:srgbClr val="FFFFFF"/>
                </a:solidFill>
                <a:latin typeface="Arial" panose="020B0604020202020204" pitchFamily="34" charset="0"/>
                <a:cs typeface="Arial" panose="020B0604020202020204" pitchFamily="34" charset="0"/>
              </a:endParaRPr>
            </a:p>
          </p:txBody>
        </p:sp>
        <p:sp>
          <p:nvSpPr>
            <p:cNvPr id="80" name="MH_Other_35">
              <a:extLst>
                <a:ext uri="{FF2B5EF4-FFF2-40B4-BE49-F238E27FC236}">
                  <a16:creationId xmlns:a16="http://schemas.microsoft.com/office/drawing/2014/main" xmlns="" id="{DBB55E66-2E21-4EAE-8115-6273F6065BCD}"/>
                </a:ext>
              </a:extLst>
            </p:cNvPr>
            <p:cNvSpPr/>
            <p:nvPr>
              <p:custDataLst>
                <p:tags r:id="rId24"/>
              </p:custDataLst>
            </p:nvPr>
          </p:nvSpPr>
          <p:spPr bwMode="auto">
            <a:xfrm rot="21389837">
              <a:off x="6148361" y="2666595"/>
              <a:ext cx="354687" cy="122105"/>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81" name="MH_Other_36">
              <a:extLst>
                <a:ext uri="{FF2B5EF4-FFF2-40B4-BE49-F238E27FC236}">
                  <a16:creationId xmlns:a16="http://schemas.microsoft.com/office/drawing/2014/main" xmlns="" id="{8C4E0F29-19D3-46AC-AE9F-63AC4CE39045}"/>
                </a:ext>
              </a:extLst>
            </p:cNvPr>
            <p:cNvSpPr/>
            <p:nvPr>
              <p:custDataLst>
                <p:tags r:id="rId25"/>
              </p:custDataLst>
            </p:nvPr>
          </p:nvSpPr>
          <p:spPr bwMode="auto">
            <a:xfrm rot="2179789">
              <a:off x="6134733" y="2216041"/>
              <a:ext cx="383694" cy="383694"/>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86" name="矩形 85">
              <a:extLst>
                <a:ext uri="{FF2B5EF4-FFF2-40B4-BE49-F238E27FC236}">
                  <a16:creationId xmlns:a16="http://schemas.microsoft.com/office/drawing/2014/main" xmlns="" id="{11224E2C-13CA-48DE-8E9C-A54625198727}"/>
                </a:ext>
              </a:extLst>
            </p:cNvPr>
            <p:cNvSpPr/>
            <p:nvPr/>
          </p:nvSpPr>
          <p:spPr>
            <a:xfrm>
              <a:off x="5449887" y="5403401"/>
              <a:ext cx="13604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90" name="矩形 89">
              <a:extLst>
                <a:ext uri="{FF2B5EF4-FFF2-40B4-BE49-F238E27FC236}">
                  <a16:creationId xmlns:a16="http://schemas.microsoft.com/office/drawing/2014/main" xmlns="" id="{B546F2A6-4A18-4E09-8798-22A7B0A36944}"/>
                </a:ext>
              </a:extLst>
            </p:cNvPr>
            <p:cNvSpPr/>
            <p:nvPr/>
          </p:nvSpPr>
          <p:spPr>
            <a:xfrm>
              <a:off x="5612246" y="3825898"/>
              <a:ext cx="1058429" cy="142192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用户在投影仪或者计算机上进行演示也可以将演示文稿打印出来</a:t>
              </a:r>
            </a:p>
          </p:txBody>
        </p:sp>
      </p:grpSp>
      <p:grpSp>
        <p:nvGrpSpPr>
          <p:cNvPr id="5" name="组合 4">
            <a:extLst>
              <a:ext uri="{FF2B5EF4-FFF2-40B4-BE49-F238E27FC236}">
                <a16:creationId xmlns:a16="http://schemas.microsoft.com/office/drawing/2014/main" xmlns="" id="{218AFCEA-0F48-47E1-980E-875B82B1716E}"/>
              </a:ext>
            </a:extLst>
          </p:cNvPr>
          <p:cNvGrpSpPr/>
          <p:nvPr/>
        </p:nvGrpSpPr>
        <p:grpSpPr>
          <a:xfrm>
            <a:off x="7161211" y="2133600"/>
            <a:ext cx="1371603" cy="3678238"/>
            <a:chOff x="7161211" y="2133600"/>
            <a:chExt cx="1371603" cy="3678238"/>
          </a:xfrm>
        </p:grpSpPr>
        <p:sp>
          <p:nvSpPr>
            <p:cNvPr id="74" name="MH_Other_4">
              <a:extLst>
                <a:ext uri="{FF2B5EF4-FFF2-40B4-BE49-F238E27FC236}">
                  <a16:creationId xmlns:a16="http://schemas.microsoft.com/office/drawing/2014/main" xmlns="" id="{74F8F980-9689-4025-863E-80F67CFE1BC9}"/>
                </a:ext>
              </a:extLst>
            </p:cNvPr>
            <p:cNvSpPr/>
            <p:nvPr>
              <p:custDataLst>
                <p:tags r:id="rId10"/>
              </p:custDataLst>
            </p:nvPr>
          </p:nvSpPr>
          <p:spPr>
            <a:xfrm>
              <a:off x="7680325" y="2133600"/>
              <a:ext cx="704850" cy="706438"/>
            </a:xfrm>
            <a:prstGeom prst="ellipse">
              <a:avLst/>
            </a:prstGeom>
            <a:solidFill>
              <a:sysClr val="window" lastClr="FFFFFF">
                <a:lumMod val="85000"/>
              </a:sysClr>
            </a:solidFill>
            <a:ln w="12700" cap="flat" cmpd="sng" algn="ctr">
              <a:noFill/>
              <a:prstDash val="solid"/>
              <a:miter lim="800000"/>
            </a:ln>
            <a:effectLst>
              <a:outerShdw blurRad="50800" dist="25400" dir="5400000" algn="t" rotWithShape="0">
                <a:prstClr val="black">
                  <a:alpha val="40000"/>
                </a:prstClr>
              </a:outerShdw>
            </a:effectLst>
          </p:spPr>
          <p:txBody>
            <a:bodyPr lIns="68580" tIns="34290" rIns="68580" bIns="34290" anchor="ctr"/>
            <a:lstStyle/>
            <a:p>
              <a:pPr algn="ctr">
                <a:defRPr/>
              </a:pPr>
              <a:endParaRPr lang="zh-CN" altLang="en-US" sz="1350" kern="0">
                <a:solidFill>
                  <a:srgbClr val="FFFFFF"/>
                </a:solidFill>
              </a:endParaRPr>
            </a:p>
          </p:txBody>
        </p:sp>
        <p:sp>
          <p:nvSpPr>
            <p:cNvPr id="39" name="MH_SubTitle_4">
              <a:extLst>
                <a:ext uri="{FF2B5EF4-FFF2-40B4-BE49-F238E27FC236}">
                  <a16:creationId xmlns:a16="http://schemas.microsoft.com/office/drawing/2014/main" xmlns="" id="{D4EA446D-42E0-4893-97A2-064DF44A664B}"/>
                </a:ext>
              </a:extLst>
            </p:cNvPr>
            <p:cNvSpPr/>
            <p:nvPr>
              <p:custDataLst>
                <p:tags r:id="rId11"/>
              </p:custDataLst>
            </p:nvPr>
          </p:nvSpPr>
          <p:spPr>
            <a:xfrm>
              <a:off x="7170739" y="3151188"/>
              <a:ext cx="1362075" cy="2660650"/>
            </a:xfrm>
            <a:custGeom>
              <a:avLst/>
              <a:gdLst>
                <a:gd name="connsiteX0" fmla="*/ 771513 w 1543025"/>
                <a:gd name="connsiteY0" fmla="*/ 280548 h 3015913"/>
                <a:gd name="connsiteX1" fmla="*/ 640638 w 1543025"/>
                <a:gd name="connsiteY1" fmla="*/ 411423 h 3015913"/>
                <a:gd name="connsiteX2" fmla="*/ 771513 w 1543025"/>
                <a:gd name="connsiteY2" fmla="*/ 542298 h 3015913"/>
                <a:gd name="connsiteX3" fmla="*/ 902388 w 1543025"/>
                <a:gd name="connsiteY3" fmla="*/ 411423 h 3015913"/>
                <a:gd name="connsiteX4" fmla="*/ 771513 w 1543025"/>
                <a:gd name="connsiteY4" fmla="*/ 280548 h 3015913"/>
                <a:gd name="connsiteX5" fmla="*/ 771513 w 1543025"/>
                <a:gd name="connsiteY5" fmla="*/ 0 h 3015913"/>
                <a:gd name="connsiteX6" fmla="*/ 1543025 w 1543025"/>
                <a:gd name="connsiteY6" fmla="*/ 481223 h 3015913"/>
                <a:gd name="connsiteX7" fmla="*/ 1543025 w 1543025"/>
                <a:gd name="connsiteY7" fmla="*/ 3015913 h 3015913"/>
                <a:gd name="connsiteX8" fmla="*/ 0 w 1543025"/>
                <a:gd name="connsiteY8" fmla="*/ 3015913 h 3015913"/>
                <a:gd name="connsiteX9" fmla="*/ 0 w 1543025"/>
                <a:gd name="connsiteY9" fmla="*/ 481223 h 30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3025" h="3015913">
                  <a:moveTo>
                    <a:pt x="771513" y="280548"/>
                  </a:moveTo>
                  <a:cubicBezTo>
                    <a:pt x="699233" y="280548"/>
                    <a:pt x="640638" y="339143"/>
                    <a:pt x="640638" y="411423"/>
                  </a:cubicBezTo>
                  <a:cubicBezTo>
                    <a:pt x="640638" y="483703"/>
                    <a:pt x="699233" y="542298"/>
                    <a:pt x="771513" y="542298"/>
                  </a:cubicBezTo>
                  <a:cubicBezTo>
                    <a:pt x="843793" y="542298"/>
                    <a:pt x="902388" y="483703"/>
                    <a:pt x="902388" y="411423"/>
                  </a:cubicBezTo>
                  <a:cubicBezTo>
                    <a:pt x="902388" y="339143"/>
                    <a:pt x="843793" y="280548"/>
                    <a:pt x="771513" y="280548"/>
                  </a:cubicBezTo>
                  <a:close/>
                  <a:moveTo>
                    <a:pt x="771513" y="0"/>
                  </a:moveTo>
                  <a:lnTo>
                    <a:pt x="1543025" y="481223"/>
                  </a:lnTo>
                  <a:lnTo>
                    <a:pt x="1543025" y="3015913"/>
                  </a:lnTo>
                  <a:lnTo>
                    <a:pt x="0" y="3015913"/>
                  </a:lnTo>
                  <a:lnTo>
                    <a:pt x="0" y="4812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972000" anchor="ctr">
              <a:normAutofit/>
            </a:bodyPr>
            <a:lstStyle/>
            <a:p>
              <a:pPr algn="ctr">
                <a:defRPr/>
              </a:pPr>
              <a:endParaRPr lang="zh-CN" altLang="en-US" sz="2400" dirty="0">
                <a:solidFill>
                  <a:srgbClr val="FFFFFF"/>
                </a:solidFill>
              </a:endParaRPr>
            </a:p>
          </p:txBody>
        </p:sp>
        <p:sp>
          <p:nvSpPr>
            <p:cNvPr id="40" name="MH_Other_21">
              <a:extLst>
                <a:ext uri="{FF2B5EF4-FFF2-40B4-BE49-F238E27FC236}">
                  <a16:creationId xmlns:a16="http://schemas.microsoft.com/office/drawing/2014/main" xmlns="" id="{64233E62-B28D-4BCD-A9AD-3D6E6E831E0C}"/>
                </a:ext>
              </a:extLst>
            </p:cNvPr>
            <p:cNvSpPr/>
            <p:nvPr>
              <p:custDataLst>
                <p:tags r:id="rId12"/>
              </p:custDataLst>
            </p:nvPr>
          </p:nvSpPr>
          <p:spPr>
            <a:xfrm>
              <a:off x="7170739" y="5378450"/>
              <a:ext cx="1362075" cy="4333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cxnSp>
          <p:nvCxnSpPr>
            <p:cNvPr id="42" name="MH_Other_22">
              <a:extLst>
                <a:ext uri="{FF2B5EF4-FFF2-40B4-BE49-F238E27FC236}">
                  <a16:creationId xmlns:a16="http://schemas.microsoft.com/office/drawing/2014/main" xmlns="" id="{10E987BD-D328-445D-A340-B80E2D6255AE}"/>
                </a:ext>
              </a:extLst>
            </p:cNvPr>
            <p:cNvCxnSpPr/>
            <p:nvPr>
              <p:custDataLst>
                <p:tags r:id="rId13"/>
              </p:custDataLst>
            </p:nvPr>
          </p:nvCxnSpPr>
          <p:spPr>
            <a:xfrm>
              <a:off x="7170739" y="5378450"/>
              <a:ext cx="1362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45" name="MH_Other_24">
              <a:extLst>
                <a:ext uri="{FF2B5EF4-FFF2-40B4-BE49-F238E27FC236}">
                  <a16:creationId xmlns:a16="http://schemas.microsoft.com/office/drawing/2014/main" xmlns="" id="{E65757C0-7D59-4456-8794-356EF215ECA9}"/>
                </a:ext>
              </a:extLst>
            </p:cNvPr>
            <p:cNvSpPr/>
            <p:nvPr>
              <p:custDataLst>
                <p:tags r:id="rId14"/>
              </p:custDataLst>
            </p:nvPr>
          </p:nvSpPr>
          <p:spPr>
            <a:xfrm>
              <a:off x="7762876" y="2451101"/>
              <a:ext cx="365125" cy="1076325"/>
            </a:xfrm>
            <a:custGeom>
              <a:avLst/>
              <a:gdLst>
                <a:gd name="connsiteX0" fmla="*/ 99809 w 763548"/>
                <a:gd name="connsiteY0" fmla="*/ 959606 h 959606"/>
                <a:gd name="connsiteX1" fmla="*/ 54089 w 763548"/>
                <a:gd name="connsiteY1" fmla="*/ 60446 h 959606"/>
                <a:gd name="connsiteX2" fmla="*/ 755129 w 763548"/>
                <a:gd name="connsiteY2" fmla="*/ 167126 h 959606"/>
                <a:gd name="connsiteX3" fmla="*/ 465569 w 763548"/>
                <a:gd name="connsiteY3" fmla="*/ 852926 h 959606"/>
                <a:gd name="connsiteX0" fmla="*/ 99809 w 763548"/>
                <a:gd name="connsiteY0" fmla="*/ 1041447 h 1041447"/>
                <a:gd name="connsiteX1" fmla="*/ 54089 w 763548"/>
                <a:gd name="connsiteY1" fmla="*/ 66087 h 1041447"/>
                <a:gd name="connsiteX2" fmla="*/ 755129 w 763548"/>
                <a:gd name="connsiteY2" fmla="*/ 172767 h 1041447"/>
                <a:gd name="connsiteX3" fmla="*/ 465569 w 763548"/>
                <a:gd name="connsiteY3" fmla="*/ 858567 h 1041447"/>
                <a:gd name="connsiteX0" fmla="*/ 87445 w 589165"/>
                <a:gd name="connsiteY0" fmla="*/ 1265428 h 1265428"/>
                <a:gd name="connsiteX1" fmla="*/ 41725 w 589165"/>
                <a:gd name="connsiteY1" fmla="*/ 290068 h 1265428"/>
                <a:gd name="connsiteX2" fmla="*/ 575125 w 589165"/>
                <a:gd name="connsiteY2" fmla="*/ 46228 h 1265428"/>
                <a:gd name="connsiteX3" fmla="*/ 453205 w 589165"/>
                <a:gd name="connsiteY3" fmla="*/ 1082548 h 1265428"/>
                <a:gd name="connsiteX0" fmla="*/ 23351 w 516465"/>
                <a:gd name="connsiteY0" fmla="*/ 1265428 h 1265428"/>
                <a:gd name="connsiteX1" fmla="*/ 160511 w 516465"/>
                <a:gd name="connsiteY1" fmla="*/ 290068 h 1265428"/>
                <a:gd name="connsiteX2" fmla="*/ 511031 w 516465"/>
                <a:gd name="connsiteY2" fmla="*/ 46228 h 1265428"/>
                <a:gd name="connsiteX3" fmla="*/ 389111 w 516465"/>
                <a:gd name="connsiteY3" fmla="*/ 1082548 h 1265428"/>
                <a:gd name="connsiteX0" fmla="*/ 46185 w 544047"/>
                <a:gd name="connsiteY0" fmla="*/ 1265428 h 1265428"/>
                <a:gd name="connsiteX1" fmla="*/ 76665 w 544047"/>
                <a:gd name="connsiteY1" fmla="*/ 290068 h 1265428"/>
                <a:gd name="connsiteX2" fmla="*/ 533865 w 544047"/>
                <a:gd name="connsiteY2" fmla="*/ 46228 h 1265428"/>
                <a:gd name="connsiteX3" fmla="*/ 411945 w 544047"/>
                <a:gd name="connsiteY3" fmla="*/ 1082548 h 1265428"/>
                <a:gd name="connsiteX0" fmla="*/ 110427 w 608289"/>
                <a:gd name="connsiteY0" fmla="*/ 1265428 h 1265428"/>
                <a:gd name="connsiteX1" fmla="*/ 140907 w 608289"/>
                <a:gd name="connsiteY1" fmla="*/ 290068 h 1265428"/>
                <a:gd name="connsiteX2" fmla="*/ 598107 w 608289"/>
                <a:gd name="connsiteY2" fmla="*/ 46228 h 1265428"/>
                <a:gd name="connsiteX3" fmla="*/ 476187 w 608289"/>
                <a:gd name="connsiteY3" fmla="*/ 1082548 h 1265428"/>
                <a:gd name="connsiteX0" fmla="*/ 48521 w 590413"/>
                <a:gd name="connsiteY0" fmla="*/ 1103198 h 1103198"/>
                <a:gd name="connsiteX1" fmla="*/ 79001 w 590413"/>
                <a:gd name="connsiteY1" fmla="*/ 127838 h 1103198"/>
                <a:gd name="connsiteX2" fmla="*/ 581921 w 590413"/>
                <a:gd name="connsiteY2" fmla="*/ 97358 h 1103198"/>
                <a:gd name="connsiteX3" fmla="*/ 414281 w 590413"/>
                <a:gd name="connsiteY3" fmla="*/ 920318 h 1103198"/>
                <a:gd name="connsiteX0" fmla="*/ 48521 w 590894"/>
                <a:gd name="connsiteY0" fmla="*/ 1225803 h 1225803"/>
                <a:gd name="connsiteX1" fmla="*/ 79001 w 590894"/>
                <a:gd name="connsiteY1" fmla="*/ 250443 h 1225803"/>
                <a:gd name="connsiteX2" fmla="*/ 581921 w 590894"/>
                <a:gd name="connsiteY2" fmla="*/ 219963 h 1225803"/>
                <a:gd name="connsiteX3" fmla="*/ 414281 w 590894"/>
                <a:gd name="connsiteY3" fmla="*/ 1042923 h 1225803"/>
                <a:gd name="connsiteX0" fmla="*/ 26321 w 675662"/>
                <a:gd name="connsiteY0" fmla="*/ 1257677 h 1257677"/>
                <a:gd name="connsiteX1" fmla="*/ 163481 w 675662"/>
                <a:gd name="connsiteY1" fmla="*/ 251837 h 1257677"/>
                <a:gd name="connsiteX2" fmla="*/ 666401 w 675662"/>
                <a:gd name="connsiteY2" fmla="*/ 221357 h 1257677"/>
                <a:gd name="connsiteX3" fmla="*/ 498761 w 675662"/>
                <a:gd name="connsiteY3" fmla="*/ 1044317 h 1257677"/>
                <a:gd name="connsiteX0" fmla="*/ 43742 w 601395"/>
                <a:gd name="connsiteY0" fmla="*/ 1241740 h 1241740"/>
                <a:gd name="connsiteX1" fmla="*/ 89462 w 601395"/>
                <a:gd name="connsiteY1" fmla="*/ 251140 h 1241740"/>
                <a:gd name="connsiteX2" fmla="*/ 592382 w 601395"/>
                <a:gd name="connsiteY2" fmla="*/ 220660 h 1241740"/>
                <a:gd name="connsiteX3" fmla="*/ 424742 w 601395"/>
                <a:gd name="connsiteY3" fmla="*/ 1043620 h 1241740"/>
                <a:gd name="connsiteX0" fmla="*/ 43742 w 596005"/>
                <a:gd name="connsiteY0" fmla="*/ 1119350 h 1119350"/>
                <a:gd name="connsiteX1" fmla="*/ 89462 w 596005"/>
                <a:gd name="connsiteY1" fmla="*/ 128750 h 1119350"/>
                <a:gd name="connsiteX2" fmla="*/ 592382 w 596005"/>
                <a:gd name="connsiteY2" fmla="*/ 98270 h 1119350"/>
                <a:gd name="connsiteX3" fmla="*/ 333302 w 596005"/>
                <a:gd name="connsiteY3" fmla="*/ 921230 h 1119350"/>
                <a:gd name="connsiteX0" fmla="*/ 43742 w 597650"/>
                <a:gd name="connsiteY0" fmla="*/ 1119350 h 1119350"/>
                <a:gd name="connsiteX1" fmla="*/ 89462 w 597650"/>
                <a:gd name="connsiteY1" fmla="*/ 128750 h 1119350"/>
                <a:gd name="connsiteX2" fmla="*/ 592382 w 597650"/>
                <a:gd name="connsiteY2" fmla="*/ 98270 h 1119350"/>
                <a:gd name="connsiteX3" fmla="*/ 371402 w 597650"/>
                <a:gd name="connsiteY3" fmla="*/ 921230 h 1119350"/>
                <a:gd name="connsiteX0" fmla="*/ 43742 w 598661"/>
                <a:gd name="connsiteY0" fmla="*/ 1119967 h 1119967"/>
                <a:gd name="connsiteX1" fmla="*/ 89462 w 598661"/>
                <a:gd name="connsiteY1" fmla="*/ 129367 h 1119967"/>
                <a:gd name="connsiteX2" fmla="*/ 592382 w 598661"/>
                <a:gd name="connsiteY2" fmla="*/ 98887 h 1119967"/>
                <a:gd name="connsiteX3" fmla="*/ 390452 w 598661"/>
                <a:gd name="connsiteY3" fmla="*/ 931372 h 1119967"/>
                <a:gd name="connsiteX0" fmla="*/ 43742 w 599221"/>
                <a:gd name="connsiteY0" fmla="*/ 1116893 h 1116893"/>
                <a:gd name="connsiteX1" fmla="*/ 89462 w 599221"/>
                <a:gd name="connsiteY1" fmla="*/ 126293 h 1116893"/>
                <a:gd name="connsiteX2" fmla="*/ 592382 w 599221"/>
                <a:gd name="connsiteY2" fmla="*/ 95813 h 1116893"/>
                <a:gd name="connsiteX3" fmla="*/ 399977 w 599221"/>
                <a:gd name="connsiteY3" fmla="*/ 880673 h 1116893"/>
                <a:gd name="connsiteX0" fmla="*/ 43742 w 598661"/>
                <a:gd name="connsiteY0" fmla="*/ 1119349 h 1119349"/>
                <a:gd name="connsiteX1" fmla="*/ 89462 w 598661"/>
                <a:gd name="connsiteY1" fmla="*/ 128749 h 1119349"/>
                <a:gd name="connsiteX2" fmla="*/ 592382 w 598661"/>
                <a:gd name="connsiteY2" fmla="*/ 98269 h 1119349"/>
                <a:gd name="connsiteX3" fmla="*/ 390452 w 598661"/>
                <a:gd name="connsiteY3" fmla="*/ 921229 h 1119349"/>
                <a:gd name="connsiteX0" fmla="*/ 35221 w 396661"/>
                <a:gd name="connsiteY0" fmla="*/ 1119349 h 1119349"/>
                <a:gd name="connsiteX1" fmla="*/ 80941 w 396661"/>
                <a:gd name="connsiteY1" fmla="*/ 128749 h 1119349"/>
                <a:gd name="connsiteX2" fmla="*/ 376162 w 396661"/>
                <a:gd name="connsiteY2" fmla="*/ 98269 h 1119349"/>
                <a:gd name="connsiteX3" fmla="*/ 381931 w 396661"/>
                <a:gd name="connsiteY3" fmla="*/ 921229 h 1119349"/>
                <a:gd name="connsiteX0" fmla="*/ 151837 w 513277"/>
                <a:gd name="connsiteY0" fmla="*/ 1184144 h 1184144"/>
                <a:gd name="connsiteX1" fmla="*/ 197557 w 513277"/>
                <a:gd name="connsiteY1" fmla="*/ 193544 h 1184144"/>
                <a:gd name="connsiteX2" fmla="*/ 492778 w 513277"/>
                <a:gd name="connsiteY2" fmla="*/ 163064 h 1184144"/>
                <a:gd name="connsiteX3" fmla="*/ 498547 w 513277"/>
                <a:gd name="connsiteY3" fmla="*/ 986024 h 1184144"/>
                <a:gd name="connsiteX0" fmla="*/ 114125 w 475565"/>
                <a:gd name="connsiteY0" fmla="*/ 1184144 h 1184144"/>
                <a:gd name="connsiteX1" fmla="*/ 159845 w 475565"/>
                <a:gd name="connsiteY1" fmla="*/ 193544 h 1184144"/>
                <a:gd name="connsiteX2" fmla="*/ 455066 w 475565"/>
                <a:gd name="connsiteY2" fmla="*/ 163064 h 1184144"/>
                <a:gd name="connsiteX3" fmla="*/ 460835 w 475565"/>
                <a:gd name="connsiteY3" fmla="*/ 986024 h 1184144"/>
                <a:gd name="connsiteX0" fmla="*/ -1 w 361439"/>
                <a:gd name="connsiteY0" fmla="*/ 1090904 h 1090904"/>
                <a:gd name="connsiteX1" fmla="*/ 45719 w 361439"/>
                <a:gd name="connsiteY1" fmla="*/ 100304 h 1090904"/>
                <a:gd name="connsiteX2" fmla="*/ 340940 w 361439"/>
                <a:gd name="connsiteY2" fmla="*/ 69824 h 1090904"/>
                <a:gd name="connsiteX3" fmla="*/ 346709 w 361439"/>
                <a:gd name="connsiteY3" fmla="*/ 892784 h 1090904"/>
                <a:gd name="connsiteX0" fmla="*/ 0 w 346604"/>
                <a:gd name="connsiteY0" fmla="*/ 1135079 h 1135079"/>
                <a:gd name="connsiteX1" fmla="*/ 30884 w 346604"/>
                <a:gd name="connsiteY1" fmla="*/ 129643 h 1135079"/>
                <a:gd name="connsiteX2" fmla="*/ 326105 w 346604"/>
                <a:gd name="connsiteY2" fmla="*/ 99163 h 1135079"/>
                <a:gd name="connsiteX3" fmla="*/ 331874 w 346604"/>
                <a:gd name="connsiteY3" fmla="*/ 922123 h 1135079"/>
                <a:gd name="connsiteX0" fmla="*/ 0 w 391111"/>
                <a:gd name="connsiteY0" fmla="*/ 1166549 h 1166548"/>
                <a:gd name="connsiteX1" fmla="*/ 75391 w 391111"/>
                <a:gd name="connsiteY1" fmla="*/ 131441 h 1166548"/>
                <a:gd name="connsiteX2" fmla="*/ 370612 w 391111"/>
                <a:gd name="connsiteY2" fmla="*/ 100961 h 1166548"/>
                <a:gd name="connsiteX3" fmla="*/ 376381 w 391111"/>
                <a:gd name="connsiteY3" fmla="*/ 923921 h 1166548"/>
                <a:gd name="connsiteX0" fmla="*/ 0 w 391111"/>
                <a:gd name="connsiteY0" fmla="*/ 1154019 h 1154019"/>
                <a:gd name="connsiteX1" fmla="*/ 29319 w 391111"/>
                <a:gd name="connsiteY1" fmla="*/ 940484 h 1154019"/>
                <a:gd name="connsiteX2" fmla="*/ 75391 w 391111"/>
                <a:gd name="connsiteY2" fmla="*/ 118911 h 1154019"/>
                <a:gd name="connsiteX3" fmla="*/ 370612 w 391111"/>
                <a:gd name="connsiteY3" fmla="*/ 88431 h 1154019"/>
                <a:gd name="connsiteX4" fmla="*/ 376381 w 391111"/>
                <a:gd name="connsiteY4" fmla="*/ 911391 h 1154019"/>
                <a:gd name="connsiteX0" fmla="*/ 18086 w 409197"/>
                <a:gd name="connsiteY0" fmla="*/ 1155698 h 1155698"/>
                <a:gd name="connsiteX1" fmla="*/ 2899 w 409197"/>
                <a:gd name="connsiteY1" fmla="*/ 971834 h 1155698"/>
                <a:gd name="connsiteX2" fmla="*/ 93477 w 409197"/>
                <a:gd name="connsiteY2" fmla="*/ 120590 h 1155698"/>
                <a:gd name="connsiteX3" fmla="*/ 388698 w 409197"/>
                <a:gd name="connsiteY3" fmla="*/ 90110 h 1155698"/>
                <a:gd name="connsiteX4" fmla="*/ 394467 w 409197"/>
                <a:gd name="connsiteY4" fmla="*/ 913070 h 1155698"/>
                <a:gd name="connsiteX0" fmla="*/ 75711 w 407479"/>
                <a:gd name="connsiteY0" fmla="*/ 1111192 h 1111192"/>
                <a:gd name="connsiteX1" fmla="*/ 1181 w 407479"/>
                <a:gd name="connsiteY1" fmla="*/ 971834 h 1111192"/>
                <a:gd name="connsiteX2" fmla="*/ 91759 w 407479"/>
                <a:gd name="connsiteY2" fmla="*/ 120590 h 1111192"/>
                <a:gd name="connsiteX3" fmla="*/ 386980 w 407479"/>
                <a:gd name="connsiteY3" fmla="*/ 90110 h 1111192"/>
                <a:gd name="connsiteX4" fmla="*/ 392749 w 407479"/>
                <a:gd name="connsiteY4" fmla="*/ 913070 h 1111192"/>
                <a:gd name="connsiteX0" fmla="*/ 134613 w 407039"/>
                <a:gd name="connsiteY0" fmla="*/ 1111192 h 1111192"/>
                <a:gd name="connsiteX1" fmla="*/ 741 w 407039"/>
                <a:gd name="connsiteY1" fmla="*/ 971834 h 1111192"/>
                <a:gd name="connsiteX2" fmla="*/ 91319 w 407039"/>
                <a:gd name="connsiteY2" fmla="*/ 120590 h 1111192"/>
                <a:gd name="connsiteX3" fmla="*/ 386540 w 407039"/>
                <a:gd name="connsiteY3" fmla="*/ 90110 h 1111192"/>
                <a:gd name="connsiteX4" fmla="*/ 392309 w 407039"/>
                <a:gd name="connsiteY4" fmla="*/ 913070 h 1111192"/>
                <a:gd name="connsiteX0" fmla="*/ 208557 w 406805"/>
                <a:gd name="connsiteY0" fmla="*/ 1096356 h 1096356"/>
                <a:gd name="connsiteX1" fmla="*/ 507 w 406805"/>
                <a:gd name="connsiteY1" fmla="*/ 971834 h 1096356"/>
                <a:gd name="connsiteX2" fmla="*/ 91085 w 406805"/>
                <a:gd name="connsiteY2" fmla="*/ 120590 h 1096356"/>
                <a:gd name="connsiteX3" fmla="*/ 386306 w 406805"/>
                <a:gd name="connsiteY3" fmla="*/ 90110 h 1096356"/>
                <a:gd name="connsiteX4" fmla="*/ 392075 w 406805"/>
                <a:gd name="connsiteY4" fmla="*/ 913070 h 1096356"/>
                <a:gd name="connsiteX0" fmla="*/ 119854 w 407115"/>
                <a:gd name="connsiteY0" fmla="*/ 1126028 h 1126028"/>
                <a:gd name="connsiteX1" fmla="*/ 817 w 407115"/>
                <a:gd name="connsiteY1" fmla="*/ 971834 h 1126028"/>
                <a:gd name="connsiteX2" fmla="*/ 91395 w 407115"/>
                <a:gd name="connsiteY2" fmla="*/ 120590 h 1126028"/>
                <a:gd name="connsiteX3" fmla="*/ 386616 w 407115"/>
                <a:gd name="connsiteY3" fmla="*/ 90110 h 1126028"/>
                <a:gd name="connsiteX4" fmla="*/ 392385 w 407115"/>
                <a:gd name="connsiteY4" fmla="*/ 913070 h 1126028"/>
                <a:gd name="connsiteX0" fmla="*/ 178960 w 406878"/>
                <a:gd name="connsiteY0" fmla="*/ 1096356 h 1096356"/>
                <a:gd name="connsiteX1" fmla="*/ 580 w 406878"/>
                <a:gd name="connsiteY1" fmla="*/ 971834 h 1096356"/>
                <a:gd name="connsiteX2" fmla="*/ 91158 w 406878"/>
                <a:gd name="connsiteY2" fmla="*/ 120590 h 1096356"/>
                <a:gd name="connsiteX3" fmla="*/ 386379 w 406878"/>
                <a:gd name="connsiteY3" fmla="*/ 90110 h 1096356"/>
                <a:gd name="connsiteX4" fmla="*/ 392148 w 406878"/>
                <a:gd name="connsiteY4" fmla="*/ 913070 h 1096356"/>
                <a:gd name="connsiteX0" fmla="*/ 178380 w 406298"/>
                <a:gd name="connsiteY0" fmla="*/ 1096356 h 1163321"/>
                <a:gd name="connsiteX1" fmla="*/ 0 w 406298"/>
                <a:gd name="connsiteY1" fmla="*/ 971834 h 1163321"/>
                <a:gd name="connsiteX2" fmla="*/ 90578 w 406298"/>
                <a:gd name="connsiteY2" fmla="*/ 120590 h 1163321"/>
                <a:gd name="connsiteX3" fmla="*/ 385799 w 406298"/>
                <a:gd name="connsiteY3" fmla="*/ 90110 h 1163321"/>
                <a:gd name="connsiteX4" fmla="*/ 391568 w 406298"/>
                <a:gd name="connsiteY4" fmla="*/ 913070 h 1163321"/>
                <a:gd name="connsiteX0" fmla="*/ 178380 w 406298"/>
                <a:gd name="connsiteY0" fmla="*/ 1022178 h 1139611"/>
                <a:gd name="connsiteX1" fmla="*/ 0 w 406298"/>
                <a:gd name="connsiteY1" fmla="*/ 971834 h 1139611"/>
                <a:gd name="connsiteX2" fmla="*/ 90578 w 406298"/>
                <a:gd name="connsiteY2" fmla="*/ 120590 h 1139611"/>
                <a:gd name="connsiteX3" fmla="*/ 385799 w 406298"/>
                <a:gd name="connsiteY3" fmla="*/ 90110 h 1139611"/>
                <a:gd name="connsiteX4" fmla="*/ 391568 w 406298"/>
                <a:gd name="connsiteY4" fmla="*/ 913070 h 1139611"/>
                <a:gd name="connsiteX0" fmla="*/ 178380 w 393129"/>
                <a:gd name="connsiteY0" fmla="*/ 1020191 h 1137624"/>
                <a:gd name="connsiteX1" fmla="*/ 0 w 393129"/>
                <a:gd name="connsiteY1" fmla="*/ 969847 h 1137624"/>
                <a:gd name="connsiteX2" fmla="*/ 90578 w 393129"/>
                <a:gd name="connsiteY2" fmla="*/ 118603 h 1137624"/>
                <a:gd name="connsiteX3" fmla="*/ 385799 w 393129"/>
                <a:gd name="connsiteY3" fmla="*/ 88123 h 1137624"/>
                <a:gd name="connsiteX4" fmla="*/ 317390 w 393129"/>
                <a:gd name="connsiteY4" fmla="*/ 881412 h 1137624"/>
                <a:gd name="connsiteX0" fmla="*/ 178380 w 426632"/>
                <a:gd name="connsiteY0" fmla="*/ 1134413 h 1251846"/>
                <a:gd name="connsiteX1" fmla="*/ 0 w 426632"/>
                <a:gd name="connsiteY1" fmla="*/ 1084069 h 1251846"/>
                <a:gd name="connsiteX2" fmla="*/ 90578 w 426632"/>
                <a:gd name="connsiteY2" fmla="*/ 232825 h 1251846"/>
                <a:gd name="connsiteX3" fmla="*/ 385799 w 426632"/>
                <a:gd name="connsiteY3" fmla="*/ 202345 h 1251846"/>
                <a:gd name="connsiteX4" fmla="*/ 317390 w 426632"/>
                <a:gd name="connsiteY4" fmla="*/ 995634 h 1251846"/>
                <a:gd name="connsiteX0" fmla="*/ 178380 w 429261"/>
                <a:gd name="connsiteY0" fmla="*/ 1134413 h 1251846"/>
                <a:gd name="connsiteX1" fmla="*/ 0 w 429261"/>
                <a:gd name="connsiteY1" fmla="*/ 1084069 h 1251846"/>
                <a:gd name="connsiteX2" fmla="*/ 90578 w 429261"/>
                <a:gd name="connsiteY2" fmla="*/ 232825 h 1251846"/>
                <a:gd name="connsiteX3" fmla="*/ 385799 w 429261"/>
                <a:gd name="connsiteY3" fmla="*/ 202345 h 1251846"/>
                <a:gd name="connsiteX4" fmla="*/ 335271 w 429261"/>
                <a:gd name="connsiteY4" fmla="*/ 968811 h 1251846"/>
                <a:gd name="connsiteX0" fmla="*/ 178380 w 425434"/>
                <a:gd name="connsiteY0" fmla="*/ 1134413 h 1251846"/>
                <a:gd name="connsiteX1" fmla="*/ 0 w 425434"/>
                <a:gd name="connsiteY1" fmla="*/ 1084069 h 1251846"/>
                <a:gd name="connsiteX2" fmla="*/ 90578 w 425434"/>
                <a:gd name="connsiteY2" fmla="*/ 232825 h 1251846"/>
                <a:gd name="connsiteX3" fmla="*/ 385799 w 425434"/>
                <a:gd name="connsiteY3" fmla="*/ 202345 h 1251846"/>
                <a:gd name="connsiteX4" fmla="*/ 308448 w 425434"/>
                <a:gd name="connsiteY4" fmla="*/ 968811 h 12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34" h="1251846">
                  <a:moveTo>
                    <a:pt x="178380" y="1134413"/>
                  </a:moveTo>
                  <a:cubicBezTo>
                    <a:pt x="183267" y="1098824"/>
                    <a:pt x="31942" y="1449451"/>
                    <a:pt x="0" y="1084069"/>
                  </a:cubicBezTo>
                  <a:cubicBezTo>
                    <a:pt x="12565" y="911551"/>
                    <a:pt x="26278" y="379779"/>
                    <a:pt x="90578" y="232825"/>
                  </a:cubicBezTo>
                  <a:cubicBezTo>
                    <a:pt x="154878" y="85871"/>
                    <a:pt x="258983" y="-191831"/>
                    <a:pt x="385799" y="202345"/>
                  </a:cubicBezTo>
                  <a:cubicBezTo>
                    <a:pt x="512615" y="596521"/>
                    <a:pt x="293208" y="895151"/>
                    <a:pt x="308448" y="968811"/>
                  </a:cubicBezTo>
                </a:path>
              </a:pathLst>
            </a:cu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49" name="MH_Other_25">
              <a:extLst>
                <a:ext uri="{FF2B5EF4-FFF2-40B4-BE49-F238E27FC236}">
                  <a16:creationId xmlns:a16="http://schemas.microsoft.com/office/drawing/2014/main" xmlns="" id="{DEAB9797-B0DF-4529-BE53-3A8942F05EE3}"/>
                </a:ext>
              </a:extLst>
            </p:cNvPr>
            <p:cNvSpPr/>
            <p:nvPr>
              <p:custDataLst>
                <p:tags r:id="rId15"/>
              </p:custDataLst>
            </p:nvPr>
          </p:nvSpPr>
          <p:spPr bwMode="auto">
            <a:xfrm>
              <a:off x="7740650" y="2195513"/>
              <a:ext cx="584200" cy="584200"/>
            </a:xfrm>
            <a:prstGeom prst="ellipse">
              <a:avLst/>
            </a:prstGeom>
            <a:solidFill>
              <a:schemeClr val="accent2"/>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000" b="1" dirty="0">
                  <a:solidFill>
                    <a:srgbClr val="FFFFFF"/>
                  </a:solidFill>
                  <a:latin typeface="Arial" panose="020B0604020202020204" pitchFamily="34" charset="0"/>
                  <a:cs typeface="Arial" panose="020B0604020202020204" pitchFamily="34" charset="0"/>
                </a:rPr>
                <a:t>04</a:t>
              </a:r>
              <a:endParaRPr lang="zh-CN" altLang="en-US" sz="2000" b="1" dirty="0">
                <a:solidFill>
                  <a:srgbClr val="FFFFFF"/>
                </a:solidFill>
                <a:latin typeface="Arial" panose="020B0604020202020204" pitchFamily="34" charset="0"/>
                <a:cs typeface="Arial" panose="020B0604020202020204" pitchFamily="34" charset="0"/>
              </a:endParaRPr>
            </a:p>
          </p:txBody>
        </p:sp>
        <p:sp>
          <p:nvSpPr>
            <p:cNvPr id="82" name="MH_Other_37">
              <a:extLst>
                <a:ext uri="{FF2B5EF4-FFF2-40B4-BE49-F238E27FC236}">
                  <a16:creationId xmlns:a16="http://schemas.microsoft.com/office/drawing/2014/main" xmlns="" id="{3CDBD297-F200-4F7B-9EB6-CA9B75E24347}"/>
                </a:ext>
              </a:extLst>
            </p:cNvPr>
            <p:cNvSpPr/>
            <p:nvPr>
              <p:custDataLst>
                <p:tags r:id="rId16"/>
              </p:custDataLst>
            </p:nvPr>
          </p:nvSpPr>
          <p:spPr bwMode="auto">
            <a:xfrm rot="21389837">
              <a:off x="7863181" y="2666595"/>
              <a:ext cx="354687" cy="122105"/>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83" name="MH_Other_38">
              <a:extLst>
                <a:ext uri="{FF2B5EF4-FFF2-40B4-BE49-F238E27FC236}">
                  <a16:creationId xmlns:a16="http://schemas.microsoft.com/office/drawing/2014/main" xmlns="" id="{561E4C86-E9FD-4BB1-B85B-C4DC5D41C367}"/>
                </a:ext>
              </a:extLst>
            </p:cNvPr>
            <p:cNvSpPr/>
            <p:nvPr>
              <p:custDataLst>
                <p:tags r:id="rId17"/>
              </p:custDataLst>
            </p:nvPr>
          </p:nvSpPr>
          <p:spPr bwMode="auto">
            <a:xfrm rot="2179789">
              <a:off x="7849553" y="2216041"/>
              <a:ext cx="383694" cy="383694"/>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87" name="矩形 86">
              <a:extLst>
                <a:ext uri="{FF2B5EF4-FFF2-40B4-BE49-F238E27FC236}">
                  <a16:creationId xmlns:a16="http://schemas.microsoft.com/office/drawing/2014/main" xmlns="" id="{DE9343D9-C05E-4900-A85A-8FD260067C72}"/>
                </a:ext>
              </a:extLst>
            </p:cNvPr>
            <p:cNvSpPr/>
            <p:nvPr/>
          </p:nvSpPr>
          <p:spPr>
            <a:xfrm>
              <a:off x="7161211" y="5403401"/>
              <a:ext cx="13604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91" name="矩形 90">
              <a:extLst>
                <a:ext uri="{FF2B5EF4-FFF2-40B4-BE49-F238E27FC236}">
                  <a16:creationId xmlns:a16="http://schemas.microsoft.com/office/drawing/2014/main" xmlns="" id="{094447DE-890A-4DE8-B4B6-655526FACE3B}"/>
                </a:ext>
              </a:extLst>
            </p:cNvPr>
            <p:cNvSpPr/>
            <p:nvPr/>
          </p:nvSpPr>
          <p:spPr>
            <a:xfrm>
              <a:off x="7312239" y="3825898"/>
              <a:ext cx="1058429" cy="142192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用户在投影仪或者计算机上进行演示也可以将演示文稿打印出来</a:t>
              </a:r>
            </a:p>
          </p:txBody>
        </p:sp>
      </p:grpSp>
      <p:grpSp>
        <p:nvGrpSpPr>
          <p:cNvPr id="6" name="组合 5">
            <a:extLst>
              <a:ext uri="{FF2B5EF4-FFF2-40B4-BE49-F238E27FC236}">
                <a16:creationId xmlns:a16="http://schemas.microsoft.com/office/drawing/2014/main" xmlns="" id="{0F0184FB-1619-419E-8B67-B786F817E153}"/>
              </a:ext>
            </a:extLst>
          </p:cNvPr>
          <p:cNvGrpSpPr/>
          <p:nvPr/>
        </p:nvGrpSpPr>
        <p:grpSpPr>
          <a:xfrm>
            <a:off x="8872535" y="2133600"/>
            <a:ext cx="1373191" cy="3678238"/>
            <a:chOff x="8872535" y="2133600"/>
            <a:chExt cx="1373191" cy="3678238"/>
          </a:xfrm>
        </p:grpSpPr>
        <p:sp>
          <p:nvSpPr>
            <p:cNvPr id="75" name="MH_Other_5">
              <a:extLst>
                <a:ext uri="{FF2B5EF4-FFF2-40B4-BE49-F238E27FC236}">
                  <a16:creationId xmlns:a16="http://schemas.microsoft.com/office/drawing/2014/main" xmlns="" id="{EFD7AB1F-BB3C-4633-A9B1-B3CC9EE5FB60}"/>
                </a:ext>
              </a:extLst>
            </p:cNvPr>
            <p:cNvSpPr/>
            <p:nvPr>
              <p:custDataLst>
                <p:tags r:id="rId2"/>
              </p:custDataLst>
            </p:nvPr>
          </p:nvSpPr>
          <p:spPr>
            <a:xfrm>
              <a:off x="9393239" y="2133600"/>
              <a:ext cx="706437" cy="706438"/>
            </a:xfrm>
            <a:prstGeom prst="ellipse">
              <a:avLst/>
            </a:prstGeom>
            <a:solidFill>
              <a:sysClr val="window" lastClr="FFFFFF">
                <a:lumMod val="85000"/>
              </a:sysClr>
            </a:solidFill>
            <a:ln w="12700" cap="flat" cmpd="sng" algn="ctr">
              <a:noFill/>
              <a:prstDash val="solid"/>
              <a:miter lim="800000"/>
            </a:ln>
            <a:effectLst>
              <a:outerShdw blurRad="50800" dist="25400" dir="5400000" algn="t" rotWithShape="0">
                <a:prstClr val="black">
                  <a:alpha val="40000"/>
                </a:prstClr>
              </a:outerShdw>
            </a:effectLst>
          </p:spPr>
          <p:txBody>
            <a:bodyPr lIns="68580" tIns="34290" rIns="68580" bIns="34290" anchor="ctr"/>
            <a:lstStyle/>
            <a:p>
              <a:pPr algn="ctr">
                <a:defRPr/>
              </a:pPr>
              <a:endParaRPr lang="zh-CN" altLang="en-US" sz="1350" kern="0">
                <a:solidFill>
                  <a:srgbClr val="FFFFFF"/>
                </a:solidFill>
              </a:endParaRPr>
            </a:p>
          </p:txBody>
        </p:sp>
        <p:sp>
          <p:nvSpPr>
            <p:cNvPr id="58" name="MH_SubTitle_5">
              <a:extLst>
                <a:ext uri="{FF2B5EF4-FFF2-40B4-BE49-F238E27FC236}">
                  <a16:creationId xmlns:a16="http://schemas.microsoft.com/office/drawing/2014/main" xmlns="" id="{36C2E57B-5242-4473-9002-9BC171E80883}"/>
                </a:ext>
              </a:extLst>
            </p:cNvPr>
            <p:cNvSpPr/>
            <p:nvPr>
              <p:custDataLst>
                <p:tags r:id="rId3"/>
              </p:custDataLst>
            </p:nvPr>
          </p:nvSpPr>
          <p:spPr>
            <a:xfrm>
              <a:off x="8883651" y="3151188"/>
              <a:ext cx="1362075" cy="2660650"/>
            </a:xfrm>
            <a:custGeom>
              <a:avLst/>
              <a:gdLst>
                <a:gd name="connsiteX0" fmla="*/ 771513 w 1543025"/>
                <a:gd name="connsiteY0" fmla="*/ 280548 h 3015913"/>
                <a:gd name="connsiteX1" fmla="*/ 640638 w 1543025"/>
                <a:gd name="connsiteY1" fmla="*/ 411423 h 3015913"/>
                <a:gd name="connsiteX2" fmla="*/ 771513 w 1543025"/>
                <a:gd name="connsiteY2" fmla="*/ 542298 h 3015913"/>
                <a:gd name="connsiteX3" fmla="*/ 902388 w 1543025"/>
                <a:gd name="connsiteY3" fmla="*/ 411423 h 3015913"/>
                <a:gd name="connsiteX4" fmla="*/ 771513 w 1543025"/>
                <a:gd name="connsiteY4" fmla="*/ 280548 h 3015913"/>
                <a:gd name="connsiteX5" fmla="*/ 771513 w 1543025"/>
                <a:gd name="connsiteY5" fmla="*/ 0 h 3015913"/>
                <a:gd name="connsiteX6" fmla="*/ 1543025 w 1543025"/>
                <a:gd name="connsiteY6" fmla="*/ 481223 h 3015913"/>
                <a:gd name="connsiteX7" fmla="*/ 1543025 w 1543025"/>
                <a:gd name="connsiteY7" fmla="*/ 3015913 h 3015913"/>
                <a:gd name="connsiteX8" fmla="*/ 0 w 1543025"/>
                <a:gd name="connsiteY8" fmla="*/ 3015913 h 3015913"/>
                <a:gd name="connsiteX9" fmla="*/ 0 w 1543025"/>
                <a:gd name="connsiteY9" fmla="*/ 481223 h 30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3025" h="3015913">
                  <a:moveTo>
                    <a:pt x="771513" y="280548"/>
                  </a:moveTo>
                  <a:cubicBezTo>
                    <a:pt x="699233" y="280548"/>
                    <a:pt x="640638" y="339143"/>
                    <a:pt x="640638" y="411423"/>
                  </a:cubicBezTo>
                  <a:cubicBezTo>
                    <a:pt x="640638" y="483703"/>
                    <a:pt x="699233" y="542298"/>
                    <a:pt x="771513" y="542298"/>
                  </a:cubicBezTo>
                  <a:cubicBezTo>
                    <a:pt x="843793" y="542298"/>
                    <a:pt x="902388" y="483703"/>
                    <a:pt x="902388" y="411423"/>
                  </a:cubicBezTo>
                  <a:cubicBezTo>
                    <a:pt x="902388" y="339143"/>
                    <a:pt x="843793" y="280548"/>
                    <a:pt x="771513" y="280548"/>
                  </a:cubicBezTo>
                  <a:close/>
                  <a:moveTo>
                    <a:pt x="771513" y="0"/>
                  </a:moveTo>
                  <a:lnTo>
                    <a:pt x="1543025" y="481223"/>
                  </a:lnTo>
                  <a:lnTo>
                    <a:pt x="1543025" y="3015913"/>
                  </a:lnTo>
                  <a:lnTo>
                    <a:pt x="0" y="3015913"/>
                  </a:lnTo>
                  <a:lnTo>
                    <a:pt x="0" y="4812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0" rIns="68580" bIns="972000" anchor="ctr">
              <a:normAutofit/>
            </a:bodyPr>
            <a:lstStyle/>
            <a:p>
              <a:pPr algn="ctr">
                <a:defRPr/>
              </a:pPr>
              <a:endParaRPr lang="zh-CN" altLang="en-US" sz="2400" dirty="0">
                <a:solidFill>
                  <a:srgbClr val="FFFFFF"/>
                </a:solidFill>
              </a:endParaRPr>
            </a:p>
          </p:txBody>
        </p:sp>
        <p:sp>
          <p:nvSpPr>
            <p:cNvPr id="60" name="MH_Other_26">
              <a:extLst>
                <a:ext uri="{FF2B5EF4-FFF2-40B4-BE49-F238E27FC236}">
                  <a16:creationId xmlns:a16="http://schemas.microsoft.com/office/drawing/2014/main" xmlns="" id="{7C11F451-D920-4D22-AB53-83053461459B}"/>
                </a:ext>
              </a:extLst>
            </p:cNvPr>
            <p:cNvSpPr/>
            <p:nvPr>
              <p:custDataLst>
                <p:tags r:id="rId4"/>
              </p:custDataLst>
            </p:nvPr>
          </p:nvSpPr>
          <p:spPr>
            <a:xfrm>
              <a:off x="8883651" y="5378450"/>
              <a:ext cx="1362075" cy="4333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50"/>
            </a:p>
          </p:txBody>
        </p:sp>
        <p:cxnSp>
          <p:nvCxnSpPr>
            <p:cNvPr id="61" name="MH_Other_27">
              <a:extLst>
                <a:ext uri="{FF2B5EF4-FFF2-40B4-BE49-F238E27FC236}">
                  <a16:creationId xmlns:a16="http://schemas.microsoft.com/office/drawing/2014/main" xmlns="" id="{74265E96-45A5-4658-B056-56F98ADDCAE2}"/>
                </a:ext>
              </a:extLst>
            </p:cNvPr>
            <p:cNvCxnSpPr/>
            <p:nvPr>
              <p:custDataLst>
                <p:tags r:id="rId5"/>
              </p:custDataLst>
            </p:nvPr>
          </p:nvCxnSpPr>
          <p:spPr>
            <a:xfrm>
              <a:off x="8883651" y="5378450"/>
              <a:ext cx="1362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65" name="MH_Other_29">
              <a:extLst>
                <a:ext uri="{FF2B5EF4-FFF2-40B4-BE49-F238E27FC236}">
                  <a16:creationId xmlns:a16="http://schemas.microsoft.com/office/drawing/2014/main" xmlns="" id="{408F727E-F7F1-4C1F-B4D0-69EA7D477240}"/>
                </a:ext>
              </a:extLst>
            </p:cNvPr>
            <p:cNvSpPr/>
            <p:nvPr>
              <p:custDataLst>
                <p:tags r:id="rId6"/>
              </p:custDataLst>
            </p:nvPr>
          </p:nvSpPr>
          <p:spPr>
            <a:xfrm>
              <a:off x="9475788" y="2451101"/>
              <a:ext cx="366712" cy="1076325"/>
            </a:xfrm>
            <a:custGeom>
              <a:avLst/>
              <a:gdLst>
                <a:gd name="connsiteX0" fmla="*/ 99809 w 763548"/>
                <a:gd name="connsiteY0" fmla="*/ 959606 h 959606"/>
                <a:gd name="connsiteX1" fmla="*/ 54089 w 763548"/>
                <a:gd name="connsiteY1" fmla="*/ 60446 h 959606"/>
                <a:gd name="connsiteX2" fmla="*/ 755129 w 763548"/>
                <a:gd name="connsiteY2" fmla="*/ 167126 h 959606"/>
                <a:gd name="connsiteX3" fmla="*/ 465569 w 763548"/>
                <a:gd name="connsiteY3" fmla="*/ 852926 h 959606"/>
                <a:gd name="connsiteX0" fmla="*/ 99809 w 763548"/>
                <a:gd name="connsiteY0" fmla="*/ 1041447 h 1041447"/>
                <a:gd name="connsiteX1" fmla="*/ 54089 w 763548"/>
                <a:gd name="connsiteY1" fmla="*/ 66087 h 1041447"/>
                <a:gd name="connsiteX2" fmla="*/ 755129 w 763548"/>
                <a:gd name="connsiteY2" fmla="*/ 172767 h 1041447"/>
                <a:gd name="connsiteX3" fmla="*/ 465569 w 763548"/>
                <a:gd name="connsiteY3" fmla="*/ 858567 h 1041447"/>
                <a:gd name="connsiteX0" fmla="*/ 87445 w 589165"/>
                <a:gd name="connsiteY0" fmla="*/ 1265428 h 1265428"/>
                <a:gd name="connsiteX1" fmla="*/ 41725 w 589165"/>
                <a:gd name="connsiteY1" fmla="*/ 290068 h 1265428"/>
                <a:gd name="connsiteX2" fmla="*/ 575125 w 589165"/>
                <a:gd name="connsiteY2" fmla="*/ 46228 h 1265428"/>
                <a:gd name="connsiteX3" fmla="*/ 453205 w 589165"/>
                <a:gd name="connsiteY3" fmla="*/ 1082548 h 1265428"/>
                <a:gd name="connsiteX0" fmla="*/ 23351 w 516465"/>
                <a:gd name="connsiteY0" fmla="*/ 1265428 h 1265428"/>
                <a:gd name="connsiteX1" fmla="*/ 160511 w 516465"/>
                <a:gd name="connsiteY1" fmla="*/ 290068 h 1265428"/>
                <a:gd name="connsiteX2" fmla="*/ 511031 w 516465"/>
                <a:gd name="connsiteY2" fmla="*/ 46228 h 1265428"/>
                <a:gd name="connsiteX3" fmla="*/ 389111 w 516465"/>
                <a:gd name="connsiteY3" fmla="*/ 1082548 h 1265428"/>
                <a:gd name="connsiteX0" fmla="*/ 46185 w 544047"/>
                <a:gd name="connsiteY0" fmla="*/ 1265428 h 1265428"/>
                <a:gd name="connsiteX1" fmla="*/ 76665 w 544047"/>
                <a:gd name="connsiteY1" fmla="*/ 290068 h 1265428"/>
                <a:gd name="connsiteX2" fmla="*/ 533865 w 544047"/>
                <a:gd name="connsiteY2" fmla="*/ 46228 h 1265428"/>
                <a:gd name="connsiteX3" fmla="*/ 411945 w 544047"/>
                <a:gd name="connsiteY3" fmla="*/ 1082548 h 1265428"/>
                <a:gd name="connsiteX0" fmla="*/ 110427 w 608289"/>
                <a:gd name="connsiteY0" fmla="*/ 1265428 h 1265428"/>
                <a:gd name="connsiteX1" fmla="*/ 140907 w 608289"/>
                <a:gd name="connsiteY1" fmla="*/ 290068 h 1265428"/>
                <a:gd name="connsiteX2" fmla="*/ 598107 w 608289"/>
                <a:gd name="connsiteY2" fmla="*/ 46228 h 1265428"/>
                <a:gd name="connsiteX3" fmla="*/ 476187 w 608289"/>
                <a:gd name="connsiteY3" fmla="*/ 1082548 h 1265428"/>
                <a:gd name="connsiteX0" fmla="*/ 48521 w 590413"/>
                <a:gd name="connsiteY0" fmla="*/ 1103198 h 1103198"/>
                <a:gd name="connsiteX1" fmla="*/ 79001 w 590413"/>
                <a:gd name="connsiteY1" fmla="*/ 127838 h 1103198"/>
                <a:gd name="connsiteX2" fmla="*/ 581921 w 590413"/>
                <a:gd name="connsiteY2" fmla="*/ 97358 h 1103198"/>
                <a:gd name="connsiteX3" fmla="*/ 414281 w 590413"/>
                <a:gd name="connsiteY3" fmla="*/ 920318 h 1103198"/>
                <a:gd name="connsiteX0" fmla="*/ 48521 w 590894"/>
                <a:gd name="connsiteY0" fmla="*/ 1225803 h 1225803"/>
                <a:gd name="connsiteX1" fmla="*/ 79001 w 590894"/>
                <a:gd name="connsiteY1" fmla="*/ 250443 h 1225803"/>
                <a:gd name="connsiteX2" fmla="*/ 581921 w 590894"/>
                <a:gd name="connsiteY2" fmla="*/ 219963 h 1225803"/>
                <a:gd name="connsiteX3" fmla="*/ 414281 w 590894"/>
                <a:gd name="connsiteY3" fmla="*/ 1042923 h 1225803"/>
                <a:gd name="connsiteX0" fmla="*/ 26321 w 675662"/>
                <a:gd name="connsiteY0" fmla="*/ 1257677 h 1257677"/>
                <a:gd name="connsiteX1" fmla="*/ 163481 w 675662"/>
                <a:gd name="connsiteY1" fmla="*/ 251837 h 1257677"/>
                <a:gd name="connsiteX2" fmla="*/ 666401 w 675662"/>
                <a:gd name="connsiteY2" fmla="*/ 221357 h 1257677"/>
                <a:gd name="connsiteX3" fmla="*/ 498761 w 675662"/>
                <a:gd name="connsiteY3" fmla="*/ 1044317 h 1257677"/>
                <a:gd name="connsiteX0" fmla="*/ 43742 w 601395"/>
                <a:gd name="connsiteY0" fmla="*/ 1241740 h 1241740"/>
                <a:gd name="connsiteX1" fmla="*/ 89462 w 601395"/>
                <a:gd name="connsiteY1" fmla="*/ 251140 h 1241740"/>
                <a:gd name="connsiteX2" fmla="*/ 592382 w 601395"/>
                <a:gd name="connsiteY2" fmla="*/ 220660 h 1241740"/>
                <a:gd name="connsiteX3" fmla="*/ 424742 w 601395"/>
                <a:gd name="connsiteY3" fmla="*/ 1043620 h 1241740"/>
                <a:gd name="connsiteX0" fmla="*/ 43742 w 596005"/>
                <a:gd name="connsiteY0" fmla="*/ 1119350 h 1119350"/>
                <a:gd name="connsiteX1" fmla="*/ 89462 w 596005"/>
                <a:gd name="connsiteY1" fmla="*/ 128750 h 1119350"/>
                <a:gd name="connsiteX2" fmla="*/ 592382 w 596005"/>
                <a:gd name="connsiteY2" fmla="*/ 98270 h 1119350"/>
                <a:gd name="connsiteX3" fmla="*/ 333302 w 596005"/>
                <a:gd name="connsiteY3" fmla="*/ 921230 h 1119350"/>
                <a:gd name="connsiteX0" fmla="*/ 43742 w 597650"/>
                <a:gd name="connsiteY0" fmla="*/ 1119350 h 1119350"/>
                <a:gd name="connsiteX1" fmla="*/ 89462 w 597650"/>
                <a:gd name="connsiteY1" fmla="*/ 128750 h 1119350"/>
                <a:gd name="connsiteX2" fmla="*/ 592382 w 597650"/>
                <a:gd name="connsiteY2" fmla="*/ 98270 h 1119350"/>
                <a:gd name="connsiteX3" fmla="*/ 371402 w 597650"/>
                <a:gd name="connsiteY3" fmla="*/ 921230 h 1119350"/>
                <a:gd name="connsiteX0" fmla="*/ 43742 w 598661"/>
                <a:gd name="connsiteY0" fmla="*/ 1119967 h 1119967"/>
                <a:gd name="connsiteX1" fmla="*/ 89462 w 598661"/>
                <a:gd name="connsiteY1" fmla="*/ 129367 h 1119967"/>
                <a:gd name="connsiteX2" fmla="*/ 592382 w 598661"/>
                <a:gd name="connsiteY2" fmla="*/ 98887 h 1119967"/>
                <a:gd name="connsiteX3" fmla="*/ 390452 w 598661"/>
                <a:gd name="connsiteY3" fmla="*/ 931372 h 1119967"/>
                <a:gd name="connsiteX0" fmla="*/ 43742 w 599221"/>
                <a:gd name="connsiteY0" fmla="*/ 1116893 h 1116893"/>
                <a:gd name="connsiteX1" fmla="*/ 89462 w 599221"/>
                <a:gd name="connsiteY1" fmla="*/ 126293 h 1116893"/>
                <a:gd name="connsiteX2" fmla="*/ 592382 w 599221"/>
                <a:gd name="connsiteY2" fmla="*/ 95813 h 1116893"/>
                <a:gd name="connsiteX3" fmla="*/ 399977 w 599221"/>
                <a:gd name="connsiteY3" fmla="*/ 880673 h 1116893"/>
                <a:gd name="connsiteX0" fmla="*/ 43742 w 598661"/>
                <a:gd name="connsiteY0" fmla="*/ 1119349 h 1119349"/>
                <a:gd name="connsiteX1" fmla="*/ 89462 w 598661"/>
                <a:gd name="connsiteY1" fmla="*/ 128749 h 1119349"/>
                <a:gd name="connsiteX2" fmla="*/ 592382 w 598661"/>
                <a:gd name="connsiteY2" fmla="*/ 98269 h 1119349"/>
                <a:gd name="connsiteX3" fmla="*/ 390452 w 598661"/>
                <a:gd name="connsiteY3" fmla="*/ 921229 h 1119349"/>
                <a:gd name="connsiteX0" fmla="*/ 35221 w 396661"/>
                <a:gd name="connsiteY0" fmla="*/ 1119349 h 1119349"/>
                <a:gd name="connsiteX1" fmla="*/ 80941 w 396661"/>
                <a:gd name="connsiteY1" fmla="*/ 128749 h 1119349"/>
                <a:gd name="connsiteX2" fmla="*/ 376162 w 396661"/>
                <a:gd name="connsiteY2" fmla="*/ 98269 h 1119349"/>
                <a:gd name="connsiteX3" fmla="*/ 381931 w 396661"/>
                <a:gd name="connsiteY3" fmla="*/ 921229 h 1119349"/>
                <a:gd name="connsiteX0" fmla="*/ 151837 w 513277"/>
                <a:gd name="connsiteY0" fmla="*/ 1184144 h 1184144"/>
                <a:gd name="connsiteX1" fmla="*/ 197557 w 513277"/>
                <a:gd name="connsiteY1" fmla="*/ 193544 h 1184144"/>
                <a:gd name="connsiteX2" fmla="*/ 492778 w 513277"/>
                <a:gd name="connsiteY2" fmla="*/ 163064 h 1184144"/>
                <a:gd name="connsiteX3" fmla="*/ 498547 w 513277"/>
                <a:gd name="connsiteY3" fmla="*/ 986024 h 1184144"/>
                <a:gd name="connsiteX0" fmla="*/ 114125 w 475565"/>
                <a:gd name="connsiteY0" fmla="*/ 1184144 h 1184144"/>
                <a:gd name="connsiteX1" fmla="*/ 159845 w 475565"/>
                <a:gd name="connsiteY1" fmla="*/ 193544 h 1184144"/>
                <a:gd name="connsiteX2" fmla="*/ 455066 w 475565"/>
                <a:gd name="connsiteY2" fmla="*/ 163064 h 1184144"/>
                <a:gd name="connsiteX3" fmla="*/ 460835 w 475565"/>
                <a:gd name="connsiteY3" fmla="*/ 986024 h 1184144"/>
                <a:gd name="connsiteX0" fmla="*/ -1 w 361439"/>
                <a:gd name="connsiteY0" fmla="*/ 1090904 h 1090904"/>
                <a:gd name="connsiteX1" fmla="*/ 45719 w 361439"/>
                <a:gd name="connsiteY1" fmla="*/ 100304 h 1090904"/>
                <a:gd name="connsiteX2" fmla="*/ 340940 w 361439"/>
                <a:gd name="connsiteY2" fmla="*/ 69824 h 1090904"/>
                <a:gd name="connsiteX3" fmla="*/ 346709 w 361439"/>
                <a:gd name="connsiteY3" fmla="*/ 892784 h 1090904"/>
                <a:gd name="connsiteX0" fmla="*/ 0 w 346604"/>
                <a:gd name="connsiteY0" fmla="*/ 1135079 h 1135079"/>
                <a:gd name="connsiteX1" fmla="*/ 30884 w 346604"/>
                <a:gd name="connsiteY1" fmla="*/ 129643 h 1135079"/>
                <a:gd name="connsiteX2" fmla="*/ 326105 w 346604"/>
                <a:gd name="connsiteY2" fmla="*/ 99163 h 1135079"/>
                <a:gd name="connsiteX3" fmla="*/ 331874 w 346604"/>
                <a:gd name="connsiteY3" fmla="*/ 922123 h 1135079"/>
                <a:gd name="connsiteX0" fmla="*/ 0 w 391111"/>
                <a:gd name="connsiteY0" fmla="*/ 1166549 h 1166548"/>
                <a:gd name="connsiteX1" fmla="*/ 75391 w 391111"/>
                <a:gd name="connsiteY1" fmla="*/ 131441 h 1166548"/>
                <a:gd name="connsiteX2" fmla="*/ 370612 w 391111"/>
                <a:gd name="connsiteY2" fmla="*/ 100961 h 1166548"/>
                <a:gd name="connsiteX3" fmla="*/ 376381 w 391111"/>
                <a:gd name="connsiteY3" fmla="*/ 923921 h 1166548"/>
                <a:gd name="connsiteX0" fmla="*/ 0 w 391111"/>
                <a:gd name="connsiteY0" fmla="*/ 1154019 h 1154019"/>
                <a:gd name="connsiteX1" fmla="*/ 29319 w 391111"/>
                <a:gd name="connsiteY1" fmla="*/ 940484 h 1154019"/>
                <a:gd name="connsiteX2" fmla="*/ 75391 w 391111"/>
                <a:gd name="connsiteY2" fmla="*/ 118911 h 1154019"/>
                <a:gd name="connsiteX3" fmla="*/ 370612 w 391111"/>
                <a:gd name="connsiteY3" fmla="*/ 88431 h 1154019"/>
                <a:gd name="connsiteX4" fmla="*/ 376381 w 391111"/>
                <a:gd name="connsiteY4" fmla="*/ 911391 h 1154019"/>
                <a:gd name="connsiteX0" fmla="*/ 18086 w 409197"/>
                <a:gd name="connsiteY0" fmla="*/ 1155698 h 1155698"/>
                <a:gd name="connsiteX1" fmla="*/ 2899 w 409197"/>
                <a:gd name="connsiteY1" fmla="*/ 971834 h 1155698"/>
                <a:gd name="connsiteX2" fmla="*/ 93477 w 409197"/>
                <a:gd name="connsiteY2" fmla="*/ 120590 h 1155698"/>
                <a:gd name="connsiteX3" fmla="*/ 388698 w 409197"/>
                <a:gd name="connsiteY3" fmla="*/ 90110 h 1155698"/>
                <a:gd name="connsiteX4" fmla="*/ 394467 w 409197"/>
                <a:gd name="connsiteY4" fmla="*/ 913070 h 1155698"/>
                <a:gd name="connsiteX0" fmla="*/ 75711 w 407479"/>
                <a:gd name="connsiteY0" fmla="*/ 1111192 h 1111192"/>
                <a:gd name="connsiteX1" fmla="*/ 1181 w 407479"/>
                <a:gd name="connsiteY1" fmla="*/ 971834 h 1111192"/>
                <a:gd name="connsiteX2" fmla="*/ 91759 w 407479"/>
                <a:gd name="connsiteY2" fmla="*/ 120590 h 1111192"/>
                <a:gd name="connsiteX3" fmla="*/ 386980 w 407479"/>
                <a:gd name="connsiteY3" fmla="*/ 90110 h 1111192"/>
                <a:gd name="connsiteX4" fmla="*/ 392749 w 407479"/>
                <a:gd name="connsiteY4" fmla="*/ 913070 h 1111192"/>
                <a:gd name="connsiteX0" fmla="*/ 134613 w 407039"/>
                <a:gd name="connsiteY0" fmla="*/ 1111192 h 1111192"/>
                <a:gd name="connsiteX1" fmla="*/ 741 w 407039"/>
                <a:gd name="connsiteY1" fmla="*/ 971834 h 1111192"/>
                <a:gd name="connsiteX2" fmla="*/ 91319 w 407039"/>
                <a:gd name="connsiteY2" fmla="*/ 120590 h 1111192"/>
                <a:gd name="connsiteX3" fmla="*/ 386540 w 407039"/>
                <a:gd name="connsiteY3" fmla="*/ 90110 h 1111192"/>
                <a:gd name="connsiteX4" fmla="*/ 392309 w 407039"/>
                <a:gd name="connsiteY4" fmla="*/ 913070 h 1111192"/>
                <a:gd name="connsiteX0" fmla="*/ 208557 w 406805"/>
                <a:gd name="connsiteY0" fmla="*/ 1096356 h 1096356"/>
                <a:gd name="connsiteX1" fmla="*/ 507 w 406805"/>
                <a:gd name="connsiteY1" fmla="*/ 971834 h 1096356"/>
                <a:gd name="connsiteX2" fmla="*/ 91085 w 406805"/>
                <a:gd name="connsiteY2" fmla="*/ 120590 h 1096356"/>
                <a:gd name="connsiteX3" fmla="*/ 386306 w 406805"/>
                <a:gd name="connsiteY3" fmla="*/ 90110 h 1096356"/>
                <a:gd name="connsiteX4" fmla="*/ 392075 w 406805"/>
                <a:gd name="connsiteY4" fmla="*/ 913070 h 1096356"/>
                <a:gd name="connsiteX0" fmla="*/ 119854 w 407115"/>
                <a:gd name="connsiteY0" fmla="*/ 1126028 h 1126028"/>
                <a:gd name="connsiteX1" fmla="*/ 817 w 407115"/>
                <a:gd name="connsiteY1" fmla="*/ 971834 h 1126028"/>
                <a:gd name="connsiteX2" fmla="*/ 91395 w 407115"/>
                <a:gd name="connsiteY2" fmla="*/ 120590 h 1126028"/>
                <a:gd name="connsiteX3" fmla="*/ 386616 w 407115"/>
                <a:gd name="connsiteY3" fmla="*/ 90110 h 1126028"/>
                <a:gd name="connsiteX4" fmla="*/ 392385 w 407115"/>
                <a:gd name="connsiteY4" fmla="*/ 913070 h 1126028"/>
                <a:gd name="connsiteX0" fmla="*/ 178960 w 406878"/>
                <a:gd name="connsiteY0" fmla="*/ 1096356 h 1096356"/>
                <a:gd name="connsiteX1" fmla="*/ 580 w 406878"/>
                <a:gd name="connsiteY1" fmla="*/ 971834 h 1096356"/>
                <a:gd name="connsiteX2" fmla="*/ 91158 w 406878"/>
                <a:gd name="connsiteY2" fmla="*/ 120590 h 1096356"/>
                <a:gd name="connsiteX3" fmla="*/ 386379 w 406878"/>
                <a:gd name="connsiteY3" fmla="*/ 90110 h 1096356"/>
                <a:gd name="connsiteX4" fmla="*/ 392148 w 406878"/>
                <a:gd name="connsiteY4" fmla="*/ 913070 h 1096356"/>
                <a:gd name="connsiteX0" fmla="*/ 178380 w 406298"/>
                <a:gd name="connsiteY0" fmla="*/ 1096356 h 1163321"/>
                <a:gd name="connsiteX1" fmla="*/ 0 w 406298"/>
                <a:gd name="connsiteY1" fmla="*/ 971834 h 1163321"/>
                <a:gd name="connsiteX2" fmla="*/ 90578 w 406298"/>
                <a:gd name="connsiteY2" fmla="*/ 120590 h 1163321"/>
                <a:gd name="connsiteX3" fmla="*/ 385799 w 406298"/>
                <a:gd name="connsiteY3" fmla="*/ 90110 h 1163321"/>
                <a:gd name="connsiteX4" fmla="*/ 391568 w 406298"/>
                <a:gd name="connsiteY4" fmla="*/ 913070 h 1163321"/>
                <a:gd name="connsiteX0" fmla="*/ 178380 w 406298"/>
                <a:gd name="connsiteY0" fmla="*/ 1022178 h 1139611"/>
                <a:gd name="connsiteX1" fmla="*/ 0 w 406298"/>
                <a:gd name="connsiteY1" fmla="*/ 971834 h 1139611"/>
                <a:gd name="connsiteX2" fmla="*/ 90578 w 406298"/>
                <a:gd name="connsiteY2" fmla="*/ 120590 h 1139611"/>
                <a:gd name="connsiteX3" fmla="*/ 385799 w 406298"/>
                <a:gd name="connsiteY3" fmla="*/ 90110 h 1139611"/>
                <a:gd name="connsiteX4" fmla="*/ 391568 w 406298"/>
                <a:gd name="connsiteY4" fmla="*/ 913070 h 1139611"/>
                <a:gd name="connsiteX0" fmla="*/ 178380 w 393129"/>
                <a:gd name="connsiteY0" fmla="*/ 1020191 h 1137624"/>
                <a:gd name="connsiteX1" fmla="*/ 0 w 393129"/>
                <a:gd name="connsiteY1" fmla="*/ 969847 h 1137624"/>
                <a:gd name="connsiteX2" fmla="*/ 90578 w 393129"/>
                <a:gd name="connsiteY2" fmla="*/ 118603 h 1137624"/>
                <a:gd name="connsiteX3" fmla="*/ 385799 w 393129"/>
                <a:gd name="connsiteY3" fmla="*/ 88123 h 1137624"/>
                <a:gd name="connsiteX4" fmla="*/ 317390 w 393129"/>
                <a:gd name="connsiteY4" fmla="*/ 881412 h 1137624"/>
                <a:gd name="connsiteX0" fmla="*/ 178380 w 426632"/>
                <a:gd name="connsiteY0" fmla="*/ 1134413 h 1251846"/>
                <a:gd name="connsiteX1" fmla="*/ 0 w 426632"/>
                <a:gd name="connsiteY1" fmla="*/ 1084069 h 1251846"/>
                <a:gd name="connsiteX2" fmla="*/ 90578 w 426632"/>
                <a:gd name="connsiteY2" fmla="*/ 232825 h 1251846"/>
                <a:gd name="connsiteX3" fmla="*/ 385799 w 426632"/>
                <a:gd name="connsiteY3" fmla="*/ 202345 h 1251846"/>
                <a:gd name="connsiteX4" fmla="*/ 317390 w 426632"/>
                <a:gd name="connsiteY4" fmla="*/ 995634 h 1251846"/>
                <a:gd name="connsiteX0" fmla="*/ 178380 w 429261"/>
                <a:gd name="connsiteY0" fmla="*/ 1134413 h 1251846"/>
                <a:gd name="connsiteX1" fmla="*/ 0 w 429261"/>
                <a:gd name="connsiteY1" fmla="*/ 1084069 h 1251846"/>
                <a:gd name="connsiteX2" fmla="*/ 90578 w 429261"/>
                <a:gd name="connsiteY2" fmla="*/ 232825 h 1251846"/>
                <a:gd name="connsiteX3" fmla="*/ 385799 w 429261"/>
                <a:gd name="connsiteY3" fmla="*/ 202345 h 1251846"/>
                <a:gd name="connsiteX4" fmla="*/ 335271 w 429261"/>
                <a:gd name="connsiteY4" fmla="*/ 968811 h 1251846"/>
                <a:gd name="connsiteX0" fmla="*/ 178380 w 425434"/>
                <a:gd name="connsiteY0" fmla="*/ 1134413 h 1251846"/>
                <a:gd name="connsiteX1" fmla="*/ 0 w 425434"/>
                <a:gd name="connsiteY1" fmla="*/ 1084069 h 1251846"/>
                <a:gd name="connsiteX2" fmla="*/ 90578 w 425434"/>
                <a:gd name="connsiteY2" fmla="*/ 232825 h 1251846"/>
                <a:gd name="connsiteX3" fmla="*/ 385799 w 425434"/>
                <a:gd name="connsiteY3" fmla="*/ 202345 h 1251846"/>
                <a:gd name="connsiteX4" fmla="*/ 308448 w 425434"/>
                <a:gd name="connsiteY4" fmla="*/ 968811 h 12518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434" h="1251846">
                  <a:moveTo>
                    <a:pt x="178380" y="1134413"/>
                  </a:moveTo>
                  <a:cubicBezTo>
                    <a:pt x="183267" y="1098824"/>
                    <a:pt x="31942" y="1449451"/>
                    <a:pt x="0" y="1084069"/>
                  </a:cubicBezTo>
                  <a:cubicBezTo>
                    <a:pt x="12565" y="911551"/>
                    <a:pt x="26278" y="379779"/>
                    <a:pt x="90578" y="232825"/>
                  </a:cubicBezTo>
                  <a:cubicBezTo>
                    <a:pt x="154878" y="85871"/>
                    <a:pt x="258983" y="-191831"/>
                    <a:pt x="385799" y="202345"/>
                  </a:cubicBezTo>
                  <a:cubicBezTo>
                    <a:pt x="512615" y="596521"/>
                    <a:pt x="293208" y="895151"/>
                    <a:pt x="308448" y="968811"/>
                  </a:cubicBezTo>
                </a:path>
              </a:pathLst>
            </a:cu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7" name="MH_Other_30">
              <a:extLst>
                <a:ext uri="{FF2B5EF4-FFF2-40B4-BE49-F238E27FC236}">
                  <a16:creationId xmlns:a16="http://schemas.microsoft.com/office/drawing/2014/main" xmlns="" id="{27593F4F-D637-44E6-AF4C-A4BD4A9DEBA8}"/>
                </a:ext>
              </a:extLst>
            </p:cNvPr>
            <p:cNvSpPr/>
            <p:nvPr>
              <p:custDataLst>
                <p:tags r:id="rId7"/>
              </p:custDataLst>
            </p:nvPr>
          </p:nvSpPr>
          <p:spPr bwMode="auto">
            <a:xfrm>
              <a:off x="9453563" y="2195513"/>
              <a:ext cx="584200" cy="584200"/>
            </a:xfrm>
            <a:prstGeom prst="ellipse">
              <a:avLst/>
            </a:prstGeom>
            <a:solidFill>
              <a:schemeClr val="accent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defRPr/>
              </a:pPr>
              <a:r>
                <a:rPr lang="en-US" altLang="zh-CN" sz="2000" b="1" dirty="0">
                  <a:solidFill>
                    <a:srgbClr val="FFFFFF"/>
                  </a:solidFill>
                  <a:latin typeface="Arial" panose="020B0604020202020204" pitchFamily="34" charset="0"/>
                  <a:cs typeface="Arial" panose="020B0604020202020204" pitchFamily="34" charset="0"/>
                </a:rPr>
                <a:t>05</a:t>
              </a:r>
              <a:endParaRPr lang="zh-CN" altLang="en-US" sz="2000" b="1" dirty="0">
                <a:solidFill>
                  <a:srgbClr val="FFFFFF"/>
                </a:solidFill>
                <a:latin typeface="Arial" panose="020B0604020202020204" pitchFamily="34" charset="0"/>
                <a:cs typeface="Arial" panose="020B0604020202020204" pitchFamily="34" charset="0"/>
              </a:endParaRPr>
            </a:p>
          </p:txBody>
        </p:sp>
        <p:sp>
          <p:nvSpPr>
            <p:cNvPr id="84" name="MH_Other_39">
              <a:extLst>
                <a:ext uri="{FF2B5EF4-FFF2-40B4-BE49-F238E27FC236}">
                  <a16:creationId xmlns:a16="http://schemas.microsoft.com/office/drawing/2014/main" xmlns="" id="{FEEA24AB-71B8-4E7A-84BC-387662FAFDAD}"/>
                </a:ext>
              </a:extLst>
            </p:cNvPr>
            <p:cNvSpPr/>
            <p:nvPr>
              <p:custDataLst>
                <p:tags r:id="rId8"/>
              </p:custDataLst>
            </p:nvPr>
          </p:nvSpPr>
          <p:spPr bwMode="auto">
            <a:xfrm rot="21389837">
              <a:off x="9576482" y="2666595"/>
              <a:ext cx="354687" cy="122105"/>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12700" cap="flat" cmpd="sng" algn="ctr">
              <a:noFill/>
              <a:prstDash val="solid"/>
              <a:miter lim="800000"/>
            </a:ln>
            <a:effectLst/>
          </p:spPr>
          <p:txBody>
            <a:bodyPr anchor="ctr"/>
            <a:lstStyle/>
            <a:p>
              <a:pPr algn="ctr">
                <a:defRPr/>
              </a:pPr>
              <a:endParaRPr lang="zh-CN" altLang="en-US" sz="1350" kern="0">
                <a:solidFill>
                  <a:srgbClr val="FFFFFF"/>
                </a:solidFill>
              </a:endParaRPr>
            </a:p>
          </p:txBody>
        </p:sp>
        <p:sp>
          <p:nvSpPr>
            <p:cNvPr id="85" name="MH_Other_40">
              <a:extLst>
                <a:ext uri="{FF2B5EF4-FFF2-40B4-BE49-F238E27FC236}">
                  <a16:creationId xmlns:a16="http://schemas.microsoft.com/office/drawing/2014/main" xmlns="" id="{7FE0794C-825B-40DF-90C4-D448BB94006C}"/>
                </a:ext>
              </a:extLst>
            </p:cNvPr>
            <p:cNvSpPr/>
            <p:nvPr>
              <p:custDataLst>
                <p:tags r:id="rId9"/>
              </p:custDataLst>
            </p:nvPr>
          </p:nvSpPr>
          <p:spPr bwMode="auto">
            <a:xfrm rot="2179789">
              <a:off x="9562854" y="2216041"/>
              <a:ext cx="383694" cy="383694"/>
            </a:xfrm>
            <a:prstGeom prst="ellipse">
              <a:avLst/>
            </a:prstGeom>
            <a:gradFill flip="none" rotWithShape="1">
              <a:gsLst>
                <a:gs pos="0">
                  <a:sysClr val="window" lastClr="FFFFFF">
                    <a:alpha val="0"/>
                  </a:sysClr>
                </a:gs>
                <a:gs pos="16000">
                  <a:sysClr val="window" lastClr="FFFFFF">
                    <a:alpha val="51000"/>
                  </a:sysClr>
                </a:gs>
                <a:gs pos="30000">
                  <a:sysClr val="window" lastClr="FFFFFF">
                    <a:alpha val="0"/>
                  </a:sysClr>
                </a:gs>
              </a:gsLst>
              <a:lin ang="2700000" scaled="1"/>
              <a:tileRect/>
            </a:gradFill>
            <a:ln w="12700" cap="flat" cmpd="sng" algn="ctr">
              <a:noFill/>
              <a:prstDash val="solid"/>
              <a:miter lim="800000"/>
            </a:ln>
            <a:effectLst/>
          </p:spPr>
          <p:txBody>
            <a:bodyPr anchor="ctr"/>
            <a:lstStyle/>
            <a:p>
              <a:pPr algn="ctr">
                <a:defRPr/>
              </a:pPr>
              <a:endParaRPr lang="zh-CN" altLang="en-US" sz="1350" kern="0" dirty="0">
                <a:solidFill>
                  <a:srgbClr val="FFFFFF"/>
                </a:solidFill>
              </a:endParaRPr>
            </a:p>
          </p:txBody>
        </p:sp>
        <p:sp>
          <p:nvSpPr>
            <p:cNvPr id="88" name="矩形 87">
              <a:extLst>
                <a:ext uri="{FF2B5EF4-FFF2-40B4-BE49-F238E27FC236}">
                  <a16:creationId xmlns:a16="http://schemas.microsoft.com/office/drawing/2014/main" xmlns="" id="{DB8CB621-F3F8-49D0-B5F9-7B2E77F1FCE5}"/>
                </a:ext>
              </a:extLst>
            </p:cNvPr>
            <p:cNvSpPr/>
            <p:nvPr/>
          </p:nvSpPr>
          <p:spPr>
            <a:xfrm>
              <a:off x="8872535" y="5403401"/>
              <a:ext cx="1360487"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标题添加</a:t>
              </a:r>
            </a:p>
          </p:txBody>
        </p:sp>
        <p:sp>
          <p:nvSpPr>
            <p:cNvPr id="92" name="矩形 91">
              <a:extLst>
                <a:ext uri="{FF2B5EF4-FFF2-40B4-BE49-F238E27FC236}">
                  <a16:creationId xmlns:a16="http://schemas.microsoft.com/office/drawing/2014/main" xmlns="" id="{62E202B7-6B82-4DBF-9682-F36DB5AB68F7}"/>
                </a:ext>
              </a:extLst>
            </p:cNvPr>
            <p:cNvSpPr/>
            <p:nvPr/>
          </p:nvSpPr>
          <p:spPr>
            <a:xfrm>
              <a:off x="9023563" y="3825898"/>
              <a:ext cx="1058429" cy="142192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用户在投影仪或者计算机上进行演示也可以将演示文稿打印出来</a:t>
              </a:r>
            </a:p>
          </p:txBody>
        </p:sp>
      </p:grpSp>
    </p:spTree>
    <p:custDataLst>
      <p:tags r:id="rId1"/>
    </p:custDataLst>
    <p:extLst>
      <p:ext uri="{BB962C8B-B14F-4D97-AF65-F5344CB8AC3E}">
        <p14:creationId xmlns:p14="http://schemas.microsoft.com/office/powerpoint/2010/main" val="31173938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6193B2BD-B398-4083-BB89-1F1F27B33F30}"/>
              </a:ext>
            </a:extLst>
          </p:cNvPr>
          <p:cNvGrpSpPr/>
          <p:nvPr/>
        </p:nvGrpSpPr>
        <p:grpSpPr>
          <a:xfrm>
            <a:off x="1207641" y="1917700"/>
            <a:ext cx="5614987" cy="3743325"/>
            <a:chOff x="3275013" y="2495551"/>
            <a:chExt cx="5614987" cy="3743325"/>
          </a:xfrm>
        </p:grpSpPr>
        <p:sp>
          <p:nvSpPr>
            <p:cNvPr id="48" name="MH_Other_1">
              <a:extLst>
                <a:ext uri="{FF2B5EF4-FFF2-40B4-BE49-F238E27FC236}">
                  <a16:creationId xmlns:a16="http://schemas.microsoft.com/office/drawing/2014/main" xmlns="" id="{0711378A-A5C4-44EF-90F0-D98A19EC80B0}"/>
                </a:ext>
              </a:extLst>
            </p:cNvPr>
            <p:cNvSpPr/>
            <p:nvPr>
              <p:custDataLst>
                <p:tags r:id="rId8"/>
              </p:custDataLst>
            </p:nvPr>
          </p:nvSpPr>
          <p:spPr>
            <a:xfrm>
              <a:off x="5173664" y="5153026"/>
              <a:ext cx="185737" cy="481013"/>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25400" cap="flat" cmpd="sng" algn="ctr">
              <a:solidFill>
                <a:schemeClr val="accent2"/>
              </a:solidFill>
              <a:prstDash val="solid"/>
            </a:ln>
            <a:effectLst/>
          </p:spPr>
          <p:txBody>
            <a:bodyPr anchor="ctr"/>
            <a:lstStyle/>
            <a:p>
              <a:pPr algn="ctr">
                <a:defRPr/>
              </a:pPr>
              <a:endParaRPr lang="en-US" sz="1350" kern="0">
                <a:solidFill>
                  <a:sysClr val="window" lastClr="FFFFFF"/>
                </a:solidFill>
                <a:latin typeface="Calibri"/>
              </a:endParaRPr>
            </a:p>
          </p:txBody>
        </p:sp>
        <p:sp>
          <p:nvSpPr>
            <p:cNvPr id="55" name="MH_Other_2">
              <a:extLst>
                <a:ext uri="{FF2B5EF4-FFF2-40B4-BE49-F238E27FC236}">
                  <a16:creationId xmlns:a16="http://schemas.microsoft.com/office/drawing/2014/main" xmlns="" id="{EB4F3617-75AD-4B9E-BAF1-C7DA45BDE315}"/>
                </a:ext>
              </a:extLst>
            </p:cNvPr>
            <p:cNvSpPr/>
            <p:nvPr>
              <p:custDataLst>
                <p:tags r:id="rId9"/>
              </p:custDataLst>
            </p:nvPr>
          </p:nvSpPr>
          <p:spPr>
            <a:xfrm>
              <a:off x="5870575" y="5153026"/>
              <a:ext cx="185738" cy="481013"/>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25400" cap="flat" cmpd="sng" algn="ctr">
              <a:solidFill>
                <a:schemeClr val="accent3"/>
              </a:solidFill>
              <a:prstDash val="solid"/>
            </a:ln>
            <a:effectLst/>
          </p:spPr>
          <p:txBody>
            <a:bodyPr anchor="ctr"/>
            <a:lstStyle/>
            <a:p>
              <a:pPr algn="ctr">
                <a:defRPr/>
              </a:pPr>
              <a:endParaRPr lang="en-US" sz="1350" kern="0">
                <a:solidFill>
                  <a:sysClr val="window" lastClr="FFFFFF"/>
                </a:solidFill>
                <a:latin typeface="Calibri"/>
              </a:endParaRPr>
            </a:p>
          </p:txBody>
        </p:sp>
        <p:sp>
          <p:nvSpPr>
            <p:cNvPr id="58" name="MH_Other_3">
              <a:extLst>
                <a:ext uri="{FF2B5EF4-FFF2-40B4-BE49-F238E27FC236}">
                  <a16:creationId xmlns:a16="http://schemas.microsoft.com/office/drawing/2014/main" xmlns="" id="{72A5CFC3-21AB-4181-ADE7-59CB14FF9D66}"/>
                </a:ext>
              </a:extLst>
            </p:cNvPr>
            <p:cNvSpPr/>
            <p:nvPr>
              <p:custDataLst>
                <p:tags r:id="rId10"/>
              </p:custDataLst>
            </p:nvPr>
          </p:nvSpPr>
          <p:spPr>
            <a:xfrm>
              <a:off x="6565901" y="5153026"/>
              <a:ext cx="187325" cy="481013"/>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25400" cap="flat" cmpd="sng" algn="ctr">
              <a:solidFill>
                <a:schemeClr val="accent2"/>
              </a:solidFill>
              <a:prstDash val="solid"/>
            </a:ln>
            <a:effectLst/>
          </p:spPr>
          <p:txBody>
            <a:bodyPr anchor="ctr"/>
            <a:lstStyle/>
            <a:p>
              <a:pPr algn="ctr">
                <a:defRPr/>
              </a:pPr>
              <a:endParaRPr lang="en-US" sz="1350" kern="0">
                <a:solidFill>
                  <a:sysClr val="window" lastClr="FFFFFF"/>
                </a:solidFill>
                <a:latin typeface="Calibri"/>
              </a:endParaRPr>
            </a:p>
          </p:txBody>
        </p:sp>
        <p:sp>
          <p:nvSpPr>
            <p:cNvPr id="61" name="MH_Other_4">
              <a:extLst>
                <a:ext uri="{FF2B5EF4-FFF2-40B4-BE49-F238E27FC236}">
                  <a16:creationId xmlns:a16="http://schemas.microsoft.com/office/drawing/2014/main" xmlns="" id="{0868ACBC-6360-4D20-94FF-232526F2A9A7}"/>
                </a:ext>
              </a:extLst>
            </p:cNvPr>
            <p:cNvSpPr/>
            <p:nvPr>
              <p:custDataLst>
                <p:tags r:id="rId11"/>
              </p:custDataLst>
            </p:nvPr>
          </p:nvSpPr>
          <p:spPr>
            <a:xfrm>
              <a:off x="7262814" y="5153026"/>
              <a:ext cx="187325" cy="481013"/>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25400" cap="flat" cmpd="sng" algn="ctr">
              <a:solidFill>
                <a:schemeClr val="accent3"/>
              </a:solidFill>
              <a:prstDash val="solid"/>
            </a:ln>
            <a:effectLst/>
          </p:spPr>
          <p:txBody>
            <a:bodyPr anchor="ctr"/>
            <a:lstStyle/>
            <a:p>
              <a:pPr algn="ctr">
                <a:defRPr/>
              </a:pPr>
              <a:endParaRPr lang="en-US" sz="1350" kern="0">
                <a:solidFill>
                  <a:sysClr val="window" lastClr="FFFFFF"/>
                </a:solidFill>
                <a:latin typeface="Calibri"/>
              </a:endParaRPr>
            </a:p>
          </p:txBody>
        </p:sp>
        <p:sp>
          <p:nvSpPr>
            <p:cNvPr id="34" name="MH_Other_5">
              <a:extLst>
                <a:ext uri="{FF2B5EF4-FFF2-40B4-BE49-F238E27FC236}">
                  <a16:creationId xmlns:a16="http://schemas.microsoft.com/office/drawing/2014/main" xmlns="" id="{0913FDA9-A77D-4030-AE47-CD3037C22998}"/>
                </a:ext>
              </a:extLst>
            </p:cNvPr>
            <p:cNvSpPr/>
            <p:nvPr>
              <p:custDataLst>
                <p:tags r:id="rId12"/>
              </p:custDataLst>
            </p:nvPr>
          </p:nvSpPr>
          <p:spPr>
            <a:xfrm rot="16200000">
              <a:off x="3059907" y="4407695"/>
              <a:ext cx="1727200" cy="1296987"/>
            </a:xfrm>
            <a:prstGeom prst="triangle">
              <a:avLst/>
            </a:prstGeom>
            <a:solidFill>
              <a:schemeClr val="accent1"/>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5" name="MH_Other_6">
              <a:extLst>
                <a:ext uri="{FF2B5EF4-FFF2-40B4-BE49-F238E27FC236}">
                  <a16:creationId xmlns:a16="http://schemas.microsoft.com/office/drawing/2014/main" xmlns="" id="{5F26DA70-3618-46CA-84CB-739C1D45A079}"/>
                </a:ext>
              </a:extLst>
            </p:cNvPr>
            <p:cNvSpPr/>
            <p:nvPr>
              <p:custDataLst>
                <p:tags r:id="rId13"/>
              </p:custDataLst>
            </p:nvPr>
          </p:nvSpPr>
          <p:spPr>
            <a:xfrm>
              <a:off x="4040189" y="4651375"/>
              <a:ext cx="325437" cy="323850"/>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6" name="MH_Other_7">
              <a:extLst>
                <a:ext uri="{FF2B5EF4-FFF2-40B4-BE49-F238E27FC236}">
                  <a16:creationId xmlns:a16="http://schemas.microsoft.com/office/drawing/2014/main" xmlns="" id="{0CA46573-7352-4D1D-BD68-D302E623F9B4}"/>
                </a:ext>
              </a:extLst>
            </p:cNvPr>
            <p:cNvSpPr/>
            <p:nvPr>
              <p:custDataLst>
                <p:tags r:id="rId14"/>
              </p:custDataLst>
            </p:nvPr>
          </p:nvSpPr>
          <p:spPr>
            <a:xfrm>
              <a:off x="4106863" y="4722813"/>
              <a:ext cx="182562" cy="182562"/>
            </a:xfrm>
            <a:prstGeom prst="ellipse">
              <a:avLst/>
            </a:prstGeom>
            <a:solidFill>
              <a:sysClr val="windowText" lastClr="000000">
                <a:lumMod val="95000"/>
                <a:lumOff val="5000"/>
              </a:sysClr>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7" name="MH_Other_8">
              <a:extLst>
                <a:ext uri="{FF2B5EF4-FFF2-40B4-BE49-F238E27FC236}">
                  <a16:creationId xmlns:a16="http://schemas.microsoft.com/office/drawing/2014/main" xmlns="" id="{BD92D896-1D33-4C45-B247-A11D20C1F135}"/>
                </a:ext>
              </a:extLst>
            </p:cNvPr>
            <p:cNvSpPr/>
            <p:nvPr>
              <p:custDataLst>
                <p:tags r:id="rId15"/>
              </p:custDataLst>
            </p:nvPr>
          </p:nvSpPr>
          <p:spPr>
            <a:xfrm>
              <a:off x="4229101" y="4949826"/>
              <a:ext cx="49213" cy="49213"/>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8" name="MH_Other_9">
              <a:extLst>
                <a:ext uri="{FF2B5EF4-FFF2-40B4-BE49-F238E27FC236}">
                  <a16:creationId xmlns:a16="http://schemas.microsoft.com/office/drawing/2014/main" xmlns="" id="{DC0E29CE-0A10-43C4-B2C8-12153360CA3E}"/>
                </a:ext>
              </a:extLst>
            </p:cNvPr>
            <p:cNvSpPr/>
            <p:nvPr>
              <p:custDataLst>
                <p:tags r:id="rId16"/>
              </p:custDataLst>
            </p:nvPr>
          </p:nvSpPr>
          <p:spPr>
            <a:xfrm>
              <a:off x="4518026" y="5022850"/>
              <a:ext cx="3617913" cy="147638"/>
            </a:xfrm>
            <a:prstGeom prst="rect">
              <a:avLst/>
            </a:prstGeom>
            <a:solidFill>
              <a:schemeClr val="accent1"/>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39" name="MH_Other_10">
              <a:extLst>
                <a:ext uri="{FF2B5EF4-FFF2-40B4-BE49-F238E27FC236}">
                  <a16:creationId xmlns:a16="http://schemas.microsoft.com/office/drawing/2014/main" xmlns="" id="{BE43E00C-E159-4853-A04D-64FD587A706B}"/>
                </a:ext>
              </a:extLst>
            </p:cNvPr>
            <p:cNvSpPr/>
            <p:nvPr>
              <p:custDataLst>
                <p:tags r:id="rId17"/>
              </p:custDataLst>
            </p:nvPr>
          </p:nvSpPr>
          <p:spPr>
            <a:xfrm rot="16200000">
              <a:off x="7934325" y="4719638"/>
              <a:ext cx="1157288" cy="754062"/>
            </a:xfrm>
            <a:custGeom>
              <a:avLst/>
              <a:gdLst/>
              <a:ahLst/>
              <a:cxnLst/>
              <a:rect l="l" t="t" r="r" b="b"/>
              <a:pathLst>
                <a:path w="1541765" h="1005412">
                  <a:moveTo>
                    <a:pt x="1541765" y="1005412"/>
                  </a:moveTo>
                  <a:lnTo>
                    <a:pt x="0" y="1005412"/>
                  </a:lnTo>
                  <a:lnTo>
                    <a:pt x="670275" y="0"/>
                  </a:lnTo>
                  <a:lnTo>
                    <a:pt x="871491" y="0"/>
                  </a:lnTo>
                  <a:close/>
                </a:path>
              </a:pathLst>
            </a:custGeom>
            <a:solidFill>
              <a:schemeClr val="accent1"/>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0" name="MH_Other_11">
              <a:extLst>
                <a:ext uri="{FF2B5EF4-FFF2-40B4-BE49-F238E27FC236}">
                  <a16:creationId xmlns:a16="http://schemas.microsoft.com/office/drawing/2014/main" xmlns="" id="{F6757691-B446-4ED8-8A56-8953649A4666}"/>
                </a:ext>
              </a:extLst>
            </p:cNvPr>
            <p:cNvSpPr/>
            <p:nvPr>
              <p:custDataLst>
                <p:tags r:id="rId18"/>
              </p:custDataLst>
            </p:nvPr>
          </p:nvSpPr>
          <p:spPr>
            <a:xfrm>
              <a:off x="5003801" y="4216400"/>
              <a:ext cx="377825" cy="782638"/>
            </a:xfrm>
            <a:prstGeom prst="rect">
              <a:avLst/>
            </a:prstGeom>
            <a:solidFill>
              <a:schemeClr val="accent2">
                <a:lumMod val="60000"/>
                <a:lumOff val="40000"/>
              </a:schemeClr>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1" name="MH_Other_12">
              <a:extLst>
                <a:ext uri="{FF2B5EF4-FFF2-40B4-BE49-F238E27FC236}">
                  <a16:creationId xmlns:a16="http://schemas.microsoft.com/office/drawing/2014/main" xmlns="" id="{EE4EB611-1B23-4922-B487-E444967A61B2}"/>
                </a:ext>
              </a:extLst>
            </p:cNvPr>
            <p:cNvSpPr/>
            <p:nvPr>
              <p:custDataLst>
                <p:tags r:id="rId19"/>
              </p:custDataLst>
            </p:nvPr>
          </p:nvSpPr>
          <p:spPr>
            <a:xfrm>
              <a:off x="5003801" y="4832351"/>
              <a:ext cx="377825" cy="180975"/>
            </a:xfrm>
            <a:prstGeom prst="rect">
              <a:avLst/>
            </a:prstGeom>
            <a:solidFill>
              <a:schemeClr val="accent2"/>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2" name="MH_Other_13">
              <a:extLst>
                <a:ext uri="{FF2B5EF4-FFF2-40B4-BE49-F238E27FC236}">
                  <a16:creationId xmlns:a16="http://schemas.microsoft.com/office/drawing/2014/main" xmlns="" id="{254A4B11-1119-4D43-8420-BE7EDD2F261A}"/>
                </a:ext>
              </a:extLst>
            </p:cNvPr>
            <p:cNvSpPr/>
            <p:nvPr>
              <p:custDataLst>
                <p:tags r:id="rId20"/>
              </p:custDataLst>
            </p:nvPr>
          </p:nvSpPr>
          <p:spPr>
            <a:xfrm>
              <a:off x="5705476" y="3838576"/>
              <a:ext cx="379413" cy="1160463"/>
            </a:xfrm>
            <a:prstGeom prst="rect">
              <a:avLst/>
            </a:prstGeom>
            <a:solidFill>
              <a:schemeClr val="accent3">
                <a:lumMod val="60000"/>
                <a:lumOff val="40000"/>
              </a:schemeClr>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3" name="MH_Other_14">
              <a:extLst>
                <a:ext uri="{FF2B5EF4-FFF2-40B4-BE49-F238E27FC236}">
                  <a16:creationId xmlns:a16="http://schemas.microsoft.com/office/drawing/2014/main" xmlns="" id="{CC9395C9-B050-485E-8C7A-95598220C9B1}"/>
                </a:ext>
              </a:extLst>
            </p:cNvPr>
            <p:cNvSpPr/>
            <p:nvPr>
              <p:custDataLst>
                <p:tags r:id="rId21"/>
              </p:custDataLst>
            </p:nvPr>
          </p:nvSpPr>
          <p:spPr>
            <a:xfrm>
              <a:off x="5705476" y="4638676"/>
              <a:ext cx="379413" cy="360363"/>
            </a:xfrm>
            <a:prstGeom prst="rect">
              <a:avLst/>
            </a:prstGeom>
            <a:solidFill>
              <a:schemeClr val="accent3"/>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4" name="MH_Other_15">
              <a:extLst>
                <a:ext uri="{FF2B5EF4-FFF2-40B4-BE49-F238E27FC236}">
                  <a16:creationId xmlns:a16="http://schemas.microsoft.com/office/drawing/2014/main" xmlns="" id="{A1EF2A54-1E9E-4D63-A2CC-880ABE084032}"/>
                </a:ext>
              </a:extLst>
            </p:cNvPr>
            <p:cNvSpPr/>
            <p:nvPr>
              <p:custDataLst>
                <p:tags r:id="rId22"/>
              </p:custDataLst>
            </p:nvPr>
          </p:nvSpPr>
          <p:spPr>
            <a:xfrm>
              <a:off x="6411914" y="3441700"/>
              <a:ext cx="377825" cy="1557338"/>
            </a:xfrm>
            <a:prstGeom prst="rect">
              <a:avLst/>
            </a:prstGeom>
            <a:solidFill>
              <a:schemeClr val="accent2">
                <a:lumMod val="60000"/>
                <a:lumOff val="40000"/>
              </a:schemeClr>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5" name="MH_Other_16">
              <a:extLst>
                <a:ext uri="{FF2B5EF4-FFF2-40B4-BE49-F238E27FC236}">
                  <a16:creationId xmlns:a16="http://schemas.microsoft.com/office/drawing/2014/main" xmlns="" id="{535B20A6-5DD6-41F0-8357-00FA15EBDE4D}"/>
                </a:ext>
              </a:extLst>
            </p:cNvPr>
            <p:cNvSpPr/>
            <p:nvPr>
              <p:custDataLst>
                <p:tags r:id="rId23"/>
              </p:custDataLst>
            </p:nvPr>
          </p:nvSpPr>
          <p:spPr>
            <a:xfrm>
              <a:off x="6411914" y="4098926"/>
              <a:ext cx="377825" cy="900113"/>
            </a:xfrm>
            <a:prstGeom prst="rect">
              <a:avLst/>
            </a:prstGeom>
            <a:solidFill>
              <a:schemeClr val="accent2"/>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6" name="MH_Other_17">
              <a:extLst>
                <a:ext uri="{FF2B5EF4-FFF2-40B4-BE49-F238E27FC236}">
                  <a16:creationId xmlns:a16="http://schemas.microsoft.com/office/drawing/2014/main" xmlns="" id="{3B92F9CB-D370-415B-AE46-B4ACDD81D108}"/>
                </a:ext>
              </a:extLst>
            </p:cNvPr>
            <p:cNvSpPr/>
            <p:nvPr>
              <p:custDataLst>
                <p:tags r:id="rId24"/>
              </p:custDataLst>
            </p:nvPr>
          </p:nvSpPr>
          <p:spPr>
            <a:xfrm>
              <a:off x="7164389" y="3117850"/>
              <a:ext cx="377825" cy="1881188"/>
            </a:xfrm>
            <a:prstGeom prst="rect">
              <a:avLst/>
            </a:prstGeom>
            <a:solidFill>
              <a:schemeClr val="accent3">
                <a:lumMod val="60000"/>
                <a:lumOff val="40000"/>
              </a:schemeClr>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47" name="MH_Other_18">
              <a:extLst>
                <a:ext uri="{FF2B5EF4-FFF2-40B4-BE49-F238E27FC236}">
                  <a16:creationId xmlns:a16="http://schemas.microsoft.com/office/drawing/2014/main" xmlns="" id="{F118281C-B962-4C81-91BB-A7CA60489FED}"/>
                </a:ext>
              </a:extLst>
            </p:cNvPr>
            <p:cNvSpPr/>
            <p:nvPr>
              <p:custDataLst>
                <p:tags r:id="rId25"/>
              </p:custDataLst>
            </p:nvPr>
          </p:nvSpPr>
          <p:spPr>
            <a:xfrm>
              <a:off x="7164389" y="3740150"/>
              <a:ext cx="377825" cy="1258888"/>
            </a:xfrm>
            <a:prstGeom prst="rect">
              <a:avLst/>
            </a:prstGeom>
            <a:solidFill>
              <a:schemeClr val="accent3"/>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54" name="MH_Other_23">
              <a:extLst>
                <a:ext uri="{FF2B5EF4-FFF2-40B4-BE49-F238E27FC236}">
                  <a16:creationId xmlns:a16="http://schemas.microsoft.com/office/drawing/2014/main" xmlns="" id="{5A5FB80E-EAB6-481D-AED0-6A302658DBC5}"/>
                </a:ext>
              </a:extLst>
            </p:cNvPr>
            <p:cNvSpPr/>
            <p:nvPr>
              <p:custDataLst>
                <p:tags r:id="rId26"/>
              </p:custDataLst>
            </p:nvPr>
          </p:nvSpPr>
          <p:spPr>
            <a:xfrm>
              <a:off x="4926013" y="4949826"/>
              <a:ext cx="49212" cy="49213"/>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57" name="MH_Other_24">
              <a:extLst>
                <a:ext uri="{FF2B5EF4-FFF2-40B4-BE49-F238E27FC236}">
                  <a16:creationId xmlns:a16="http://schemas.microsoft.com/office/drawing/2014/main" xmlns="" id="{694B9F80-6F49-4A25-88A4-FAF1573066C6}"/>
                </a:ext>
              </a:extLst>
            </p:cNvPr>
            <p:cNvSpPr/>
            <p:nvPr>
              <p:custDataLst>
                <p:tags r:id="rId27"/>
              </p:custDataLst>
            </p:nvPr>
          </p:nvSpPr>
          <p:spPr>
            <a:xfrm>
              <a:off x="5622926" y="4949826"/>
              <a:ext cx="49213" cy="49213"/>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60" name="MH_Other_25">
              <a:extLst>
                <a:ext uri="{FF2B5EF4-FFF2-40B4-BE49-F238E27FC236}">
                  <a16:creationId xmlns:a16="http://schemas.microsoft.com/office/drawing/2014/main" xmlns="" id="{5B312191-74CC-4B52-B9E5-3A8474065C31}"/>
                </a:ext>
              </a:extLst>
            </p:cNvPr>
            <p:cNvSpPr/>
            <p:nvPr>
              <p:custDataLst>
                <p:tags r:id="rId28"/>
              </p:custDataLst>
            </p:nvPr>
          </p:nvSpPr>
          <p:spPr>
            <a:xfrm>
              <a:off x="6319838" y="4949826"/>
              <a:ext cx="49212" cy="49213"/>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63" name="MH_Other_26">
              <a:extLst>
                <a:ext uri="{FF2B5EF4-FFF2-40B4-BE49-F238E27FC236}">
                  <a16:creationId xmlns:a16="http://schemas.microsoft.com/office/drawing/2014/main" xmlns="" id="{DCBED825-C86E-42C0-BD9E-A49EB8A6A59A}"/>
                </a:ext>
              </a:extLst>
            </p:cNvPr>
            <p:cNvSpPr/>
            <p:nvPr>
              <p:custDataLst>
                <p:tags r:id="rId29"/>
              </p:custDataLst>
            </p:nvPr>
          </p:nvSpPr>
          <p:spPr>
            <a:xfrm>
              <a:off x="4194176" y="4786313"/>
              <a:ext cx="49213" cy="49212"/>
            </a:xfrm>
            <a:prstGeom prst="ellipse">
              <a:avLst/>
            </a:prstGeom>
            <a:solidFill>
              <a:sysClr val="window" lastClr="FFFFFF"/>
            </a:soli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latin typeface="Calibri"/>
              </a:endParaRPr>
            </a:p>
          </p:txBody>
        </p:sp>
        <p:sp>
          <p:nvSpPr>
            <p:cNvPr id="64" name="MH_Other_19">
              <a:extLst>
                <a:ext uri="{FF2B5EF4-FFF2-40B4-BE49-F238E27FC236}">
                  <a16:creationId xmlns:a16="http://schemas.microsoft.com/office/drawing/2014/main" xmlns="" id="{9086ED38-AC80-4D4B-A413-E904500B8873}"/>
                </a:ext>
              </a:extLst>
            </p:cNvPr>
            <p:cNvSpPr txBox="1"/>
            <p:nvPr>
              <p:custDataLst>
                <p:tags r:id="rId30"/>
              </p:custDataLst>
            </p:nvPr>
          </p:nvSpPr>
          <p:spPr>
            <a:xfrm flipH="1">
              <a:off x="4870450" y="3595688"/>
              <a:ext cx="668338" cy="569912"/>
            </a:xfrm>
            <a:prstGeom prst="rect">
              <a:avLst/>
            </a:prstGeom>
            <a:noFill/>
          </p:spPr>
          <p:txBody>
            <a:bodyPr anchor="b"/>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1600" dirty="0">
                  <a:solidFill>
                    <a:schemeClr val="bg1">
                      <a:lumMod val="50000"/>
                    </a:schemeClr>
                  </a:solidFill>
                  <a:latin typeface="+mn-lt"/>
                  <a:cs typeface="Times New Roman" pitchFamily="18" charset="0"/>
                </a:rPr>
                <a:t>10%</a:t>
              </a:r>
              <a:endParaRPr lang="zh-CN" altLang="en-US" sz="1600" dirty="0">
                <a:solidFill>
                  <a:schemeClr val="bg1">
                    <a:lumMod val="50000"/>
                  </a:schemeClr>
                </a:solidFill>
                <a:latin typeface="+mn-lt"/>
                <a:cs typeface="Times New Roman" pitchFamily="18" charset="0"/>
              </a:endParaRPr>
            </a:p>
          </p:txBody>
        </p:sp>
        <p:sp>
          <p:nvSpPr>
            <p:cNvPr id="65" name="MH_Other_20">
              <a:extLst>
                <a:ext uri="{FF2B5EF4-FFF2-40B4-BE49-F238E27FC236}">
                  <a16:creationId xmlns:a16="http://schemas.microsoft.com/office/drawing/2014/main" xmlns="" id="{947C5934-C698-4E15-ADD4-F4B83953700F}"/>
                </a:ext>
              </a:extLst>
            </p:cNvPr>
            <p:cNvSpPr txBox="1"/>
            <p:nvPr>
              <p:custDataLst>
                <p:tags r:id="rId31"/>
              </p:custDataLst>
            </p:nvPr>
          </p:nvSpPr>
          <p:spPr>
            <a:xfrm flipH="1">
              <a:off x="5559426" y="3217863"/>
              <a:ext cx="671513" cy="569912"/>
            </a:xfrm>
            <a:prstGeom prst="rect">
              <a:avLst/>
            </a:prstGeom>
            <a:noFill/>
          </p:spPr>
          <p:txBody>
            <a:bodyPr anchor="b"/>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1600" dirty="0">
                  <a:solidFill>
                    <a:schemeClr val="bg1">
                      <a:lumMod val="50000"/>
                    </a:schemeClr>
                  </a:solidFill>
                  <a:latin typeface="+mn-lt"/>
                  <a:cs typeface="Times New Roman" pitchFamily="18" charset="0"/>
                </a:rPr>
                <a:t>20%</a:t>
              </a:r>
              <a:endParaRPr lang="zh-CN" altLang="en-US" sz="1600" dirty="0">
                <a:solidFill>
                  <a:schemeClr val="bg1">
                    <a:lumMod val="50000"/>
                  </a:schemeClr>
                </a:solidFill>
                <a:latin typeface="+mn-lt"/>
                <a:cs typeface="Times New Roman" pitchFamily="18" charset="0"/>
              </a:endParaRPr>
            </a:p>
          </p:txBody>
        </p:sp>
        <p:sp>
          <p:nvSpPr>
            <p:cNvPr id="66" name="MH_Other_21">
              <a:extLst>
                <a:ext uri="{FF2B5EF4-FFF2-40B4-BE49-F238E27FC236}">
                  <a16:creationId xmlns:a16="http://schemas.microsoft.com/office/drawing/2014/main" xmlns="" id="{B29E5486-4B29-4F14-ADA9-9AB1BFA01510}"/>
                </a:ext>
              </a:extLst>
            </p:cNvPr>
            <p:cNvSpPr txBox="1"/>
            <p:nvPr>
              <p:custDataLst>
                <p:tags r:id="rId32"/>
              </p:custDataLst>
            </p:nvPr>
          </p:nvSpPr>
          <p:spPr>
            <a:xfrm flipH="1">
              <a:off x="6296025" y="2816226"/>
              <a:ext cx="668338" cy="569913"/>
            </a:xfrm>
            <a:prstGeom prst="rect">
              <a:avLst/>
            </a:prstGeom>
            <a:noFill/>
          </p:spPr>
          <p:txBody>
            <a:bodyPr anchor="b"/>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1600" dirty="0">
                  <a:solidFill>
                    <a:schemeClr val="bg1">
                      <a:lumMod val="50000"/>
                    </a:schemeClr>
                  </a:solidFill>
                  <a:latin typeface="+mn-lt"/>
                  <a:cs typeface="Times New Roman" pitchFamily="18" charset="0"/>
                </a:rPr>
                <a:t>50%</a:t>
              </a:r>
              <a:endParaRPr lang="zh-CN" altLang="en-US" sz="1600" dirty="0">
                <a:solidFill>
                  <a:schemeClr val="bg1">
                    <a:lumMod val="50000"/>
                  </a:schemeClr>
                </a:solidFill>
                <a:latin typeface="+mn-lt"/>
                <a:cs typeface="Times New Roman" pitchFamily="18" charset="0"/>
              </a:endParaRPr>
            </a:p>
          </p:txBody>
        </p:sp>
        <p:sp>
          <p:nvSpPr>
            <p:cNvPr id="69" name="MH_Other_22">
              <a:extLst>
                <a:ext uri="{FF2B5EF4-FFF2-40B4-BE49-F238E27FC236}">
                  <a16:creationId xmlns:a16="http://schemas.microsoft.com/office/drawing/2014/main" xmlns="" id="{08B4F7D3-36D7-4C82-8D5B-427C083744D8}"/>
                </a:ext>
              </a:extLst>
            </p:cNvPr>
            <p:cNvSpPr txBox="1"/>
            <p:nvPr>
              <p:custDataLst>
                <p:tags r:id="rId33"/>
              </p:custDataLst>
            </p:nvPr>
          </p:nvSpPr>
          <p:spPr>
            <a:xfrm flipH="1">
              <a:off x="7040564" y="2495551"/>
              <a:ext cx="669925" cy="569913"/>
            </a:xfrm>
            <a:prstGeom prst="rect">
              <a:avLst/>
            </a:prstGeom>
            <a:noFill/>
          </p:spPr>
          <p:txBody>
            <a:bodyPr anchor="b"/>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1600" dirty="0">
                  <a:solidFill>
                    <a:schemeClr val="bg1">
                      <a:lumMod val="50000"/>
                    </a:schemeClr>
                  </a:solidFill>
                  <a:latin typeface="+mn-lt"/>
                  <a:cs typeface="Times New Roman" pitchFamily="18" charset="0"/>
                </a:rPr>
                <a:t>70%</a:t>
              </a:r>
              <a:endParaRPr lang="zh-CN" altLang="en-US" sz="1600" dirty="0">
                <a:solidFill>
                  <a:schemeClr val="bg1">
                    <a:lumMod val="50000"/>
                  </a:schemeClr>
                </a:solidFill>
                <a:latin typeface="+mn-lt"/>
                <a:cs typeface="Times New Roman" pitchFamily="18" charset="0"/>
              </a:endParaRPr>
            </a:p>
          </p:txBody>
        </p:sp>
        <p:sp>
          <p:nvSpPr>
            <p:cNvPr id="70" name="MH_SubTitle_1">
              <a:extLst>
                <a:ext uri="{FF2B5EF4-FFF2-40B4-BE49-F238E27FC236}">
                  <a16:creationId xmlns:a16="http://schemas.microsoft.com/office/drawing/2014/main" xmlns="" id="{975D2652-EC6E-4278-9ABC-D02F625274C2}"/>
                </a:ext>
              </a:extLst>
            </p:cNvPr>
            <p:cNvSpPr txBox="1">
              <a:spLocks noChangeArrowheads="1"/>
            </p:cNvSpPr>
            <p:nvPr>
              <p:custDataLst>
                <p:tags r:id="rId34"/>
              </p:custDataLst>
            </p:nvPr>
          </p:nvSpPr>
          <p:spPr bwMode="auto">
            <a:xfrm rot="2514057" flipH="1">
              <a:off x="5219701" y="5805489"/>
              <a:ext cx="12033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en-US" altLang="zh-CN" sz="1600">
                  <a:solidFill>
                    <a:schemeClr val="bg1">
                      <a:lumMod val="50000"/>
                    </a:schemeClr>
                  </a:solidFill>
                  <a:latin typeface="+mn-lt"/>
                  <a:ea typeface="+mn-ea"/>
                  <a:cs typeface="Times New Roman" panose="02020603050405020304" pitchFamily="18" charset="0"/>
                </a:rPr>
                <a:t>LOREM</a:t>
              </a:r>
              <a:endParaRPr lang="zh-CN" altLang="en-US" sz="1600">
                <a:solidFill>
                  <a:schemeClr val="bg1">
                    <a:lumMod val="50000"/>
                  </a:schemeClr>
                </a:solidFill>
                <a:latin typeface="+mn-lt"/>
                <a:ea typeface="+mn-ea"/>
                <a:cs typeface="Times New Roman" panose="02020603050405020304" pitchFamily="18" charset="0"/>
              </a:endParaRPr>
            </a:p>
          </p:txBody>
        </p:sp>
        <p:sp>
          <p:nvSpPr>
            <p:cNvPr id="71" name="MH_SubTitle_2">
              <a:extLst>
                <a:ext uri="{FF2B5EF4-FFF2-40B4-BE49-F238E27FC236}">
                  <a16:creationId xmlns:a16="http://schemas.microsoft.com/office/drawing/2014/main" xmlns="" id="{8B9EA784-E5D6-487D-86CB-DD4A78C1BD30}"/>
                </a:ext>
              </a:extLst>
            </p:cNvPr>
            <p:cNvSpPr txBox="1">
              <a:spLocks noChangeArrowheads="1"/>
            </p:cNvSpPr>
            <p:nvPr>
              <p:custDataLst>
                <p:tags r:id="rId35"/>
              </p:custDataLst>
            </p:nvPr>
          </p:nvSpPr>
          <p:spPr bwMode="auto">
            <a:xfrm rot="2514057" flipH="1">
              <a:off x="5916614" y="5805489"/>
              <a:ext cx="12033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en-US" altLang="zh-CN" sz="1600">
                  <a:solidFill>
                    <a:schemeClr val="bg1">
                      <a:lumMod val="50000"/>
                    </a:schemeClr>
                  </a:solidFill>
                  <a:latin typeface="+mn-lt"/>
                  <a:ea typeface="+mn-ea"/>
                  <a:cs typeface="Times New Roman" panose="02020603050405020304" pitchFamily="18" charset="0"/>
                </a:rPr>
                <a:t>LOREM</a:t>
              </a:r>
              <a:endParaRPr lang="zh-CN" altLang="en-US" sz="1600">
                <a:solidFill>
                  <a:schemeClr val="bg1">
                    <a:lumMod val="50000"/>
                  </a:schemeClr>
                </a:solidFill>
                <a:latin typeface="+mn-lt"/>
                <a:ea typeface="+mn-ea"/>
                <a:cs typeface="Times New Roman" panose="02020603050405020304" pitchFamily="18" charset="0"/>
              </a:endParaRPr>
            </a:p>
          </p:txBody>
        </p:sp>
        <p:sp>
          <p:nvSpPr>
            <p:cNvPr id="72" name="MH_SubTitle_3">
              <a:extLst>
                <a:ext uri="{FF2B5EF4-FFF2-40B4-BE49-F238E27FC236}">
                  <a16:creationId xmlns:a16="http://schemas.microsoft.com/office/drawing/2014/main" xmlns="" id="{1A3BE78F-8BCA-499F-8840-AA3940D7DB99}"/>
                </a:ext>
              </a:extLst>
            </p:cNvPr>
            <p:cNvSpPr txBox="1">
              <a:spLocks noChangeArrowheads="1"/>
            </p:cNvSpPr>
            <p:nvPr>
              <p:custDataLst>
                <p:tags r:id="rId36"/>
              </p:custDataLst>
            </p:nvPr>
          </p:nvSpPr>
          <p:spPr bwMode="auto">
            <a:xfrm rot="2514057" flipH="1">
              <a:off x="6613526" y="5805489"/>
              <a:ext cx="12033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en-US" altLang="zh-CN" sz="1600">
                  <a:solidFill>
                    <a:schemeClr val="bg1">
                      <a:lumMod val="50000"/>
                    </a:schemeClr>
                  </a:solidFill>
                  <a:latin typeface="+mn-lt"/>
                  <a:ea typeface="+mn-ea"/>
                  <a:cs typeface="Times New Roman" panose="02020603050405020304" pitchFamily="18" charset="0"/>
                </a:rPr>
                <a:t>LOREM</a:t>
              </a:r>
              <a:endParaRPr lang="zh-CN" altLang="en-US" sz="1600">
                <a:solidFill>
                  <a:schemeClr val="bg1">
                    <a:lumMod val="50000"/>
                  </a:schemeClr>
                </a:solidFill>
                <a:latin typeface="+mn-lt"/>
                <a:ea typeface="+mn-ea"/>
                <a:cs typeface="Times New Roman" panose="02020603050405020304" pitchFamily="18" charset="0"/>
              </a:endParaRPr>
            </a:p>
          </p:txBody>
        </p:sp>
        <p:sp>
          <p:nvSpPr>
            <p:cNvPr id="73" name="MH_SubTitle_4">
              <a:extLst>
                <a:ext uri="{FF2B5EF4-FFF2-40B4-BE49-F238E27FC236}">
                  <a16:creationId xmlns:a16="http://schemas.microsoft.com/office/drawing/2014/main" xmlns="" id="{D1289CFD-CC60-4B09-98AA-75A87DC219CB}"/>
                </a:ext>
              </a:extLst>
            </p:cNvPr>
            <p:cNvSpPr txBox="1">
              <a:spLocks noChangeArrowheads="1"/>
            </p:cNvSpPr>
            <p:nvPr>
              <p:custDataLst>
                <p:tags r:id="rId37"/>
              </p:custDataLst>
            </p:nvPr>
          </p:nvSpPr>
          <p:spPr bwMode="auto">
            <a:xfrm rot="2514057" flipH="1">
              <a:off x="7310439" y="5805489"/>
              <a:ext cx="120332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defRPr/>
              </a:pPr>
              <a:r>
                <a:rPr lang="en-US" altLang="zh-CN" sz="1600" dirty="0">
                  <a:solidFill>
                    <a:schemeClr val="bg1">
                      <a:lumMod val="50000"/>
                    </a:schemeClr>
                  </a:solidFill>
                  <a:latin typeface="+mn-lt"/>
                  <a:ea typeface="+mn-ea"/>
                  <a:cs typeface="Times New Roman" panose="02020603050405020304" pitchFamily="18" charset="0"/>
                </a:rPr>
                <a:t>LOREM</a:t>
              </a:r>
              <a:endParaRPr lang="zh-CN" altLang="en-US" sz="1600" dirty="0">
                <a:solidFill>
                  <a:schemeClr val="bg1">
                    <a:lumMod val="50000"/>
                  </a:schemeClr>
                </a:solidFill>
                <a:latin typeface="+mn-lt"/>
                <a:ea typeface="+mn-ea"/>
                <a:cs typeface="Times New Roman" panose="02020603050405020304" pitchFamily="18" charset="0"/>
              </a:endParaRPr>
            </a:p>
          </p:txBody>
        </p:sp>
      </p:grpSp>
      <p:grpSp>
        <p:nvGrpSpPr>
          <p:cNvPr id="49" name="组合 48">
            <a:extLst>
              <a:ext uri="{FF2B5EF4-FFF2-40B4-BE49-F238E27FC236}">
                <a16:creationId xmlns:a16="http://schemas.microsoft.com/office/drawing/2014/main" xmlns="" id="{3EF58C2C-7BE5-45F1-B879-3F8DE3B20436}"/>
              </a:ext>
            </a:extLst>
          </p:cNvPr>
          <p:cNvGrpSpPr/>
          <p:nvPr/>
        </p:nvGrpSpPr>
        <p:grpSpPr>
          <a:xfrm>
            <a:off x="4362194" y="281415"/>
            <a:ext cx="3467616" cy="896477"/>
            <a:chOff x="4362194" y="281415"/>
            <a:chExt cx="3467616" cy="896477"/>
          </a:xfrm>
        </p:grpSpPr>
        <p:sp>
          <p:nvSpPr>
            <p:cNvPr id="50" name="Freeform 145">
              <a:extLst>
                <a:ext uri="{FF2B5EF4-FFF2-40B4-BE49-F238E27FC236}">
                  <a16:creationId xmlns:a16="http://schemas.microsoft.com/office/drawing/2014/main" xmlns="" id="{5A4D1A72-30E3-4952-ADED-E27AF2DD283E}"/>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文本框 50">
              <a:extLst>
                <a:ext uri="{FF2B5EF4-FFF2-40B4-BE49-F238E27FC236}">
                  <a16:creationId xmlns:a16="http://schemas.microsoft.com/office/drawing/2014/main" xmlns="" id="{F0FDF486-FD17-4116-AF20-D23D9F318D22}"/>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4" name="组合 3">
            <a:extLst>
              <a:ext uri="{FF2B5EF4-FFF2-40B4-BE49-F238E27FC236}">
                <a16:creationId xmlns:a16="http://schemas.microsoft.com/office/drawing/2014/main" xmlns="" id="{374CD856-8805-4788-B2D8-FF95FC415EA9}"/>
              </a:ext>
            </a:extLst>
          </p:cNvPr>
          <p:cNvGrpSpPr/>
          <p:nvPr/>
        </p:nvGrpSpPr>
        <p:grpSpPr>
          <a:xfrm>
            <a:off x="7433816" y="1917700"/>
            <a:ext cx="3327636" cy="1012826"/>
            <a:chOff x="7633152" y="2155824"/>
            <a:chExt cx="3327636" cy="1012826"/>
          </a:xfrm>
        </p:grpSpPr>
        <p:grpSp>
          <p:nvGrpSpPr>
            <p:cNvPr id="3" name="组合 2">
              <a:extLst>
                <a:ext uri="{FF2B5EF4-FFF2-40B4-BE49-F238E27FC236}">
                  <a16:creationId xmlns:a16="http://schemas.microsoft.com/office/drawing/2014/main" xmlns="" id="{D3B62D20-B4EE-43C3-B08A-374AF0E2B274}"/>
                </a:ext>
              </a:extLst>
            </p:cNvPr>
            <p:cNvGrpSpPr/>
            <p:nvPr/>
          </p:nvGrpSpPr>
          <p:grpSpPr>
            <a:xfrm>
              <a:off x="7697341" y="2155824"/>
              <a:ext cx="3199259" cy="1012826"/>
              <a:chOff x="7075041" y="2493964"/>
              <a:chExt cx="4680000" cy="1012826"/>
            </a:xfrm>
          </p:grpSpPr>
          <p:cxnSp>
            <p:nvCxnSpPr>
              <p:cNvPr id="67" name="MH_Other_27">
                <a:extLst>
                  <a:ext uri="{FF2B5EF4-FFF2-40B4-BE49-F238E27FC236}">
                    <a16:creationId xmlns:a16="http://schemas.microsoft.com/office/drawing/2014/main" xmlns="" id="{B7743C9E-DBB2-4CB1-8A4C-86ED889F6BD0}"/>
                  </a:ext>
                </a:extLst>
              </p:cNvPr>
              <p:cNvCxnSpPr/>
              <p:nvPr>
                <p:custDataLst>
                  <p:tags r:id="rId6"/>
                </p:custDataLst>
              </p:nvPr>
            </p:nvCxnSpPr>
            <p:spPr>
              <a:xfrm>
                <a:off x="7075041" y="2493964"/>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10800000" scaled="1"/>
                  <a:tileRect/>
                </a:gradFill>
                <a:prstDash val="solid"/>
                <a:miter lim="800000"/>
              </a:ln>
              <a:effectLst/>
            </p:spPr>
          </p:cxnSp>
          <p:cxnSp>
            <p:nvCxnSpPr>
              <p:cNvPr id="68" name="MH_Other_28">
                <a:extLst>
                  <a:ext uri="{FF2B5EF4-FFF2-40B4-BE49-F238E27FC236}">
                    <a16:creationId xmlns:a16="http://schemas.microsoft.com/office/drawing/2014/main" xmlns="" id="{CB3BA246-922E-4C08-901C-9E7425BC142E}"/>
                  </a:ext>
                </a:extLst>
              </p:cNvPr>
              <p:cNvCxnSpPr/>
              <p:nvPr>
                <p:custDataLst>
                  <p:tags r:id="rId7"/>
                </p:custDataLst>
              </p:nvPr>
            </p:nvCxnSpPr>
            <p:spPr>
              <a:xfrm>
                <a:off x="7075041" y="3506790"/>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0" scaled="1"/>
                  <a:tileRect/>
                </a:gradFill>
                <a:prstDash val="solid"/>
                <a:miter lim="800000"/>
              </a:ln>
              <a:effectLst/>
            </p:spPr>
          </p:cxnSp>
        </p:grpSp>
        <p:grpSp>
          <p:nvGrpSpPr>
            <p:cNvPr id="59" name="组合 58">
              <a:extLst>
                <a:ext uri="{FF2B5EF4-FFF2-40B4-BE49-F238E27FC236}">
                  <a16:creationId xmlns:a16="http://schemas.microsoft.com/office/drawing/2014/main" xmlns="" id="{21E6776C-A940-44BB-BD61-DAFD97296FA2}"/>
                </a:ext>
              </a:extLst>
            </p:cNvPr>
            <p:cNvGrpSpPr/>
            <p:nvPr/>
          </p:nvGrpSpPr>
          <p:grpSpPr>
            <a:xfrm>
              <a:off x="7633152" y="2193438"/>
              <a:ext cx="3327636" cy="893147"/>
              <a:chOff x="7714456" y="1892141"/>
              <a:chExt cx="3327636" cy="893147"/>
            </a:xfrm>
          </p:grpSpPr>
          <p:sp>
            <p:nvSpPr>
              <p:cNvPr id="62" name="矩形 61">
                <a:extLst>
                  <a:ext uri="{FF2B5EF4-FFF2-40B4-BE49-F238E27FC236}">
                    <a16:creationId xmlns:a16="http://schemas.microsoft.com/office/drawing/2014/main" xmlns="" id="{EEDE7AA5-861C-4AA5-9DE7-C629966B0B93}"/>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75" name="矩形 74">
                <a:extLst>
                  <a:ext uri="{FF2B5EF4-FFF2-40B4-BE49-F238E27FC236}">
                    <a16:creationId xmlns:a16="http://schemas.microsoft.com/office/drawing/2014/main" xmlns="" id="{F0204A6C-CCC9-4BCC-9639-7EF166AA1055}"/>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grpSp>
        <p:nvGrpSpPr>
          <p:cNvPr id="76" name="组合 75">
            <a:extLst>
              <a:ext uri="{FF2B5EF4-FFF2-40B4-BE49-F238E27FC236}">
                <a16:creationId xmlns:a16="http://schemas.microsoft.com/office/drawing/2014/main" xmlns="" id="{24E3DE07-9EDF-4781-9DD5-DBEECA689017}"/>
              </a:ext>
            </a:extLst>
          </p:cNvPr>
          <p:cNvGrpSpPr/>
          <p:nvPr/>
        </p:nvGrpSpPr>
        <p:grpSpPr>
          <a:xfrm>
            <a:off x="7433816" y="3257153"/>
            <a:ext cx="3327636" cy="1012826"/>
            <a:chOff x="7633152" y="2155824"/>
            <a:chExt cx="3327636" cy="1012826"/>
          </a:xfrm>
        </p:grpSpPr>
        <p:grpSp>
          <p:nvGrpSpPr>
            <p:cNvPr id="77" name="组合 76">
              <a:extLst>
                <a:ext uri="{FF2B5EF4-FFF2-40B4-BE49-F238E27FC236}">
                  <a16:creationId xmlns:a16="http://schemas.microsoft.com/office/drawing/2014/main" xmlns="" id="{20A77FCE-C308-4209-A8CA-7FCA6D8A2B79}"/>
                </a:ext>
              </a:extLst>
            </p:cNvPr>
            <p:cNvGrpSpPr/>
            <p:nvPr/>
          </p:nvGrpSpPr>
          <p:grpSpPr>
            <a:xfrm>
              <a:off x="7697341" y="2155824"/>
              <a:ext cx="3199259" cy="1012826"/>
              <a:chOff x="7075041" y="2493964"/>
              <a:chExt cx="4680000" cy="1012826"/>
            </a:xfrm>
          </p:grpSpPr>
          <p:cxnSp>
            <p:nvCxnSpPr>
              <p:cNvPr id="81" name="MH_Other_27">
                <a:extLst>
                  <a:ext uri="{FF2B5EF4-FFF2-40B4-BE49-F238E27FC236}">
                    <a16:creationId xmlns:a16="http://schemas.microsoft.com/office/drawing/2014/main" xmlns="" id="{32707C15-12B4-42A1-A808-FAB0CAC2028C}"/>
                  </a:ext>
                </a:extLst>
              </p:cNvPr>
              <p:cNvCxnSpPr/>
              <p:nvPr>
                <p:custDataLst>
                  <p:tags r:id="rId4"/>
                </p:custDataLst>
              </p:nvPr>
            </p:nvCxnSpPr>
            <p:spPr>
              <a:xfrm>
                <a:off x="7075041" y="2493964"/>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10800000" scaled="1"/>
                  <a:tileRect/>
                </a:gradFill>
                <a:prstDash val="solid"/>
                <a:miter lim="800000"/>
              </a:ln>
              <a:effectLst/>
            </p:spPr>
          </p:cxnSp>
          <p:cxnSp>
            <p:nvCxnSpPr>
              <p:cNvPr id="82" name="MH_Other_28">
                <a:extLst>
                  <a:ext uri="{FF2B5EF4-FFF2-40B4-BE49-F238E27FC236}">
                    <a16:creationId xmlns:a16="http://schemas.microsoft.com/office/drawing/2014/main" xmlns="" id="{19A9ADC1-CAE7-4165-A41C-009E6CA68F7E}"/>
                  </a:ext>
                </a:extLst>
              </p:cNvPr>
              <p:cNvCxnSpPr/>
              <p:nvPr>
                <p:custDataLst>
                  <p:tags r:id="rId5"/>
                </p:custDataLst>
              </p:nvPr>
            </p:nvCxnSpPr>
            <p:spPr>
              <a:xfrm>
                <a:off x="7075041" y="3506790"/>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0" scaled="1"/>
                  <a:tileRect/>
                </a:gradFill>
                <a:prstDash val="solid"/>
                <a:miter lim="800000"/>
              </a:ln>
              <a:effectLst/>
            </p:spPr>
          </p:cxnSp>
        </p:grpSp>
        <p:grpSp>
          <p:nvGrpSpPr>
            <p:cNvPr id="78" name="组合 77">
              <a:extLst>
                <a:ext uri="{FF2B5EF4-FFF2-40B4-BE49-F238E27FC236}">
                  <a16:creationId xmlns:a16="http://schemas.microsoft.com/office/drawing/2014/main" xmlns="" id="{70F04CA5-BF50-4FA1-9CF8-5ADF47E25B1D}"/>
                </a:ext>
              </a:extLst>
            </p:cNvPr>
            <p:cNvGrpSpPr/>
            <p:nvPr/>
          </p:nvGrpSpPr>
          <p:grpSpPr>
            <a:xfrm>
              <a:off x="7633152" y="2193438"/>
              <a:ext cx="3327636" cy="893147"/>
              <a:chOff x="7714456" y="1892141"/>
              <a:chExt cx="3327636" cy="893147"/>
            </a:xfrm>
          </p:grpSpPr>
          <p:sp>
            <p:nvSpPr>
              <p:cNvPr id="79" name="矩形 78">
                <a:extLst>
                  <a:ext uri="{FF2B5EF4-FFF2-40B4-BE49-F238E27FC236}">
                    <a16:creationId xmlns:a16="http://schemas.microsoft.com/office/drawing/2014/main" xmlns="" id="{6E0602C8-ECB5-4FDA-8C5F-BDDE77BD303A}"/>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80" name="矩形 79">
                <a:extLst>
                  <a:ext uri="{FF2B5EF4-FFF2-40B4-BE49-F238E27FC236}">
                    <a16:creationId xmlns:a16="http://schemas.microsoft.com/office/drawing/2014/main" xmlns="" id="{BAFDA439-0135-4FE5-807E-0BD9E2AE68B8}"/>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grpSp>
        <p:nvGrpSpPr>
          <p:cNvPr id="83" name="组合 82">
            <a:extLst>
              <a:ext uri="{FF2B5EF4-FFF2-40B4-BE49-F238E27FC236}">
                <a16:creationId xmlns:a16="http://schemas.microsoft.com/office/drawing/2014/main" xmlns="" id="{3AA879D1-4182-44F6-8D7E-2E811D331FB8}"/>
              </a:ext>
            </a:extLst>
          </p:cNvPr>
          <p:cNvGrpSpPr/>
          <p:nvPr/>
        </p:nvGrpSpPr>
        <p:grpSpPr>
          <a:xfrm>
            <a:off x="7433816" y="4596605"/>
            <a:ext cx="3327636" cy="1012826"/>
            <a:chOff x="7633152" y="2155824"/>
            <a:chExt cx="3327636" cy="1012826"/>
          </a:xfrm>
        </p:grpSpPr>
        <p:grpSp>
          <p:nvGrpSpPr>
            <p:cNvPr id="84" name="组合 83">
              <a:extLst>
                <a:ext uri="{FF2B5EF4-FFF2-40B4-BE49-F238E27FC236}">
                  <a16:creationId xmlns:a16="http://schemas.microsoft.com/office/drawing/2014/main" xmlns="" id="{C6952AEF-F7B8-4044-B74B-B6AD8ECBEF89}"/>
                </a:ext>
              </a:extLst>
            </p:cNvPr>
            <p:cNvGrpSpPr/>
            <p:nvPr/>
          </p:nvGrpSpPr>
          <p:grpSpPr>
            <a:xfrm>
              <a:off x="7697341" y="2155824"/>
              <a:ext cx="3199259" cy="1012826"/>
              <a:chOff x="7075041" y="2493964"/>
              <a:chExt cx="4680000" cy="1012826"/>
            </a:xfrm>
          </p:grpSpPr>
          <p:cxnSp>
            <p:nvCxnSpPr>
              <p:cNvPr id="88" name="MH_Other_27">
                <a:extLst>
                  <a:ext uri="{FF2B5EF4-FFF2-40B4-BE49-F238E27FC236}">
                    <a16:creationId xmlns:a16="http://schemas.microsoft.com/office/drawing/2014/main" xmlns="" id="{D3C57CE1-63AA-4378-B83D-A4865A1D2C7C}"/>
                  </a:ext>
                </a:extLst>
              </p:cNvPr>
              <p:cNvCxnSpPr/>
              <p:nvPr>
                <p:custDataLst>
                  <p:tags r:id="rId2"/>
                </p:custDataLst>
              </p:nvPr>
            </p:nvCxnSpPr>
            <p:spPr>
              <a:xfrm>
                <a:off x="7075041" y="2493964"/>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10800000" scaled="1"/>
                  <a:tileRect/>
                </a:gradFill>
                <a:prstDash val="solid"/>
                <a:miter lim="800000"/>
              </a:ln>
              <a:effectLst/>
            </p:spPr>
          </p:cxnSp>
          <p:cxnSp>
            <p:nvCxnSpPr>
              <p:cNvPr id="89" name="MH_Other_28">
                <a:extLst>
                  <a:ext uri="{FF2B5EF4-FFF2-40B4-BE49-F238E27FC236}">
                    <a16:creationId xmlns:a16="http://schemas.microsoft.com/office/drawing/2014/main" xmlns="" id="{CBDE22A6-CA5A-401F-9CAB-FDC6F1D1E800}"/>
                  </a:ext>
                </a:extLst>
              </p:cNvPr>
              <p:cNvCxnSpPr/>
              <p:nvPr>
                <p:custDataLst>
                  <p:tags r:id="rId3"/>
                </p:custDataLst>
              </p:nvPr>
            </p:nvCxnSpPr>
            <p:spPr>
              <a:xfrm>
                <a:off x="7075041" y="3506790"/>
                <a:ext cx="4680000" cy="0"/>
              </a:xfrm>
              <a:prstGeom prst="line">
                <a:avLst/>
              </a:prstGeom>
              <a:noFill/>
              <a:ln w="25400" cap="flat" cmpd="sng" algn="ctr">
                <a:gradFill flip="none" rotWithShape="1">
                  <a:gsLst>
                    <a:gs pos="0">
                      <a:srgbClr val="4A66AC">
                        <a:lumMod val="5000"/>
                        <a:lumOff val="95000"/>
                        <a:alpha val="0"/>
                      </a:srgbClr>
                    </a:gs>
                    <a:gs pos="100000">
                      <a:schemeClr val="accent1"/>
                    </a:gs>
                  </a:gsLst>
                  <a:lin ang="0" scaled="1"/>
                  <a:tileRect/>
                </a:gradFill>
                <a:prstDash val="solid"/>
                <a:miter lim="800000"/>
              </a:ln>
              <a:effectLst/>
            </p:spPr>
          </p:cxnSp>
        </p:grpSp>
        <p:grpSp>
          <p:nvGrpSpPr>
            <p:cNvPr id="85" name="组合 84">
              <a:extLst>
                <a:ext uri="{FF2B5EF4-FFF2-40B4-BE49-F238E27FC236}">
                  <a16:creationId xmlns:a16="http://schemas.microsoft.com/office/drawing/2014/main" xmlns="" id="{74E9FE1C-8619-42FD-99E3-DE8788FBEFD7}"/>
                </a:ext>
              </a:extLst>
            </p:cNvPr>
            <p:cNvGrpSpPr/>
            <p:nvPr/>
          </p:nvGrpSpPr>
          <p:grpSpPr>
            <a:xfrm>
              <a:off x="7633152" y="2193438"/>
              <a:ext cx="3327636" cy="893147"/>
              <a:chOff x="7714456" y="1892141"/>
              <a:chExt cx="3327636" cy="893147"/>
            </a:xfrm>
          </p:grpSpPr>
          <p:sp>
            <p:nvSpPr>
              <p:cNvPr id="86" name="矩形 85">
                <a:extLst>
                  <a:ext uri="{FF2B5EF4-FFF2-40B4-BE49-F238E27FC236}">
                    <a16:creationId xmlns:a16="http://schemas.microsoft.com/office/drawing/2014/main" xmlns="" id="{D1989A75-7AD5-4323-AC6C-BB758C60DCDF}"/>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87" name="矩形 86">
                <a:extLst>
                  <a:ext uri="{FF2B5EF4-FFF2-40B4-BE49-F238E27FC236}">
                    <a16:creationId xmlns:a16="http://schemas.microsoft.com/office/drawing/2014/main" xmlns="" id="{6F75AF07-F4BD-4C26-8AA5-6CE650A57868}"/>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spTree>
    <p:custDataLst>
      <p:tags r:id="rId1"/>
    </p:custDataLst>
    <p:extLst>
      <p:ext uri="{BB962C8B-B14F-4D97-AF65-F5344CB8AC3E}">
        <p14:creationId xmlns:p14="http://schemas.microsoft.com/office/powerpoint/2010/main" val="34426025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p:cTn id="24" dur="500" fill="hold"/>
                                        <p:tgtEl>
                                          <p:spTgt spid="83"/>
                                        </p:tgtEl>
                                        <p:attrNameLst>
                                          <p:attrName>ppt_w</p:attrName>
                                        </p:attrNameLst>
                                      </p:cBhvr>
                                      <p:tavLst>
                                        <p:tav tm="0">
                                          <p:val>
                                            <p:fltVal val="0"/>
                                          </p:val>
                                        </p:tav>
                                        <p:tav tm="100000">
                                          <p:val>
                                            <p:strVal val="#ppt_w"/>
                                          </p:val>
                                        </p:tav>
                                      </p:tavLst>
                                    </p:anim>
                                    <p:anim calcmode="lin" valueType="num">
                                      <p:cBhvr>
                                        <p:cTn id="25" dur="500" fill="hold"/>
                                        <p:tgtEl>
                                          <p:spTgt spid="83"/>
                                        </p:tgtEl>
                                        <p:attrNameLst>
                                          <p:attrName>ppt_h</p:attrName>
                                        </p:attrNameLst>
                                      </p:cBhvr>
                                      <p:tavLst>
                                        <p:tav tm="0">
                                          <p:val>
                                            <p:fltVal val="0"/>
                                          </p:val>
                                        </p:tav>
                                        <p:tav tm="100000">
                                          <p:val>
                                            <p:strVal val="#ppt_h"/>
                                          </p:val>
                                        </p:tav>
                                      </p:tavLst>
                                    </p:anim>
                                    <p:animEffect transition="in" filter="fade">
                                      <p:cBhvr>
                                        <p:cTn id="2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276D675-5D76-486F-922A-9D9D2CBFD33C}"/>
              </a:ext>
            </a:extLst>
          </p:cNvPr>
          <p:cNvGrpSpPr/>
          <p:nvPr/>
        </p:nvGrpSpPr>
        <p:grpSpPr>
          <a:xfrm>
            <a:off x="2160930" y="1845087"/>
            <a:ext cx="4304596" cy="3921507"/>
            <a:chOff x="2716214" y="2379664"/>
            <a:chExt cx="3317875" cy="3022600"/>
          </a:xfrm>
        </p:grpSpPr>
        <p:sp>
          <p:nvSpPr>
            <p:cNvPr id="24" name="MH_Other_1">
              <a:extLst>
                <a:ext uri="{FF2B5EF4-FFF2-40B4-BE49-F238E27FC236}">
                  <a16:creationId xmlns:a16="http://schemas.microsoft.com/office/drawing/2014/main" xmlns="" id="{39C06A94-1E8C-486E-9DD6-C680CB99EEB9}"/>
                </a:ext>
              </a:extLst>
            </p:cNvPr>
            <p:cNvSpPr/>
            <p:nvPr>
              <p:custDataLst>
                <p:tags r:id="rId2"/>
              </p:custDataLst>
            </p:nvPr>
          </p:nvSpPr>
          <p:spPr>
            <a:xfrm>
              <a:off x="2716214" y="3040063"/>
              <a:ext cx="1354137" cy="1739900"/>
            </a:xfrm>
            <a:custGeom>
              <a:avLst/>
              <a:gdLst/>
              <a:ahLst/>
              <a:cxnLst/>
              <a:rect l="l" t="t" r="r" b="b"/>
              <a:pathLst>
                <a:path w="2572873" h="3307098">
                  <a:moveTo>
                    <a:pt x="1545347" y="0"/>
                  </a:moveTo>
                  <a:cubicBezTo>
                    <a:pt x="2150925" y="267787"/>
                    <a:pt x="2572873" y="874071"/>
                    <a:pt x="2572873" y="1578906"/>
                  </a:cubicBezTo>
                  <a:cubicBezTo>
                    <a:pt x="2572873" y="2533360"/>
                    <a:pt x="1799135" y="3307098"/>
                    <a:pt x="844681" y="3307098"/>
                  </a:cubicBezTo>
                  <a:cubicBezTo>
                    <a:pt x="537681" y="3307098"/>
                    <a:pt x="249378" y="3227048"/>
                    <a:pt x="0" y="3085804"/>
                  </a:cubicBezTo>
                  <a:cubicBezTo>
                    <a:pt x="213788" y="3182168"/>
                    <a:pt x="451046" y="3235090"/>
                    <a:pt x="700665" y="3235090"/>
                  </a:cubicBezTo>
                  <a:cubicBezTo>
                    <a:pt x="1655119" y="3235090"/>
                    <a:pt x="2428857" y="2461352"/>
                    <a:pt x="2428857" y="1506898"/>
                  </a:cubicBezTo>
                  <a:cubicBezTo>
                    <a:pt x="2428857" y="859444"/>
                    <a:pt x="2072814" y="295148"/>
                    <a:pt x="1545347" y="0"/>
                  </a:cubicBezTo>
                  <a:close/>
                </a:path>
              </a:pathLst>
            </a:custGeom>
            <a:solidFill>
              <a:schemeClr val="accent2"/>
            </a:solidFill>
            <a:ln w="25400" cap="flat" cmpd="sng" algn="ctr">
              <a:noFill/>
              <a:prstDash val="solid"/>
            </a:ln>
            <a:effectLst/>
          </p:spPr>
          <p:txBody>
            <a:bodyPr anchor="ctr"/>
            <a:lstStyle/>
            <a:p>
              <a:pPr algn="ctr">
                <a:defRPr/>
              </a:pPr>
              <a:endParaRPr lang="en-US" sz="1350" kern="0">
                <a:solidFill>
                  <a:srgbClr val="F9F9F9"/>
                </a:solidFill>
                <a:latin typeface="Calibri"/>
              </a:endParaRPr>
            </a:p>
          </p:txBody>
        </p:sp>
        <p:sp>
          <p:nvSpPr>
            <p:cNvPr id="27" name="MH_Other_2">
              <a:extLst>
                <a:ext uri="{FF2B5EF4-FFF2-40B4-BE49-F238E27FC236}">
                  <a16:creationId xmlns:a16="http://schemas.microsoft.com/office/drawing/2014/main" xmlns="" id="{FACCA6F1-621E-4D9A-9BA4-35F6B7C015A6}"/>
                </a:ext>
              </a:extLst>
            </p:cNvPr>
            <p:cNvSpPr/>
            <p:nvPr>
              <p:custDataLst>
                <p:tags r:id="rId3"/>
              </p:custDataLst>
            </p:nvPr>
          </p:nvSpPr>
          <p:spPr>
            <a:xfrm>
              <a:off x="4202114" y="3049589"/>
              <a:ext cx="1831975" cy="2352675"/>
            </a:xfrm>
            <a:custGeom>
              <a:avLst/>
              <a:gdLst/>
              <a:ahLst/>
              <a:cxnLst/>
              <a:rect l="l" t="t" r="r" b="b"/>
              <a:pathLst>
                <a:path w="2572873" h="3307098">
                  <a:moveTo>
                    <a:pt x="1545347" y="0"/>
                  </a:moveTo>
                  <a:cubicBezTo>
                    <a:pt x="2150925" y="267787"/>
                    <a:pt x="2572873" y="874071"/>
                    <a:pt x="2572873" y="1578906"/>
                  </a:cubicBezTo>
                  <a:cubicBezTo>
                    <a:pt x="2572873" y="2533360"/>
                    <a:pt x="1799135" y="3307098"/>
                    <a:pt x="844681" y="3307098"/>
                  </a:cubicBezTo>
                  <a:cubicBezTo>
                    <a:pt x="537681" y="3307098"/>
                    <a:pt x="249378" y="3227048"/>
                    <a:pt x="0" y="3085804"/>
                  </a:cubicBezTo>
                  <a:cubicBezTo>
                    <a:pt x="213788" y="3182168"/>
                    <a:pt x="451046" y="3235090"/>
                    <a:pt x="700665" y="3235090"/>
                  </a:cubicBezTo>
                  <a:cubicBezTo>
                    <a:pt x="1655119" y="3235090"/>
                    <a:pt x="2428857" y="2461352"/>
                    <a:pt x="2428857" y="1506898"/>
                  </a:cubicBezTo>
                  <a:cubicBezTo>
                    <a:pt x="2428857" y="859444"/>
                    <a:pt x="2072814" y="295148"/>
                    <a:pt x="1545347" y="0"/>
                  </a:cubicBezTo>
                  <a:close/>
                </a:path>
              </a:pathLst>
            </a:custGeom>
            <a:solidFill>
              <a:schemeClr val="accent1"/>
            </a:solidFill>
            <a:ln w="25400" cap="flat" cmpd="sng" algn="ctr">
              <a:noFill/>
              <a:prstDash val="solid"/>
            </a:ln>
            <a:effectLst/>
          </p:spPr>
          <p:txBody>
            <a:bodyPr anchor="ctr"/>
            <a:lstStyle/>
            <a:p>
              <a:pPr algn="ctr">
                <a:defRPr/>
              </a:pPr>
              <a:endParaRPr lang="en-US" sz="1350" kern="0">
                <a:solidFill>
                  <a:srgbClr val="F9F9F9"/>
                </a:solidFill>
                <a:latin typeface="Calibri"/>
              </a:endParaRPr>
            </a:p>
          </p:txBody>
        </p:sp>
        <p:sp>
          <p:nvSpPr>
            <p:cNvPr id="30" name="MH_Other_3">
              <a:extLst>
                <a:ext uri="{FF2B5EF4-FFF2-40B4-BE49-F238E27FC236}">
                  <a16:creationId xmlns:a16="http://schemas.microsoft.com/office/drawing/2014/main" xmlns="" id="{AC23B912-BE2A-48D5-8A19-71D0D49FE5A2}"/>
                </a:ext>
              </a:extLst>
            </p:cNvPr>
            <p:cNvSpPr/>
            <p:nvPr>
              <p:custDataLst>
                <p:tags r:id="rId4"/>
              </p:custDataLst>
            </p:nvPr>
          </p:nvSpPr>
          <p:spPr>
            <a:xfrm>
              <a:off x="4160838" y="2379664"/>
              <a:ext cx="901700" cy="1158875"/>
            </a:xfrm>
            <a:custGeom>
              <a:avLst/>
              <a:gdLst/>
              <a:ahLst/>
              <a:cxnLst/>
              <a:rect l="l" t="t" r="r" b="b"/>
              <a:pathLst>
                <a:path w="2572873" h="3307098">
                  <a:moveTo>
                    <a:pt x="1545347" y="0"/>
                  </a:moveTo>
                  <a:cubicBezTo>
                    <a:pt x="2150925" y="267787"/>
                    <a:pt x="2572873" y="874071"/>
                    <a:pt x="2572873" y="1578906"/>
                  </a:cubicBezTo>
                  <a:cubicBezTo>
                    <a:pt x="2572873" y="2533360"/>
                    <a:pt x="1799135" y="3307098"/>
                    <a:pt x="844681" y="3307098"/>
                  </a:cubicBezTo>
                  <a:cubicBezTo>
                    <a:pt x="537681" y="3307098"/>
                    <a:pt x="249378" y="3227048"/>
                    <a:pt x="0" y="3085804"/>
                  </a:cubicBezTo>
                  <a:cubicBezTo>
                    <a:pt x="213788" y="3182168"/>
                    <a:pt x="451046" y="3235090"/>
                    <a:pt x="700665" y="3235090"/>
                  </a:cubicBezTo>
                  <a:cubicBezTo>
                    <a:pt x="1655119" y="3235090"/>
                    <a:pt x="2428857" y="2461352"/>
                    <a:pt x="2428857" y="1506898"/>
                  </a:cubicBezTo>
                  <a:cubicBezTo>
                    <a:pt x="2428857" y="859444"/>
                    <a:pt x="2072814" y="295148"/>
                    <a:pt x="1545347" y="0"/>
                  </a:cubicBezTo>
                  <a:close/>
                </a:path>
              </a:pathLst>
            </a:custGeom>
            <a:solidFill>
              <a:schemeClr val="accent3"/>
            </a:solidFill>
            <a:ln w="25400" cap="flat" cmpd="sng" algn="ctr">
              <a:noFill/>
              <a:prstDash val="solid"/>
            </a:ln>
            <a:effectLst/>
          </p:spPr>
          <p:txBody>
            <a:bodyPr anchor="ctr"/>
            <a:lstStyle/>
            <a:p>
              <a:pPr algn="ctr">
                <a:defRPr/>
              </a:pPr>
              <a:endParaRPr lang="en-US" sz="1350" kern="0">
                <a:solidFill>
                  <a:srgbClr val="F9F9F9"/>
                </a:solidFill>
                <a:latin typeface="Calibri"/>
              </a:endParaRPr>
            </a:p>
          </p:txBody>
        </p:sp>
      </p:grpSp>
      <p:grpSp>
        <p:nvGrpSpPr>
          <p:cNvPr id="13" name="组合 12">
            <a:extLst>
              <a:ext uri="{FF2B5EF4-FFF2-40B4-BE49-F238E27FC236}">
                <a16:creationId xmlns:a16="http://schemas.microsoft.com/office/drawing/2014/main" xmlns="" id="{8712C772-17AE-4D17-8933-F275330848D7}"/>
              </a:ext>
            </a:extLst>
          </p:cNvPr>
          <p:cNvGrpSpPr/>
          <p:nvPr/>
        </p:nvGrpSpPr>
        <p:grpSpPr>
          <a:xfrm>
            <a:off x="4362194" y="281415"/>
            <a:ext cx="3467616" cy="896477"/>
            <a:chOff x="4362194" y="281415"/>
            <a:chExt cx="3467616" cy="896477"/>
          </a:xfrm>
        </p:grpSpPr>
        <p:sp>
          <p:nvSpPr>
            <p:cNvPr id="14" name="Freeform 145">
              <a:extLst>
                <a:ext uri="{FF2B5EF4-FFF2-40B4-BE49-F238E27FC236}">
                  <a16:creationId xmlns:a16="http://schemas.microsoft.com/office/drawing/2014/main" xmlns="" id="{6AD24E60-EC54-4C49-81BB-1FB73BF997DE}"/>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文本框 14">
              <a:extLst>
                <a:ext uri="{FF2B5EF4-FFF2-40B4-BE49-F238E27FC236}">
                  <a16:creationId xmlns:a16="http://schemas.microsoft.com/office/drawing/2014/main" xmlns="" id="{F816A23A-97A9-464A-9A52-CD279A617A31}"/>
                </a:ext>
              </a:extLst>
            </p:cNvPr>
            <p:cNvSpPr txBox="1"/>
            <p:nvPr/>
          </p:nvSpPr>
          <p:spPr>
            <a:xfrm>
              <a:off x="4362194" y="369588"/>
              <a:ext cx="3467616" cy="707886"/>
            </a:xfrm>
            <a:prstGeom prst="rect">
              <a:avLst/>
            </a:prstGeom>
            <a:noFill/>
          </p:spPr>
          <p:txBody>
            <a:bodyPr wrap="none" rtlCol="0">
              <a:spAutoFit/>
            </a:bodyPr>
            <a:lstStyle/>
            <a:p>
              <a:pPr algn="ctr"/>
              <a:r>
                <a:rPr lang="zh-CN" altLang="en-US" sz="4000" dirty="0">
                  <a:latin typeface="汉仪喵魂体W" panose="00020600040101010101" pitchFamily="18" charset="-122"/>
                  <a:ea typeface="汉仪喵魂体W" panose="00020600040101010101" pitchFamily="18" charset="-122"/>
                </a:rPr>
                <a:t>标题文字添加此处</a:t>
              </a:r>
            </a:p>
          </p:txBody>
        </p:sp>
      </p:grpSp>
      <p:grpSp>
        <p:nvGrpSpPr>
          <p:cNvPr id="19" name="组合 18">
            <a:extLst>
              <a:ext uri="{FF2B5EF4-FFF2-40B4-BE49-F238E27FC236}">
                <a16:creationId xmlns:a16="http://schemas.microsoft.com/office/drawing/2014/main" xmlns="" id="{3D0304B0-0B26-411D-A225-A0402DA1D5EA}"/>
              </a:ext>
            </a:extLst>
          </p:cNvPr>
          <p:cNvGrpSpPr/>
          <p:nvPr/>
        </p:nvGrpSpPr>
        <p:grpSpPr>
          <a:xfrm>
            <a:off x="7171971" y="2086423"/>
            <a:ext cx="3327636" cy="893147"/>
            <a:chOff x="7714456" y="1892141"/>
            <a:chExt cx="3327636" cy="893147"/>
          </a:xfrm>
        </p:grpSpPr>
        <p:sp>
          <p:nvSpPr>
            <p:cNvPr id="20" name="矩形 19">
              <a:extLst>
                <a:ext uri="{FF2B5EF4-FFF2-40B4-BE49-F238E27FC236}">
                  <a16:creationId xmlns:a16="http://schemas.microsoft.com/office/drawing/2014/main" xmlns="" id="{90C95108-EBF4-49E8-A9FF-911A922816C7}"/>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1" name="矩形 20">
              <a:extLst>
                <a:ext uri="{FF2B5EF4-FFF2-40B4-BE49-F238E27FC236}">
                  <a16:creationId xmlns:a16="http://schemas.microsoft.com/office/drawing/2014/main" xmlns="" id="{F183B059-064B-4ACE-BDC6-123FDC4E696E}"/>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22" name="组合 21">
            <a:extLst>
              <a:ext uri="{FF2B5EF4-FFF2-40B4-BE49-F238E27FC236}">
                <a16:creationId xmlns:a16="http://schemas.microsoft.com/office/drawing/2014/main" xmlns="" id="{E715044C-AF66-43B6-9E7C-5E8849DCD5AB}"/>
              </a:ext>
            </a:extLst>
          </p:cNvPr>
          <p:cNvGrpSpPr/>
          <p:nvPr/>
        </p:nvGrpSpPr>
        <p:grpSpPr>
          <a:xfrm>
            <a:off x="7171971" y="3362213"/>
            <a:ext cx="3327636" cy="893147"/>
            <a:chOff x="7714456" y="1892141"/>
            <a:chExt cx="3327636" cy="893147"/>
          </a:xfrm>
        </p:grpSpPr>
        <p:sp>
          <p:nvSpPr>
            <p:cNvPr id="25" name="矩形 24">
              <a:extLst>
                <a:ext uri="{FF2B5EF4-FFF2-40B4-BE49-F238E27FC236}">
                  <a16:creationId xmlns:a16="http://schemas.microsoft.com/office/drawing/2014/main" xmlns="" id="{1E1BA685-45CC-41DE-B45F-46D040267D9F}"/>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28" name="矩形 27">
              <a:extLst>
                <a:ext uri="{FF2B5EF4-FFF2-40B4-BE49-F238E27FC236}">
                  <a16:creationId xmlns:a16="http://schemas.microsoft.com/office/drawing/2014/main" xmlns="" id="{88B1D23D-9D4F-4FC5-8F08-A3C3002C3951}"/>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grpSp>
        <p:nvGrpSpPr>
          <p:cNvPr id="31" name="组合 30">
            <a:extLst>
              <a:ext uri="{FF2B5EF4-FFF2-40B4-BE49-F238E27FC236}">
                <a16:creationId xmlns:a16="http://schemas.microsoft.com/office/drawing/2014/main" xmlns="" id="{3377F52E-38C4-41EC-94F6-781AA46D5E34}"/>
              </a:ext>
            </a:extLst>
          </p:cNvPr>
          <p:cNvGrpSpPr/>
          <p:nvPr/>
        </p:nvGrpSpPr>
        <p:grpSpPr>
          <a:xfrm>
            <a:off x="7171971" y="4638003"/>
            <a:ext cx="3327636" cy="893147"/>
            <a:chOff x="7714456" y="1892141"/>
            <a:chExt cx="3327636" cy="893147"/>
          </a:xfrm>
        </p:grpSpPr>
        <p:sp>
          <p:nvSpPr>
            <p:cNvPr id="32" name="矩形 31">
              <a:extLst>
                <a:ext uri="{FF2B5EF4-FFF2-40B4-BE49-F238E27FC236}">
                  <a16:creationId xmlns:a16="http://schemas.microsoft.com/office/drawing/2014/main" xmlns="" id="{B2557926-AD00-44E9-9242-9C4F6E2BD7A0}"/>
                </a:ext>
              </a:extLst>
            </p:cNvPr>
            <p:cNvSpPr/>
            <p:nvPr/>
          </p:nvSpPr>
          <p:spPr>
            <a:xfrm>
              <a:off x="7714456" y="2249757"/>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33" name="矩形 32">
              <a:extLst>
                <a:ext uri="{FF2B5EF4-FFF2-40B4-BE49-F238E27FC236}">
                  <a16:creationId xmlns:a16="http://schemas.microsoft.com/office/drawing/2014/main" xmlns="" id="{8E0728AE-3BC4-497C-A52F-D0DD0E7E4846}"/>
                </a:ext>
              </a:extLst>
            </p:cNvPr>
            <p:cNvSpPr/>
            <p:nvPr/>
          </p:nvSpPr>
          <p:spPr>
            <a:xfrm>
              <a:off x="7714456" y="189214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标题添加</a:t>
              </a:r>
            </a:p>
          </p:txBody>
        </p:sp>
      </p:grpSp>
      <p:pic>
        <p:nvPicPr>
          <p:cNvPr id="10" name="图片占位符 9">
            <a:extLst>
              <a:ext uri="{FF2B5EF4-FFF2-40B4-BE49-F238E27FC236}">
                <a16:creationId xmlns:a16="http://schemas.microsoft.com/office/drawing/2014/main" xmlns="" id="{53EE6051-BF33-4B1D-944A-50EAB62E29EE}"/>
              </a:ext>
            </a:extLst>
          </p:cNvPr>
          <p:cNvPicPr>
            <a:picLocks noGrp="1" noChangeAspect="1"/>
          </p:cNvPicPr>
          <p:nvPr>
            <p:ph type="pic" sz="quarter" idx="10"/>
          </p:nvPr>
        </p:nvPicPr>
        <p:blipFill>
          <a:blip r:embed="rId7" cstate="screen">
            <a:extLst>
              <a:ext uri="{28A0092B-C50C-407E-A947-70E740481C1C}">
                <a14:useLocalDpi xmlns:a14="http://schemas.microsoft.com/office/drawing/2010/main"/>
              </a:ext>
            </a:extLst>
          </a:blip>
          <a:srcRect/>
          <a:stretch>
            <a:fillRect/>
          </a:stretch>
        </p:blipFill>
        <p:spPr/>
      </p:pic>
      <p:pic>
        <p:nvPicPr>
          <p:cNvPr id="12" name="图片占位符 11">
            <a:extLst>
              <a:ext uri="{FF2B5EF4-FFF2-40B4-BE49-F238E27FC236}">
                <a16:creationId xmlns:a16="http://schemas.microsoft.com/office/drawing/2014/main" xmlns="" id="{98D6BF1B-736A-4C58-8767-A48B8DB38C47}"/>
              </a:ext>
            </a:extLst>
          </p:cNvPr>
          <p:cNvPicPr>
            <a:picLocks noGrp="1" noChangeAspect="1"/>
          </p:cNvPicPr>
          <p:nvPr>
            <p:ph type="pic" sz="quarter" idx="11"/>
          </p:nvPr>
        </p:nvPicPr>
        <p:blipFill>
          <a:blip r:embed="rId8" cstate="screen">
            <a:extLst>
              <a:ext uri="{28A0092B-C50C-407E-A947-70E740481C1C}">
                <a14:useLocalDpi xmlns:a14="http://schemas.microsoft.com/office/drawing/2010/main"/>
              </a:ext>
            </a:extLst>
          </a:blip>
          <a:srcRect/>
          <a:stretch>
            <a:fillRect/>
          </a:stretch>
        </p:blipFill>
        <p:spPr/>
      </p:pic>
      <p:pic>
        <p:nvPicPr>
          <p:cNvPr id="8" name="图片占位符 7">
            <a:extLst>
              <a:ext uri="{FF2B5EF4-FFF2-40B4-BE49-F238E27FC236}">
                <a16:creationId xmlns:a16="http://schemas.microsoft.com/office/drawing/2014/main" xmlns="" id="{DE6EAF39-3E1F-4EB9-AA41-035BDEE16509}"/>
              </a:ext>
            </a:extLst>
          </p:cNvPr>
          <p:cNvPicPr>
            <a:picLocks noGrp="1" noChangeAspect="1"/>
          </p:cNvPicPr>
          <p:nvPr>
            <p:ph type="pic" sz="quarter" idx="12"/>
          </p:nvPr>
        </p:nvPicPr>
        <p:blipFill>
          <a:blip r:embed="rId9" cstate="screen">
            <a:extLst>
              <a:ext uri="{28A0092B-C50C-407E-A947-70E740481C1C}">
                <a14:useLocalDpi xmlns:a14="http://schemas.microsoft.com/office/drawing/2010/main"/>
              </a:ext>
            </a:extLst>
          </a:blip>
          <a:srcRect/>
          <a:stretch>
            <a:fillRect/>
          </a:stretch>
        </p:blipFill>
        <p:spPr/>
      </p:pic>
    </p:spTree>
    <p:custDataLst>
      <p:tags r:id="rId1"/>
    </p:custDataLst>
    <p:extLst>
      <p:ext uri="{BB962C8B-B14F-4D97-AF65-F5344CB8AC3E}">
        <p14:creationId xmlns:p14="http://schemas.microsoft.com/office/powerpoint/2010/main" val="3493211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fltVal val="0"/>
                                          </p:val>
                                        </p:tav>
                                        <p:tav tm="100000">
                                          <p:val>
                                            <p:strVal val="#ppt_w"/>
                                          </p:val>
                                        </p:tav>
                                      </p:tavLst>
                                    </p:anim>
                                    <p:anim calcmode="lin" valueType="num">
                                      <p:cBhvr>
                                        <p:cTn id="14" dur="1000" fill="hold"/>
                                        <p:tgtEl>
                                          <p:spTgt spid="10"/>
                                        </p:tgtEl>
                                        <p:attrNameLst>
                                          <p:attrName>ppt_h</p:attrName>
                                        </p:attrNameLst>
                                      </p:cBhvr>
                                      <p:tavLst>
                                        <p:tav tm="0">
                                          <p:val>
                                            <p:fltVal val="0"/>
                                          </p:val>
                                        </p:tav>
                                        <p:tav tm="100000">
                                          <p:val>
                                            <p:strVal val="#ppt_h"/>
                                          </p:val>
                                        </p:tav>
                                      </p:tavLst>
                                    </p:anim>
                                    <p:anim calcmode="lin" valueType="num">
                                      <p:cBhvr>
                                        <p:cTn id="15" dur="1000" fill="hold"/>
                                        <p:tgtEl>
                                          <p:spTgt spid="10"/>
                                        </p:tgtEl>
                                        <p:attrNameLst>
                                          <p:attrName>style.rotation</p:attrName>
                                        </p:attrNameLst>
                                      </p:cBhvr>
                                      <p:tavLst>
                                        <p:tav tm="0">
                                          <p:val>
                                            <p:fltVal val="90"/>
                                          </p:val>
                                        </p:tav>
                                        <p:tav tm="100000">
                                          <p:val>
                                            <p:fltVal val="0"/>
                                          </p:val>
                                        </p:tav>
                                      </p:tavLst>
                                    </p:anim>
                                    <p:animEffect transition="in" filter="fade">
                                      <p:cBhvr>
                                        <p:cTn id="16" dur="1000"/>
                                        <p:tgtEl>
                                          <p:spTgt spid="10"/>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1000" fill="hold"/>
                                        <p:tgtEl>
                                          <p:spTgt spid="8"/>
                                        </p:tgtEl>
                                        <p:attrNameLst>
                                          <p:attrName>ppt_w</p:attrName>
                                        </p:attrNameLst>
                                      </p:cBhvr>
                                      <p:tavLst>
                                        <p:tav tm="0">
                                          <p:val>
                                            <p:fltVal val="0"/>
                                          </p:val>
                                        </p:tav>
                                        <p:tav tm="100000">
                                          <p:val>
                                            <p:strVal val="#ppt_w"/>
                                          </p:val>
                                        </p:tav>
                                      </p:tavLst>
                                    </p:anim>
                                    <p:anim calcmode="lin" valueType="num">
                                      <p:cBhvr>
                                        <p:cTn id="26" dur="1000" fill="hold"/>
                                        <p:tgtEl>
                                          <p:spTgt spid="8"/>
                                        </p:tgtEl>
                                        <p:attrNameLst>
                                          <p:attrName>ppt_h</p:attrName>
                                        </p:attrNameLst>
                                      </p:cBhvr>
                                      <p:tavLst>
                                        <p:tav tm="0">
                                          <p:val>
                                            <p:fltVal val="0"/>
                                          </p:val>
                                        </p:tav>
                                        <p:tav tm="100000">
                                          <p:val>
                                            <p:strVal val="#ppt_h"/>
                                          </p:val>
                                        </p:tav>
                                      </p:tavLst>
                                    </p:anim>
                                    <p:anim calcmode="lin" valueType="num">
                                      <p:cBhvr>
                                        <p:cTn id="27" dur="1000" fill="hold"/>
                                        <p:tgtEl>
                                          <p:spTgt spid="8"/>
                                        </p:tgtEl>
                                        <p:attrNameLst>
                                          <p:attrName>style.rotation</p:attrName>
                                        </p:attrNameLst>
                                      </p:cBhvr>
                                      <p:tavLst>
                                        <p:tav tm="0">
                                          <p:val>
                                            <p:fltVal val="90"/>
                                          </p:val>
                                        </p:tav>
                                        <p:tav tm="100000">
                                          <p:val>
                                            <p:fltVal val="0"/>
                                          </p:val>
                                        </p:tav>
                                      </p:tavLst>
                                    </p:anim>
                                    <p:animEffect transition="in" filter="fade">
                                      <p:cBhvr>
                                        <p:cTn id="28" dur="1000"/>
                                        <p:tgtEl>
                                          <p:spTgt spid="8"/>
                                        </p:tgtEl>
                                      </p:cBhvr>
                                    </p:animEffect>
                                  </p:childTnLst>
                                </p:cTn>
                              </p:par>
                            </p:childTnLst>
                          </p:cTn>
                        </p:par>
                        <p:par>
                          <p:cTn id="29" fill="hold">
                            <p:stCondLst>
                              <p:cond delay="1000"/>
                            </p:stCondLst>
                            <p:childTnLst>
                              <p:par>
                                <p:cTn id="30" presetID="2" presetClass="entr" presetSubtype="2"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1+#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2"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fill="hold"/>
                                        <p:tgtEl>
                                          <p:spTgt spid="31"/>
                                        </p:tgtEl>
                                        <p:attrNameLst>
                                          <p:attrName>ppt_x</p:attrName>
                                        </p:attrNameLst>
                                      </p:cBhvr>
                                      <p:tavLst>
                                        <p:tav tm="0">
                                          <p:val>
                                            <p:strVal val="1+#ppt_w/2"/>
                                          </p:val>
                                        </p:tav>
                                        <p:tav tm="100000">
                                          <p:val>
                                            <p:strVal val="#ppt_x"/>
                                          </p:val>
                                        </p:tav>
                                      </p:tavLst>
                                    </p:anim>
                                    <p:anim calcmode="lin" valueType="num">
                                      <p:cBhvr additive="base">
                                        <p:cTn id="43"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a:extLst>
              <a:ext uri="{FF2B5EF4-FFF2-40B4-BE49-F238E27FC236}">
                <a16:creationId xmlns:a16="http://schemas.microsoft.com/office/drawing/2014/main" xmlns="" id="{F027A450-CD6B-4746-9A03-CC7AE88D51B6}"/>
              </a:ext>
            </a:extLst>
          </p:cNvPr>
          <p:cNvSpPr/>
          <p:nvPr>
            <p:custDataLst>
              <p:tags r:id="rId2"/>
            </p:custDataLst>
          </p:nvPr>
        </p:nvSpPr>
        <p:spPr>
          <a:xfrm>
            <a:off x="3575050" y="2906714"/>
            <a:ext cx="1042988" cy="1044575"/>
          </a:xfrm>
          <a:prstGeom prst="ellipse">
            <a:avLst/>
          </a:prstGeom>
          <a:solidFill>
            <a:srgbClr val="FFFFFF"/>
          </a:solidFill>
          <a:ln w="25400" cap="flat" cmpd="sng" algn="ctr">
            <a:solidFill>
              <a:schemeClr val="accent1"/>
            </a:solidFill>
            <a:prstDash val="solid"/>
          </a:ln>
          <a:effectLst/>
        </p:spPr>
        <p:txBody>
          <a:bodyPr anchor="ctr"/>
          <a:lstStyle/>
          <a:p>
            <a:pPr algn="ctr">
              <a:defRPr/>
            </a:pPr>
            <a:endParaRPr lang="zh-CN" altLang="en-US" kern="0">
              <a:solidFill>
                <a:prstClr val="black"/>
              </a:solidFill>
              <a:latin typeface="Impact" pitchFamily="34" charset="0"/>
              <a:ea typeface="宋体" panose="02010600030101010101" pitchFamily="2" charset="-122"/>
            </a:endParaRPr>
          </a:p>
        </p:txBody>
      </p:sp>
      <p:sp>
        <p:nvSpPr>
          <p:cNvPr id="16" name="椭圆 15">
            <a:extLst>
              <a:ext uri="{FF2B5EF4-FFF2-40B4-BE49-F238E27FC236}">
                <a16:creationId xmlns:a16="http://schemas.microsoft.com/office/drawing/2014/main" xmlns="" id="{EFEFA0EC-4E8B-4CF8-9959-E91D80857772}"/>
              </a:ext>
            </a:extLst>
          </p:cNvPr>
          <p:cNvSpPr/>
          <p:nvPr>
            <p:custDataLst>
              <p:tags r:id="rId3"/>
            </p:custDataLst>
          </p:nvPr>
        </p:nvSpPr>
        <p:spPr>
          <a:xfrm>
            <a:off x="3663950" y="2997200"/>
            <a:ext cx="865188" cy="863600"/>
          </a:xfrm>
          <a:prstGeom prst="ellipse">
            <a:avLst/>
          </a:prstGeom>
          <a:solidFill>
            <a:schemeClr val="accent1"/>
          </a:solidFill>
          <a:ln w="6350" cap="flat" cmpd="sng" algn="ctr">
            <a:noFill/>
            <a:prstDash val="solid"/>
          </a:ln>
          <a:effectLst/>
        </p:spPr>
        <p:txBody>
          <a:bodyPr anchor="ctr"/>
          <a:lstStyle/>
          <a:p>
            <a:pPr algn="ctr">
              <a:defRPr/>
            </a:pPr>
            <a:r>
              <a:rPr lang="en-US" altLang="zh-CN" sz="4400" kern="0" dirty="0">
                <a:solidFill>
                  <a:prstClr val="white"/>
                </a:solidFill>
                <a:latin typeface="Impact" pitchFamily="34" charset="0"/>
                <a:ea typeface="宋体" panose="02010600030101010101" pitchFamily="2" charset="-122"/>
              </a:rPr>
              <a:t>2</a:t>
            </a:r>
            <a:endParaRPr lang="zh-CN" altLang="en-US" sz="4400" kern="0" dirty="0">
              <a:solidFill>
                <a:prstClr val="white"/>
              </a:solidFill>
              <a:latin typeface="Impact" pitchFamily="34" charset="0"/>
              <a:ea typeface="宋体" panose="02010600030101010101" pitchFamily="2" charset="-122"/>
            </a:endParaRPr>
          </a:p>
        </p:txBody>
      </p:sp>
      <p:cxnSp>
        <p:nvCxnSpPr>
          <p:cNvPr id="3076" name="直接连接符 16">
            <a:extLst>
              <a:ext uri="{FF2B5EF4-FFF2-40B4-BE49-F238E27FC236}">
                <a16:creationId xmlns:a16="http://schemas.microsoft.com/office/drawing/2014/main" xmlns="" id="{AC8BA5D3-50FA-4643-9328-499D8CCB3D8D}"/>
              </a:ext>
            </a:extLst>
          </p:cNvPr>
          <p:cNvCxnSpPr>
            <a:cxnSpLocks noChangeShapeType="1"/>
            <a:stCxn id="15" idx="6"/>
          </p:cNvCxnSpPr>
          <p:nvPr>
            <p:custDataLst>
              <p:tags r:id="rId4"/>
            </p:custDataLst>
          </p:nvPr>
        </p:nvCxnSpPr>
        <p:spPr bwMode="auto">
          <a:xfrm>
            <a:off x="4618038" y="3429000"/>
            <a:ext cx="3998912" cy="0"/>
          </a:xfrm>
          <a:prstGeom prst="line">
            <a:avLst/>
          </a:prstGeom>
          <a:noFill/>
          <a:ln w="28575" algn="ctr">
            <a:solidFill>
              <a:schemeClr val="accent1"/>
            </a:solidFill>
            <a:round/>
            <a:headEnd/>
            <a:tailEnd type="oval" w="lg" len="lg"/>
          </a:ln>
          <a:extLst>
            <a:ext uri="{909E8E84-426E-40DD-AFC4-6F175D3DCCD1}">
              <a14:hiddenFill xmlns:a14="http://schemas.microsoft.com/office/drawing/2010/main">
                <a:noFill/>
              </a14:hiddenFill>
            </a:ext>
          </a:extLst>
        </p:spPr>
      </p:cxnSp>
      <p:grpSp>
        <p:nvGrpSpPr>
          <p:cNvPr id="7" name="组合 6">
            <a:extLst>
              <a:ext uri="{FF2B5EF4-FFF2-40B4-BE49-F238E27FC236}">
                <a16:creationId xmlns:a16="http://schemas.microsoft.com/office/drawing/2014/main" xmlns="" id="{8DD8077E-DB78-4838-8D0C-C15BB51FA9BE}"/>
              </a:ext>
            </a:extLst>
          </p:cNvPr>
          <p:cNvGrpSpPr/>
          <p:nvPr/>
        </p:nvGrpSpPr>
        <p:grpSpPr>
          <a:xfrm>
            <a:off x="4891186" y="281415"/>
            <a:ext cx="2409635" cy="896477"/>
            <a:chOff x="4891186" y="281415"/>
            <a:chExt cx="2409635" cy="896477"/>
          </a:xfrm>
        </p:grpSpPr>
        <p:sp>
          <p:nvSpPr>
            <p:cNvPr id="8" name="Freeform 145">
              <a:extLst>
                <a:ext uri="{FF2B5EF4-FFF2-40B4-BE49-F238E27FC236}">
                  <a16:creationId xmlns:a16="http://schemas.microsoft.com/office/drawing/2014/main" xmlns="" id="{0B5CD020-DA43-4B58-BBD9-21E230D07A70}"/>
                </a:ext>
              </a:extLst>
            </p:cNvPr>
            <p:cNvSpPr>
              <a:spLocks/>
            </p:cNvSpPr>
            <p:nvPr/>
          </p:nvSpPr>
          <p:spPr bwMode="auto">
            <a:xfrm rot="935833">
              <a:off x="4987966" y="281415"/>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文本框 8">
              <a:extLst>
                <a:ext uri="{FF2B5EF4-FFF2-40B4-BE49-F238E27FC236}">
                  <a16:creationId xmlns:a16="http://schemas.microsoft.com/office/drawing/2014/main" xmlns="" id="{C2BCEE7B-3CF0-4F9C-A3C5-0779F66B4CC0}"/>
                </a:ext>
              </a:extLst>
            </p:cNvPr>
            <p:cNvSpPr txBox="1"/>
            <p:nvPr/>
          </p:nvSpPr>
          <p:spPr>
            <a:xfrm>
              <a:off x="4891186" y="369588"/>
              <a:ext cx="2409635" cy="707886"/>
            </a:xfrm>
            <a:prstGeom prst="rect">
              <a:avLst/>
            </a:prstGeom>
            <a:noFill/>
          </p:spPr>
          <p:txBody>
            <a:bodyPr wrap="none" rtlCol="0">
              <a:spAutoFit/>
            </a:bodyPr>
            <a:lstStyle/>
            <a:p>
              <a:pPr algn="ctr"/>
              <a:r>
                <a:rPr lang="en-US" altLang="zh-CN" sz="4000" dirty="0">
                  <a:latin typeface="汉仪喵魂体W" panose="00020600040101010101" pitchFamily="18" charset="-122"/>
                  <a:ea typeface="汉仪喵魂体W" panose="00020600040101010101" pitchFamily="18" charset="-122"/>
                </a:rPr>
                <a:t>CONTENTS</a:t>
              </a:r>
              <a:endParaRPr lang="zh-CN" altLang="en-US" sz="4000" dirty="0">
                <a:latin typeface="汉仪喵魂体W" panose="00020600040101010101" pitchFamily="18" charset="-122"/>
                <a:ea typeface="汉仪喵魂体W" panose="00020600040101010101" pitchFamily="18" charset="-122"/>
              </a:endParaRPr>
            </a:p>
          </p:txBody>
        </p:sp>
      </p:grpSp>
      <p:sp>
        <p:nvSpPr>
          <p:cNvPr id="14" name="矩形 13">
            <a:extLst>
              <a:ext uri="{FF2B5EF4-FFF2-40B4-BE49-F238E27FC236}">
                <a16:creationId xmlns:a16="http://schemas.microsoft.com/office/drawing/2014/main" xmlns="" id="{CCD03960-735B-4BA3-89B7-997365DFBABA}"/>
              </a:ext>
            </a:extLst>
          </p:cNvPr>
          <p:cNvSpPr/>
          <p:nvPr/>
        </p:nvSpPr>
        <p:spPr>
          <a:xfrm>
            <a:off x="4706938" y="3444333"/>
            <a:ext cx="3327636"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rPr>
              <a:t>用户在投影仪或者计算机上进行演示也可以将演示文稿打印出来</a:t>
            </a:r>
          </a:p>
        </p:txBody>
      </p:sp>
      <p:sp>
        <p:nvSpPr>
          <p:cNvPr id="17" name="矩形 16">
            <a:extLst>
              <a:ext uri="{FF2B5EF4-FFF2-40B4-BE49-F238E27FC236}">
                <a16:creationId xmlns:a16="http://schemas.microsoft.com/office/drawing/2014/main" xmlns="" id="{6D16F263-6911-49F3-801A-96D42981CD4B}"/>
              </a:ext>
            </a:extLst>
          </p:cNvPr>
          <p:cNvSpPr/>
          <p:nvPr/>
        </p:nvSpPr>
        <p:spPr>
          <a:xfrm>
            <a:off x="4706938" y="3000992"/>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75000"/>
                    <a:lumOff val="25000"/>
                  </a:schemeClr>
                </a:solidFill>
              </a:rPr>
              <a:t>标题文字添加此处</a:t>
            </a:r>
          </a:p>
        </p:txBody>
      </p:sp>
    </p:spTree>
    <p:custDataLst>
      <p:tags r:id="rId1"/>
    </p:custDataLst>
    <p:extLst>
      <p:ext uri="{BB962C8B-B14F-4D97-AF65-F5344CB8AC3E}">
        <p14:creationId xmlns:p14="http://schemas.microsoft.com/office/powerpoint/2010/main" val="34300993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wipe(left)">
                                      <p:cBhvr>
                                        <p:cTn id="18" dur="500"/>
                                        <p:tgtEl>
                                          <p:spTgt spid="3076"/>
                                        </p:tgtEl>
                                      </p:cBhvr>
                                    </p:animEffect>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4"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627103305"/>
  <p:tag name="MH_LIBRARY" val="GRAPHIC"/>
</p:tagLst>
</file>

<file path=ppt/tags/tag100.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5"/>
</p:tagLst>
</file>

<file path=ppt/tags/tag101.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6"/>
</p:tagLst>
</file>

<file path=ppt/tags/tag102.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9"/>
</p:tagLst>
</file>

<file path=ppt/tags/tag103.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0"/>
</p:tagLst>
</file>

<file path=ppt/tags/tag104.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1"/>
</p:tagLst>
</file>

<file path=ppt/tags/tag105.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2"/>
</p:tagLst>
</file>

<file path=ppt/tags/tag106.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SubTitle"/>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SubTitle"/>
  <p:tag name="MH_ORDER" val="2"/>
</p:tagLst>
</file>

<file path=ppt/tags/tag108.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SubTitle"/>
  <p:tag name="MH_ORDER" val="3"/>
</p:tagLst>
</file>

<file path=ppt/tags/tag109.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4"/>
</p:tagLst>
</file>

<file path=ppt/tags/tag11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Desc"/>
  <p:tag name="MH" val="20170627103216"/>
  <p:tag name="MH_LIBRARY" val="GRAPHIC"/>
</p:tagLst>
</file>

<file path=ppt/tags/tag111.xml><?xml version="1.0" encoding="utf-8"?>
<p:tagLst xmlns:a="http://schemas.openxmlformats.org/drawingml/2006/main" xmlns:r="http://schemas.openxmlformats.org/officeDocument/2006/relationships" xmlns:p="http://schemas.openxmlformats.org/presentationml/2006/main">
  <p:tag name="MH" val="20170627103216"/>
  <p:tag name="MH_LIBRARY" val="GRAPHIC"/>
  <p:tag name="MH_TYPE" val="Other"/>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 val="20170627103216"/>
  <p:tag name="MH_LIBRARY" val="GRAPHIC"/>
  <p:tag name="MH_TYPE" val="Other"/>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70627103216"/>
  <p:tag name="MH_LIBRARY" val="GRAPHIC"/>
  <p:tag name="MH_TYPE" val="Other"/>
  <p:tag name="MH_ORDER" val="3"/>
</p:tagLst>
</file>

<file path=ppt/tags/tag114.xml><?xml version="1.0" encoding="utf-8"?>
<p:tagLst xmlns:a="http://schemas.openxmlformats.org/drawingml/2006/main" xmlns:r="http://schemas.openxmlformats.org/officeDocument/2006/relationships" xmlns:p="http://schemas.openxmlformats.org/presentationml/2006/main">
  <p:tag name="MH" val="20170627103305"/>
  <p:tag name="MH_LIBRARY" val="GRAPHIC"/>
</p:tagLst>
</file>

<file path=ppt/tags/tag115.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4"/>
</p:tagLst>
</file>

<file path=ppt/tags/tag116.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5"/>
</p:tagLst>
</file>

<file path=ppt/tags/tag117.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直接连接符 16"/>
</p:tagLst>
</file>

<file path=ppt/tags/tag118.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627102959"/>
  <p:tag name="MH_LIBRARY" val="GRAPHIC"/>
</p:tagLst>
</file>

<file path=ppt/tags/tag119.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5"/>
</p:tagLst>
</file>

<file path=ppt/tags/tag120.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
</p:tagLst>
</file>

<file path=ppt/tags/tag121.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4"/>
</p:tagLst>
</file>

<file path=ppt/tags/tag123.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5"/>
</p:tagLst>
</file>

<file path=ppt/tags/tag124.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SubTitle"/>
  <p:tag name="MH_ORDER" val="1"/>
</p:tagLst>
</file>

<file path=ppt/tags/tag125.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3"/>
</p:tagLst>
</file>

<file path=ppt/tags/tag126.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4"/>
</p:tagLst>
</file>

<file path=ppt/tags/tag127.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5"/>
</p:tagLst>
</file>

<file path=ppt/tags/tag128.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6"/>
</p:tagLst>
</file>

<file path=ppt/tags/tag129.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7"/>
</p:tagLst>
</file>

<file path=ppt/tags/tag13.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直接连接符 16"/>
</p:tagLst>
</file>

<file path=ppt/tags/tag130.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SubTitle"/>
  <p:tag name="MH_ORDER" val="3"/>
</p:tagLst>
</file>

<file path=ppt/tags/tag131.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5"/>
</p:tagLst>
</file>

<file path=ppt/tags/tag132.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6"/>
</p:tagLst>
</file>

<file path=ppt/tags/tag133.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7"/>
</p:tagLst>
</file>

<file path=ppt/tags/tag134.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8"/>
</p:tagLst>
</file>

<file path=ppt/tags/tag135.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9"/>
</p:tagLst>
</file>

<file path=ppt/tags/tag136.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SubTitle"/>
  <p:tag name="MH_ORDER" val="5"/>
</p:tagLst>
</file>

<file path=ppt/tags/tag137.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7"/>
</p:tagLst>
</file>

<file path=ppt/tags/tag138.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8"/>
</p:tagLst>
</file>

<file path=ppt/tags/tag139.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9"/>
</p:tagLst>
</file>

<file path=ppt/tags/tag1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627102902"/>
  <p:tag name="MH_LIBRARY" val="GRAPHIC"/>
</p:tagLst>
</file>

<file path=ppt/tags/tag140.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0"/>
</p:tagLst>
</file>

<file path=ppt/tags/tag141.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1"/>
</p:tagLst>
</file>

<file path=ppt/tags/tag142.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SubTitle"/>
  <p:tag name="MH_ORDER" val="2"/>
</p:tagLst>
</file>

<file path=ppt/tags/tag143.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19"/>
</p:tagLst>
</file>

<file path=ppt/tags/tag144.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0"/>
</p:tagLst>
</file>

<file path=ppt/tags/tag145.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1"/>
</p:tagLst>
</file>

<file path=ppt/tags/tag146.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2"/>
</p:tagLst>
</file>

<file path=ppt/tags/tag147.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Other"/>
  <p:tag name="MH_ORDER" val="23"/>
</p:tagLst>
</file>

<file path=ppt/tags/tag148.xml><?xml version="1.0" encoding="utf-8"?>
<p:tagLst xmlns:a="http://schemas.openxmlformats.org/drawingml/2006/main" xmlns:r="http://schemas.openxmlformats.org/officeDocument/2006/relationships" xmlns:p="http://schemas.openxmlformats.org/presentationml/2006/main">
  <p:tag name="MH" val="20170627102959"/>
  <p:tag name="MH_LIBRARY" val="GRAPHIC"/>
  <p:tag name="MH_TYPE" val="SubTitle"/>
  <p:tag name="MH_ORDER" val="4"/>
</p:tagLst>
</file>

<file path=ppt/tags/tag149.xml><?xml version="1.0" encoding="utf-8"?>
<p:tagLst xmlns:a="http://schemas.openxmlformats.org/drawingml/2006/main" xmlns:r="http://schemas.openxmlformats.org/officeDocument/2006/relationships" xmlns:p="http://schemas.openxmlformats.org/presentationml/2006/main">
  <p:tag name="MH_TYPE" val="#NeiR#"/>
  <p:tag name="MH_NUMBER" val="大于六"/>
  <p:tag name="MH_CATEGORY" val="#ShuJTB#"/>
  <p:tag name="MH_LAYOUT" val="SubTitleDesc"/>
  <p:tag name="MH" val="20170627114250"/>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1"/>
</p:tagLst>
</file>

<file path=ppt/tags/tag151.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
</p:tagLst>
</file>

<file path=ppt/tags/tag152.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5"/>
</p:tagLst>
</file>

<file path=ppt/tags/tag153.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8"/>
</p:tagLst>
</file>

<file path=ppt/tags/tag155.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9"/>
</p:tagLst>
</file>

<file path=ppt/tags/tag156.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2"/>
</p:tagLst>
</file>

<file path=ppt/tags/tag157.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12"/>
</p:tagLst>
</file>

<file path=ppt/tags/tag158.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13"/>
</p:tagLst>
</file>

<file path=ppt/tags/tag159.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SubTitle"/>
  <p:tag name="MH_ORDER" val="3"/>
</p:tagLst>
</file>

<file path=ppt/tags/tag160.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16"/>
</p:tagLst>
</file>

<file path=ppt/tags/tag161.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17"/>
</p:tagLst>
</file>

<file path=ppt/tags/tag162.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4"/>
</p:tagLst>
</file>

<file path=ppt/tags/tag163.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20"/>
</p:tagLst>
</file>

<file path=ppt/tags/tag164.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5"/>
</p:tagLst>
</file>

<file path=ppt/tags/tag165.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23"/>
</p:tagLst>
</file>

<file path=ppt/tags/tag166.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24"/>
</p:tagLst>
</file>

<file path=ppt/tags/tag167.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6"/>
</p:tagLst>
</file>

<file path=ppt/tags/tag168.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27"/>
</p:tagLst>
</file>

<file path=ppt/tags/tag169.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28"/>
</p:tagLst>
</file>

<file path=ppt/tags/tag17.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2"/>
</p:tagLst>
</file>

<file path=ppt/tags/tag170.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7"/>
</p:tagLst>
</file>

<file path=ppt/tags/tag171.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1"/>
</p:tagLst>
</file>

<file path=ppt/tags/tag172.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2"/>
</p:tagLst>
</file>

<file path=ppt/tags/tag173.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8"/>
</p:tagLst>
</file>

<file path=ppt/tags/tag174.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5"/>
</p:tagLst>
</file>

<file path=ppt/tags/tag175.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6"/>
</p:tagLst>
</file>

<file path=ppt/tags/tag176.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SubTitle"/>
  <p:tag name="MH_ORDER" val="9"/>
</p:tagLst>
</file>

<file path=ppt/tags/tag177.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7"/>
</p:tagLst>
</file>

<file path=ppt/tags/tag178.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8"/>
</p:tagLst>
</file>

<file path=ppt/tags/tag179.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39"/>
</p:tagLst>
</file>

<file path=ppt/tags/tag18.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3"/>
</p:tagLst>
</file>

<file path=ppt/tags/tag180.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0"/>
</p:tagLst>
</file>

<file path=ppt/tags/tag181.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1"/>
</p:tagLst>
</file>

<file path=ppt/tags/tag182.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2"/>
</p:tagLst>
</file>

<file path=ppt/tags/tag183.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3"/>
</p:tagLst>
</file>

<file path=ppt/tags/tag184.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4"/>
</p:tagLst>
</file>

<file path=ppt/tags/tag185.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5"/>
</p:tagLst>
</file>

<file path=ppt/tags/tag186.xml><?xml version="1.0" encoding="utf-8"?>
<p:tagLst xmlns:a="http://schemas.openxmlformats.org/drawingml/2006/main" xmlns:r="http://schemas.openxmlformats.org/officeDocument/2006/relationships" xmlns:p="http://schemas.openxmlformats.org/presentationml/2006/main">
  <p:tag name="MH" val="20170627114250"/>
  <p:tag name="MH_LIBRARY" val="GRAPHIC"/>
  <p:tag name="MH_TYPE" val="Other"/>
  <p:tag name="MH_ORDER" val="46"/>
</p:tagLst>
</file>

<file path=ppt/tags/tag18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70627103010"/>
  <p:tag name="MH_LIBRARY" val="GRAPHIC"/>
</p:tagLst>
</file>

<file path=ppt/tags/tag188.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SubTitle"/>
  <p:tag name="MH_ORDER" val="3"/>
</p:tagLst>
</file>

<file path=ppt/tags/tag189.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SubTitle"/>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SubTitle"/>
  <p:tag name="MH_ORDER" val="2"/>
</p:tagLst>
</file>

<file path=ppt/tags/tag190.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SubTitle"/>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1"/>
</p:tagLst>
</file>

<file path=ppt/tags/tag192.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2"/>
</p:tagLst>
</file>

<file path=ppt/tags/tag193.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3"/>
</p:tagLst>
</file>

<file path=ppt/tags/tag194.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SubTitle"/>
  <p:tag name="MH_ORDER" val="4"/>
</p:tagLst>
</file>

<file path=ppt/tags/tag195.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4"/>
</p:tagLst>
</file>

<file path=ppt/tags/tag196.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SubTitle"/>
  <p:tag name="MH_ORDER" val="5"/>
</p:tagLst>
</file>

<file path=ppt/tags/tag197.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5"/>
</p:tagLst>
</file>

<file path=ppt/tags/tag198.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6"/>
</p:tagLst>
</file>

<file path=ppt/tags/tag199.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7"/>
</p:tagLst>
</file>

<file path=ppt/tags/tag2.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SubTitle"/>
  <p:tag name="MH_ORDER" val="4"/>
</p:tagLst>
</file>

<file path=ppt/tags/tag20.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4"/>
</p:tagLst>
</file>

<file path=ppt/tags/tag200.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8"/>
</p:tagLst>
</file>

<file path=ppt/tags/tag201.xml><?xml version="1.0" encoding="utf-8"?>
<p:tagLst xmlns:a="http://schemas.openxmlformats.org/drawingml/2006/main" xmlns:r="http://schemas.openxmlformats.org/officeDocument/2006/relationships" xmlns:p="http://schemas.openxmlformats.org/presentationml/2006/main">
  <p:tag name="MH" val="20170627103010"/>
  <p:tag name="MH_LIBRARY" val="GRAPHIC"/>
  <p:tag name="MH_TYPE" val="Other"/>
  <p:tag name="MH_ORDER" val="9"/>
</p:tagLst>
</file>

<file path=ppt/tags/tag20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Text"/>
  <p:tag name="MH" val="20170627103028"/>
  <p:tag name="MH_LIBRARY" val="GRAPHIC"/>
</p:tagLst>
</file>

<file path=ppt/tags/tag203.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Other"/>
  <p:tag name="MH_ORDER" val="1"/>
</p:tagLst>
</file>

<file path=ppt/tags/tag204.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SubTitle"/>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Other"/>
  <p:tag name="MH_ORDER" val="2"/>
</p:tagLst>
</file>

<file path=ppt/tags/tag206.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SubTitle"/>
  <p:tag name="MH_ORDER" val="2"/>
</p:tagLst>
</file>

<file path=ppt/tags/tag207.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Other"/>
  <p:tag name="MH_ORDER" val="3"/>
</p:tagLst>
</file>

<file path=ppt/tags/tag208.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SubTitle"/>
  <p:tag name="MH_ORDER" val="3"/>
</p:tagLst>
</file>

<file path=ppt/tags/tag209.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5"/>
</p:tagLst>
</file>

<file path=ppt/tags/tag210.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SubTitle"/>
  <p:tag name="MH_ORDER" val="4"/>
</p:tagLst>
</file>

<file path=ppt/tags/tag211.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Other"/>
  <p:tag name="MH_ORDER" val="5"/>
</p:tagLst>
</file>

<file path=ppt/tags/tag212.xml><?xml version="1.0" encoding="utf-8"?>
<p:tagLst xmlns:a="http://schemas.openxmlformats.org/drawingml/2006/main" xmlns:r="http://schemas.openxmlformats.org/officeDocument/2006/relationships" xmlns:p="http://schemas.openxmlformats.org/presentationml/2006/main">
  <p:tag name="MH" val="20170627103028"/>
  <p:tag name="MH_LIBRARY" val="GRAPHIC"/>
  <p:tag name="MH_TYPE" val="SubTitle"/>
  <p:tag name="MH_ORDER" val="5"/>
</p:tagLst>
</file>

<file path=ppt/tags/tag213.xml><?xml version="1.0" encoding="utf-8"?>
<p:tagLst xmlns:a="http://schemas.openxmlformats.org/drawingml/2006/main" xmlns:r="http://schemas.openxmlformats.org/officeDocument/2006/relationships" xmlns:p="http://schemas.openxmlformats.org/presentationml/2006/main">
  <p:tag name="MH" val="20170627103305"/>
  <p:tag name="MH_LIBRARY" val="GRAPHIC"/>
</p:tagLst>
</file>

<file path=ppt/tags/tag214.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4"/>
</p:tagLst>
</file>

<file path=ppt/tags/tag215.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5"/>
</p:tagLst>
</file>

<file path=ppt/tags/tag216.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直接连接符 16"/>
</p:tagLst>
</file>

<file path=ppt/tags/tag21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Text"/>
  <p:tag name="MH" val="20170627103229"/>
  <p:tag name="MH_LIBRARY" val="GRAPHIC"/>
</p:tagLst>
</file>

<file path=ppt/tags/tag218.xml><?xml version="1.0" encoding="utf-8"?>
<p:tagLst xmlns:a="http://schemas.openxmlformats.org/drawingml/2006/main" xmlns:r="http://schemas.openxmlformats.org/officeDocument/2006/relationships" xmlns:p="http://schemas.openxmlformats.org/presentationml/2006/main">
  <p:tag name="MH" val="20170627103229"/>
  <p:tag name="MH_LIBRARY" val="GRAPHIC"/>
  <p:tag name="MH_TYPE" val="Title"/>
  <p:tag name="MH_ORDER" val="1"/>
</p:tagLst>
</file>

<file path=ppt/tags/tag21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70627103322"/>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SubTitle"/>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1"/>
</p:tagLst>
</file>

<file path=ppt/tags/tag221.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2"/>
</p:tagLst>
</file>

<file path=ppt/tags/tag222.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3"/>
</p:tagLst>
</file>

<file path=ppt/tags/tag223.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4"/>
</p:tagLst>
</file>

<file path=ppt/tags/tag224.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5"/>
</p:tagLst>
</file>

<file path=ppt/tags/tag225.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6"/>
</p:tagLst>
</file>

<file path=ppt/tags/tag226.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7"/>
</p:tagLst>
</file>

<file path=ppt/tags/tag227.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8"/>
</p:tagLst>
</file>

<file path=ppt/tags/tag228.xml><?xml version="1.0" encoding="utf-8"?>
<p:tagLst xmlns:a="http://schemas.openxmlformats.org/drawingml/2006/main" xmlns:r="http://schemas.openxmlformats.org/officeDocument/2006/relationships" xmlns:p="http://schemas.openxmlformats.org/presentationml/2006/main">
  <p:tag name="MH" val="20170627103322"/>
  <p:tag name="MH_LIBRARY" val="GRAPHIC"/>
  <p:tag name="MH_TYPE" val="Other"/>
  <p:tag name="MH_ORDER" val="9"/>
</p:tagLst>
</file>

<file path=ppt/tags/tag22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Text"/>
  <p:tag name="MH" val="20170627103327"/>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70627102902"/>
  <p:tag name="MH_LIBRARY" val="GRAPHIC"/>
  <p:tag name="MH_TYPE" val="Other"/>
  <p:tag name="MH_ORDER" val="6"/>
</p:tagLst>
</file>

<file path=ppt/tags/tag230.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SubTitle"/>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SubTitle"/>
  <p:tag name="MH_ORDER" val="2"/>
</p:tagLst>
</file>

<file path=ppt/tags/tag232.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SubTitle"/>
  <p:tag name="MH_ORDER" val="3"/>
</p:tagLst>
</file>

<file path=ppt/tags/tag233.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1"/>
</p:tagLst>
</file>

<file path=ppt/tags/tag234.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2"/>
</p:tagLst>
</file>

<file path=ppt/tags/tag235.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3"/>
</p:tagLst>
</file>

<file path=ppt/tags/tag236.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4"/>
</p:tagLst>
</file>

<file path=ppt/tags/tag237.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5"/>
</p:tagLst>
</file>

<file path=ppt/tags/tag238.xml><?xml version="1.0" encoding="utf-8"?>
<p:tagLst xmlns:a="http://schemas.openxmlformats.org/drawingml/2006/main" xmlns:r="http://schemas.openxmlformats.org/officeDocument/2006/relationships" xmlns:p="http://schemas.openxmlformats.org/presentationml/2006/main">
  <p:tag name="MH" val="20170627103327"/>
  <p:tag name="MH_LIBRARY" val="GRAPHIC"/>
  <p:tag name="MH_TYPE" val="Other"/>
  <p:tag name="MH_ORDER" val="6"/>
</p:tagLst>
</file>

<file path=ppt/tags/tag239.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itleSubTitle"/>
  <p:tag name="MH" val="20170627103345"/>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YinZJG#"/>
  <p:tag name="MH_LAYOUT" val="TitleSubTitleText"/>
  <p:tag name="MH" val="20170627102929"/>
  <p:tag name="MH_LIBRARY" val="GRAPHIC"/>
</p:tagLst>
</file>

<file path=ppt/tags/tag240.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Other"/>
  <p:tag name="MH_ORDER" val="1"/>
</p:tagLst>
</file>

<file path=ppt/tags/tag241.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Title"/>
  <p:tag name="MH_ORDER" val="1"/>
</p:tagLst>
</file>

<file path=ppt/tags/tag242.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Other"/>
  <p:tag name="MH_ORDER" val="2"/>
</p:tagLst>
</file>

<file path=ppt/tags/tag243.xml><?xml version="1.0" encoding="utf-8"?>
<p:tagLst xmlns:a="http://schemas.openxmlformats.org/drawingml/2006/main" xmlns:r="http://schemas.openxmlformats.org/officeDocument/2006/relationships" xmlns:p="http://schemas.openxmlformats.org/presentationml/2006/main">
  <p:tag name="MH" val="20170627103305"/>
  <p:tag name="MH_LIBRARY" val="GRAPHIC"/>
</p:tagLst>
</file>

<file path=ppt/tags/tag244.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4"/>
</p:tagLst>
</file>

<file path=ppt/tags/tag245.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Oval 15"/>
</p:tagLst>
</file>

<file path=ppt/tags/tag246.xml><?xml version="1.0" encoding="utf-8"?>
<p:tagLst xmlns:a="http://schemas.openxmlformats.org/drawingml/2006/main" xmlns:r="http://schemas.openxmlformats.org/officeDocument/2006/relationships" xmlns:p="http://schemas.openxmlformats.org/presentationml/2006/main">
  <p:tag name="MH" val="20170627103305"/>
  <p:tag name="MH_LIBRARY" val="GRAPHIC"/>
  <p:tag name="MH_ORDER" val="直接连接符 16"/>
</p:tagLst>
</file>

<file path=ppt/tags/tag247.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Text"/>
  <p:tag name="MH" val="20170627103044"/>
  <p:tag name="MH_LIBRARY" val="GRAPHIC"/>
</p:tagLst>
</file>

<file path=ppt/tags/tag248.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1"/>
</p:tagLst>
</file>

<file path=ppt/tags/tag249.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2"/>
</p:tagLst>
</file>

<file path=ppt/tags/tag25.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1"/>
</p:tagLst>
</file>

<file path=ppt/tags/tag250.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3"/>
</p:tagLst>
</file>

<file path=ppt/tags/tag251.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4"/>
</p:tagLst>
</file>

<file path=ppt/tags/tag252.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5"/>
</p:tagLst>
</file>

<file path=ppt/tags/tag253.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6"/>
</p:tagLst>
</file>

<file path=ppt/tags/tag254.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7"/>
</p:tagLst>
</file>

<file path=ppt/tags/tag255.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SubTitle"/>
  <p:tag name="MH_ORDER" val="4"/>
</p:tagLst>
</file>

<file path=ppt/tags/tag256.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SubTitle"/>
  <p:tag name="MH_ORDER" val="3"/>
</p:tagLst>
</file>

<file path=ppt/tags/tag257.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SubTitle"/>
  <p:tag name="MH_ORDER" val="2"/>
</p:tagLst>
</file>

<file path=ppt/tags/tag258.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SubTitle"/>
  <p:tag name="MH_ORDER" val="1"/>
</p:tagLst>
</file>

<file path=ppt/tags/tag259.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2"/>
</p:tagLst>
</file>

<file path=ppt/tags/tag260.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8"/>
</p:tagLst>
</file>

<file path=ppt/tags/tag261.xml><?xml version="1.0" encoding="utf-8"?>
<p:tagLst xmlns:a="http://schemas.openxmlformats.org/drawingml/2006/main" xmlns:r="http://schemas.openxmlformats.org/officeDocument/2006/relationships" xmlns:p="http://schemas.openxmlformats.org/presentationml/2006/main">
  <p:tag name="MH" val="20170627103044"/>
  <p:tag name="MH_LIBRARY" val="GRAPHIC"/>
  <p:tag name="MH_TYPE" val="Other"/>
  <p:tag name="MH_ORDER" val="9"/>
</p:tagLst>
</file>

<file path=ppt/tags/tag26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627103403"/>
  <p:tag name="MH_LIBRARY" val="GRAPHIC"/>
</p:tagLst>
</file>

<file path=ppt/tags/tag263.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1"/>
</p:tagLst>
</file>

<file path=ppt/tags/tag264.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2"/>
</p:tagLst>
</file>

<file path=ppt/tags/tag265.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3"/>
</p:tagLst>
</file>

<file path=ppt/tags/tag266.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4"/>
</p:tagLst>
</file>

<file path=ppt/tags/tag267.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5"/>
</p:tagLst>
</file>

<file path=ppt/tags/tag268.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6"/>
</p:tagLst>
</file>

<file path=ppt/tags/tag269.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Other"/>
  <p:tag name="MH_ORDER" val="7"/>
</p:tagLst>
</file>

<file path=ppt/tags/tag27.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3"/>
</p:tagLst>
</file>

<file path=ppt/tags/tag270.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SubTitle"/>
  <p:tag name="MH_ORDER" val="5"/>
</p:tagLst>
</file>

<file path=ppt/tags/tag271.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SubTitle"/>
  <p:tag name="MH_ORDER" val="3"/>
</p:tagLst>
</file>

<file path=ppt/tags/tag272.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SubTitle"/>
  <p:tag name="MH_ORDER" val="4"/>
</p:tagLst>
</file>

<file path=ppt/tags/tag273.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SubTitle"/>
  <p:tag name="MH_ORDER" val="2"/>
</p:tagLst>
</file>

<file path=ppt/tags/tag274.xml><?xml version="1.0" encoding="utf-8"?>
<p:tagLst xmlns:a="http://schemas.openxmlformats.org/drawingml/2006/main" xmlns:r="http://schemas.openxmlformats.org/officeDocument/2006/relationships" xmlns:p="http://schemas.openxmlformats.org/presentationml/2006/main">
  <p:tag name="MH" val="20170627103403"/>
  <p:tag name="MH_LIBRARY" val="GRAPHIC"/>
  <p:tag name="MH_TYPE" val="SubTitle"/>
  <p:tag name="MH_ORDER" val="1"/>
</p:tagLst>
</file>

<file path=ppt/tags/tag27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
  <p:tag name="MH" val="20170627103442"/>
  <p:tag name="MH_LIBRARY" val="GRAPHIC"/>
</p:tagLst>
</file>

<file path=ppt/tags/tag276.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SubTitle"/>
  <p:tag name="MH_ORDER" val="4"/>
</p:tagLst>
</file>

<file path=ppt/tags/tag277.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1"/>
</p:tagLst>
</file>

<file path=ppt/tags/tag278.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2"/>
</p:tagLst>
</file>

<file path=ppt/tags/tag279.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SubTitle"/>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4"/>
</p:tagLst>
</file>

<file path=ppt/tags/tag280.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3"/>
</p:tagLst>
</file>

<file path=ppt/tags/tag281.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SubTitle"/>
  <p:tag name="MH_ORDER" val="3"/>
</p:tagLst>
</file>

<file path=ppt/tags/tag282.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4"/>
</p:tagLst>
</file>

<file path=ppt/tags/tag283.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5"/>
</p:tagLst>
</file>

<file path=ppt/tags/tag284.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6"/>
</p:tagLst>
</file>

<file path=ppt/tags/tag285.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SubTitle"/>
  <p:tag name="MH_ORDER" val="1"/>
</p:tagLst>
</file>

<file path=ppt/tags/tag286.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7"/>
</p:tagLst>
</file>

<file path=ppt/tags/tag287.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SubTitle"/>
  <p:tag name="MH_ORDER" val="5"/>
</p:tagLst>
</file>

<file path=ppt/tags/tag288.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8"/>
</p:tagLst>
</file>

<file path=ppt/tags/tag289.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5"/>
</p:tagLst>
</file>

<file path=ppt/tags/tag290.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Other"/>
  <p:tag name="MH_ORDER" val="10"/>
</p:tagLst>
</file>

<file path=ppt/tags/tag291.xml><?xml version="1.0" encoding="utf-8"?>
<p:tagLst xmlns:a="http://schemas.openxmlformats.org/drawingml/2006/main" xmlns:r="http://schemas.openxmlformats.org/officeDocument/2006/relationships" xmlns:p="http://schemas.openxmlformats.org/presentationml/2006/main">
  <p:tag name="MH" val="20170627103442"/>
  <p:tag name="MH_LIBRARY" val="GRAPHIC"/>
  <p:tag name="MH_TYPE" val="Title"/>
  <p:tag name="MH_ORDER" val="1"/>
</p:tagLst>
</file>

<file path=ppt/tags/tag29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QiTTB#"/>
  <p:tag name="MH_LAYOUT" val="TitleSubTitleText"/>
  <p:tag name="MH" val="20170627103451"/>
  <p:tag name="MH_LIBRARY" val="GRAPHIC"/>
</p:tagLst>
</file>

<file path=ppt/tags/tag293.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
</p:tagLst>
</file>

<file path=ppt/tags/tag294.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2"/>
</p:tagLst>
</file>

<file path=ppt/tags/tag295.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3"/>
</p:tagLst>
</file>

<file path=ppt/tags/tag296.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4"/>
</p:tagLst>
</file>

<file path=ppt/tags/tag297.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SubTitle"/>
  <p:tag name="MH_ORDER" val="1"/>
</p:tagLst>
</file>

<file path=ppt/tags/tag298.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6"/>
</p:tagLst>
</file>

<file path=ppt/tags/tag299.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Other"/>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SubTitle"/>
  <p:tag name="MH_ORDER" val="6"/>
</p:tagLst>
</file>

<file path=ppt/tags/tag300.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8"/>
</p:tagLst>
</file>

<file path=ppt/tags/tag301.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9"/>
</p:tagLst>
</file>

<file path=ppt/tags/tag302.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0"/>
</p:tagLst>
</file>

<file path=ppt/tags/tag303.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SubTitle"/>
  <p:tag name="MH_ORDER" val="2"/>
</p:tagLst>
</file>

<file path=ppt/tags/tag304.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Title"/>
  <p:tag name="MH_ORDER" val="1"/>
</p:tagLst>
</file>

<file path=ppt/tags/tag305.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1"/>
</p:tagLst>
</file>

<file path=ppt/tags/tag306.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2"/>
</p:tagLst>
</file>

<file path=ppt/tags/tag307.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3"/>
</p:tagLst>
</file>

<file path=ppt/tags/tag308.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4"/>
</p:tagLst>
</file>

<file path=ppt/tags/tag309.xml><?xml version="1.0" encoding="utf-8"?>
<p:tagLst xmlns:a="http://schemas.openxmlformats.org/drawingml/2006/main" xmlns:r="http://schemas.openxmlformats.org/officeDocument/2006/relationships" xmlns:p="http://schemas.openxmlformats.org/presentationml/2006/main">
  <p:tag name="MH" val="20170627103451"/>
  <p:tag name="MH_LIBRARY" val="GRAPHIC"/>
  <p:tag name="MH_TYPE" val="Other"/>
  <p:tag name="MH_ORDER" val="15"/>
</p:tagLst>
</file>

<file path=ppt/tags/tag31.xml><?xml version="1.0" encoding="utf-8"?>
<p:tagLst xmlns:a="http://schemas.openxmlformats.org/drawingml/2006/main" xmlns:r="http://schemas.openxmlformats.org/officeDocument/2006/relationships" xmlns:p="http://schemas.openxmlformats.org/presentationml/2006/main">
  <p:tag name="MH" val="20170627102929"/>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Text"/>
  <p:tag name="MH" val="20170627102947"/>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SubTitle"/>
  <p:tag name="MH_ORDER" val="5"/>
</p:tagLst>
</file>

<file path=ppt/tags/tag35.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6"/>
</p:tagLst>
</file>

<file path=ppt/tags/tag36.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7"/>
</p:tagLst>
</file>

<file path=ppt/tags/tag37.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9"/>
</p:tagLst>
</file>

<file path=ppt/tags/tag38.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0"/>
</p:tagLst>
</file>

<file path=ppt/tags/tag39.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9"/>
</p:tagLst>
</file>

<file path=ppt/tags/tag4.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SubTitle"/>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40"/>
</p:tagLst>
</file>

<file path=ppt/tags/tag41.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SubTitle"/>
  <p:tag name="MH_ORDER" val="4"/>
</p:tagLst>
</file>

<file path=ppt/tags/tag43.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1"/>
</p:tagLst>
</file>

<file path=ppt/tags/tag44.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2"/>
</p:tagLst>
</file>

<file path=ppt/tags/tag45.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4"/>
</p:tagLst>
</file>

<file path=ppt/tags/tag46.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5"/>
</p:tagLst>
</file>

<file path=ppt/tags/tag47.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7"/>
</p:tagLst>
</file>

<file path=ppt/tags/tag48.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8"/>
</p:tagLst>
</file>

<file path=ppt/tags/tag49.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Other"/>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SubTitle"/>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6"/>
</p:tagLst>
</file>

<file path=ppt/tags/tag52.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7"/>
</p:tagLst>
</file>

<file path=ppt/tags/tag53.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9"/>
</p:tagLst>
</file>

<file path=ppt/tags/tag54.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0"/>
</p:tagLst>
</file>

<file path=ppt/tags/tag55.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5"/>
</p:tagLst>
</file>

<file path=ppt/tags/tag56.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6"/>
</p:tagLst>
</file>

<file path=ppt/tags/tag57.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SubTitle"/>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SubTitle"/>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2"/>
</p:tagLst>
</file>

<file path=ppt/tags/tag61.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4"/>
</p:tagLst>
</file>

<file path=ppt/tags/tag62.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5"/>
</p:tagLst>
</file>

<file path=ppt/tags/tag63.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3"/>
</p:tagLst>
</file>

<file path=ppt/tags/tag64.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4"/>
</p:tagLst>
</file>

<file path=ppt/tags/tag65.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SubTitle"/>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6"/>
</p:tagLst>
</file>

<file path=ppt/tags/tag68.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7"/>
</p:tagLst>
</file>

<file path=ppt/tags/tag69.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9"/>
</p:tagLst>
</file>

<file path=ppt/tags/tag7.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Other"/>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10"/>
</p:tagLst>
</file>

<file path=ppt/tags/tag71.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1"/>
</p:tagLst>
</file>

<file path=ppt/tags/tag72.xml><?xml version="1.0" encoding="utf-8"?>
<p:tagLst xmlns:a="http://schemas.openxmlformats.org/drawingml/2006/main" xmlns:r="http://schemas.openxmlformats.org/officeDocument/2006/relationships" xmlns:p="http://schemas.openxmlformats.org/presentationml/2006/main">
  <p:tag name="MH" val="20170627102947"/>
  <p:tag name="MH_LIBRARY" val="GRAPHIC"/>
  <p:tag name="MH_TYPE" val="Other"/>
  <p:tag name="MH_ORDER" val="32"/>
</p:tagLst>
</file>

<file path=ppt/tags/tag7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Desc"/>
  <p:tag name="MH" val="20170627103105"/>
  <p:tag name="MH_LIBRARY" val="GRAPHIC"/>
</p:tagLst>
</file>

<file path=ppt/tags/tag74.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7"/>
</p:tagLst>
</file>

<file path=ppt/tags/tag75.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8"/>
</p:tagLst>
</file>

<file path=ppt/tags/tag76.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7"/>
</p:tagLst>
</file>

<file path=ppt/tags/tag77.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8"/>
</p:tagLst>
</file>

<file path=ppt/tags/tag78.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7"/>
</p:tagLst>
</file>

<file path=ppt/tags/tag79.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8"/>
</p:tagLst>
</file>

<file path=ppt/tags/tag8.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SubTitle"/>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
</p:tagLst>
</file>

<file path=ppt/tags/tag82.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3"/>
</p:tagLst>
</file>

<file path=ppt/tags/tag83.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4"/>
</p:tagLst>
</file>

<file path=ppt/tags/tag84.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5"/>
</p:tagLst>
</file>

<file path=ppt/tags/tag85.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6"/>
</p:tagLst>
</file>

<file path=ppt/tags/tag86.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7"/>
</p:tagLst>
</file>

<file path=ppt/tags/tag87.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8"/>
</p:tagLst>
</file>

<file path=ppt/tags/tag88.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9"/>
</p:tagLst>
</file>

<file path=ppt/tags/tag89.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70627103538"/>
  <p:tag name="MH_LIBRARY" val="GRAPHIC"/>
  <p:tag name="MH_TYPE" val="Other"/>
  <p:tag name="MH_ORDER" val="1"/>
</p:tagLst>
</file>

<file path=ppt/tags/tag90.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1"/>
</p:tagLst>
</file>

<file path=ppt/tags/tag91.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2"/>
</p:tagLst>
</file>

<file path=ppt/tags/tag92.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3"/>
</p:tagLst>
</file>

<file path=ppt/tags/tag93.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4"/>
</p:tagLst>
</file>

<file path=ppt/tags/tag94.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5"/>
</p:tagLst>
</file>

<file path=ppt/tags/tag95.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6"/>
</p:tagLst>
</file>

<file path=ppt/tags/tag96.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7"/>
</p:tagLst>
</file>

<file path=ppt/tags/tag97.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18"/>
</p:tagLst>
</file>

<file path=ppt/tags/tag98.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3"/>
</p:tagLst>
</file>

<file path=ppt/tags/tag99.xml><?xml version="1.0" encoding="utf-8"?>
<p:tagLst xmlns:a="http://schemas.openxmlformats.org/drawingml/2006/main" xmlns:r="http://schemas.openxmlformats.org/officeDocument/2006/relationships" xmlns:p="http://schemas.openxmlformats.org/presentationml/2006/main">
  <p:tag name="MH" val="20170627103105"/>
  <p:tag name="MH_LIBRARY" val="GRAPHIC"/>
  <p:tag name="MH_TYPE" val="Other"/>
  <p:tag name="MH_ORDER" val="24"/>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44546A"/>
      </a:dk2>
      <a:lt2>
        <a:srgbClr val="E7E6E6"/>
      </a:lt2>
      <a:accent1>
        <a:srgbClr val="E38F90"/>
      </a:accent1>
      <a:accent2>
        <a:srgbClr val="AEC86D"/>
      </a:accent2>
      <a:accent3>
        <a:srgbClr val="ECC261"/>
      </a:accent3>
      <a:accent4>
        <a:srgbClr val="82C3C3"/>
      </a:accent4>
      <a:accent5>
        <a:srgbClr val="E38F90"/>
      </a:accent5>
      <a:accent6>
        <a:srgbClr val="AEC86D"/>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2579</Words>
  <Application>Microsoft Office PowerPoint</Application>
  <PresentationFormat>自定义</PresentationFormat>
  <Paragraphs>266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彩色卡通</dc:title>
  <dc:creator>第一PPT模板网-WWW.1PPT.COM</dc:creator>
  <cp:keywords>第一PPT模板网-WWW.1PPT.COM</cp:keywords>
  <dc:description>www.1ppt.com</dc:description>
  <cp:lastModifiedBy>Windows User</cp:lastModifiedBy>
  <cp:revision>198</cp:revision>
  <dcterms:created xsi:type="dcterms:W3CDTF">2017-06-27T02:07:53Z</dcterms:created>
  <dcterms:modified xsi:type="dcterms:W3CDTF">2018-03-13T06:06:45Z</dcterms:modified>
</cp:coreProperties>
</file>