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6" r:id="rId2"/>
  </p:sldMasterIdLst>
  <p:notesMasterIdLst>
    <p:notesMasterId r:id="rId29"/>
  </p:notesMasterIdLst>
  <p:sldIdLst>
    <p:sldId id="256" r:id="rId3"/>
    <p:sldId id="257" r:id="rId4"/>
    <p:sldId id="258" r:id="rId5"/>
    <p:sldId id="259" r:id="rId6"/>
    <p:sldId id="261" r:id="rId7"/>
    <p:sldId id="260" r:id="rId8"/>
    <p:sldId id="262" r:id="rId9"/>
    <p:sldId id="264" r:id="rId10"/>
    <p:sldId id="263" r:id="rId11"/>
    <p:sldId id="265" r:id="rId12"/>
    <p:sldId id="267" r:id="rId13"/>
    <p:sldId id="266" r:id="rId14"/>
    <p:sldId id="277" r:id="rId15"/>
    <p:sldId id="269" r:id="rId16"/>
    <p:sldId id="271" r:id="rId17"/>
    <p:sldId id="270" r:id="rId18"/>
    <p:sldId id="272" r:id="rId19"/>
    <p:sldId id="274" r:id="rId20"/>
    <p:sldId id="273" r:id="rId21"/>
    <p:sldId id="275" r:id="rId22"/>
    <p:sldId id="278" r:id="rId23"/>
    <p:sldId id="276" r:id="rId24"/>
    <p:sldId id="279" r:id="rId25"/>
    <p:sldId id="281" r:id="rId26"/>
    <p:sldId id="282" r:id="rId27"/>
    <p:sldId id="283" r:id="rId28"/>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
          <p15:clr>
            <a:srgbClr val="A4A3A4"/>
          </p15:clr>
        </p15:guide>
        <p15:guide id="2" orient="horz" pos="3162">
          <p15:clr>
            <a:srgbClr val="A4A3A4"/>
          </p15:clr>
        </p15:guide>
        <p15:guide id="3" orient="horz" pos="1597">
          <p15:clr>
            <a:srgbClr val="A4A3A4"/>
          </p15:clr>
        </p15:guide>
        <p15:guide id="4" pos="90">
          <p15:clr>
            <a:srgbClr val="A4A3A4"/>
          </p15:clr>
        </p15:guide>
        <p15:guide id="5" pos="567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6050A"/>
    <a:srgbClr val="F9F9F9"/>
    <a:srgbClr val="7E5B3F"/>
    <a:srgbClr val="956945"/>
    <a:srgbClr val="CDB268"/>
    <a:srgbClr val="1E2730"/>
    <a:srgbClr val="D3BD76"/>
    <a:srgbClr val="C6A864"/>
    <a:srgbClr val="C6A8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78" d="100"/>
          <a:sy n="78" d="100"/>
        </p:scale>
        <p:origin x="-90" y="-1572"/>
      </p:cViewPr>
      <p:guideLst>
        <p:guide orient="horz" pos="32"/>
        <p:guide orient="horz" pos="3162"/>
        <p:guide orient="horz" pos="1597"/>
        <p:guide pos="90"/>
        <p:guide pos="5670"/>
      </p:guideLst>
    </p:cSldViewPr>
  </p:slideViewPr>
  <p:notesTextViewPr>
    <p:cViewPr>
      <p:scale>
        <a:sx n="1" d="1"/>
        <a:sy n="1" d="1"/>
      </p:scale>
      <p:origin x="0" y="0"/>
    </p:cViewPr>
  </p:notesTextViewPr>
  <p:sorterViewPr>
    <p:cViewPr>
      <p:scale>
        <a:sx n="121" d="100"/>
        <a:sy n="12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19050">
              <a:noFill/>
            </a:ln>
          </c:spPr>
          <c:explosion val="6"/>
          <c:dPt>
            <c:idx val="0"/>
            <c:bubble3D val="0"/>
            <c:spPr>
              <a:solidFill>
                <a:schemeClr val="accent1"/>
              </a:solidFill>
              <a:ln w="19050">
                <a:noFill/>
              </a:ln>
              <a:effectLst/>
            </c:spPr>
          </c:dPt>
          <c:dPt>
            <c:idx val="1"/>
            <c:bubble3D val="0"/>
            <c:spPr>
              <a:solidFill>
                <a:schemeClr val="bg1"/>
              </a:solidFill>
              <a:ln w="19050">
                <a:noFill/>
              </a:ln>
              <a:effectLst/>
            </c:spPr>
          </c:dPt>
          <c:dPt>
            <c:idx val="2"/>
            <c:bubble3D val="0"/>
            <c:spPr>
              <a:solidFill>
                <a:schemeClr val="accent1">
                  <a:lumMod val="50000"/>
                </a:schemeClr>
              </a:solidFill>
              <a:ln w="19050">
                <a:noFill/>
              </a:ln>
              <a:effectLst/>
            </c:spPr>
          </c:dPt>
          <c:dPt>
            <c:idx val="3"/>
            <c:bubble3D val="0"/>
            <c:spPr>
              <a:solidFill>
                <a:schemeClr val="accent1">
                  <a:lumMod val="75000"/>
                </a:schemeClr>
              </a:solidFill>
              <a:ln w="19050">
                <a:noFill/>
              </a:ln>
              <a:effectLst/>
            </c:spPr>
          </c:dPt>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EDC18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400"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bg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lang="zh-CN" sz="1200" b="0" i="0" u="none" strike="noStrike" kern="1200" baseline="0">
                    <a:solidFill>
                      <a:schemeClr val="bg1"/>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第一季度</c:v>
                </c:pt>
                <c:pt idx="1">
                  <c:v>第二季度</c:v>
                </c:pt>
                <c:pt idx="2">
                  <c:v>第三季度</c:v>
                </c:pt>
                <c:pt idx="3">
                  <c:v>第四季度</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15"/>
        <c:axId val="38047104"/>
        <c:axId val="38048896"/>
      </c:barChart>
      <c:catAx>
        <c:axId val="380471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lang="zh-CN" sz="1195" b="0" i="0" u="none" strike="noStrike" kern="1200" baseline="0">
                <a:solidFill>
                  <a:schemeClr val="bg1"/>
                </a:solidFill>
                <a:latin typeface="+mn-lt"/>
                <a:ea typeface="+mn-ea"/>
                <a:cs typeface="+mn-cs"/>
              </a:defRPr>
            </a:pPr>
            <a:endParaRPr lang="zh-CN"/>
          </a:p>
        </c:txPr>
        <c:crossAx val="38048896"/>
        <c:crosses val="autoZero"/>
        <c:auto val="1"/>
        <c:lblAlgn val="ctr"/>
        <c:lblOffset val="100"/>
        <c:noMultiLvlLbl val="0"/>
      </c:catAx>
      <c:valAx>
        <c:axId val="38048896"/>
        <c:scaling>
          <c:orientation val="minMax"/>
        </c:scaling>
        <c:delete val="1"/>
        <c:axPos val="l"/>
        <c:numFmt formatCode="General" sourceLinked="1"/>
        <c:majorTickMark val="none"/>
        <c:minorTickMark val="none"/>
        <c:tickLblPos val="nextTo"/>
        <c:crossAx val="38047104"/>
        <c:crosses val="autoZero"/>
        <c:crossBetween val="between"/>
      </c:valAx>
      <c:spPr>
        <a:noFill/>
        <a:ln>
          <a:noFill/>
        </a:ln>
        <a:effectLst/>
      </c:spPr>
    </c:plotArea>
    <c:plotVisOnly val="1"/>
    <c:dispBlanksAs val="gap"/>
    <c:showDLblsOverMax val="0"/>
  </c:chart>
  <c:spPr>
    <a:noFill/>
    <a:ln>
      <a:noFill/>
    </a:ln>
    <a:effectLst/>
  </c:spPr>
  <c:txPr>
    <a:bodyPr/>
    <a:lstStyle/>
    <a:p>
      <a:pPr>
        <a:defRPr lang="zh-CN"/>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5"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5"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5"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5"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5"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5"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5"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5"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5"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1F6D35-04C0-424D-9956-F6B114A77DFC}" type="datetimeFigureOut">
              <a:rPr lang="zh-CN" altLang="en-US" smtClean="0"/>
              <a:t>2018/3/12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95888B-166A-4E01-8B64-45A626462BFD}" type="slidenum">
              <a:rPr lang="zh-CN" altLang="en-US" smtClean="0"/>
              <a:t>‹#›</a:t>
            </a:fld>
            <a:endParaRPr lang="zh-CN" altLang="en-US"/>
          </a:p>
        </p:txBody>
      </p:sp>
    </p:spTree>
    <p:extLst>
      <p:ext uri="{BB962C8B-B14F-4D97-AF65-F5344CB8AC3E}">
        <p14:creationId xmlns:p14="http://schemas.microsoft.com/office/powerpoint/2010/main" val="41959244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416317ED-4856-4573-9EC5-A4500FC9CEED}" type="datetimeFigureOut">
              <a:rPr lang="zh-CN" altLang="en-US" smtClean="0"/>
              <a:t>2018/3/12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FC4AAF99-EE5A-401E-A471-2869354EEDA6}" type="slidenum">
              <a:rPr lang="zh-CN" altLang="en-US" smtClean="0"/>
              <a:t>‹#›</a:t>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61496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2928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73584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17352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389039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538642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861504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50941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1726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62979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2018/3/12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340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4" name="Picture Placeholder 7"/>
          <p:cNvSpPr>
            <a:spLocks noGrp="1"/>
          </p:cNvSpPr>
          <p:nvPr>
            <p:ph type="pic" sz="quarter" idx="12"/>
          </p:nvPr>
        </p:nvSpPr>
        <p:spPr>
          <a:xfrm>
            <a:off x="2391863" y="1261240"/>
            <a:ext cx="2111290" cy="317352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FontTx/>
              <a:buNone/>
              <a:defRPr lang="en-US" sz="1200">
                <a:solidFill>
                  <a:schemeClr val="tx1">
                    <a:lumMod val="85000"/>
                    <a:lumOff val="15000"/>
                  </a:schemeClr>
                </a:solidFill>
                <a:latin typeface="+mj-lt"/>
              </a:defRPr>
            </a:lvl1pPr>
          </a:lstStyle>
          <a:p>
            <a:pPr marL="0" lvl="0" algn="ctr"/>
            <a:endParaRPr lang="en-US"/>
          </a:p>
        </p:txBody>
      </p:sp>
      <p:sp>
        <p:nvSpPr>
          <p:cNvPr id="5" name="Picture Placeholder 7"/>
          <p:cNvSpPr>
            <a:spLocks noGrp="1"/>
          </p:cNvSpPr>
          <p:nvPr>
            <p:ph type="pic" sz="quarter" idx="13"/>
          </p:nvPr>
        </p:nvSpPr>
        <p:spPr>
          <a:xfrm>
            <a:off x="6816811" y="1261240"/>
            <a:ext cx="2111290" cy="3173522"/>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marL="0" indent="0">
              <a:buFontTx/>
              <a:buNone/>
              <a:defRPr lang="en-US" sz="1200">
                <a:solidFill>
                  <a:schemeClr val="tx1">
                    <a:lumMod val="85000"/>
                    <a:lumOff val="15000"/>
                  </a:schemeClr>
                </a:solidFill>
                <a:latin typeface="+mj-lt"/>
              </a:defRPr>
            </a:lvl1pPr>
          </a:lstStyle>
          <a:p>
            <a:pPr marL="0" lvl="0" algn="ctr"/>
            <a:endParaRPr lang="en-US"/>
          </a:p>
        </p:txBody>
      </p:sp>
      <p:sp>
        <p:nvSpPr>
          <p:cNvPr id="6" name="矩形 5"/>
          <p:cNvSpPr/>
          <p:nvPr userDrawn="1"/>
        </p:nvSpPr>
        <p:spPr>
          <a:xfrm>
            <a:off x="4604337" y="1261240"/>
            <a:ext cx="2111290" cy="31735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179389" y="1261240"/>
            <a:ext cx="2111290" cy="317352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Picture Placeholder 7"/>
          <p:cNvSpPr>
            <a:spLocks noGrp="1"/>
          </p:cNvSpPr>
          <p:nvPr>
            <p:ph type="pic" sz="quarter" idx="12"/>
          </p:nvPr>
        </p:nvSpPr>
        <p:spPr>
          <a:xfrm>
            <a:off x="5922628" y="-8248"/>
            <a:ext cx="3221372" cy="515174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Picture Placeholder 7"/>
          <p:cNvSpPr>
            <a:spLocks noGrp="1"/>
          </p:cNvSpPr>
          <p:nvPr>
            <p:ph type="pic" sz="quarter" idx="12"/>
          </p:nvPr>
        </p:nvSpPr>
        <p:spPr>
          <a:xfrm>
            <a:off x="5553856" y="-8248"/>
            <a:ext cx="3590144" cy="5151748"/>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5" name="Picture Placeholder 7"/>
          <p:cNvSpPr>
            <a:spLocks noGrp="1"/>
          </p:cNvSpPr>
          <p:nvPr>
            <p:ph type="pic" sz="quarter" idx="16"/>
          </p:nvPr>
        </p:nvSpPr>
        <p:spPr>
          <a:xfrm>
            <a:off x="1" y="-13479"/>
            <a:ext cx="9143999" cy="1724584"/>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6" name="Picture Placeholder 7"/>
          <p:cNvSpPr>
            <a:spLocks noGrp="1"/>
          </p:cNvSpPr>
          <p:nvPr>
            <p:ph type="pic" sz="quarter" idx="17"/>
          </p:nvPr>
        </p:nvSpPr>
        <p:spPr>
          <a:xfrm>
            <a:off x="-1" y="1704414"/>
            <a:ext cx="9143999" cy="171450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8" name="Picture Placeholder 7"/>
          <p:cNvSpPr>
            <a:spLocks noGrp="1"/>
          </p:cNvSpPr>
          <p:nvPr>
            <p:ph type="pic" sz="quarter" idx="18"/>
          </p:nvPr>
        </p:nvSpPr>
        <p:spPr>
          <a:xfrm>
            <a:off x="-1" y="3418914"/>
            <a:ext cx="9143999" cy="172458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3" name="Picture Placeholder 7"/>
          <p:cNvSpPr>
            <a:spLocks noGrp="1"/>
          </p:cNvSpPr>
          <p:nvPr>
            <p:ph type="pic" sz="quarter" idx="12"/>
          </p:nvPr>
        </p:nvSpPr>
        <p:spPr>
          <a:xfrm>
            <a:off x="287338" y="2474259"/>
            <a:ext cx="2650844" cy="19027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
        <p:nvSpPr>
          <p:cNvPr id="9" name="Picture Placeholder 7"/>
          <p:cNvSpPr>
            <a:spLocks noGrp="1"/>
          </p:cNvSpPr>
          <p:nvPr>
            <p:ph type="pic" sz="quarter" idx="13"/>
          </p:nvPr>
        </p:nvSpPr>
        <p:spPr>
          <a:xfrm>
            <a:off x="6183873" y="2474259"/>
            <a:ext cx="2650844" cy="1902760"/>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lang="en-US" sz="1200">
                <a:solidFill>
                  <a:schemeClr val="tx1">
                    <a:lumMod val="85000"/>
                    <a:lumOff val="15000"/>
                  </a:schemeClr>
                </a:solidFill>
                <a:latin typeface="+mj-lt"/>
              </a:defRPr>
            </a:lvl1pPr>
          </a:lstStyle>
          <a:p>
            <a:pPr marL="0" lvl="0" algn="ct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tx2"/>
        </a:solidFill>
        <a:effectLst/>
      </p:bgPr>
    </p:bg>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416317ED-4856-4573-9EC5-A4500FC9CEED}" type="datetimeFigureOut">
              <a:rPr lang="zh-CN" altLang="en-US" smtClean="0"/>
              <a:t>2018/3/12</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C4AAF99-EE5A-401E-A471-2869354EEDA6}"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2018/3/12</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6287476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9.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77485" y="2242776"/>
            <a:ext cx="4288353" cy="707886"/>
          </a:xfrm>
          <a:prstGeom prst="rect">
            <a:avLst/>
          </a:prstGeom>
          <a:noFill/>
        </p:spPr>
        <p:txBody>
          <a:bodyPr wrap="none" rtlCol="0">
            <a:spAutoFit/>
          </a:bodyPr>
          <a:lstStyle/>
          <a:p>
            <a:r>
              <a:rPr lang="zh-CN" altLang="en-US" sz="4000" dirty="0" smtClean="0">
                <a:solidFill>
                  <a:schemeClr val="accent1"/>
                </a:solidFill>
                <a:latin typeface="+mj-ea"/>
                <a:ea typeface="+mj-ea"/>
              </a:rPr>
              <a:t>黑金</a:t>
            </a:r>
            <a:r>
              <a:rPr lang="zh-CN" altLang="en-US" sz="4000" dirty="0">
                <a:solidFill>
                  <a:schemeClr val="accent1"/>
                </a:solidFill>
                <a:latin typeface="+mj-ea"/>
                <a:ea typeface="+mj-ea"/>
              </a:rPr>
              <a:t>工作</a:t>
            </a:r>
            <a:r>
              <a:rPr lang="zh-CN" altLang="en-US" sz="4000" dirty="0" smtClean="0">
                <a:solidFill>
                  <a:schemeClr val="accent1"/>
                </a:solidFill>
                <a:latin typeface="+mj-ea"/>
                <a:ea typeface="+mj-ea"/>
              </a:rPr>
              <a:t>汇报总结</a:t>
            </a:r>
            <a:endParaRPr lang="zh-CN" altLang="en-US" sz="4000" dirty="0">
              <a:solidFill>
                <a:schemeClr val="accent1"/>
              </a:solidFill>
              <a:latin typeface="+mj-ea"/>
              <a:ea typeface="+mj-ea"/>
            </a:endParaRPr>
          </a:p>
        </p:txBody>
      </p:sp>
      <p:sp>
        <p:nvSpPr>
          <p:cNvPr id="22" name="矩形 21"/>
          <p:cNvSpPr/>
          <p:nvPr/>
        </p:nvSpPr>
        <p:spPr>
          <a:xfrm>
            <a:off x="281271" y="3461145"/>
            <a:ext cx="1226850" cy="248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schemeClr val="tx1"/>
                </a:solidFill>
                <a:latin typeface="+mj-ea"/>
                <a:ea typeface="+mj-ea"/>
              </a:rPr>
              <a:t>汇报人</a:t>
            </a:r>
            <a:r>
              <a:rPr lang="en-US" altLang="zh-CN" sz="1000" dirty="0" smtClean="0">
                <a:solidFill>
                  <a:schemeClr val="tx1"/>
                </a:solidFill>
                <a:latin typeface="+mj-ea"/>
                <a:ea typeface="+mj-ea"/>
              </a:rPr>
              <a:t>—</a:t>
            </a:r>
            <a:r>
              <a:rPr lang="en-US" altLang="zh-CN" sz="1000" dirty="0" smtClean="0">
                <a:solidFill>
                  <a:schemeClr val="tx1"/>
                </a:solidFill>
                <a:latin typeface="+mj-ea"/>
                <a:ea typeface="+mj-ea"/>
              </a:rPr>
              <a:t>XXX</a:t>
            </a:r>
            <a:endParaRPr lang="zh-CN" altLang="zh-CN" sz="1000" dirty="0" smtClean="0">
              <a:solidFill>
                <a:schemeClr val="tx1"/>
              </a:solidFill>
              <a:latin typeface="+mj-ea"/>
              <a:ea typeface="+mj-ea"/>
            </a:endParaRPr>
          </a:p>
        </p:txBody>
      </p:sp>
      <p:sp>
        <p:nvSpPr>
          <p:cNvPr id="23" name="矩形 22"/>
          <p:cNvSpPr/>
          <p:nvPr/>
        </p:nvSpPr>
        <p:spPr>
          <a:xfrm>
            <a:off x="198572" y="2994659"/>
            <a:ext cx="3751636" cy="461665"/>
          </a:xfrm>
          <a:prstGeom prst="rect">
            <a:avLst/>
          </a:prstGeom>
        </p:spPr>
        <p:txBody>
          <a:bodyPr wrap="square">
            <a:spAutoFit/>
          </a:bodyPr>
          <a:lstStyle/>
          <a:p>
            <a:pPr>
              <a:lnSpc>
                <a:spcPct val="150000"/>
              </a:lnSpc>
            </a:pPr>
            <a:r>
              <a:rPr lang="en-US" altLang="zh-CN" sz="800" dirty="0" smtClean="0">
                <a:solidFill>
                  <a:schemeClr val="bg1"/>
                </a:solidFill>
              </a:rPr>
              <a:t>Lorem ipsum dolor sit </a:t>
            </a:r>
            <a:r>
              <a:rPr lang="en-US" altLang="zh-CN" sz="800" dirty="0" err="1" smtClean="0">
                <a:solidFill>
                  <a:schemeClr val="bg1"/>
                </a:solidFill>
              </a:rPr>
              <a:t>amet</a:t>
            </a:r>
            <a:r>
              <a:rPr lang="en-US" altLang="zh-CN" sz="800" dirty="0" smtClean="0">
                <a:solidFill>
                  <a:schemeClr val="bg1"/>
                </a:solidFill>
              </a:rPr>
              <a:t>, </a:t>
            </a:r>
            <a:r>
              <a:rPr lang="en-US" altLang="zh-CN" sz="800" dirty="0" err="1" smtClean="0">
                <a:solidFill>
                  <a:schemeClr val="bg1"/>
                </a:solidFill>
              </a:rPr>
              <a:t>consectetur</a:t>
            </a:r>
            <a:r>
              <a:rPr lang="en-US" altLang="zh-CN" sz="800" dirty="0" smtClean="0">
                <a:solidFill>
                  <a:schemeClr val="bg1"/>
                </a:solidFill>
              </a:rPr>
              <a:t> </a:t>
            </a:r>
            <a:r>
              <a:rPr lang="en-US" altLang="zh-CN" sz="800" dirty="0" err="1" smtClean="0">
                <a:solidFill>
                  <a:schemeClr val="bg1"/>
                </a:solidFill>
              </a:rPr>
              <a:t>adipiscing</a:t>
            </a:r>
            <a:r>
              <a:rPr lang="en-US" altLang="zh-CN" sz="800" dirty="0" smtClean="0">
                <a:solidFill>
                  <a:schemeClr val="bg1"/>
                </a:solidFill>
              </a:rPr>
              <a:t> </a:t>
            </a:r>
            <a:r>
              <a:rPr lang="en-US" altLang="zh-CN" sz="800" dirty="0" err="1" smtClean="0">
                <a:solidFill>
                  <a:schemeClr val="bg1"/>
                </a:solidFill>
              </a:rPr>
              <a:t>elit</a:t>
            </a:r>
            <a:r>
              <a:rPr lang="en-US" altLang="zh-CN" sz="800" dirty="0" smtClean="0">
                <a:solidFill>
                  <a:schemeClr val="bg1"/>
                </a:solidFill>
              </a:rPr>
              <a:t>. </a:t>
            </a:r>
            <a:r>
              <a:rPr lang="en-US" altLang="zh-CN" sz="800" dirty="0" err="1" smtClean="0">
                <a:solidFill>
                  <a:schemeClr val="bg1"/>
                </a:solidFill>
              </a:rPr>
              <a:t>Donec</a:t>
            </a:r>
            <a:r>
              <a:rPr lang="en-US" altLang="zh-CN" sz="800" dirty="0" smtClean="0">
                <a:solidFill>
                  <a:schemeClr val="bg1"/>
                </a:solidFill>
              </a:rPr>
              <a:t> </a:t>
            </a:r>
            <a:r>
              <a:rPr lang="en-US" altLang="zh-CN" sz="800" dirty="0" err="1" smtClean="0">
                <a:solidFill>
                  <a:schemeClr val="bg1"/>
                </a:solidFill>
              </a:rPr>
              <a:t>luctus</a:t>
            </a:r>
            <a:r>
              <a:rPr lang="en-US" altLang="zh-CN" sz="800" dirty="0" smtClean="0">
                <a:solidFill>
                  <a:schemeClr val="bg1"/>
                </a:solidFill>
              </a:rPr>
              <a:t> </a:t>
            </a:r>
            <a:r>
              <a:rPr lang="en-US" altLang="zh-CN" sz="800" dirty="0" err="1" smtClean="0">
                <a:solidFill>
                  <a:schemeClr val="bg1"/>
                </a:solidFill>
              </a:rPr>
              <a:t>nibh</a:t>
            </a:r>
            <a:r>
              <a:rPr lang="en-US" altLang="zh-CN" sz="800" dirty="0" smtClean="0">
                <a:solidFill>
                  <a:schemeClr val="bg1"/>
                </a:solidFill>
              </a:rPr>
              <a:t> sit </a:t>
            </a:r>
            <a:r>
              <a:rPr lang="en-US" altLang="zh-CN" sz="800" dirty="0" err="1" smtClean="0">
                <a:solidFill>
                  <a:schemeClr val="bg1"/>
                </a:solidFill>
              </a:rPr>
              <a:t>amet</a:t>
            </a:r>
            <a:r>
              <a:rPr lang="en-US" altLang="zh-CN" sz="800" dirty="0" smtClean="0">
                <a:solidFill>
                  <a:schemeClr val="bg1"/>
                </a:solidFill>
              </a:rPr>
              <a:t> </a:t>
            </a:r>
            <a:r>
              <a:rPr lang="en-US" altLang="zh-CN" sz="800" dirty="0" err="1" smtClean="0">
                <a:solidFill>
                  <a:schemeClr val="bg1"/>
                </a:solidFill>
              </a:rPr>
              <a:t>sem</a:t>
            </a:r>
            <a:r>
              <a:rPr lang="en-US" altLang="zh-CN" sz="800" dirty="0" smtClean="0">
                <a:solidFill>
                  <a:schemeClr val="bg1"/>
                </a:solidFill>
              </a:rPr>
              <a:t> </a:t>
            </a:r>
            <a:r>
              <a:rPr lang="en-US" altLang="zh-CN" sz="800" dirty="0" err="1" smtClean="0">
                <a:solidFill>
                  <a:schemeClr val="bg1"/>
                </a:solidFill>
              </a:rPr>
              <a:t>vulputate</a:t>
            </a:r>
            <a:r>
              <a:rPr lang="en-US" altLang="zh-CN" sz="800" dirty="0" smtClean="0">
                <a:solidFill>
                  <a:schemeClr val="bg1"/>
                </a:solidFill>
              </a:rPr>
              <a:t> </a:t>
            </a:r>
            <a:r>
              <a:rPr lang="en-US" altLang="zh-CN" sz="800" dirty="0" err="1" smtClean="0">
                <a:solidFill>
                  <a:schemeClr val="bg1"/>
                </a:solidFill>
              </a:rPr>
              <a:t>venenatis</a:t>
            </a:r>
            <a:r>
              <a:rPr lang="en-US" altLang="zh-CN" sz="800" dirty="0" smtClean="0">
                <a:solidFill>
                  <a:schemeClr val="bg1"/>
                </a:solidFill>
              </a:rPr>
              <a:t> </a:t>
            </a:r>
            <a:r>
              <a:rPr lang="en-US" altLang="zh-CN" sz="800" dirty="0" err="1" smtClean="0">
                <a:solidFill>
                  <a:schemeClr val="bg1"/>
                </a:solidFill>
              </a:rPr>
              <a:t>bibendum</a:t>
            </a:r>
            <a:r>
              <a:rPr lang="en-US" altLang="zh-CN" sz="800" dirty="0" smtClean="0">
                <a:solidFill>
                  <a:schemeClr val="bg1"/>
                </a:solidFill>
              </a:rPr>
              <a:t> </a:t>
            </a:r>
            <a:r>
              <a:rPr lang="en-US" altLang="zh-CN" sz="800" dirty="0" err="1" smtClean="0">
                <a:solidFill>
                  <a:schemeClr val="bg1"/>
                </a:solidFill>
              </a:rPr>
              <a:t>orci</a:t>
            </a:r>
            <a:r>
              <a:rPr lang="en-US" altLang="zh-CN" sz="800" dirty="0" smtClean="0">
                <a:solidFill>
                  <a:schemeClr val="bg1"/>
                </a:solidFill>
              </a:rPr>
              <a:t> </a:t>
            </a:r>
            <a:r>
              <a:rPr lang="en-US" altLang="zh-CN" sz="800" dirty="0" err="1" smtClean="0">
                <a:solidFill>
                  <a:schemeClr val="bg1"/>
                </a:solidFill>
              </a:rPr>
              <a:t>pulvinar</a:t>
            </a:r>
            <a:r>
              <a:rPr lang="en-US" altLang="zh-CN" sz="800" dirty="0" smtClean="0">
                <a:solidFill>
                  <a:schemeClr val="bg1"/>
                </a:solidFill>
              </a:rPr>
              <a:t>. </a:t>
            </a:r>
            <a:endParaRPr lang="zh-CN" altLang="en-US" sz="800" dirty="0"/>
          </a:p>
        </p:txBody>
      </p:sp>
      <p:cxnSp>
        <p:nvCxnSpPr>
          <p:cNvPr id="25" name="直接连接符 24"/>
          <p:cNvCxnSpPr/>
          <p:nvPr/>
        </p:nvCxnSpPr>
        <p:spPr>
          <a:xfrm>
            <a:off x="287338" y="3002316"/>
            <a:ext cx="354196"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959013" y="1618826"/>
            <a:ext cx="1225974" cy="1225974"/>
          </a:xfrm>
          <a:prstGeom prst="rect">
            <a:avLst/>
          </a:prstGeom>
          <a:noFill/>
          <a:ln w="38100">
            <a:gradFill flip="none" rotWithShape="1">
              <a:gsLst>
                <a:gs pos="0">
                  <a:schemeClr val="accent1"/>
                </a:gs>
                <a:gs pos="59000">
                  <a:srgbClr val="C68C2F"/>
                </a:gs>
                <a:gs pos="100000">
                  <a:schemeClr val="accent2"/>
                </a:gs>
              </a:gsLst>
              <a:lin ang="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a:off x="3423225" y="3018550"/>
            <a:ext cx="2297552" cy="584775"/>
          </a:xfrm>
          <a:prstGeom prst="rect">
            <a:avLst/>
          </a:prstGeom>
        </p:spPr>
        <p:txBody>
          <a:bodyPr wrap="none">
            <a:spAutoFit/>
          </a:bodyPr>
          <a:lstStyle/>
          <a:p>
            <a:pPr algn="ctr"/>
            <a:r>
              <a:rPr lang="en-US" altLang="zh-CN" sz="3200" smtClean="0">
                <a:solidFill>
                  <a:schemeClr val="accent1"/>
                </a:solidFill>
                <a:latin typeface="Arial" panose="020B0604020202020204"/>
              </a:rPr>
              <a:t>PART TWO</a:t>
            </a:r>
            <a:endParaRPr lang="zh-CN" altLang="en-US" sz="2400">
              <a:solidFill>
                <a:schemeClr val="accent1"/>
              </a:solidFill>
              <a:latin typeface="Arial" panose="020B0604020202020204"/>
            </a:endParaRPr>
          </a:p>
        </p:txBody>
      </p:sp>
      <p:cxnSp>
        <p:nvCxnSpPr>
          <p:cNvPr id="17" name="直接连接符 16"/>
          <p:cNvCxnSpPr/>
          <p:nvPr/>
        </p:nvCxnSpPr>
        <p:spPr>
          <a:xfrm>
            <a:off x="4450080" y="3603325"/>
            <a:ext cx="257387"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170609" y="3673028"/>
            <a:ext cx="902811" cy="307777"/>
          </a:xfrm>
          <a:prstGeom prst="rect">
            <a:avLst/>
          </a:prstGeom>
        </p:spPr>
        <p:txBody>
          <a:bodyPr wrap="none">
            <a:spAutoFit/>
          </a:bodyPr>
          <a:lstStyle/>
          <a:p>
            <a:pPr algn="ctr"/>
            <a:r>
              <a:rPr lang="zh-CN" altLang="en-US" sz="1400" dirty="0" smtClean="0">
                <a:solidFill>
                  <a:schemeClr val="accent1"/>
                </a:solidFill>
                <a:latin typeface="微软雅黑" panose="020B0503020204020204" charset="-122"/>
                <a:ea typeface="微软雅黑" panose="020B0503020204020204" charset="-122"/>
              </a:rPr>
              <a:t>工作总结</a:t>
            </a:r>
          </a:p>
        </p:txBody>
      </p:sp>
      <p:sp>
        <p:nvSpPr>
          <p:cNvPr id="19" name="矩形 18"/>
          <p:cNvSpPr/>
          <p:nvPr/>
        </p:nvSpPr>
        <p:spPr>
          <a:xfrm>
            <a:off x="2826134" y="3915574"/>
            <a:ext cx="3505275" cy="507831"/>
          </a:xfrm>
          <a:prstGeom prst="rect">
            <a:avLst/>
          </a:prstGeom>
        </p:spPr>
        <p:txBody>
          <a:bodyPr wrap="square">
            <a:spAutoFit/>
          </a:bodyPr>
          <a:lstStyle/>
          <a:p>
            <a:pPr algn="ctr">
              <a:lnSpc>
                <a:spcPct val="150000"/>
              </a:lnSpc>
            </a:pPr>
            <a:r>
              <a:rPr lang="en-US" altLang="zh-CN" sz="900">
                <a:solidFill>
                  <a:prstClr val="white"/>
                </a:solidFill>
              </a:rPr>
              <a:t>Lorem ipsum dolor sit amet, consectetur adipiscing elit. Donec luctus nibh sit amet sem vulputate venenatis bibendum orci pulvinar. </a:t>
            </a:r>
            <a:endParaRPr lang="zh-CN" altLang="en-US" sz="900">
              <a:solidFill>
                <a:prstClr val="white"/>
              </a:solidFill>
            </a:endParaRPr>
          </a:p>
        </p:txBody>
      </p:sp>
      <p:sp>
        <p:nvSpPr>
          <p:cNvPr id="20" name="AutoShape 112"/>
          <p:cNvSpPr/>
          <p:nvPr/>
        </p:nvSpPr>
        <p:spPr bwMode="auto">
          <a:xfrm>
            <a:off x="4184664" y="1860536"/>
            <a:ext cx="774672" cy="771258"/>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a:outerShdw blurRad="50800" dist="38100" dir="5400000" algn="t" rotWithShape="0">
              <a:prstClr val="black">
                <a:alpha val="40000"/>
              </a:prstClr>
            </a:outerShdw>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02</a:t>
            </a:r>
            <a:endParaRPr lang="zh-CN" altLang="en-US" sz="1800">
              <a:solidFill>
                <a:srgbClr val="C6A864"/>
              </a:solidFill>
              <a:latin typeface="Arial" panose="020B0604020202020204"/>
            </a:endParaRPr>
          </a:p>
        </p:txBody>
      </p:sp>
      <p:grpSp>
        <p:nvGrpSpPr>
          <p:cNvPr id="10" name="组合 9"/>
          <p:cNvGrpSpPr/>
          <p:nvPr/>
        </p:nvGrpSpPr>
        <p:grpSpPr>
          <a:xfrm>
            <a:off x="172198" y="1685878"/>
            <a:ext cx="4526819" cy="2657881"/>
            <a:chOff x="159979" y="1552612"/>
            <a:chExt cx="5047895" cy="2963826"/>
          </a:xfrm>
        </p:grpSpPr>
        <p:pic>
          <p:nvPicPr>
            <p:cNvPr id="8" name="图片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91033" y="1779934"/>
              <a:ext cx="3817480" cy="2545714"/>
            </a:xfrm>
            <a:prstGeom prst="rect">
              <a:avLst/>
            </a:prstGeom>
          </p:spPr>
        </p:pic>
        <p:pic>
          <p:nvPicPr>
            <p:cNvPr id="7" name="图片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59979" y="1552612"/>
              <a:ext cx="5047895" cy="2963826"/>
            </a:xfrm>
            <a:prstGeom prst="rect">
              <a:avLst/>
            </a:prstGeom>
          </p:spPr>
        </p:pic>
      </p:grpSp>
      <p:sp>
        <p:nvSpPr>
          <p:cNvPr id="38" name="矩形 37"/>
          <p:cNvSpPr/>
          <p:nvPr/>
        </p:nvSpPr>
        <p:spPr>
          <a:xfrm>
            <a:off x="5268856" y="1944330"/>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39" name="矩形 38"/>
          <p:cNvSpPr/>
          <p:nvPr/>
        </p:nvSpPr>
        <p:spPr>
          <a:xfrm>
            <a:off x="5268856" y="1717472"/>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40" name="直接连接符 39"/>
          <p:cNvCxnSpPr/>
          <p:nvPr/>
        </p:nvCxnSpPr>
        <p:spPr>
          <a:xfrm>
            <a:off x="5362703" y="1987169"/>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4941990" y="1717472"/>
            <a:ext cx="322940" cy="3229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tx2"/>
                </a:solidFill>
                <a:latin typeface="+mj-lt"/>
              </a:rPr>
              <a:t>1</a:t>
            </a:r>
            <a:endParaRPr lang="zh-CN" altLang="en-US" sz="1200">
              <a:solidFill>
                <a:schemeClr val="tx2"/>
              </a:solidFill>
              <a:latin typeface="+mj-lt"/>
            </a:endParaRPr>
          </a:p>
        </p:txBody>
      </p:sp>
      <p:sp>
        <p:nvSpPr>
          <p:cNvPr id="41" name="矩形 40"/>
          <p:cNvSpPr/>
          <p:nvPr/>
        </p:nvSpPr>
        <p:spPr>
          <a:xfrm>
            <a:off x="5268856" y="2903658"/>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42" name="矩形 41"/>
          <p:cNvSpPr/>
          <p:nvPr/>
        </p:nvSpPr>
        <p:spPr>
          <a:xfrm>
            <a:off x="5268856" y="2676800"/>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43" name="直接连接符 42"/>
          <p:cNvCxnSpPr/>
          <p:nvPr/>
        </p:nvCxnSpPr>
        <p:spPr>
          <a:xfrm>
            <a:off x="5362703" y="294649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4" name="椭圆 43"/>
          <p:cNvSpPr/>
          <p:nvPr/>
        </p:nvSpPr>
        <p:spPr>
          <a:xfrm>
            <a:off x="4941990" y="2676800"/>
            <a:ext cx="322940" cy="3229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tx2"/>
                </a:solidFill>
                <a:latin typeface="+mj-lt"/>
              </a:rPr>
              <a:t>2</a:t>
            </a:r>
            <a:endParaRPr lang="zh-CN" altLang="en-US" sz="1200">
              <a:solidFill>
                <a:schemeClr val="tx2"/>
              </a:solidFill>
              <a:latin typeface="+mj-lt"/>
            </a:endParaRPr>
          </a:p>
        </p:txBody>
      </p:sp>
      <p:sp>
        <p:nvSpPr>
          <p:cNvPr id="49" name="矩形 48"/>
          <p:cNvSpPr/>
          <p:nvPr/>
        </p:nvSpPr>
        <p:spPr>
          <a:xfrm>
            <a:off x="5268856" y="3835928"/>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50" name="矩形 49"/>
          <p:cNvSpPr/>
          <p:nvPr/>
        </p:nvSpPr>
        <p:spPr>
          <a:xfrm>
            <a:off x="5268856" y="3609070"/>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51" name="直接连接符 50"/>
          <p:cNvCxnSpPr/>
          <p:nvPr/>
        </p:nvCxnSpPr>
        <p:spPr>
          <a:xfrm>
            <a:off x="5362703" y="387876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椭圆 51"/>
          <p:cNvSpPr/>
          <p:nvPr/>
        </p:nvSpPr>
        <p:spPr>
          <a:xfrm>
            <a:off x="4941990" y="3609070"/>
            <a:ext cx="322940" cy="32294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smtClean="0">
                <a:solidFill>
                  <a:schemeClr val="tx2"/>
                </a:solidFill>
                <a:latin typeface="+mj-lt"/>
              </a:rPr>
              <a:t>3</a:t>
            </a:r>
            <a:endParaRPr lang="zh-CN" altLang="en-US" sz="1200">
              <a:solidFill>
                <a:schemeClr val="tx2"/>
              </a:solidFill>
              <a:latin typeface="+mj-l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02</a:t>
            </a:r>
            <a:endParaRPr lang="zh-CN" altLang="en-US" sz="1800">
              <a:solidFill>
                <a:srgbClr val="C6A864"/>
              </a:solidFill>
              <a:latin typeface="Arial" panose="020B0604020202020204"/>
            </a:endParaRPr>
          </a:p>
        </p:txBody>
      </p:sp>
      <p:grpSp>
        <p:nvGrpSpPr>
          <p:cNvPr id="71" name="组合 70"/>
          <p:cNvGrpSpPr/>
          <p:nvPr/>
        </p:nvGrpSpPr>
        <p:grpSpPr>
          <a:xfrm>
            <a:off x="3441532" y="1411315"/>
            <a:ext cx="2214580" cy="3309542"/>
            <a:chOff x="3519812" y="1262457"/>
            <a:chExt cx="2177401" cy="3253981"/>
          </a:xfrm>
        </p:grpSpPr>
        <p:grpSp>
          <p:nvGrpSpPr>
            <p:cNvPr id="64" name="组合 63"/>
            <p:cNvGrpSpPr/>
            <p:nvPr/>
          </p:nvGrpSpPr>
          <p:grpSpPr>
            <a:xfrm>
              <a:off x="3519812" y="1262457"/>
              <a:ext cx="2177401" cy="3253981"/>
              <a:chOff x="4350210" y="1426119"/>
              <a:chExt cx="3235347" cy="4835012"/>
            </a:xfrm>
            <a:gradFill>
              <a:gsLst>
                <a:gs pos="0">
                  <a:srgbClr val="CDB268"/>
                </a:gs>
                <a:gs pos="100000">
                  <a:srgbClr val="956945"/>
                </a:gs>
              </a:gsLst>
              <a:lin ang="2400000" scaled="0"/>
            </a:gradFill>
          </p:grpSpPr>
          <p:sp>
            <p:nvSpPr>
              <p:cNvPr id="66" name="任意多边形 65"/>
              <p:cNvSpPr/>
              <p:nvPr/>
            </p:nvSpPr>
            <p:spPr>
              <a:xfrm>
                <a:off x="4350210" y="1426119"/>
                <a:ext cx="3235347" cy="3166231"/>
              </a:xfrm>
              <a:custGeom>
                <a:avLst/>
                <a:gdLst>
                  <a:gd name="connsiteX0" fmla="*/ 1017270 w 3223260"/>
                  <a:gd name="connsiteY0" fmla="*/ 3154680 h 3166110"/>
                  <a:gd name="connsiteX1" fmla="*/ 640080 w 3223260"/>
                  <a:gd name="connsiteY1" fmla="*/ 3154680 h 3166110"/>
                  <a:gd name="connsiteX2" fmla="*/ 0 w 3223260"/>
                  <a:gd name="connsiteY2" fmla="*/ 1417320 h 3166110"/>
                  <a:gd name="connsiteX3" fmla="*/ 1600200 w 3223260"/>
                  <a:gd name="connsiteY3" fmla="*/ 0 h 3166110"/>
                  <a:gd name="connsiteX4" fmla="*/ 3223260 w 3223260"/>
                  <a:gd name="connsiteY4" fmla="*/ 1337310 h 3166110"/>
                  <a:gd name="connsiteX5" fmla="*/ 2674620 w 3223260"/>
                  <a:gd name="connsiteY5" fmla="*/ 3166110 h 3166110"/>
                  <a:gd name="connsiteX6" fmla="*/ 2308860 w 3223260"/>
                  <a:gd name="connsiteY6" fmla="*/ 3166110 h 3166110"/>
                  <a:gd name="connsiteX7" fmla="*/ 2754630 w 3223260"/>
                  <a:gd name="connsiteY7" fmla="*/ 1360170 h 3166110"/>
                  <a:gd name="connsiteX8" fmla="*/ 480060 w 3223260"/>
                  <a:gd name="connsiteY8" fmla="*/ 1360170 h 3166110"/>
                  <a:gd name="connsiteX9" fmla="*/ 1017270 w 3223260"/>
                  <a:gd name="connsiteY9" fmla="*/ 3154680 h 3166110"/>
                  <a:gd name="connsiteX0-1" fmla="*/ 1017270 w 3223260"/>
                  <a:gd name="connsiteY0-2" fmla="*/ 3154680 h 3166110"/>
                  <a:gd name="connsiteX1-3" fmla="*/ 640080 w 3223260"/>
                  <a:gd name="connsiteY1-4" fmla="*/ 3154680 h 3166110"/>
                  <a:gd name="connsiteX2-5" fmla="*/ 0 w 3223260"/>
                  <a:gd name="connsiteY2-6" fmla="*/ 1417320 h 3166110"/>
                  <a:gd name="connsiteX3-7" fmla="*/ 1600200 w 3223260"/>
                  <a:gd name="connsiteY3-8" fmla="*/ 0 h 3166110"/>
                  <a:gd name="connsiteX4-9" fmla="*/ 3223260 w 3223260"/>
                  <a:gd name="connsiteY4-10" fmla="*/ 1337310 h 3166110"/>
                  <a:gd name="connsiteX5-11" fmla="*/ 2674620 w 3223260"/>
                  <a:gd name="connsiteY5-12" fmla="*/ 3166110 h 3166110"/>
                  <a:gd name="connsiteX6-13" fmla="*/ 2308860 w 3223260"/>
                  <a:gd name="connsiteY6-14" fmla="*/ 3166110 h 3166110"/>
                  <a:gd name="connsiteX7-15" fmla="*/ 2754630 w 3223260"/>
                  <a:gd name="connsiteY7-16" fmla="*/ 1360170 h 3166110"/>
                  <a:gd name="connsiteX8-17" fmla="*/ 1543050 w 3223260"/>
                  <a:gd name="connsiteY8-18" fmla="*/ 1348740 h 3166110"/>
                  <a:gd name="connsiteX9-19" fmla="*/ 480060 w 3223260"/>
                  <a:gd name="connsiteY9-20" fmla="*/ 1360170 h 3166110"/>
                  <a:gd name="connsiteX10" fmla="*/ 1017270 w 3223260"/>
                  <a:gd name="connsiteY10" fmla="*/ 3154680 h 3166110"/>
                  <a:gd name="connsiteX0-21" fmla="*/ 1017270 w 3223260"/>
                  <a:gd name="connsiteY0-22" fmla="*/ 3154680 h 3166110"/>
                  <a:gd name="connsiteX1-23" fmla="*/ 640080 w 3223260"/>
                  <a:gd name="connsiteY1-24" fmla="*/ 3154680 h 3166110"/>
                  <a:gd name="connsiteX2-25" fmla="*/ 0 w 3223260"/>
                  <a:gd name="connsiteY2-26" fmla="*/ 1417320 h 3166110"/>
                  <a:gd name="connsiteX3-27" fmla="*/ 1600200 w 3223260"/>
                  <a:gd name="connsiteY3-28" fmla="*/ 0 h 3166110"/>
                  <a:gd name="connsiteX4-29" fmla="*/ 3223260 w 3223260"/>
                  <a:gd name="connsiteY4-30" fmla="*/ 1337310 h 3166110"/>
                  <a:gd name="connsiteX5-31" fmla="*/ 2674620 w 3223260"/>
                  <a:gd name="connsiteY5-32" fmla="*/ 3166110 h 3166110"/>
                  <a:gd name="connsiteX6-33" fmla="*/ 2308860 w 3223260"/>
                  <a:gd name="connsiteY6-34" fmla="*/ 3166110 h 3166110"/>
                  <a:gd name="connsiteX7-35" fmla="*/ 2754630 w 3223260"/>
                  <a:gd name="connsiteY7-36" fmla="*/ 1360170 h 3166110"/>
                  <a:gd name="connsiteX8-37" fmla="*/ 1565910 w 3223260"/>
                  <a:gd name="connsiteY8-38" fmla="*/ 514350 h 3166110"/>
                  <a:gd name="connsiteX9-39" fmla="*/ 480060 w 3223260"/>
                  <a:gd name="connsiteY9-40" fmla="*/ 1360170 h 3166110"/>
                  <a:gd name="connsiteX10-41" fmla="*/ 1017270 w 3223260"/>
                  <a:gd name="connsiteY10-42" fmla="*/ 3154680 h 3166110"/>
                  <a:gd name="connsiteX0-43" fmla="*/ 1033836 w 3239826"/>
                  <a:gd name="connsiteY0-44" fmla="*/ 3154680 h 3166110"/>
                  <a:gd name="connsiteX1-45" fmla="*/ 656646 w 3239826"/>
                  <a:gd name="connsiteY1-46" fmla="*/ 3154680 h 3166110"/>
                  <a:gd name="connsiteX2-47" fmla="*/ 16566 w 3239826"/>
                  <a:gd name="connsiteY2-48" fmla="*/ 1417320 h 3166110"/>
                  <a:gd name="connsiteX3-49" fmla="*/ 1616766 w 3239826"/>
                  <a:gd name="connsiteY3-50" fmla="*/ 0 h 3166110"/>
                  <a:gd name="connsiteX4-51" fmla="*/ 3239826 w 3239826"/>
                  <a:gd name="connsiteY4-52" fmla="*/ 1337310 h 3166110"/>
                  <a:gd name="connsiteX5-53" fmla="*/ 2691186 w 3239826"/>
                  <a:gd name="connsiteY5-54" fmla="*/ 3166110 h 3166110"/>
                  <a:gd name="connsiteX6-55" fmla="*/ 2325426 w 3239826"/>
                  <a:gd name="connsiteY6-56" fmla="*/ 3166110 h 3166110"/>
                  <a:gd name="connsiteX7-57" fmla="*/ 2771196 w 3239826"/>
                  <a:gd name="connsiteY7-58" fmla="*/ 1360170 h 3166110"/>
                  <a:gd name="connsiteX8-59" fmla="*/ 1582476 w 3239826"/>
                  <a:gd name="connsiteY8-60" fmla="*/ 514350 h 3166110"/>
                  <a:gd name="connsiteX9-61" fmla="*/ 496626 w 3239826"/>
                  <a:gd name="connsiteY9-62" fmla="*/ 1360170 h 3166110"/>
                  <a:gd name="connsiteX10-63" fmla="*/ 1033836 w 3239826"/>
                  <a:gd name="connsiteY10-64" fmla="*/ 3154680 h 3166110"/>
                  <a:gd name="connsiteX0-65" fmla="*/ 1042495 w 3248485"/>
                  <a:gd name="connsiteY0-66" fmla="*/ 3154680 h 3166110"/>
                  <a:gd name="connsiteX1-67" fmla="*/ 665305 w 3248485"/>
                  <a:gd name="connsiteY1-68" fmla="*/ 3154680 h 3166110"/>
                  <a:gd name="connsiteX2-69" fmla="*/ 25225 w 3248485"/>
                  <a:gd name="connsiteY2-70" fmla="*/ 1417320 h 3166110"/>
                  <a:gd name="connsiteX3-71" fmla="*/ 1625425 w 3248485"/>
                  <a:gd name="connsiteY3-72" fmla="*/ 0 h 3166110"/>
                  <a:gd name="connsiteX4-73" fmla="*/ 3248485 w 3248485"/>
                  <a:gd name="connsiteY4-74" fmla="*/ 1337310 h 3166110"/>
                  <a:gd name="connsiteX5-75" fmla="*/ 2699845 w 3248485"/>
                  <a:gd name="connsiteY5-76" fmla="*/ 3166110 h 3166110"/>
                  <a:gd name="connsiteX6-77" fmla="*/ 2334085 w 3248485"/>
                  <a:gd name="connsiteY6-78" fmla="*/ 3166110 h 3166110"/>
                  <a:gd name="connsiteX7-79" fmla="*/ 2779855 w 3248485"/>
                  <a:gd name="connsiteY7-80" fmla="*/ 1360170 h 3166110"/>
                  <a:gd name="connsiteX8-81" fmla="*/ 1591135 w 3248485"/>
                  <a:gd name="connsiteY8-82" fmla="*/ 514350 h 3166110"/>
                  <a:gd name="connsiteX9-83" fmla="*/ 505285 w 3248485"/>
                  <a:gd name="connsiteY9-84" fmla="*/ 1360170 h 3166110"/>
                  <a:gd name="connsiteX10-85" fmla="*/ 1042495 w 3248485"/>
                  <a:gd name="connsiteY10-86" fmla="*/ 3154680 h 3166110"/>
                  <a:gd name="connsiteX0-87" fmla="*/ 1041731 w 3247721"/>
                  <a:gd name="connsiteY0-88" fmla="*/ 3154680 h 3166110"/>
                  <a:gd name="connsiteX1-89" fmla="*/ 664541 w 3247721"/>
                  <a:gd name="connsiteY1-90" fmla="*/ 3154680 h 3166110"/>
                  <a:gd name="connsiteX2-91" fmla="*/ 24461 w 3247721"/>
                  <a:gd name="connsiteY2-92" fmla="*/ 1417320 h 3166110"/>
                  <a:gd name="connsiteX3-93" fmla="*/ 1624661 w 3247721"/>
                  <a:gd name="connsiteY3-94" fmla="*/ 0 h 3166110"/>
                  <a:gd name="connsiteX4-95" fmla="*/ 3247721 w 3247721"/>
                  <a:gd name="connsiteY4-96" fmla="*/ 1337310 h 3166110"/>
                  <a:gd name="connsiteX5-97" fmla="*/ 2699081 w 3247721"/>
                  <a:gd name="connsiteY5-98" fmla="*/ 3166110 h 3166110"/>
                  <a:gd name="connsiteX6-99" fmla="*/ 2333321 w 3247721"/>
                  <a:gd name="connsiteY6-100" fmla="*/ 3166110 h 3166110"/>
                  <a:gd name="connsiteX7-101" fmla="*/ 2779091 w 3247721"/>
                  <a:gd name="connsiteY7-102" fmla="*/ 1360170 h 3166110"/>
                  <a:gd name="connsiteX8-103" fmla="*/ 1590371 w 3247721"/>
                  <a:gd name="connsiteY8-104" fmla="*/ 514350 h 3166110"/>
                  <a:gd name="connsiteX9-105" fmla="*/ 504521 w 3247721"/>
                  <a:gd name="connsiteY9-106" fmla="*/ 1360170 h 3166110"/>
                  <a:gd name="connsiteX10-107" fmla="*/ 1041731 w 3247721"/>
                  <a:gd name="connsiteY10-108" fmla="*/ 3154680 h 3166110"/>
                  <a:gd name="connsiteX0-109" fmla="*/ 1043307 w 3249297"/>
                  <a:gd name="connsiteY0-110" fmla="*/ 3154680 h 3166110"/>
                  <a:gd name="connsiteX1-111" fmla="*/ 666117 w 3249297"/>
                  <a:gd name="connsiteY1-112" fmla="*/ 3154680 h 3166110"/>
                  <a:gd name="connsiteX2-113" fmla="*/ 26037 w 3249297"/>
                  <a:gd name="connsiteY2-114" fmla="*/ 1417320 h 3166110"/>
                  <a:gd name="connsiteX3-115" fmla="*/ 1626237 w 3249297"/>
                  <a:gd name="connsiteY3-116" fmla="*/ 0 h 3166110"/>
                  <a:gd name="connsiteX4-117" fmla="*/ 3249297 w 3249297"/>
                  <a:gd name="connsiteY4-118" fmla="*/ 1337310 h 3166110"/>
                  <a:gd name="connsiteX5-119" fmla="*/ 2700657 w 3249297"/>
                  <a:gd name="connsiteY5-120" fmla="*/ 3166110 h 3166110"/>
                  <a:gd name="connsiteX6-121" fmla="*/ 2334897 w 3249297"/>
                  <a:gd name="connsiteY6-122" fmla="*/ 3166110 h 3166110"/>
                  <a:gd name="connsiteX7-123" fmla="*/ 2780667 w 3249297"/>
                  <a:gd name="connsiteY7-124" fmla="*/ 1360170 h 3166110"/>
                  <a:gd name="connsiteX8-125" fmla="*/ 1591947 w 3249297"/>
                  <a:gd name="connsiteY8-126" fmla="*/ 514350 h 3166110"/>
                  <a:gd name="connsiteX9-127" fmla="*/ 506097 w 3249297"/>
                  <a:gd name="connsiteY9-128" fmla="*/ 1360170 h 3166110"/>
                  <a:gd name="connsiteX10-129" fmla="*/ 1043307 w 3249297"/>
                  <a:gd name="connsiteY10-130" fmla="*/ 3154680 h 3166110"/>
                  <a:gd name="connsiteX0-131" fmla="*/ 1043307 w 3249297"/>
                  <a:gd name="connsiteY0-132" fmla="*/ 3154680 h 3166110"/>
                  <a:gd name="connsiteX1-133" fmla="*/ 666117 w 3249297"/>
                  <a:gd name="connsiteY1-134" fmla="*/ 3154680 h 3166110"/>
                  <a:gd name="connsiteX2-135" fmla="*/ 26037 w 3249297"/>
                  <a:gd name="connsiteY2-136" fmla="*/ 1417320 h 3166110"/>
                  <a:gd name="connsiteX3-137" fmla="*/ 1626237 w 3249297"/>
                  <a:gd name="connsiteY3-138" fmla="*/ 0 h 3166110"/>
                  <a:gd name="connsiteX4-139" fmla="*/ 3249297 w 3249297"/>
                  <a:gd name="connsiteY4-140" fmla="*/ 1337310 h 3166110"/>
                  <a:gd name="connsiteX5-141" fmla="*/ 2700657 w 3249297"/>
                  <a:gd name="connsiteY5-142" fmla="*/ 3166110 h 3166110"/>
                  <a:gd name="connsiteX6-143" fmla="*/ 2334897 w 3249297"/>
                  <a:gd name="connsiteY6-144" fmla="*/ 3166110 h 3166110"/>
                  <a:gd name="connsiteX7-145" fmla="*/ 2780667 w 3249297"/>
                  <a:gd name="connsiteY7-146" fmla="*/ 1360170 h 3166110"/>
                  <a:gd name="connsiteX8-147" fmla="*/ 1591947 w 3249297"/>
                  <a:gd name="connsiteY8-148" fmla="*/ 514350 h 3166110"/>
                  <a:gd name="connsiteX9-149" fmla="*/ 506097 w 3249297"/>
                  <a:gd name="connsiteY9-150" fmla="*/ 1360170 h 3166110"/>
                  <a:gd name="connsiteX10-151" fmla="*/ 1043307 w 3249297"/>
                  <a:gd name="connsiteY10-152" fmla="*/ 3154680 h 3166110"/>
                  <a:gd name="connsiteX0-153" fmla="*/ 1024678 w 3230668"/>
                  <a:gd name="connsiteY0-154" fmla="*/ 3154680 h 3166110"/>
                  <a:gd name="connsiteX1-155" fmla="*/ 647488 w 3230668"/>
                  <a:gd name="connsiteY1-156" fmla="*/ 3154680 h 3166110"/>
                  <a:gd name="connsiteX2-157" fmla="*/ 7408 w 3230668"/>
                  <a:gd name="connsiteY2-158" fmla="*/ 1417320 h 3166110"/>
                  <a:gd name="connsiteX3-159" fmla="*/ 1607608 w 3230668"/>
                  <a:gd name="connsiteY3-160" fmla="*/ 0 h 3166110"/>
                  <a:gd name="connsiteX4-161" fmla="*/ 3230668 w 3230668"/>
                  <a:gd name="connsiteY4-162" fmla="*/ 1337310 h 3166110"/>
                  <a:gd name="connsiteX5-163" fmla="*/ 2682028 w 3230668"/>
                  <a:gd name="connsiteY5-164" fmla="*/ 3166110 h 3166110"/>
                  <a:gd name="connsiteX6-165" fmla="*/ 2316268 w 3230668"/>
                  <a:gd name="connsiteY6-166" fmla="*/ 3166110 h 3166110"/>
                  <a:gd name="connsiteX7-167" fmla="*/ 2762038 w 3230668"/>
                  <a:gd name="connsiteY7-168" fmla="*/ 1360170 h 3166110"/>
                  <a:gd name="connsiteX8-169" fmla="*/ 1573318 w 3230668"/>
                  <a:gd name="connsiteY8-170" fmla="*/ 514350 h 3166110"/>
                  <a:gd name="connsiteX9-171" fmla="*/ 487468 w 3230668"/>
                  <a:gd name="connsiteY9-172" fmla="*/ 1360170 h 3166110"/>
                  <a:gd name="connsiteX10-173" fmla="*/ 1024678 w 3230668"/>
                  <a:gd name="connsiteY10-174" fmla="*/ 3154680 h 3166110"/>
                  <a:gd name="connsiteX0-175" fmla="*/ 1024678 w 3230668"/>
                  <a:gd name="connsiteY0-176" fmla="*/ 3154680 h 3166110"/>
                  <a:gd name="connsiteX1-177" fmla="*/ 647488 w 3230668"/>
                  <a:gd name="connsiteY1-178" fmla="*/ 3154680 h 3166110"/>
                  <a:gd name="connsiteX2-179" fmla="*/ 7408 w 3230668"/>
                  <a:gd name="connsiteY2-180" fmla="*/ 1417320 h 3166110"/>
                  <a:gd name="connsiteX3-181" fmla="*/ 1607608 w 3230668"/>
                  <a:gd name="connsiteY3-182" fmla="*/ 0 h 3166110"/>
                  <a:gd name="connsiteX4-183" fmla="*/ 3230668 w 3230668"/>
                  <a:gd name="connsiteY4-184" fmla="*/ 1337310 h 3166110"/>
                  <a:gd name="connsiteX5-185" fmla="*/ 2682028 w 3230668"/>
                  <a:gd name="connsiteY5-186" fmla="*/ 3166110 h 3166110"/>
                  <a:gd name="connsiteX6-187" fmla="*/ 2316268 w 3230668"/>
                  <a:gd name="connsiteY6-188" fmla="*/ 3166110 h 3166110"/>
                  <a:gd name="connsiteX7-189" fmla="*/ 2762038 w 3230668"/>
                  <a:gd name="connsiteY7-190" fmla="*/ 1360170 h 3166110"/>
                  <a:gd name="connsiteX8-191" fmla="*/ 1573318 w 3230668"/>
                  <a:gd name="connsiteY8-192" fmla="*/ 514350 h 3166110"/>
                  <a:gd name="connsiteX9-193" fmla="*/ 487468 w 3230668"/>
                  <a:gd name="connsiteY9-194" fmla="*/ 1360170 h 3166110"/>
                  <a:gd name="connsiteX10-195" fmla="*/ 1024678 w 3230668"/>
                  <a:gd name="connsiteY10-196" fmla="*/ 3154680 h 3166110"/>
                  <a:gd name="connsiteX0-197" fmla="*/ 1024678 w 3230668"/>
                  <a:gd name="connsiteY0-198" fmla="*/ 3154680 h 3166110"/>
                  <a:gd name="connsiteX1-199" fmla="*/ 647488 w 3230668"/>
                  <a:gd name="connsiteY1-200" fmla="*/ 3154680 h 3166110"/>
                  <a:gd name="connsiteX2-201" fmla="*/ 7408 w 3230668"/>
                  <a:gd name="connsiteY2-202" fmla="*/ 1417320 h 3166110"/>
                  <a:gd name="connsiteX3-203" fmla="*/ 1607608 w 3230668"/>
                  <a:gd name="connsiteY3-204" fmla="*/ 0 h 3166110"/>
                  <a:gd name="connsiteX4-205" fmla="*/ 3230668 w 3230668"/>
                  <a:gd name="connsiteY4-206" fmla="*/ 1337310 h 3166110"/>
                  <a:gd name="connsiteX5-207" fmla="*/ 2682028 w 3230668"/>
                  <a:gd name="connsiteY5-208" fmla="*/ 3166110 h 3166110"/>
                  <a:gd name="connsiteX6-209" fmla="*/ 2316268 w 3230668"/>
                  <a:gd name="connsiteY6-210" fmla="*/ 3166110 h 3166110"/>
                  <a:gd name="connsiteX7-211" fmla="*/ 2762038 w 3230668"/>
                  <a:gd name="connsiteY7-212" fmla="*/ 1360170 h 3166110"/>
                  <a:gd name="connsiteX8-213" fmla="*/ 1573318 w 3230668"/>
                  <a:gd name="connsiteY8-214" fmla="*/ 514350 h 3166110"/>
                  <a:gd name="connsiteX9-215" fmla="*/ 487468 w 3230668"/>
                  <a:gd name="connsiteY9-216" fmla="*/ 1360170 h 3166110"/>
                  <a:gd name="connsiteX10-217" fmla="*/ 1024678 w 3230668"/>
                  <a:gd name="connsiteY10-218" fmla="*/ 3154680 h 3166110"/>
                  <a:gd name="connsiteX0-219" fmla="*/ 1024678 w 3230668"/>
                  <a:gd name="connsiteY0-220" fmla="*/ 3154787 h 3166217"/>
                  <a:gd name="connsiteX1-221" fmla="*/ 647488 w 3230668"/>
                  <a:gd name="connsiteY1-222" fmla="*/ 3154787 h 3166217"/>
                  <a:gd name="connsiteX2-223" fmla="*/ 7408 w 3230668"/>
                  <a:gd name="connsiteY2-224" fmla="*/ 1417427 h 3166217"/>
                  <a:gd name="connsiteX3-225" fmla="*/ 1607608 w 3230668"/>
                  <a:gd name="connsiteY3-226" fmla="*/ 107 h 3166217"/>
                  <a:gd name="connsiteX4-227" fmla="*/ 3230668 w 3230668"/>
                  <a:gd name="connsiteY4-228" fmla="*/ 1337417 h 3166217"/>
                  <a:gd name="connsiteX5-229" fmla="*/ 2682028 w 3230668"/>
                  <a:gd name="connsiteY5-230" fmla="*/ 3166217 h 3166217"/>
                  <a:gd name="connsiteX6-231" fmla="*/ 2316268 w 3230668"/>
                  <a:gd name="connsiteY6-232" fmla="*/ 3166217 h 3166217"/>
                  <a:gd name="connsiteX7-233" fmla="*/ 2762038 w 3230668"/>
                  <a:gd name="connsiteY7-234" fmla="*/ 1360277 h 3166217"/>
                  <a:gd name="connsiteX8-235" fmla="*/ 1573318 w 3230668"/>
                  <a:gd name="connsiteY8-236" fmla="*/ 514457 h 3166217"/>
                  <a:gd name="connsiteX9-237" fmla="*/ 487468 w 3230668"/>
                  <a:gd name="connsiteY9-238" fmla="*/ 1360277 h 3166217"/>
                  <a:gd name="connsiteX10-239" fmla="*/ 1024678 w 3230668"/>
                  <a:gd name="connsiteY10-240" fmla="*/ 3154787 h 3166217"/>
                  <a:gd name="connsiteX0-241" fmla="*/ 1024678 w 3230734"/>
                  <a:gd name="connsiteY0-242" fmla="*/ 3154799 h 3166229"/>
                  <a:gd name="connsiteX1-243" fmla="*/ 647488 w 3230734"/>
                  <a:gd name="connsiteY1-244" fmla="*/ 3154799 h 3166229"/>
                  <a:gd name="connsiteX2-245" fmla="*/ 7408 w 3230734"/>
                  <a:gd name="connsiteY2-246" fmla="*/ 1417439 h 3166229"/>
                  <a:gd name="connsiteX3-247" fmla="*/ 1607608 w 3230734"/>
                  <a:gd name="connsiteY3-248" fmla="*/ 119 h 3166229"/>
                  <a:gd name="connsiteX4-249" fmla="*/ 3230668 w 3230734"/>
                  <a:gd name="connsiteY4-250" fmla="*/ 1337429 h 3166229"/>
                  <a:gd name="connsiteX5-251" fmla="*/ 2682028 w 3230734"/>
                  <a:gd name="connsiteY5-252" fmla="*/ 3166229 h 3166229"/>
                  <a:gd name="connsiteX6-253" fmla="*/ 2316268 w 3230734"/>
                  <a:gd name="connsiteY6-254" fmla="*/ 3166229 h 3166229"/>
                  <a:gd name="connsiteX7-255" fmla="*/ 2762038 w 3230734"/>
                  <a:gd name="connsiteY7-256" fmla="*/ 1360289 h 3166229"/>
                  <a:gd name="connsiteX8-257" fmla="*/ 1573318 w 3230734"/>
                  <a:gd name="connsiteY8-258" fmla="*/ 514469 h 3166229"/>
                  <a:gd name="connsiteX9-259" fmla="*/ 487468 w 3230734"/>
                  <a:gd name="connsiteY9-260" fmla="*/ 1360289 h 3166229"/>
                  <a:gd name="connsiteX10-261" fmla="*/ 1024678 w 3230734"/>
                  <a:gd name="connsiteY10-262" fmla="*/ 3154799 h 3166229"/>
                  <a:gd name="connsiteX0-263" fmla="*/ 1024678 w 3232740"/>
                  <a:gd name="connsiteY0-264" fmla="*/ 3154799 h 3166229"/>
                  <a:gd name="connsiteX1-265" fmla="*/ 647488 w 3232740"/>
                  <a:gd name="connsiteY1-266" fmla="*/ 3154799 h 3166229"/>
                  <a:gd name="connsiteX2-267" fmla="*/ 7408 w 3232740"/>
                  <a:gd name="connsiteY2-268" fmla="*/ 1417439 h 3166229"/>
                  <a:gd name="connsiteX3-269" fmla="*/ 1607608 w 3232740"/>
                  <a:gd name="connsiteY3-270" fmla="*/ 119 h 3166229"/>
                  <a:gd name="connsiteX4-271" fmla="*/ 3230668 w 3232740"/>
                  <a:gd name="connsiteY4-272" fmla="*/ 1337429 h 3166229"/>
                  <a:gd name="connsiteX5-273" fmla="*/ 2682028 w 3232740"/>
                  <a:gd name="connsiteY5-274" fmla="*/ 3166229 h 3166229"/>
                  <a:gd name="connsiteX6-275" fmla="*/ 2316268 w 3232740"/>
                  <a:gd name="connsiteY6-276" fmla="*/ 3166229 h 3166229"/>
                  <a:gd name="connsiteX7-277" fmla="*/ 2762038 w 3232740"/>
                  <a:gd name="connsiteY7-278" fmla="*/ 1360289 h 3166229"/>
                  <a:gd name="connsiteX8-279" fmla="*/ 1573318 w 3232740"/>
                  <a:gd name="connsiteY8-280" fmla="*/ 514469 h 3166229"/>
                  <a:gd name="connsiteX9-281" fmla="*/ 487468 w 3232740"/>
                  <a:gd name="connsiteY9-282" fmla="*/ 1360289 h 3166229"/>
                  <a:gd name="connsiteX10-283" fmla="*/ 1024678 w 3232740"/>
                  <a:gd name="connsiteY10-284" fmla="*/ 3154799 h 3166229"/>
                  <a:gd name="connsiteX0-285" fmla="*/ 1024678 w 3232740"/>
                  <a:gd name="connsiteY0-286" fmla="*/ 3154801 h 3166231"/>
                  <a:gd name="connsiteX1-287" fmla="*/ 647488 w 3232740"/>
                  <a:gd name="connsiteY1-288" fmla="*/ 3154801 h 3166231"/>
                  <a:gd name="connsiteX2-289" fmla="*/ 7408 w 3232740"/>
                  <a:gd name="connsiteY2-290" fmla="*/ 1417441 h 3166231"/>
                  <a:gd name="connsiteX3-291" fmla="*/ 1607608 w 3232740"/>
                  <a:gd name="connsiteY3-292" fmla="*/ 121 h 3166231"/>
                  <a:gd name="connsiteX4-293" fmla="*/ 3230668 w 3232740"/>
                  <a:gd name="connsiteY4-294" fmla="*/ 1337431 h 3166231"/>
                  <a:gd name="connsiteX5-295" fmla="*/ 2682028 w 3232740"/>
                  <a:gd name="connsiteY5-296" fmla="*/ 3166231 h 3166231"/>
                  <a:gd name="connsiteX6-297" fmla="*/ 2316268 w 3232740"/>
                  <a:gd name="connsiteY6-298" fmla="*/ 3166231 h 3166231"/>
                  <a:gd name="connsiteX7-299" fmla="*/ 2762038 w 3232740"/>
                  <a:gd name="connsiteY7-300" fmla="*/ 1360291 h 3166231"/>
                  <a:gd name="connsiteX8-301" fmla="*/ 1573318 w 3232740"/>
                  <a:gd name="connsiteY8-302" fmla="*/ 514471 h 3166231"/>
                  <a:gd name="connsiteX9-303" fmla="*/ 487468 w 3232740"/>
                  <a:gd name="connsiteY9-304" fmla="*/ 1360291 h 3166231"/>
                  <a:gd name="connsiteX10-305" fmla="*/ 1024678 w 3232740"/>
                  <a:gd name="connsiteY10-306" fmla="*/ 3154801 h 3166231"/>
                  <a:gd name="connsiteX0-307" fmla="*/ 1024678 w 3234187"/>
                  <a:gd name="connsiteY0-308" fmla="*/ 3154801 h 3166231"/>
                  <a:gd name="connsiteX1-309" fmla="*/ 647488 w 3234187"/>
                  <a:gd name="connsiteY1-310" fmla="*/ 3154801 h 3166231"/>
                  <a:gd name="connsiteX2-311" fmla="*/ 7408 w 3234187"/>
                  <a:gd name="connsiteY2-312" fmla="*/ 1417441 h 3166231"/>
                  <a:gd name="connsiteX3-313" fmla="*/ 1607608 w 3234187"/>
                  <a:gd name="connsiteY3-314" fmla="*/ 121 h 3166231"/>
                  <a:gd name="connsiteX4-315" fmla="*/ 3230668 w 3234187"/>
                  <a:gd name="connsiteY4-316" fmla="*/ 1337431 h 3166231"/>
                  <a:gd name="connsiteX5-317" fmla="*/ 2682028 w 3234187"/>
                  <a:gd name="connsiteY5-318" fmla="*/ 3166231 h 3166231"/>
                  <a:gd name="connsiteX6-319" fmla="*/ 2316268 w 3234187"/>
                  <a:gd name="connsiteY6-320" fmla="*/ 3166231 h 3166231"/>
                  <a:gd name="connsiteX7-321" fmla="*/ 2762038 w 3234187"/>
                  <a:gd name="connsiteY7-322" fmla="*/ 1360291 h 3166231"/>
                  <a:gd name="connsiteX8-323" fmla="*/ 1573318 w 3234187"/>
                  <a:gd name="connsiteY8-324" fmla="*/ 514471 h 3166231"/>
                  <a:gd name="connsiteX9-325" fmla="*/ 487468 w 3234187"/>
                  <a:gd name="connsiteY9-326" fmla="*/ 1360291 h 3166231"/>
                  <a:gd name="connsiteX10-327" fmla="*/ 1024678 w 3234187"/>
                  <a:gd name="connsiteY10-328" fmla="*/ 3154801 h 3166231"/>
                  <a:gd name="connsiteX0-329" fmla="*/ 1024678 w 3235347"/>
                  <a:gd name="connsiteY0-330" fmla="*/ 3154801 h 3166231"/>
                  <a:gd name="connsiteX1-331" fmla="*/ 647488 w 3235347"/>
                  <a:gd name="connsiteY1-332" fmla="*/ 3154801 h 3166231"/>
                  <a:gd name="connsiteX2-333" fmla="*/ 7408 w 3235347"/>
                  <a:gd name="connsiteY2-334" fmla="*/ 1417441 h 3166231"/>
                  <a:gd name="connsiteX3-335" fmla="*/ 1607608 w 3235347"/>
                  <a:gd name="connsiteY3-336" fmla="*/ 121 h 3166231"/>
                  <a:gd name="connsiteX4-337" fmla="*/ 3230668 w 3235347"/>
                  <a:gd name="connsiteY4-338" fmla="*/ 1337431 h 3166231"/>
                  <a:gd name="connsiteX5-339" fmla="*/ 2682028 w 3235347"/>
                  <a:gd name="connsiteY5-340" fmla="*/ 3166231 h 3166231"/>
                  <a:gd name="connsiteX6-341" fmla="*/ 2316268 w 3235347"/>
                  <a:gd name="connsiteY6-342" fmla="*/ 3166231 h 3166231"/>
                  <a:gd name="connsiteX7-343" fmla="*/ 2762038 w 3235347"/>
                  <a:gd name="connsiteY7-344" fmla="*/ 1360291 h 3166231"/>
                  <a:gd name="connsiteX8-345" fmla="*/ 1573318 w 3235347"/>
                  <a:gd name="connsiteY8-346" fmla="*/ 514471 h 3166231"/>
                  <a:gd name="connsiteX9-347" fmla="*/ 487468 w 3235347"/>
                  <a:gd name="connsiteY9-348" fmla="*/ 1360291 h 3166231"/>
                  <a:gd name="connsiteX10-349" fmla="*/ 1024678 w 3235347"/>
                  <a:gd name="connsiteY10-350" fmla="*/ 3154801 h 3166231"/>
                  <a:gd name="connsiteX0-351" fmla="*/ 1024678 w 3235347"/>
                  <a:gd name="connsiteY0-352" fmla="*/ 3154801 h 3166231"/>
                  <a:gd name="connsiteX1-353" fmla="*/ 647488 w 3235347"/>
                  <a:gd name="connsiteY1-354" fmla="*/ 3154801 h 3166231"/>
                  <a:gd name="connsiteX2-355" fmla="*/ 7408 w 3235347"/>
                  <a:gd name="connsiteY2-356" fmla="*/ 1417441 h 3166231"/>
                  <a:gd name="connsiteX3-357" fmla="*/ 1607608 w 3235347"/>
                  <a:gd name="connsiteY3-358" fmla="*/ 121 h 3166231"/>
                  <a:gd name="connsiteX4-359" fmla="*/ 3230668 w 3235347"/>
                  <a:gd name="connsiteY4-360" fmla="*/ 1337431 h 3166231"/>
                  <a:gd name="connsiteX5-361" fmla="*/ 2682028 w 3235347"/>
                  <a:gd name="connsiteY5-362" fmla="*/ 3166231 h 3166231"/>
                  <a:gd name="connsiteX6-363" fmla="*/ 2316268 w 3235347"/>
                  <a:gd name="connsiteY6-364" fmla="*/ 3166231 h 3166231"/>
                  <a:gd name="connsiteX7-365" fmla="*/ 2762038 w 3235347"/>
                  <a:gd name="connsiteY7-366" fmla="*/ 1360291 h 3166231"/>
                  <a:gd name="connsiteX8-367" fmla="*/ 1573318 w 3235347"/>
                  <a:gd name="connsiteY8-368" fmla="*/ 514471 h 3166231"/>
                  <a:gd name="connsiteX9-369" fmla="*/ 487468 w 3235347"/>
                  <a:gd name="connsiteY9-370" fmla="*/ 1360291 h 3166231"/>
                  <a:gd name="connsiteX10-371" fmla="*/ 1024678 w 3235347"/>
                  <a:gd name="connsiteY10-372" fmla="*/ 3154801 h 3166231"/>
                  <a:gd name="connsiteX0-373" fmla="*/ 1024678 w 3235347"/>
                  <a:gd name="connsiteY0-374" fmla="*/ 3154801 h 3166231"/>
                  <a:gd name="connsiteX1-375" fmla="*/ 647488 w 3235347"/>
                  <a:gd name="connsiteY1-376" fmla="*/ 3154801 h 3166231"/>
                  <a:gd name="connsiteX2-377" fmla="*/ 7408 w 3235347"/>
                  <a:gd name="connsiteY2-378" fmla="*/ 1417441 h 3166231"/>
                  <a:gd name="connsiteX3-379" fmla="*/ 1607608 w 3235347"/>
                  <a:gd name="connsiteY3-380" fmla="*/ 121 h 3166231"/>
                  <a:gd name="connsiteX4-381" fmla="*/ 3230668 w 3235347"/>
                  <a:gd name="connsiteY4-382" fmla="*/ 1337431 h 3166231"/>
                  <a:gd name="connsiteX5-383" fmla="*/ 2682028 w 3235347"/>
                  <a:gd name="connsiteY5-384" fmla="*/ 3166231 h 3166231"/>
                  <a:gd name="connsiteX6-385" fmla="*/ 2316268 w 3235347"/>
                  <a:gd name="connsiteY6-386" fmla="*/ 3166231 h 3166231"/>
                  <a:gd name="connsiteX7-387" fmla="*/ 2762038 w 3235347"/>
                  <a:gd name="connsiteY7-388" fmla="*/ 1360291 h 3166231"/>
                  <a:gd name="connsiteX8-389" fmla="*/ 1573318 w 3235347"/>
                  <a:gd name="connsiteY8-390" fmla="*/ 514471 h 3166231"/>
                  <a:gd name="connsiteX9-391" fmla="*/ 487468 w 3235347"/>
                  <a:gd name="connsiteY9-392" fmla="*/ 1360291 h 3166231"/>
                  <a:gd name="connsiteX10-393" fmla="*/ 1024678 w 3235347"/>
                  <a:gd name="connsiteY10-394" fmla="*/ 3154801 h 3166231"/>
                  <a:gd name="connsiteX0-395" fmla="*/ 1024678 w 3235347"/>
                  <a:gd name="connsiteY0-396" fmla="*/ 3154801 h 3166231"/>
                  <a:gd name="connsiteX1-397" fmla="*/ 647488 w 3235347"/>
                  <a:gd name="connsiteY1-398" fmla="*/ 3154801 h 3166231"/>
                  <a:gd name="connsiteX2-399" fmla="*/ 7408 w 3235347"/>
                  <a:gd name="connsiteY2-400" fmla="*/ 1417441 h 3166231"/>
                  <a:gd name="connsiteX3-401" fmla="*/ 1607608 w 3235347"/>
                  <a:gd name="connsiteY3-402" fmla="*/ 121 h 3166231"/>
                  <a:gd name="connsiteX4-403" fmla="*/ 3230668 w 3235347"/>
                  <a:gd name="connsiteY4-404" fmla="*/ 1337431 h 3166231"/>
                  <a:gd name="connsiteX5-405" fmla="*/ 2682028 w 3235347"/>
                  <a:gd name="connsiteY5-406" fmla="*/ 3166231 h 3166231"/>
                  <a:gd name="connsiteX6-407" fmla="*/ 2316268 w 3235347"/>
                  <a:gd name="connsiteY6-408" fmla="*/ 3166231 h 3166231"/>
                  <a:gd name="connsiteX7-409" fmla="*/ 2762038 w 3235347"/>
                  <a:gd name="connsiteY7-410" fmla="*/ 1360291 h 3166231"/>
                  <a:gd name="connsiteX8-411" fmla="*/ 1573318 w 3235347"/>
                  <a:gd name="connsiteY8-412" fmla="*/ 514471 h 3166231"/>
                  <a:gd name="connsiteX9-413" fmla="*/ 487468 w 3235347"/>
                  <a:gd name="connsiteY9-414" fmla="*/ 1360291 h 3166231"/>
                  <a:gd name="connsiteX10-415" fmla="*/ 1024678 w 3235347"/>
                  <a:gd name="connsiteY10-416" fmla="*/ 3154801 h 3166231"/>
                  <a:gd name="connsiteX0-417" fmla="*/ 1024678 w 3235347"/>
                  <a:gd name="connsiteY0-418" fmla="*/ 3154801 h 3166231"/>
                  <a:gd name="connsiteX1-419" fmla="*/ 647488 w 3235347"/>
                  <a:gd name="connsiteY1-420" fmla="*/ 3154801 h 3166231"/>
                  <a:gd name="connsiteX2-421" fmla="*/ 7408 w 3235347"/>
                  <a:gd name="connsiteY2-422" fmla="*/ 1417441 h 3166231"/>
                  <a:gd name="connsiteX3-423" fmla="*/ 1607608 w 3235347"/>
                  <a:gd name="connsiteY3-424" fmla="*/ 121 h 3166231"/>
                  <a:gd name="connsiteX4-425" fmla="*/ 3230668 w 3235347"/>
                  <a:gd name="connsiteY4-426" fmla="*/ 1337431 h 3166231"/>
                  <a:gd name="connsiteX5-427" fmla="*/ 2682028 w 3235347"/>
                  <a:gd name="connsiteY5-428" fmla="*/ 3166231 h 3166231"/>
                  <a:gd name="connsiteX6-429" fmla="*/ 2316268 w 3235347"/>
                  <a:gd name="connsiteY6-430" fmla="*/ 3166231 h 3166231"/>
                  <a:gd name="connsiteX7-431" fmla="*/ 2762038 w 3235347"/>
                  <a:gd name="connsiteY7-432" fmla="*/ 1360291 h 3166231"/>
                  <a:gd name="connsiteX8-433" fmla="*/ 1573318 w 3235347"/>
                  <a:gd name="connsiteY8-434" fmla="*/ 514471 h 3166231"/>
                  <a:gd name="connsiteX9-435" fmla="*/ 487468 w 3235347"/>
                  <a:gd name="connsiteY9-436" fmla="*/ 1360291 h 3166231"/>
                  <a:gd name="connsiteX10-437" fmla="*/ 1024678 w 3235347"/>
                  <a:gd name="connsiteY10-438" fmla="*/ 3154801 h 3166231"/>
                  <a:gd name="connsiteX0-439" fmla="*/ 1024678 w 3235347"/>
                  <a:gd name="connsiteY0-440" fmla="*/ 3154801 h 3166231"/>
                  <a:gd name="connsiteX1-441" fmla="*/ 647488 w 3235347"/>
                  <a:gd name="connsiteY1-442" fmla="*/ 3154801 h 3166231"/>
                  <a:gd name="connsiteX2-443" fmla="*/ 7408 w 3235347"/>
                  <a:gd name="connsiteY2-444" fmla="*/ 1417441 h 3166231"/>
                  <a:gd name="connsiteX3-445" fmla="*/ 1607608 w 3235347"/>
                  <a:gd name="connsiteY3-446" fmla="*/ 121 h 3166231"/>
                  <a:gd name="connsiteX4-447" fmla="*/ 3230668 w 3235347"/>
                  <a:gd name="connsiteY4-448" fmla="*/ 1337431 h 3166231"/>
                  <a:gd name="connsiteX5-449" fmla="*/ 2682028 w 3235347"/>
                  <a:gd name="connsiteY5-450" fmla="*/ 3166231 h 3166231"/>
                  <a:gd name="connsiteX6-451" fmla="*/ 2316268 w 3235347"/>
                  <a:gd name="connsiteY6-452" fmla="*/ 3166231 h 3166231"/>
                  <a:gd name="connsiteX7-453" fmla="*/ 2762038 w 3235347"/>
                  <a:gd name="connsiteY7-454" fmla="*/ 1360291 h 3166231"/>
                  <a:gd name="connsiteX8-455" fmla="*/ 1573318 w 3235347"/>
                  <a:gd name="connsiteY8-456" fmla="*/ 514471 h 3166231"/>
                  <a:gd name="connsiteX9-457" fmla="*/ 487468 w 3235347"/>
                  <a:gd name="connsiteY9-458" fmla="*/ 1360291 h 3166231"/>
                  <a:gd name="connsiteX10-459" fmla="*/ 1024678 w 3235347"/>
                  <a:gd name="connsiteY10-460" fmla="*/ 3154801 h 3166231"/>
                  <a:gd name="connsiteX0-461" fmla="*/ 1024678 w 3235347"/>
                  <a:gd name="connsiteY0-462" fmla="*/ 3154801 h 3166231"/>
                  <a:gd name="connsiteX1-463" fmla="*/ 647488 w 3235347"/>
                  <a:gd name="connsiteY1-464" fmla="*/ 3154801 h 3166231"/>
                  <a:gd name="connsiteX2-465" fmla="*/ 7408 w 3235347"/>
                  <a:gd name="connsiteY2-466" fmla="*/ 1417441 h 3166231"/>
                  <a:gd name="connsiteX3-467" fmla="*/ 1607608 w 3235347"/>
                  <a:gd name="connsiteY3-468" fmla="*/ 121 h 3166231"/>
                  <a:gd name="connsiteX4-469" fmla="*/ 3230668 w 3235347"/>
                  <a:gd name="connsiteY4-470" fmla="*/ 1337431 h 3166231"/>
                  <a:gd name="connsiteX5-471" fmla="*/ 2682028 w 3235347"/>
                  <a:gd name="connsiteY5-472" fmla="*/ 3166231 h 3166231"/>
                  <a:gd name="connsiteX6-473" fmla="*/ 2316268 w 3235347"/>
                  <a:gd name="connsiteY6-474" fmla="*/ 3166231 h 3166231"/>
                  <a:gd name="connsiteX7-475" fmla="*/ 2762038 w 3235347"/>
                  <a:gd name="connsiteY7-476" fmla="*/ 1360291 h 3166231"/>
                  <a:gd name="connsiteX8-477" fmla="*/ 1573318 w 3235347"/>
                  <a:gd name="connsiteY8-478" fmla="*/ 514471 h 3166231"/>
                  <a:gd name="connsiteX9-479" fmla="*/ 487468 w 3235347"/>
                  <a:gd name="connsiteY9-480" fmla="*/ 1360291 h 3166231"/>
                  <a:gd name="connsiteX10-481" fmla="*/ 1024678 w 3235347"/>
                  <a:gd name="connsiteY10-482" fmla="*/ 3154801 h 3166231"/>
                  <a:gd name="connsiteX0-483" fmla="*/ 1024678 w 3235347"/>
                  <a:gd name="connsiteY0-484" fmla="*/ 3154801 h 3166231"/>
                  <a:gd name="connsiteX1-485" fmla="*/ 647488 w 3235347"/>
                  <a:gd name="connsiteY1-486" fmla="*/ 3154801 h 3166231"/>
                  <a:gd name="connsiteX2-487" fmla="*/ 7408 w 3235347"/>
                  <a:gd name="connsiteY2-488" fmla="*/ 1417441 h 3166231"/>
                  <a:gd name="connsiteX3-489" fmla="*/ 1607608 w 3235347"/>
                  <a:gd name="connsiteY3-490" fmla="*/ 121 h 3166231"/>
                  <a:gd name="connsiteX4-491" fmla="*/ 3230668 w 3235347"/>
                  <a:gd name="connsiteY4-492" fmla="*/ 1337431 h 3166231"/>
                  <a:gd name="connsiteX5-493" fmla="*/ 2682028 w 3235347"/>
                  <a:gd name="connsiteY5-494" fmla="*/ 3166231 h 3166231"/>
                  <a:gd name="connsiteX6-495" fmla="*/ 2316268 w 3235347"/>
                  <a:gd name="connsiteY6-496" fmla="*/ 3166231 h 3166231"/>
                  <a:gd name="connsiteX7-497" fmla="*/ 2762038 w 3235347"/>
                  <a:gd name="connsiteY7-498" fmla="*/ 1360291 h 3166231"/>
                  <a:gd name="connsiteX8-499" fmla="*/ 1573318 w 3235347"/>
                  <a:gd name="connsiteY8-500" fmla="*/ 514471 h 3166231"/>
                  <a:gd name="connsiteX9-501" fmla="*/ 487468 w 3235347"/>
                  <a:gd name="connsiteY9-502" fmla="*/ 1360291 h 3166231"/>
                  <a:gd name="connsiteX10-503" fmla="*/ 1024678 w 3235347"/>
                  <a:gd name="connsiteY10-504" fmla="*/ 3154801 h 3166231"/>
                  <a:gd name="connsiteX0-505" fmla="*/ 1024678 w 3235347"/>
                  <a:gd name="connsiteY0-506" fmla="*/ 3154801 h 3166231"/>
                  <a:gd name="connsiteX1-507" fmla="*/ 647488 w 3235347"/>
                  <a:gd name="connsiteY1-508" fmla="*/ 3154801 h 3166231"/>
                  <a:gd name="connsiteX2-509" fmla="*/ 7408 w 3235347"/>
                  <a:gd name="connsiteY2-510" fmla="*/ 1417441 h 3166231"/>
                  <a:gd name="connsiteX3-511" fmla="*/ 1607608 w 3235347"/>
                  <a:gd name="connsiteY3-512" fmla="*/ 121 h 3166231"/>
                  <a:gd name="connsiteX4-513" fmla="*/ 3230668 w 3235347"/>
                  <a:gd name="connsiteY4-514" fmla="*/ 1337431 h 3166231"/>
                  <a:gd name="connsiteX5-515" fmla="*/ 2682028 w 3235347"/>
                  <a:gd name="connsiteY5-516" fmla="*/ 3166231 h 3166231"/>
                  <a:gd name="connsiteX6-517" fmla="*/ 2316268 w 3235347"/>
                  <a:gd name="connsiteY6-518" fmla="*/ 3166231 h 3166231"/>
                  <a:gd name="connsiteX7-519" fmla="*/ 2762038 w 3235347"/>
                  <a:gd name="connsiteY7-520" fmla="*/ 1360291 h 3166231"/>
                  <a:gd name="connsiteX8-521" fmla="*/ 1573318 w 3235347"/>
                  <a:gd name="connsiteY8-522" fmla="*/ 514471 h 3166231"/>
                  <a:gd name="connsiteX9-523" fmla="*/ 487468 w 3235347"/>
                  <a:gd name="connsiteY9-524" fmla="*/ 1360291 h 3166231"/>
                  <a:gd name="connsiteX10-525" fmla="*/ 1024678 w 3235347"/>
                  <a:gd name="connsiteY10-526" fmla="*/ 3154801 h 3166231"/>
                  <a:gd name="connsiteX0-527" fmla="*/ 1024678 w 3235347"/>
                  <a:gd name="connsiteY0-528" fmla="*/ 3154801 h 3166231"/>
                  <a:gd name="connsiteX1-529" fmla="*/ 647488 w 3235347"/>
                  <a:gd name="connsiteY1-530" fmla="*/ 3154801 h 3166231"/>
                  <a:gd name="connsiteX2-531" fmla="*/ 7408 w 3235347"/>
                  <a:gd name="connsiteY2-532" fmla="*/ 1417441 h 3166231"/>
                  <a:gd name="connsiteX3-533" fmla="*/ 1607608 w 3235347"/>
                  <a:gd name="connsiteY3-534" fmla="*/ 121 h 3166231"/>
                  <a:gd name="connsiteX4-535" fmla="*/ 3230668 w 3235347"/>
                  <a:gd name="connsiteY4-536" fmla="*/ 1337431 h 3166231"/>
                  <a:gd name="connsiteX5-537" fmla="*/ 2682028 w 3235347"/>
                  <a:gd name="connsiteY5-538" fmla="*/ 3166231 h 3166231"/>
                  <a:gd name="connsiteX6-539" fmla="*/ 2316268 w 3235347"/>
                  <a:gd name="connsiteY6-540" fmla="*/ 3166231 h 3166231"/>
                  <a:gd name="connsiteX7-541" fmla="*/ 2762038 w 3235347"/>
                  <a:gd name="connsiteY7-542" fmla="*/ 1360291 h 3166231"/>
                  <a:gd name="connsiteX8-543" fmla="*/ 1573318 w 3235347"/>
                  <a:gd name="connsiteY8-544" fmla="*/ 514471 h 3166231"/>
                  <a:gd name="connsiteX9-545" fmla="*/ 487468 w 3235347"/>
                  <a:gd name="connsiteY9-546" fmla="*/ 1360291 h 3166231"/>
                  <a:gd name="connsiteX10-547" fmla="*/ 1024678 w 3235347"/>
                  <a:gd name="connsiteY10-548" fmla="*/ 3154801 h 3166231"/>
                  <a:gd name="connsiteX0-549" fmla="*/ 1024678 w 3235347"/>
                  <a:gd name="connsiteY0-550" fmla="*/ 3154801 h 3166231"/>
                  <a:gd name="connsiteX1-551" fmla="*/ 647488 w 3235347"/>
                  <a:gd name="connsiteY1-552" fmla="*/ 3154801 h 3166231"/>
                  <a:gd name="connsiteX2-553" fmla="*/ 7408 w 3235347"/>
                  <a:gd name="connsiteY2-554" fmla="*/ 1417441 h 3166231"/>
                  <a:gd name="connsiteX3-555" fmla="*/ 1607608 w 3235347"/>
                  <a:gd name="connsiteY3-556" fmla="*/ 121 h 3166231"/>
                  <a:gd name="connsiteX4-557" fmla="*/ 3230668 w 3235347"/>
                  <a:gd name="connsiteY4-558" fmla="*/ 1337431 h 3166231"/>
                  <a:gd name="connsiteX5-559" fmla="*/ 2682028 w 3235347"/>
                  <a:gd name="connsiteY5-560" fmla="*/ 3166231 h 3166231"/>
                  <a:gd name="connsiteX6-561" fmla="*/ 2316268 w 3235347"/>
                  <a:gd name="connsiteY6-562" fmla="*/ 3166231 h 3166231"/>
                  <a:gd name="connsiteX7-563" fmla="*/ 2762038 w 3235347"/>
                  <a:gd name="connsiteY7-564" fmla="*/ 1360291 h 3166231"/>
                  <a:gd name="connsiteX8-565" fmla="*/ 1573318 w 3235347"/>
                  <a:gd name="connsiteY8-566" fmla="*/ 514471 h 3166231"/>
                  <a:gd name="connsiteX9-567" fmla="*/ 487468 w 3235347"/>
                  <a:gd name="connsiteY9-568" fmla="*/ 1360291 h 3166231"/>
                  <a:gd name="connsiteX10-569" fmla="*/ 1024678 w 3235347"/>
                  <a:gd name="connsiteY10-570" fmla="*/ 3154801 h 3166231"/>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 ang="0">
                    <a:pos x="connsiteX10-41" y="connsiteY10-42"/>
                  </a:cxn>
                </a:cxnLst>
                <a:rect l="l" t="t" r="r" b="b"/>
                <a:pathLst>
                  <a:path w="3235347" h="3166231">
                    <a:moveTo>
                      <a:pt x="1024678" y="3154801"/>
                    </a:moveTo>
                    <a:lnTo>
                      <a:pt x="647488" y="3154801"/>
                    </a:lnTo>
                    <a:cubicBezTo>
                      <a:pt x="411268" y="2541391"/>
                      <a:pt x="-64982" y="2179441"/>
                      <a:pt x="7408" y="1417441"/>
                    </a:cubicBezTo>
                    <a:cubicBezTo>
                      <a:pt x="72178" y="773551"/>
                      <a:pt x="617008" y="15361"/>
                      <a:pt x="1607608" y="121"/>
                    </a:cubicBezTo>
                    <a:cubicBezTo>
                      <a:pt x="2594398" y="-11309"/>
                      <a:pt x="3203998" y="788791"/>
                      <a:pt x="3230668" y="1337431"/>
                    </a:cubicBezTo>
                    <a:cubicBezTo>
                      <a:pt x="3276388" y="1969891"/>
                      <a:pt x="2979208" y="2522341"/>
                      <a:pt x="2682028" y="3166231"/>
                    </a:cubicBezTo>
                    <a:lnTo>
                      <a:pt x="2316268" y="3166231"/>
                    </a:lnTo>
                    <a:cubicBezTo>
                      <a:pt x="2293408" y="2621401"/>
                      <a:pt x="2922058" y="1985131"/>
                      <a:pt x="2762038" y="1360291"/>
                    </a:cubicBezTo>
                    <a:cubicBezTo>
                      <a:pt x="2628688" y="872611"/>
                      <a:pt x="2152438" y="510661"/>
                      <a:pt x="1573318" y="514471"/>
                    </a:cubicBezTo>
                    <a:cubicBezTo>
                      <a:pt x="971338" y="533521"/>
                      <a:pt x="517948" y="975481"/>
                      <a:pt x="487468" y="1360291"/>
                    </a:cubicBezTo>
                    <a:cubicBezTo>
                      <a:pt x="415078" y="2198491"/>
                      <a:pt x="982768" y="2613781"/>
                      <a:pt x="1024678" y="3154801"/>
                    </a:cubicBezTo>
                    <a:close/>
                  </a:path>
                </a:pathLst>
              </a:custGeom>
              <a:grp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sp>
            <p:nvSpPr>
              <p:cNvPr id="67" name="圆角矩形 66"/>
              <p:cNvSpPr/>
              <p:nvPr/>
            </p:nvSpPr>
            <p:spPr>
              <a:xfrm>
                <a:off x="5020558" y="4638071"/>
                <a:ext cx="1943100" cy="400050"/>
              </a:xfrm>
              <a:prstGeom prst="roundRect">
                <a:avLst>
                  <a:gd name="adj" fmla="val 50000"/>
                </a:avLst>
              </a:prstGeom>
              <a:grp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sp>
            <p:nvSpPr>
              <p:cNvPr id="68" name="圆角矩形 67"/>
              <p:cNvSpPr/>
              <p:nvPr/>
            </p:nvSpPr>
            <p:spPr>
              <a:xfrm>
                <a:off x="4996333" y="5072411"/>
                <a:ext cx="1943100" cy="400050"/>
              </a:xfrm>
              <a:prstGeom prst="roundRect">
                <a:avLst>
                  <a:gd name="adj" fmla="val 50000"/>
                </a:avLst>
              </a:prstGeom>
              <a:grpFill/>
              <a:ln>
                <a:noFill/>
              </a:ln>
              <a:effectLst>
                <a:outerShdw blurRad="1397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sp>
            <p:nvSpPr>
              <p:cNvPr id="69" name="圆角矩形 68"/>
              <p:cNvSpPr/>
              <p:nvPr/>
            </p:nvSpPr>
            <p:spPr>
              <a:xfrm>
                <a:off x="5101225" y="5506751"/>
                <a:ext cx="1781765" cy="400050"/>
              </a:xfrm>
              <a:prstGeom prst="roundRect">
                <a:avLst>
                  <a:gd name="adj" fmla="val 50000"/>
                </a:avLst>
              </a:prstGeom>
              <a:grp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sp>
            <p:nvSpPr>
              <p:cNvPr id="70" name="任意多边形 69"/>
              <p:cNvSpPr/>
              <p:nvPr/>
            </p:nvSpPr>
            <p:spPr>
              <a:xfrm>
                <a:off x="5501933" y="5941091"/>
                <a:ext cx="981665" cy="320040"/>
              </a:xfrm>
              <a:custGeom>
                <a:avLst/>
                <a:gdLst>
                  <a:gd name="connsiteX0" fmla="*/ 0 w 981665"/>
                  <a:gd name="connsiteY0" fmla="*/ 0 h 320040"/>
                  <a:gd name="connsiteX1" fmla="*/ 981665 w 981665"/>
                  <a:gd name="connsiteY1" fmla="*/ 0 h 320040"/>
                  <a:gd name="connsiteX2" fmla="*/ 661625 w 981665"/>
                  <a:gd name="connsiteY2" fmla="*/ 320040 h 320040"/>
                  <a:gd name="connsiteX3" fmla="*/ 320040 w 981665"/>
                  <a:gd name="connsiteY3" fmla="*/ 320039 h 320040"/>
                  <a:gd name="connsiteX4" fmla="*/ 6502 w 981665"/>
                  <a:gd name="connsiteY4" fmla="*/ 64498 h 320040"/>
                  <a:gd name="connsiteX5" fmla="*/ 0 w 981665"/>
                  <a:gd name="connsiteY5" fmla="*/ 0 h 32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1665" h="320040">
                    <a:moveTo>
                      <a:pt x="0" y="0"/>
                    </a:moveTo>
                    <a:lnTo>
                      <a:pt x="981665" y="0"/>
                    </a:lnTo>
                    <a:cubicBezTo>
                      <a:pt x="981665" y="176753"/>
                      <a:pt x="838378" y="320040"/>
                      <a:pt x="661625" y="320040"/>
                    </a:cubicBezTo>
                    <a:lnTo>
                      <a:pt x="320040" y="320039"/>
                    </a:lnTo>
                    <a:cubicBezTo>
                      <a:pt x="165381" y="320039"/>
                      <a:pt x="36345" y="210335"/>
                      <a:pt x="6502" y="64498"/>
                    </a:cubicBezTo>
                    <a:lnTo>
                      <a:pt x="0" y="0"/>
                    </a:lnTo>
                    <a:close/>
                  </a:path>
                </a:pathLst>
              </a:custGeom>
              <a:grpFill/>
              <a:ln w="15875">
                <a:no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grpSp>
        <p:sp>
          <p:nvSpPr>
            <p:cNvPr id="65" name="任意多边形 64"/>
            <p:cNvSpPr/>
            <p:nvPr/>
          </p:nvSpPr>
          <p:spPr>
            <a:xfrm>
              <a:off x="4223045" y="2136513"/>
              <a:ext cx="828291" cy="1264523"/>
            </a:xfrm>
            <a:custGeom>
              <a:avLst/>
              <a:gdLst>
                <a:gd name="connsiteX0" fmla="*/ 596980 w 1230738"/>
                <a:gd name="connsiteY0" fmla="*/ 44562 h 1878925"/>
                <a:gd name="connsiteX1" fmla="*/ 793369 w 1230738"/>
                <a:gd name="connsiteY1" fmla="*/ 240951 h 1878925"/>
                <a:gd name="connsiteX2" fmla="*/ 596980 w 1230738"/>
                <a:gd name="connsiteY2" fmla="*/ 437340 h 1878925"/>
                <a:gd name="connsiteX3" fmla="*/ 400591 w 1230738"/>
                <a:gd name="connsiteY3" fmla="*/ 240951 h 1878925"/>
                <a:gd name="connsiteX4" fmla="*/ 596980 w 1230738"/>
                <a:gd name="connsiteY4" fmla="*/ 44562 h 1878925"/>
                <a:gd name="connsiteX5" fmla="*/ 1169757 w 1230738"/>
                <a:gd name="connsiteY5" fmla="*/ 16353 h 1878925"/>
                <a:gd name="connsiteX6" fmla="*/ 1169758 w 1230738"/>
                <a:gd name="connsiteY6" fmla="*/ 16354 h 1878925"/>
                <a:gd name="connsiteX7" fmla="*/ 1169757 w 1230738"/>
                <a:gd name="connsiteY7" fmla="*/ 16354 h 1878925"/>
                <a:gd name="connsiteX8" fmla="*/ 1123867 w 1230738"/>
                <a:gd name="connsiteY8" fmla="*/ 923 h 1878925"/>
                <a:gd name="connsiteX9" fmla="*/ 1169757 w 1230738"/>
                <a:gd name="connsiteY9" fmla="*/ 16354 h 1878925"/>
                <a:gd name="connsiteX10" fmla="*/ 1206066 w 1230738"/>
                <a:gd name="connsiteY10" fmla="*/ 48380 h 1878925"/>
                <a:gd name="connsiteX11" fmla="*/ 1214384 w 1230738"/>
                <a:gd name="connsiteY11" fmla="*/ 182903 h 1878925"/>
                <a:gd name="connsiteX12" fmla="*/ 890150 w 1230738"/>
                <a:gd name="connsiteY12" fmla="*/ 744492 h 1878925"/>
                <a:gd name="connsiteX13" fmla="*/ 890150 w 1230738"/>
                <a:gd name="connsiteY13" fmla="*/ 1273735 h 1878925"/>
                <a:gd name="connsiteX14" fmla="*/ 867614 w 1230738"/>
                <a:gd name="connsiteY14" fmla="*/ 1273735 h 1878925"/>
                <a:gd name="connsiteX15" fmla="*/ 867614 w 1230738"/>
                <a:gd name="connsiteY15" fmla="*/ 1757002 h 1878925"/>
                <a:gd name="connsiteX16" fmla="*/ 745691 w 1230738"/>
                <a:gd name="connsiteY16" fmla="*/ 1878925 h 1878925"/>
                <a:gd name="connsiteX17" fmla="*/ 745691 w 1230738"/>
                <a:gd name="connsiteY17" fmla="*/ 1878924 h 1878925"/>
                <a:gd name="connsiteX18" fmla="*/ 623768 w 1230738"/>
                <a:gd name="connsiteY18" fmla="*/ 1757001 h 1878925"/>
                <a:gd name="connsiteX19" fmla="*/ 623768 w 1230738"/>
                <a:gd name="connsiteY19" fmla="*/ 1273735 h 1878925"/>
                <a:gd name="connsiteX20" fmla="*/ 572756 w 1230738"/>
                <a:gd name="connsiteY20" fmla="*/ 1273735 h 1878925"/>
                <a:gd name="connsiteX21" fmla="*/ 572756 w 1230738"/>
                <a:gd name="connsiteY21" fmla="*/ 1757002 h 1878925"/>
                <a:gd name="connsiteX22" fmla="*/ 450833 w 1230738"/>
                <a:gd name="connsiteY22" fmla="*/ 1878925 h 1878925"/>
                <a:gd name="connsiteX23" fmla="*/ 450833 w 1230738"/>
                <a:gd name="connsiteY23" fmla="*/ 1878924 h 1878925"/>
                <a:gd name="connsiteX24" fmla="*/ 328909 w 1230738"/>
                <a:gd name="connsiteY24" fmla="*/ 1757001 h 1878925"/>
                <a:gd name="connsiteX25" fmla="*/ 328910 w 1230738"/>
                <a:gd name="connsiteY25" fmla="*/ 1273735 h 1878925"/>
                <a:gd name="connsiteX26" fmla="*/ 304613 w 1230738"/>
                <a:gd name="connsiteY26" fmla="*/ 1273735 h 1878925"/>
                <a:gd name="connsiteX27" fmla="*/ 304613 w 1230738"/>
                <a:gd name="connsiteY27" fmla="*/ 682185 h 1878925"/>
                <a:gd name="connsiteX28" fmla="*/ 16354 w 1230738"/>
                <a:gd name="connsiteY28" fmla="*/ 182904 h 1878925"/>
                <a:gd name="connsiteX29" fmla="*/ 24672 w 1230738"/>
                <a:gd name="connsiteY29" fmla="*/ 48381 h 1878925"/>
                <a:gd name="connsiteX30" fmla="*/ 60981 w 1230738"/>
                <a:gd name="connsiteY30" fmla="*/ 16355 h 1878925"/>
                <a:gd name="connsiteX31" fmla="*/ 106871 w 1230738"/>
                <a:gd name="connsiteY31" fmla="*/ 924 h 1878925"/>
                <a:gd name="connsiteX32" fmla="*/ 227530 w 1230738"/>
                <a:gd name="connsiteY32" fmla="*/ 60982 h 1878925"/>
                <a:gd name="connsiteX33" fmla="*/ 464619 w 1230738"/>
                <a:gd name="connsiteY33" fmla="*/ 471630 h 1878925"/>
                <a:gd name="connsiteX34" fmla="*/ 766118 w 1230738"/>
                <a:gd name="connsiteY34" fmla="*/ 471630 h 1878925"/>
                <a:gd name="connsiteX35" fmla="*/ 1003208 w 1230738"/>
                <a:gd name="connsiteY35" fmla="*/ 60981 h 1878925"/>
                <a:gd name="connsiteX36" fmla="*/ 1123867 w 1230738"/>
                <a:gd name="connsiteY36" fmla="*/ 923 h 187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230738" h="1878925">
                  <a:moveTo>
                    <a:pt x="596980" y="44562"/>
                  </a:moveTo>
                  <a:cubicBezTo>
                    <a:pt x="705443" y="44562"/>
                    <a:pt x="793369" y="132488"/>
                    <a:pt x="793369" y="240951"/>
                  </a:cubicBezTo>
                  <a:cubicBezTo>
                    <a:pt x="793369" y="349414"/>
                    <a:pt x="705443" y="437340"/>
                    <a:pt x="596980" y="437340"/>
                  </a:cubicBezTo>
                  <a:cubicBezTo>
                    <a:pt x="488517" y="437340"/>
                    <a:pt x="400591" y="349414"/>
                    <a:pt x="400591" y="240951"/>
                  </a:cubicBezTo>
                  <a:cubicBezTo>
                    <a:pt x="400591" y="132488"/>
                    <a:pt x="488517" y="44562"/>
                    <a:pt x="596980" y="44562"/>
                  </a:cubicBezTo>
                  <a:close/>
                  <a:moveTo>
                    <a:pt x="1169757" y="16353"/>
                  </a:moveTo>
                  <a:lnTo>
                    <a:pt x="1169758" y="16354"/>
                  </a:lnTo>
                  <a:lnTo>
                    <a:pt x="1169757" y="16354"/>
                  </a:lnTo>
                  <a:close/>
                  <a:moveTo>
                    <a:pt x="1123867" y="923"/>
                  </a:moveTo>
                  <a:lnTo>
                    <a:pt x="1169757" y="16354"/>
                  </a:lnTo>
                  <a:lnTo>
                    <a:pt x="1206066" y="48380"/>
                  </a:lnTo>
                  <a:cubicBezTo>
                    <a:pt x="1234709" y="86289"/>
                    <a:pt x="1239635" y="139168"/>
                    <a:pt x="1214384" y="182903"/>
                  </a:cubicBezTo>
                  <a:lnTo>
                    <a:pt x="890150" y="744492"/>
                  </a:lnTo>
                  <a:lnTo>
                    <a:pt x="890150" y="1273735"/>
                  </a:lnTo>
                  <a:lnTo>
                    <a:pt x="867614" y="1273735"/>
                  </a:lnTo>
                  <a:lnTo>
                    <a:pt x="867614" y="1757002"/>
                  </a:lnTo>
                  <a:cubicBezTo>
                    <a:pt x="867614" y="1824338"/>
                    <a:pt x="813027" y="1878925"/>
                    <a:pt x="745691" y="1878925"/>
                  </a:cubicBezTo>
                  <a:lnTo>
                    <a:pt x="745691" y="1878924"/>
                  </a:lnTo>
                  <a:cubicBezTo>
                    <a:pt x="678355" y="1878924"/>
                    <a:pt x="623768" y="1824337"/>
                    <a:pt x="623768" y="1757001"/>
                  </a:cubicBezTo>
                  <a:lnTo>
                    <a:pt x="623768" y="1273735"/>
                  </a:lnTo>
                  <a:lnTo>
                    <a:pt x="572756" y="1273735"/>
                  </a:lnTo>
                  <a:lnTo>
                    <a:pt x="572756" y="1757002"/>
                  </a:lnTo>
                  <a:cubicBezTo>
                    <a:pt x="572756" y="1824338"/>
                    <a:pt x="518169" y="1878925"/>
                    <a:pt x="450833" y="1878925"/>
                  </a:cubicBezTo>
                  <a:lnTo>
                    <a:pt x="450833" y="1878924"/>
                  </a:lnTo>
                  <a:cubicBezTo>
                    <a:pt x="383496" y="1878924"/>
                    <a:pt x="328909" y="1824337"/>
                    <a:pt x="328909" y="1757001"/>
                  </a:cubicBezTo>
                  <a:lnTo>
                    <a:pt x="328910" y="1273735"/>
                  </a:lnTo>
                  <a:lnTo>
                    <a:pt x="304613" y="1273735"/>
                  </a:lnTo>
                  <a:lnTo>
                    <a:pt x="304613" y="682185"/>
                  </a:lnTo>
                  <a:lnTo>
                    <a:pt x="16354" y="182904"/>
                  </a:lnTo>
                  <a:cubicBezTo>
                    <a:pt x="-8897" y="139169"/>
                    <a:pt x="-3971" y="86290"/>
                    <a:pt x="24672" y="48381"/>
                  </a:cubicBezTo>
                  <a:lnTo>
                    <a:pt x="60981" y="16355"/>
                  </a:lnTo>
                  <a:lnTo>
                    <a:pt x="106871" y="924"/>
                  </a:lnTo>
                  <a:cubicBezTo>
                    <a:pt x="154023" y="-4927"/>
                    <a:pt x="202279" y="17246"/>
                    <a:pt x="227530" y="60982"/>
                  </a:cubicBezTo>
                  <a:lnTo>
                    <a:pt x="464619" y="471630"/>
                  </a:lnTo>
                  <a:lnTo>
                    <a:pt x="766118" y="471630"/>
                  </a:lnTo>
                  <a:lnTo>
                    <a:pt x="1003208" y="60981"/>
                  </a:lnTo>
                  <a:cubicBezTo>
                    <a:pt x="1028459" y="17245"/>
                    <a:pt x="1076715" y="-4928"/>
                    <a:pt x="1123867" y="923"/>
                  </a:cubicBezTo>
                  <a:close/>
                </a:path>
              </a:pathLst>
            </a:custGeom>
            <a:gradFill>
              <a:gsLst>
                <a:gs pos="0">
                  <a:srgbClr val="CDB268"/>
                </a:gs>
                <a:gs pos="100000">
                  <a:srgbClr val="956945"/>
                </a:gs>
              </a:gsLst>
              <a:lin ang="2400000" scaled="0"/>
            </a:gradFill>
            <a:ln w="15875">
              <a:noFill/>
            </a:ln>
            <a:effectLst>
              <a:outerShdw blurRad="76200" dist="38100" dir="8100000" algn="tr"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prstClr val="white"/>
                </a:solidFill>
                <a:latin typeface="Open Sans" panose="020B0606030504020204" pitchFamily="34" charset="0"/>
                <a:cs typeface="Open Sans" panose="020B0606030504020204" pitchFamily="34" charset="0"/>
              </a:endParaRPr>
            </a:p>
          </p:txBody>
        </p:sp>
      </p:grpSp>
      <p:sp>
        <p:nvSpPr>
          <p:cNvPr id="72" name="矩形 71"/>
          <p:cNvSpPr/>
          <p:nvPr/>
        </p:nvSpPr>
        <p:spPr>
          <a:xfrm>
            <a:off x="6077720" y="1819657"/>
            <a:ext cx="2864839" cy="71558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73" name="矩形 72"/>
          <p:cNvSpPr/>
          <p:nvPr/>
        </p:nvSpPr>
        <p:spPr>
          <a:xfrm>
            <a:off x="6077720" y="1592799"/>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74" name="直接连接符 73"/>
          <p:cNvCxnSpPr/>
          <p:nvPr/>
        </p:nvCxnSpPr>
        <p:spPr>
          <a:xfrm>
            <a:off x="6171567" y="1862496"/>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5" name="矩形 74"/>
          <p:cNvSpPr/>
          <p:nvPr/>
        </p:nvSpPr>
        <p:spPr>
          <a:xfrm>
            <a:off x="6076410" y="3497966"/>
            <a:ext cx="2864839" cy="71558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76" name="矩形 75"/>
          <p:cNvSpPr/>
          <p:nvPr/>
        </p:nvSpPr>
        <p:spPr>
          <a:xfrm>
            <a:off x="6076410" y="3271108"/>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77" name="直接连接符 76"/>
          <p:cNvCxnSpPr/>
          <p:nvPr/>
        </p:nvCxnSpPr>
        <p:spPr>
          <a:xfrm>
            <a:off x="6170257" y="354080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0" name="矩形 79"/>
          <p:cNvSpPr/>
          <p:nvPr/>
        </p:nvSpPr>
        <p:spPr>
          <a:xfrm>
            <a:off x="150874" y="1819656"/>
            <a:ext cx="2864839" cy="715581"/>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81" name="矩形 80"/>
          <p:cNvSpPr/>
          <p:nvPr/>
        </p:nvSpPr>
        <p:spPr>
          <a:xfrm>
            <a:off x="1372314" y="1592798"/>
            <a:ext cx="1643399" cy="253916"/>
          </a:xfrm>
          <a:prstGeom prst="rect">
            <a:avLst/>
          </a:prstGeom>
        </p:spPr>
        <p:txBody>
          <a:bodyPr wrap="none">
            <a:spAutoFit/>
          </a:bodyPr>
          <a:lstStyle/>
          <a:p>
            <a:pPr algn="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82" name="直接连接符 81"/>
          <p:cNvCxnSpPr/>
          <p:nvPr/>
        </p:nvCxnSpPr>
        <p:spPr>
          <a:xfrm>
            <a:off x="2702180" y="1846714"/>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6" name="椭圆 85"/>
          <p:cNvSpPr/>
          <p:nvPr/>
        </p:nvSpPr>
        <p:spPr>
          <a:xfrm>
            <a:off x="3001457" y="1636474"/>
            <a:ext cx="168191" cy="168191"/>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87" name="椭圆 86"/>
          <p:cNvSpPr/>
          <p:nvPr/>
        </p:nvSpPr>
        <p:spPr>
          <a:xfrm>
            <a:off x="3001457" y="3383329"/>
            <a:ext cx="168191" cy="168191"/>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88" name="矩形 87"/>
          <p:cNvSpPr/>
          <p:nvPr/>
        </p:nvSpPr>
        <p:spPr>
          <a:xfrm>
            <a:off x="139357" y="3525921"/>
            <a:ext cx="2864839" cy="715581"/>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89" name="矩形 88"/>
          <p:cNvSpPr/>
          <p:nvPr/>
        </p:nvSpPr>
        <p:spPr>
          <a:xfrm>
            <a:off x="1360797" y="3299063"/>
            <a:ext cx="1643399" cy="253916"/>
          </a:xfrm>
          <a:prstGeom prst="rect">
            <a:avLst/>
          </a:prstGeom>
        </p:spPr>
        <p:txBody>
          <a:bodyPr wrap="none">
            <a:spAutoFit/>
          </a:bodyPr>
          <a:lstStyle/>
          <a:p>
            <a:pPr algn="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90" name="直接连接符 89"/>
          <p:cNvCxnSpPr/>
          <p:nvPr/>
        </p:nvCxnSpPr>
        <p:spPr>
          <a:xfrm>
            <a:off x="2690663" y="3552979"/>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椭圆 29"/>
          <p:cNvSpPr/>
          <p:nvPr/>
        </p:nvSpPr>
        <p:spPr>
          <a:xfrm>
            <a:off x="5908219" y="1611544"/>
            <a:ext cx="168191" cy="168191"/>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31" name="椭圆 30"/>
          <p:cNvSpPr/>
          <p:nvPr/>
        </p:nvSpPr>
        <p:spPr>
          <a:xfrm>
            <a:off x="5908219" y="3358399"/>
            <a:ext cx="168191" cy="168191"/>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02</a:t>
            </a:r>
            <a:endParaRPr lang="zh-CN" altLang="en-US" sz="1800">
              <a:solidFill>
                <a:srgbClr val="C6A864"/>
              </a:solidFill>
              <a:latin typeface="Arial" panose="020B0604020202020204"/>
            </a:endParaRPr>
          </a:p>
        </p:txBody>
      </p:sp>
      <p:grpSp>
        <p:nvGrpSpPr>
          <p:cNvPr id="26" name="Group 49"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1376646" y="1918994"/>
            <a:ext cx="2019441" cy="2019437"/>
            <a:chOff x="953424" y="1486519"/>
            <a:chExt cx="2228412" cy="2228408"/>
          </a:xfrm>
          <a:solidFill>
            <a:schemeClr val="accent1"/>
          </a:solidFill>
        </p:grpSpPr>
        <p:sp>
          <p:nvSpPr>
            <p:cNvPr id="27" name="Freeform 4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28" name="Oval 48"/>
            <p:cNvSpPr/>
            <p:nvPr/>
          </p:nvSpPr>
          <p:spPr>
            <a:xfrm>
              <a:off x="1376346" y="1909439"/>
              <a:ext cx="1382568" cy="1382568"/>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p>
          </p:txBody>
        </p:sp>
      </p:grpSp>
      <p:grpSp>
        <p:nvGrpSpPr>
          <p:cNvPr id="29" name="Group 50"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3377182" y="1962260"/>
            <a:ext cx="1401411" cy="1401408"/>
            <a:chOff x="953424" y="1486519"/>
            <a:chExt cx="2228412" cy="2228408"/>
          </a:xfrm>
          <a:solidFill>
            <a:schemeClr val="accent2"/>
          </a:solidFill>
        </p:grpSpPr>
        <p:sp>
          <p:nvSpPr>
            <p:cNvPr id="31" name="Freeform 51"/>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32" name="Oval 52"/>
            <p:cNvSpPr/>
            <p:nvPr/>
          </p:nvSpPr>
          <p:spPr>
            <a:xfrm>
              <a:off x="1376346" y="1909439"/>
              <a:ext cx="1382568" cy="1382568"/>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grpSp>
        <p:nvGrpSpPr>
          <p:cNvPr id="33" name="Group 53"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4709637" y="1918994"/>
            <a:ext cx="2019441" cy="2019437"/>
            <a:chOff x="953424" y="1486519"/>
            <a:chExt cx="2228412" cy="2228408"/>
          </a:xfrm>
          <a:solidFill>
            <a:schemeClr val="accent3"/>
          </a:solidFill>
        </p:grpSpPr>
        <p:sp>
          <p:nvSpPr>
            <p:cNvPr id="36" name="Freeform 54"/>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39" name="Oval 55"/>
            <p:cNvSpPr/>
            <p:nvPr/>
          </p:nvSpPr>
          <p:spPr>
            <a:xfrm>
              <a:off x="1376346" y="1909439"/>
              <a:ext cx="1382568" cy="1382568"/>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solidFill>
              </a:endParaRPr>
            </a:p>
          </p:txBody>
        </p:sp>
      </p:grpSp>
      <p:grpSp>
        <p:nvGrpSpPr>
          <p:cNvPr id="42" name="Group 56"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6649336" y="1962260"/>
            <a:ext cx="1401411" cy="1401408"/>
            <a:chOff x="953424" y="1486519"/>
            <a:chExt cx="2228412" cy="2228408"/>
          </a:xfrm>
          <a:solidFill>
            <a:schemeClr val="accent4"/>
          </a:solidFill>
        </p:grpSpPr>
        <p:sp>
          <p:nvSpPr>
            <p:cNvPr id="55" name="Freeform 57"/>
            <p:cNvSpPr/>
            <p:nvPr/>
          </p:nvSpPr>
          <p:spPr>
            <a:xfrm>
              <a:off x="953424" y="1486519"/>
              <a:ext cx="2228412" cy="2228408"/>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56481" tIns="548640" rIns="356481" bIns="436755" numCol="1" spcCol="1270" anchor="ctr" anchorCtr="0">
              <a:noAutofit/>
            </a:bodyPr>
            <a:lstStyle/>
            <a:p>
              <a:pPr lvl="0" algn="ctr" defTabSz="1333500">
                <a:lnSpc>
                  <a:spcPct val="90000"/>
                </a:lnSpc>
                <a:spcBef>
                  <a:spcPct val="0"/>
                </a:spcBef>
                <a:spcAft>
                  <a:spcPct val="35000"/>
                </a:spcAft>
              </a:pPr>
              <a:endParaRPr lang="en-US" sz="3000" kern="1200" dirty="0"/>
            </a:p>
          </p:txBody>
        </p:sp>
        <p:sp>
          <p:nvSpPr>
            <p:cNvPr id="56" name="Oval 58"/>
            <p:cNvSpPr/>
            <p:nvPr/>
          </p:nvSpPr>
          <p:spPr>
            <a:xfrm>
              <a:off x="1376346" y="1909439"/>
              <a:ext cx="1382568" cy="1382568"/>
            </a:xfrm>
            <a:prstGeom prst="ellipse">
              <a:avLst/>
            </a:prstGeom>
            <a:solidFill>
              <a:schemeClr val="accent2"/>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grpSp>
      <p:sp>
        <p:nvSpPr>
          <p:cNvPr id="57" name="Arc 61"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rot="19051047">
            <a:off x="2561948" y="1812293"/>
            <a:ext cx="1482880" cy="1482880"/>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Arc 62"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rot="19051047">
            <a:off x="5800041" y="1650845"/>
            <a:ext cx="1482880" cy="1482880"/>
          </a:xfrm>
          <a:prstGeom prst="arc">
            <a:avLst/>
          </a:prstGeom>
          <a:ln w="28575">
            <a:solidFill>
              <a:schemeClr val="bg1">
                <a:lumMod val="65000"/>
              </a:schemeClr>
            </a:solidFill>
            <a:prstDash val="sysDot"/>
            <a:tailEnd type="stealt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9" name="Arc 63"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rot="3261709" flipV="1">
            <a:off x="3705710" y="2345470"/>
            <a:ext cx="1482880" cy="1482880"/>
          </a:xfrm>
          <a:prstGeom prst="arc">
            <a:avLst/>
          </a:prstGeom>
          <a:noFill/>
          <a:ln w="28575" cap="flat" cmpd="sng" algn="ctr">
            <a:solidFill>
              <a:srgbClr val="FFFFFF">
                <a:lumMod val="65000"/>
              </a:srgbClr>
            </a:solidFill>
            <a:prstDash val="sysDot"/>
            <a:tailEnd type="stealth"/>
          </a:ln>
          <a:effectLst/>
        </p:spPr>
        <p:txBody>
          <a:bodyPr rtlCol="0" anchor="ctr"/>
          <a:lstStyle/>
          <a:p>
            <a:pPr marL="0" marR="0" lvl="0" indent="0" algn="ctr" defTabSz="1031240" eaLnBrk="1" fontAlgn="auto" latinLnBrk="0" hangingPunct="1">
              <a:lnSpc>
                <a:spcPct val="100000"/>
              </a:lnSpc>
              <a:spcBef>
                <a:spcPts val="0"/>
              </a:spcBef>
              <a:spcAft>
                <a:spcPts val="0"/>
              </a:spcAft>
              <a:buClrTx/>
              <a:buSzTx/>
              <a:buFontTx/>
              <a:buNone/>
              <a:defRPr/>
            </a:pPr>
            <a:endParaRPr kumimoji="0" lang="en-US" sz="2000" b="0" i="0" u="none" strike="noStrike" kern="0" cap="none" spc="0" normalizeH="0" baseline="0" noProof="0">
              <a:ln>
                <a:noFill/>
              </a:ln>
              <a:solidFill>
                <a:srgbClr val="262626"/>
              </a:solidFill>
              <a:effectLst/>
              <a:uLnTx/>
              <a:uFillTx/>
              <a:latin typeface="Arial" panose="020B0604020202020204"/>
            </a:endParaRPr>
          </a:p>
        </p:txBody>
      </p:sp>
      <p:sp>
        <p:nvSpPr>
          <p:cNvPr id="60" name="矩形 59"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a:off x="1268426" y="4134883"/>
            <a:ext cx="2144135" cy="819455"/>
          </a:xfrm>
          <a:prstGeom prst="rect">
            <a:avLst/>
          </a:prstGeom>
        </p:spPr>
        <p:txBody>
          <a:bodyPr wrap="square">
            <a:spAutoFit/>
          </a:bodyPr>
          <a:lstStyle/>
          <a:p>
            <a:pPr algn="ctr" defTabSz="914400">
              <a:lnSpc>
                <a:spcPct val="150000"/>
              </a:lnSpc>
              <a:defRPr/>
            </a:pPr>
            <a:r>
              <a:rPr lang="en-US" altLang="zh-CN" sz="1050" kern="0">
                <a:solidFill>
                  <a:schemeClr val="bg1"/>
                </a:solidFill>
                <a:cs typeface="Arial" panose="020B0604020202020204" pitchFamily="34" charset="0"/>
              </a:rPr>
              <a:t>Lorem ipsum dolor sit amet, consectetuer adipiscing elit. Aenean commodo ligula eget dolor. </a:t>
            </a:r>
          </a:p>
        </p:txBody>
      </p:sp>
      <p:grpSp>
        <p:nvGrpSpPr>
          <p:cNvPr id="68" name="Group 25"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3933090" y="2436259"/>
            <a:ext cx="306388" cy="444500"/>
            <a:chOff x="3814763" y="2921000"/>
            <a:chExt cx="306388" cy="444500"/>
          </a:xfrm>
          <a:solidFill>
            <a:schemeClr val="tx1">
              <a:lumMod val="85000"/>
              <a:lumOff val="15000"/>
            </a:schemeClr>
          </a:solidFill>
        </p:grpSpPr>
        <p:sp>
          <p:nvSpPr>
            <p:cNvPr id="69" name="Freeform 24"/>
            <p:cNvSpPr>
              <a:spLocks noEditPoints="1"/>
            </p:cNvSpPr>
            <p:nvPr/>
          </p:nvSpPr>
          <p:spPr bwMode="auto">
            <a:xfrm>
              <a:off x="3814763" y="2921000"/>
              <a:ext cx="306388" cy="444500"/>
            </a:xfrm>
            <a:custGeom>
              <a:avLst/>
              <a:gdLst>
                <a:gd name="T0" fmla="*/ 340 w 398"/>
                <a:gd name="T1" fmla="*/ 0 h 580"/>
                <a:gd name="T2" fmla="*/ 58 w 398"/>
                <a:gd name="T3" fmla="*/ 0 h 580"/>
                <a:gd name="T4" fmla="*/ 0 w 398"/>
                <a:gd name="T5" fmla="*/ 57 h 580"/>
                <a:gd name="T6" fmla="*/ 0 w 398"/>
                <a:gd name="T7" fmla="*/ 523 h 580"/>
                <a:gd name="T8" fmla="*/ 58 w 398"/>
                <a:gd name="T9" fmla="*/ 580 h 580"/>
                <a:gd name="T10" fmla="*/ 340 w 398"/>
                <a:gd name="T11" fmla="*/ 580 h 580"/>
                <a:gd name="T12" fmla="*/ 398 w 398"/>
                <a:gd name="T13" fmla="*/ 523 h 580"/>
                <a:gd name="T14" fmla="*/ 398 w 398"/>
                <a:gd name="T15" fmla="*/ 522 h 580"/>
                <a:gd name="T16" fmla="*/ 398 w 398"/>
                <a:gd name="T17" fmla="*/ 518 h 580"/>
                <a:gd name="T18" fmla="*/ 398 w 398"/>
                <a:gd name="T19" fmla="*/ 57 h 580"/>
                <a:gd name="T20" fmla="*/ 340 w 398"/>
                <a:gd name="T21" fmla="*/ 0 h 580"/>
                <a:gd name="T22" fmla="*/ 172 w 398"/>
                <a:gd name="T23" fmla="*/ 15 h 580"/>
                <a:gd name="T24" fmla="*/ 226 w 398"/>
                <a:gd name="T25" fmla="*/ 15 h 580"/>
                <a:gd name="T26" fmla="*/ 232 w 398"/>
                <a:gd name="T27" fmla="*/ 21 h 580"/>
                <a:gd name="T28" fmla="*/ 226 w 398"/>
                <a:gd name="T29" fmla="*/ 28 h 580"/>
                <a:gd name="T30" fmla="*/ 172 w 398"/>
                <a:gd name="T31" fmla="*/ 28 h 580"/>
                <a:gd name="T32" fmla="*/ 166 w 398"/>
                <a:gd name="T33" fmla="*/ 21 h 580"/>
                <a:gd name="T34" fmla="*/ 172 w 398"/>
                <a:gd name="T35" fmla="*/ 15 h 580"/>
                <a:gd name="T36" fmla="*/ 199 w 398"/>
                <a:gd name="T37" fmla="*/ 561 h 580"/>
                <a:gd name="T38" fmla="*/ 173 w 398"/>
                <a:gd name="T39" fmla="*/ 535 h 580"/>
                <a:gd name="T40" fmla="*/ 199 w 398"/>
                <a:gd name="T41" fmla="*/ 508 h 580"/>
                <a:gd name="T42" fmla="*/ 225 w 398"/>
                <a:gd name="T43" fmla="*/ 535 h 580"/>
                <a:gd name="T44" fmla="*/ 199 w 398"/>
                <a:gd name="T45" fmla="*/ 561 h 580"/>
                <a:gd name="T46" fmla="*/ 356 w 398"/>
                <a:gd name="T47" fmla="*/ 476 h 580"/>
                <a:gd name="T48" fmla="*/ 340 w 398"/>
                <a:gd name="T49" fmla="*/ 491 h 580"/>
                <a:gd name="T50" fmla="*/ 58 w 398"/>
                <a:gd name="T51" fmla="*/ 491 h 580"/>
                <a:gd name="T52" fmla="*/ 42 w 398"/>
                <a:gd name="T53" fmla="*/ 475 h 580"/>
                <a:gd name="T54" fmla="*/ 42 w 398"/>
                <a:gd name="T55" fmla="*/ 63 h 580"/>
                <a:gd name="T56" fmla="*/ 58 w 398"/>
                <a:gd name="T57" fmla="*/ 47 h 580"/>
                <a:gd name="T58" fmla="*/ 340 w 398"/>
                <a:gd name="T59" fmla="*/ 47 h 580"/>
                <a:gd name="T60" fmla="*/ 356 w 398"/>
                <a:gd name="T61" fmla="*/ 63 h 580"/>
                <a:gd name="T62" fmla="*/ 356 w 398"/>
                <a:gd name="T63" fmla="*/ 476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8" h="580">
                  <a:moveTo>
                    <a:pt x="340" y="0"/>
                  </a:moveTo>
                  <a:cubicBezTo>
                    <a:pt x="58" y="0"/>
                    <a:pt x="58" y="0"/>
                    <a:pt x="58" y="0"/>
                  </a:cubicBezTo>
                  <a:cubicBezTo>
                    <a:pt x="26" y="0"/>
                    <a:pt x="0" y="25"/>
                    <a:pt x="0" y="57"/>
                  </a:cubicBezTo>
                  <a:cubicBezTo>
                    <a:pt x="0" y="523"/>
                    <a:pt x="0" y="523"/>
                    <a:pt x="0" y="523"/>
                  </a:cubicBezTo>
                  <a:cubicBezTo>
                    <a:pt x="0" y="555"/>
                    <a:pt x="26" y="580"/>
                    <a:pt x="58" y="580"/>
                  </a:cubicBezTo>
                  <a:cubicBezTo>
                    <a:pt x="340" y="580"/>
                    <a:pt x="340" y="580"/>
                    <a:pt x="340" y="580"/>
                  </a:cubicBezTo>
                  <a:cubicBezTo>
                    <a:pt x="372" y="580"/>
                    <a:pt x="398" y="555"/>
                    <a:pt x="398" y="523"/>
                  </a:cubicBezTo>
                  <a:cubicBezTo>
                    <a:pt x="398" y="522"/>
                    <a:pt x="398" y="522"/>
                    <a:pt x="398" y="522"/>
                  </a:cubicBezTo>
                  <a:cubicBezTo>
                    <a:pt x="398" y="518"/>
                    <a:pt x="398" y="518"/>
                    <a:pt x="398" y="518"/>
                  </a:cubicBezTo>
                  <a:cubicBezTo>
                    <a:pt x="398" y="57"/>
                    <a:pt x="398" y="57"/>
                    <a:pt x="398" y="57"/>
                  </a:cubicBezTo>
                  <a:cubicBezTo>
                    <a:pt x="398" y="25"/>
                    <a:pt x="372" y="0"/>
                    <a:pt x="340" y="0"/>
                  </a:cubicBezTo>
                  <a:close/>
                  <a:moveTo>
                    <a:pt x="172" y="15"/>
                  </a:moveTo>
                  <a:cubicBezTo>
                    <a:pt x="226" y="15"/>
                    <a:pt x="226" y="15"/>
                    <a:pt x="226" y="15"/>
                  </a:cubicBezTo>
                  <a:cubicBezTo>
                    <a:pt x="230" y="15"/>
                    <a:pt x="232" y="18"/>
                    <a:pt x="232" y="21"/>
                  </a:cubicBezTo>
                  <a:cubicBezTo>
                    <a:pt x="232" y="25"/>
                    <a:pt x="230" y="28"/>
                    <a:pt x="226" y="28"/>
                  </a:cubicBezTo>
                  <a:cubicBezTo>
                    <a:pt x="172" y="28"/>
                    <a:pt x="172" y="28"/>
                    <a:pt x="172" y="28"/>
                  </a:cubicBezTo>
                  <a:cubicBezTo>
                    <a:pt x="168" y="28"/>
                    <a:pt x="166" y="25"/>
                    <a:pt x="166" y="21"/>
                  </a:cubicBezTo>
                  <a:cubicBezTo>
                    <a:pt x="166" y="18"/>
                    <a:pt x="168" y="15"/>
                    <a:pt x="172" y="15"/>
                  </a:cubicBezTo>
                  <a:close/>
                  <a:moveTo>
                    <a:pt x="199" y="561"/>
                  </a:moveTo>
                  <a:cubicBezTo>
                    <a:pt x="184" y="561"/>
                    <a:pt x="173" y="549"/>
                    <a:pt x="173" y="535"/>
                  </a:cubicBezTo>
                  <a:cubicBezTo>
                    <a:pt x="173" y="520"/>
                    <a:pt x="184" y="508"/>
                    <a:pt x="199" y="508"/>
                  </a:cubicBezTo>
                  <a:cubicBezTo>
                    <a:pt x="214" y="508"/>
                    <a:pt x="225" y="520"/>
                    <a:pt x="225" y="535"/>
                  </a:cubicBezTo>
                  <a:cubicBezTo>
                    <a:pt x="225" y="549"/>
                    <a:pt x="214" y="561"/>
                    <a:pt x="199" y="561"/>
                  </a:cubicBezTo>
                  <a:close/>
                  <a:moveTo>
                    <a:pt x="356" y="476"/>
                  </a:moveTo>
                  <a:cubicBezTo>
                    <a:pt x="355" y="484"/>
                    <a:pt x="349" y="491"/>
                    <a:pt x="340" y="491"/>
                  </a:cubicBezTo>
                  <a:cubicBezTo>
                    <a:pt x="58" y="491"/>
                    <a:pt x="58" y="491"/>
                    <a:pt x="58" y="491"/>
                  </a:cubicBezTo>
                  <a:cubicBezTo>
                    <a:pt x="49" y="491"/>
                    <a:pt x="42" y="484"/>
                    <a:pt x="42" y="475"/>
                  </a:cubicBezTo>
                  <a:cubicBezTo>
                    <a:pt x="42" y="63"/>
                    <a:pt x="42" y="63"/>
                    <a:pt x="42" y="63"/>
                  </a:cubicBezTo>
                  <a:cubicBezTo>
                    <a:pt x="42" y="54"/>
                    <a:pt x="49" y="47"/>
                    <a:pt x="58" y="47"/>
                  </a:cubicBezTo>
                  <a:cubicBezTo>
                    <a:pt x="340" y="47"/>
                    <a:pt x="340" y="47"/>
                    <a:pt x="340" y="47"/>
                  </a:cubicBezTo>
                  <a:cubicBezTo>
                    <a:pt x="349" y="47"/>
                    <a:pt x="356" y="54"/>
                    <a:pt x="356" y="63"/>
                  </a:cubicBezTo>
                  <a:cubicBezTo>
                    <a:pt x="356" y="476"/>
                    <a:pt x="356" y="476"/>
                    <a:pt x="356" y="476"/>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0" name="Freeform 25"/>
            <p:cNvSpPr/>
            <p:nvPr/>
          </p:nvSpPr>
          <p:spPr bwMode="auto">
            <a:xfrm>
              <a:off x="3903663" y="2998788"/>
              <a:ext cx="128588" cy="96838"/>
            </a:xfrm>
            <a:custGeom>
              <a:avLst/>
              <a:gdLst>
                <a:gd name="T0" fmla="*/ 166 w 166"/>
                <a:gd name="T1" fmla="*/ 62 h 127"/>
                <a:gd name="T2" fmla="*/ 133 w 166"/>
                <a:gd name="T3" fmla="*/ 47 h 127"/>
                <a:gd name="T4" fmla="*/ 0 w 166"/>
                <a:gd name="T5" fmla="*/ 117 h 127"/>
                <a:gd name="T6" fmla="*/ 111 w 166"/>
                <a:gd name="T7" fmla="*/ 37 h 127"/>
                <a:gd name="T8" fmla="*/ 80 w 166"/>
                <a:gd name="T9" fmla="*/ 23 h 127"/>
                <a:gd name="T10" fmla="*/ 143 w 166"/>
                <a:gd name="T11" fmla="*/ 0 h 127"/>
                <a:gd name="T12" fmla="*/ 166 w 166"/>
                <a:gd name="T13" fmla="*/ 62 h 127"/>
              </a:gdLst>
              <a:ahLst/>
              <a:cxnLst>
                <a:cxn ang="0">
                  <a:pos x="T0" y="T1"/>
                </a:cxn>
                <a:cxn ang="0">
                  <a:pos x="T2" y="T3"/>
                </a:cxn>
                <a:cxn ang="0">
                  <a:pos x="T4" y="T5"/>
                </a:cxn>
                <a:cxn ang="0">
                  <a:pos x="T6" y="T7"/>
                </a:cxn>
                <a:cxn ang="0">
                  <a:pos x="T8" y="T9"/>
                </a:cxn>
                <a:cxn ang="0">
                  <a:pos x="T10" y="T11"/>
                </a:cxn>
                <a:cxn ang="0">
                  <a:pos x="T12" y="T13"/>
                </a:cxn>
              </a:cxnLst>
              <a:rect l="0" t="0" r="r" b="b"/>
              <a:pathLst>
                <a:path w="166" h="127">
                  <a:moveTo>
                    <a:pt x="166" y="62"/>
                  </a:moveTo>
                  <a:cubicBezTo>
                    <a:pt x="133" y="47"/>
                    <a:pt x="133" y="47"/>
                    <a:pt x="133" y="47"/>
                  </a:cubicBezTo>
                  <a:cubicBezTo>
                    <a:pt x="95" y="127"/>
                    <a:pt x="0" y="117"/>
                    <a:pt x="0" y="117"/>
                  </a:cubicBezTo>
                  <a:cubicBezTo>
                    <a:pt x="71" y="106"/>
                    <a:pt x="101" y="58"/>
                    <a:pt x="111" y="37"/>
                  </a:cubicBezTo>
                  <a:cubicBezTo>
                    <a:pt x="80" y="23"/>
                    <a:pt x="80" y="23"/>
                    <a:pt x="80" y="23"/>
                  </a:cubicBezTo>
                  <a:cubicBezTo>
                    <a:pt x="143" y="0"/>
                    <a:pt x="143" y="0"/>
                    <a:pt x="143" y="0"/>
                  </a:cubicBezTo>
                  <a:lnTo>
                    <a:pt x="166" y="62"/>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1" name="Freeform 26"/>
            <p:cNvSpPr/>
            <p:nvPr/>
          </p:nvSpPr>
          <p:spPr bwMode="auto">
            <a:xfrm>
              <a:off x="4008438" y="3060700"/>
              <a:ext cx="52388" cy="207963"/>
            </a:xfrm>
            <a:custGeom>
              <a:avLst/>
              <a:gdLst>
                <a:gd name="T0" fmla="*/ 68 w 68"/>
                <a:gd name="T1" fmla="*/ 10 h 271"/>
                <a:gd name="T2" fmla="*/ 68 w 68"/>
                <a:gd name="T3" fmla="*/ 261 h 271"/>
                <a:gd name="T4" fmla="*/ 58 w 68"/>
                <a:gd name="T5" fmla="*/ 271 h 271"/>
                <a:gd name="T6" fmla="*/ 10 w 68"/>
                <a:gd name="T7" fmla="*/ 271 h 271"/>
                <a:gd name="T8" fmla="*/ 0 w 68"/>
                <a:gd name="T9" fmla="*/ 261 h 271"/>
                <a:gd name="T10" fmla="*/ 0 w 68"/>
                <a:gd name="T11" fmla="*/ 10 h 271"/>
                <a:gd name="T12" fmla="*/ 10 w 68"/>
                <a:gd name="T13" fmla="*/ 0 h 271"/>
                <a:gd name="T14" fmla="*/ 58 w 68"/>
                <a:gd name="T15" fmla="*/ 0 h 271"/>
                <a:gd name="T16" fmla="*/ 68 w 68"/>
                <a:gd name="T17" fmla="*/ 1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71">
                  <a:moveTo>
                    <a:pt x="68" y="10"/>
                  </a:moveTo>
                  <a:cubicBezTo>
                    <a:pt x="68" y="261"/>
                    <a:pt x="68" y="261"/>
                    <a:pt x="68" y="261"/>
                  </a:cubicBezTo>
                  <a:cubicBezTo>
                    <a:pt x="68" y="266"/>
                    <a:pt x="64" y="271"/>
                    <a:pt x="58" y="271"/>
                  </a:cubicBezTo>
                  <a:cubicBezTo>
                    <a:pt x="10" y="271"/>
                    <a:pt x="10" y="271"/>
                    <a:pt x="10" y="271"/>
                  </a:cubicBezTo>
                  <a:cubicBezTo>
                    <a:pt x="4" y="271"/>
                    <a:pt x="0" y="266"/>
                    <a:pt x="0" y="261"/>
                  </a:cubicBezTo>
                  <a:cubicBezTo>
                    <a:pt x="0" y="10"/>
                    <a:pt x="0" y="10"/>
                    <a:pt x="0" y="10"/>
                  </a:cubicBezTo>
                  <a:cubicBezTo>
                    <a:pt x="0" y="4"/>
                    <a:pt x="4" y="0"/>
                    <a:pt x="10" y="0"/>
                  </a:cubicBezTo>
                  <a:cubicBezTo>
                    <a:pt x="58" y="0"/>
                    <a:pt x="58" y="0"/>
                    <a:pt x="58" y="0"/>
                  </a:cubicBezTo>
                  <a:cubicBezTo>
                    <a:pt x="64" y="0"/>
                    <a:pt x="68" y="4"/>
                    <a:pt x="68" y="10"/>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2" name="Freeform 27"/>
            <p:cNvSpPr/>
            <p:nvPr/>
          </p:nvSpPr>
          <p:spPr bwMode="auto">
            <a:xfrm>
              <a:off x="3941763" y="3098800"/>
              <a:ext cx="52388" cy="169863"/>
            </a:xfrm>
            <a:custGeom>
              <a:avLst/>
              <a:gdLst>
                <a:gd name="T0" fmla="*/ 68 w 68"/>
                <a:gd name="T1" fmla="*/ 10 h 220"/>
                <a:gd name="T2" fmla="*/ 68 w 68"/>
                <a:gd name="T3" fmla="*/ 210 h 220"/>
                <a:gd name="T4" fmla="*/ 58 w 68"/>
                <a:gd name="T5" fmla="*/ 220 h 220"/>
                <a:gd name="T6" fmla="*/ 10 w 68"/>
                <a:gd name="T7" fmla="*/ 220 h 220"/>
                <a:gd name="T8" fmla="*/ 0 w 68"/>
                <a:gd name="T9" fmla="*/ 210 h 220"/>
                <a:gd name="T10" fmla="*/ 0 w 68"/>
                <a:gd name="T11" fmla="*/ 10 h 220"/>
                <a:gd name="T12" fmla="*/ 10 w 68"/>
                <a:gd name="T13" fmla="*/ 0 h 220"/>
                <a:gd name="T14" fmla="*/ 58 w 68"/>
                <a:gd name="T15" fmla="*/ 0 h 220"/>
                <a:gd name="T16" fmla="*/ 68 w 68"/>
                <a:gd name="T17"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20">
                  <a:moveTo>
                    <a:pt x="68" y="10"/>
                  </a:moveTo>
                  <a:cubicBezTo>
                    <a:pt x="68" y="210"/>
                    <a:pt x="68" y="210"/>
                    <a:pt x="68" y="210"/>
                  </a:cubicBezTo>
                  <a:cubicBezTo>
                    <a:pt x="68" y="215"/>
                    <a:pt x="64" y="220"/>
                    <a:pt x="58" y="220"/>
                  </a:cubicBezTo>
                  <a:cubicBezTo>
                    <a:pt x="10" y="220"/>
                    <a:pt x="10" y="220"/>
                    <a:pt x="10" y="220"/>
                  </a:cubicBezTo>
                  <a:cubicBezTo>
                    <a:pt x="4" y="220"/>
                    <a:pt x="0" y="215"/>
                    <a:pt x="0" y="210"/>
                  </a:cubicBezTo>
                  <a:cubicBezTo>
                    <a:pt x="0" y="10"/>
                    <a:pt x="0" y="10"/>
                    <a:pt x="0" y="10"/>
                  </a:cubicBezTo>
                  <a:cubicBezTo>
                    <a:pt x="0" y="5"/>
                    <a:pt x="4" y="0"/>
                    <a:pt x="10" y="0"/>
                  </a:cubicBezTo>
                  <a:cubicBezTo>
                    <a:pt x="58" y="0"/>
                    <a:pt x="58" y="0"/>
                    <a:pt x="58" y="0"/>
                  </a:cubicBezTo>
                  <a:cubicBezTo>
                    <a:pt x="64" y="0"/>
                    <a:pt x="68" y="5"/>
                    <a:pt x="68" y="10"/>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3" name="Freeform 28"/>
            <p:cNvSpPr/>
            <p:nvPr/>
          </p:nvSpPr>
          <p:spPr bwMode="auto">
            <a:xfrm>
              <a:off x="3875088" y="3138488"/>
              <a:ext cx="53975" cy="130175"/>
            </a:xfrm>
            <a:custGeom>
              <a:avLst/>
              <a:gdLst>
                <a:gd name="T0" fmla="*/ 69 w 69"/>
                <a:gd name="T1" fmla="*/ 10 h 168"/>
                <a:gd name="T2" fmla="*/ 69 w 69"/>
                <a:gd name="T3" fmla="*/ 158 h 168"/>
                <a:gd name="T4" fmla="*/ 58 w 69"/>
                <a:gd name="T5" fmla="*/ 168 h 168"/>
                <a:gd name="T6" fmla="*/ 10 w 69"/>
                <a:gd name="T7" fmla="*/ 168 h 168"/>
                <a:gd name="T8" fmla="*/ 0 w 69"/>
                <a:gd name="T9" fmla="*/ 158 h 168"/>
                <a:gd name="T10" fmla="*/ 0 w 69"/>
                <a:gd name="T11" fmla="*/ 10 h 168"/>
                <a:gd name="T12" fmla="*/ 10 w 69"/>
                <a:gd name="T13" fmla="*/ 0 h 168"/>
                <a:gd name="T14" fmla="*/ 58 w 69"/>
                <a:gd name="T15" fmla="*/ 0 h 168"/>
                <a:gd name="T16" fmla="*/ 69 w 69"/>
                <a:gd name="T17" fmla="*/ 1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68">
                  <a:moveTo>
                    <a:pt x="69" y="10"/>
                  </a:moveTo>
                  <a:cubicBezTo>
                    <a:pt x="69" y="158"/>
                    <a:pt x="69" y="158"/>
                    <a:pt x="69" y="158"/>
                  </a:cubicBezTo>
                  <a:cubicBezTo>
                    <a:pt x="69" y="163"/>
                    <a:pt x="64" y="168"/>
                    <a:pt x="58" y="168"/>
                  </a:cubicBezTo>
                  <a:cubicBezTo>
                    <a:pt x="10" y="168"/>
                    <a:pt x="10" y="168"/>
                    <a:pt x="10" y="168"/>
                  </a:cubicBezTo>
                  <a:cubicBezTo>
                    <a:pt x="4" y="168"/>
                    <a:pt x="0" y="163"/>
                    <a:pt x="0" y="158"/>
                  </a:cubicBezTo>
                  <a:cubicBezTo>
                    <a:pt x="0" y="10"/>
                    <a:pt x="0" y="10"/>
                    <a:pt x="0" y="10"/>
                  </a:cubicBezTo>
                  <a:cubicBezTo>
                    <a:pt x="0" y="4"/>
                    <a:pt x="4" y="0"/>
                    <a:pt x="10" y="0"/>
                  </a:cubicBezTo>
                  <a:cubicBezTo>
                    <a:pt x="58" y="0"/>
                    <a:pt x="58" y="0"/>
                    <a:pt x="58" y="0"/>
                  </a:cubicBezTo>
                  <a:cubicBezTo>
                    <a:pt x="64" y="0"/>
                    <a:pt x="69" y="4"/>
                    <a:pt x="69" y="10"/>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grpSp>
      <p:grpSp>
        <p:nvGrpSpPr>
          <p:cNvPr id="74" name="Group 35"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5452131" y="2674518"/>
            <a:ext cx="562385" cy="473252"/>
            <a:chOff x="4605338" y="3814763"/>
            <a:chExt cx="420688" cy="354013"/>
          </a:xfrm>
          <a:solidFill>
            <a:schemeClr val="tx1">
              <a:lumMod val="85000"/>
              <a:lumOff val="15000"/>
            </a:schemeClr>
          </a:solidFill>
        </p:grpSpPr>
        <p:sp>
          <p:nvSpPr>
            <p:cNvPr id="75"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6" name="Oval 33"/>
            <p:cNvSpPr>
              <a:spLocks noChangeArrowheads="1"/>
            </p:cNvSpPr>
            <p:nvPr/>
          </p:nvSpPr>
          <p:spPr bwMode="auto">
            <a:xfrm>
              <a:off x="4932363" y="4103688"/>
              <a:ext cx="6350" cy="4763"/>
            </a:xfrm>
            <a:prstGeom prst="ellipse">
              <a:avLst/>
            </a:pr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7"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8"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79"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0"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1"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2"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grpSp>
      <p:grpSp>
        <p:nvGrpSpPr>
          <p:cNvPr id="83" name="Group 44"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7169914" y="2458970"/>
            <a:ext cx="357188" cy="407988"/>
            <a:chOff x="3789363" y="3787775"/>
            <a:chExt cx="357188" cy="407988"/>
          </a:xfrm>
          <a:solidFill>
            <a:schemeClr val="tx1">
              <a:lumMod val="85000"/>
              <a:lumOff val="15000"/>
            </a:schemeClr>
          </a:solidFill>
        </p:grpSpPr>
        <p:sp>
          <p:nvSpPr>
            <p:cNvPr id="84"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5"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6"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7"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8"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89"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0"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1"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2"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3"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4"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5"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6"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7"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8"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99"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0"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1"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2"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3"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4"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5"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6"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07"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grpSp>
      <p:grpSp>
        <p:nvGrpSpPr>
          <p:cNvPr id="108" name="Group 242"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GrpSpPr/>
          <p:nvPr/>
        </p:nvGrpSpPr>
        <p:grpSpPr>
          <a:xfrm>
            <a:off x="2048160" y="2612882"/>
            <a:ext cx="668508" cy="509679"/>
            <a:chOff x="2908300" y="2946400"/>
            <a:chExt cx="447675" cy="341313"/>
          </a:xfrm>
          <a:solidFill>
            <a:schemeClr val="tx1">
              <a:lumMod val="85000"/>
              <a:lumOff val="15000"/>
            </a:schemeClr>
          </a:solidFill>
        </p:grpSpPr>
        <p:sp>
          <p:nvSpPr>
            <p:cNvPr id="109"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sp>
          <p:nvSpPr>
            <p:cNvPr id="110"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defTabSz="914400">
                <a:defRPr/>
              </a:pPr>
              <a:endParaRPr lang="en-AU" sz="1800" kern="0">
                <a:solidFill>
                  <a:srgbClr val="000000"/>
                </a:solidFill>
                <a:latin typeface="微软雅黑" panose="020B0503020204020204" charset="-122"/>
                <a:ea typeface="Microsoft YaHei UI" panose="020B0503020204020204" charset="-122"/>
              </a:endParaRPr>
            </a:p>
          </p:txBody>
        </p:sp>
      </p:grpSp>
      <p:sp>
        <p:nvSpPr>
          <p:cNvPr id="111" name="矩形 110"/>
          <p:cNvSpPr/>
          <p:nvPr/>
        </p:nvSpPr>
        <p:spPr>
          <a:xfrm>
            <a:off x="1516707" y="3938430"/>
            <a:ext cx="1643399" cy="253916"/>
          </a:xfrm>
          <a:prstGeom prst="rect">
            <a:avLst/>
          </a:prstGeom>
        </p:spPr>
        <p:txBody>
          <a:bodyPr wrap="none">
            <a:spAutoFit/>
          </a:bodyPr>
          <a:lstStyle/>
          <a:p>
            <a:pPr algn="ct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112" name="直接连接符 111"/>
          <p:cNvCxnSpPr/>
          <p:nvPr/>
        </p:nvCxnSpPr>
        <p:spPr>
          <a:xfrm>
            <a:off x="2231250" y="4207142"/>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3" name="矩形 112"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a:off x="3054697" y="1150057"/>
            <a:ext cx="2144135" cy="819455"/>
          </a:xfrm>
          <a:prstGeom prst="rect">
            <a:avLst/>
          </a:prstGeom>
        </p:spPr>
        <p:txBody>
          <a:bodyPr wrap="square">
            <a:spAutoFit/>
          </a:bodyPr>
          <a:lstStyle/>
          <a:p>
            <a:pPr algn="ctr" defTabSz="914400">
              <a:lnSpc>
                <a:spcPct val="150000"/>
              </a:lnSpc>
              <a:defRPr/>
            </a:pPr>
            <a:r>
              <a:rPr lang="en-US" altLang="zh-CN" sz="1050" kern="0">
                <a:solidFill>
                  <a:schemeClr val="bg1"/>
                </a:solidFill>
                <a:cs typeface="Arial" panose="020B0604020202020204" pitchFamily="34" charset="0"/>
              </a:rPr>
              <a:t>Lorem ipsum dolor sit amet, consectetuer adipiscing elit. Aenean commodo ligula eget dolor. </a:t>
            </a:r>
          </a:p>
        </p:txBody>
      </p:sp>
      <p:sp>
        <p:nvSpPr>
          <p:cNvPr id="114" name="矩形 113"/>
          <p:cNvSpPr/>
          <p:nvPr/>
        </p:nvSpPr>
        <p:spPr>
          <a:xfrm>
            <a:off x="3302978" y="953604"/>
            <a:ext cx="1643399" cy="253916"/>
          </a:xfrm>
          <a:prstGeom prst="rect">
            <a:avLst/>
          </a:prstGeom>
        </p:spPr>
        <p:txBody>
          <a:bodyPr wrap="none">
            <a:spAutoFit/>
          </a:bodyPr>
          <a:lstStyle/>
          <a:p>
            <a:pPr algn="ct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115" name="直接连接符 114"/>
          <p:cNvCxnSpPr/>
          <p:nvPr/>
        </p:nvCxnSpPr>
        <p:spPr>
          <a:xfrm>
            <a:off x="4017521" y="1222316"/>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6" name="矩形 115"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a:off x="4662126" y="4121336"/>
            <a:ext cx="2144135" cy="819455"/>
          </a:xfrm>
          <a:prstGeom prst="rect">
            <a:avLst/>
          </a:prstGeom>
        </p:spPr>
        <p:txBody>
          <a:bodyPr wrap="square">
            <a:spAutoFit/>
          </a:bodyPr>
          <a:lstStyle/>
          <a:p>
            <a:pPr algn="ctr" defTabSz="914400">
              <a:lnSpc>
                <a:spcPct val="150000"/>
              </a:lnSpc>
              <a:defRPr/>
            </a:pPr>
            <a:r>
              <a:rPr lang="en-US" altLang="zh-CN" sz="1050" kern="0">
                <a:solidFill>
                  <a:schemeClr val="bg1"/>
                </a:solidFill>
                <a:cs typeface="Arial" panose="020B0604020202020204" pitchFamily="34" charset="0"/>
              </a:rPr>
              <a:t>Lorem ipsum dolor sit amet, consectetuer adipiscing elit. Aenean commodo ligula eget dolor. </a:t>
            </a:r>
          </a:p>
        </p:txBody>
      </p:sp>
      <p:sp>
        <p:nvSpPr>
          <p:cNvPr id="117" name="矩形 116"/>
          <p:cNvSpPr/>
          <p:nvPr/>
        </p:nvSpPr>
        <p:spPr>
          <a:xfrm>
            <a:off x="4910407" y="3924883"/>
            <a:ext cx="1643399" cy="253916"/>
          </a:xfrm>
          <a:prstGeom prst="rect">
            <a:avLst/>
          </a:prstGeom>
        </p:spPr>
        <p:txBody>
          <a:bodyPr wrap="none">
            <a:spAutoFit/>
          </a:bodyPr>
          <a:lstStyle/>
          <a:p>
            <a:pPr algn="ct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118" name="直接连接符 117"/>
          <p:cNvCxnSpPr/>
          <p:nvPr/>
        </p:nvCxnSpPr>
        <p:spPr>
          <a:xfrm>
            <a:off x="5624950" y="419359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9" name="矩形 118" descr="e7d195523061f1c09e9d68d7cf438b91ef959ecb14fc25d26BBA7F7DBC18E55DFF4014AF651F0BF2569D4B6C1DA7F1A4683A481403BD872FC687266AD13265C1DE7C373772FD8728ABDD69ADD03BFF5BE2862BC891DBB79EDA5EC6AB94CEBF90BB9D130BA0127F09EC8A07211E2FEF95E7943F3DE3248CA114C4C742E7B12E00857F8A8442F66718DAE26259F7AA66D8"/>
          <p:cNvSpPr/>
          <p:nvPr/>
        </p:nvSpPr>
        <p:spPr>
          <a:xfrm>
            <a:off x="6267709" y="1242445"/>
            <a:ext cx="2144135" cy="819455"/>
          </a:xfrm>
          <a:prstGeom prst="rect">
            <a:avLst/>
          </a:prstGeom>
        </p:spPr>
        <p:txBody>
          <a:bodyPr wrap="square">
            <a:spAutoFit/>
          </a:bodyPr>
          <a:lstStyle/>
          <a:p>
            <a:pPr algn="ctr" defTabSz="914400">
              <a:lnSpc>
                <a:spcPct val="150000"/>
              </a:lnSpc>
              <a:defRPr/>
            </a:pPr>
            <a:r>
              <a:rPr lang="en-US" altLang="zh-CN" sz="1050" kern="0">
                <a:solidFill>
                  <a:schemeClr val="bg1"/>
                </a:solidFill>
                <a:cs typeface="Arial" panose="020B0604020202020204" pitchFamily="34" charset="0"/>
              </a:rPr>
              <a:t>Lorem ipsum dolor sit amet, consectetuer adipiscing elit. Aenean commodo ligula eget dolor. </a:t>
            </a:r>
          </a:p>
        </p:txBody>
      </p:sp>
      <p:sp>
        <p:nvSpPr>
          <p:cNvPr id="120" name="矩形 119"/>
          <p:cNvSpPr/>
          <p:nvPr/>
        </p:nvSpPr>
        <p:spPr>
          <a:xfrm>
            <a:off x="6515990" y="1045992"/>
            <a:ext cx="1643399" cy="253916"/>
          </a:xfrm>
          <a:prstGeom prst="rect">
            <a:avLst/>
          </a:prstGeom>
        </p:spPr>
        <p:txBody>
          <a:bodyPr wrap="none">
            <a:spAutoFit/>
          </a:bodyPr>
          <a:lstStyle/>
          <a:p>
            <a:pPr algn="ct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121" name="直接连接符 120"/>
          <p:cNvCxnSpPr/>
          <p:nvPr/>
        </p:nvCxnSpPr>
        <p:spPr>
          <a:xfrm>
            <a:off x="7230533" y="1314704"/>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02</a:t>
            </a:r>
            <a:endParaRPr lang="zh-CN" altLang="en-US" sz="1800">
              <a:solidFill>
                <a:srgbClr val="C6A864"/>
              </a:solidFill>
              <a:latin typeface="Arial" panose="020B0604020202020204"/>
            </a:endParaRPr>
          </a:p>
        </p:txBody>
      </p:sp>
      <p:sp>
        <p:nvSpPr>
          <p:cNvPr id="57" name="矩形 56"/>
          <p:cNvSpPr/>
          <p:nvPr/>
        </p:nvSpPr>
        <p:spPr>
          <a:xfrm>
            <a:off x="918364" y="1629536"/>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58" name="矩形 57"/>
          <p:cNvSpPr/>
          <p:nvPr/>
        </p:nvSpPr>
        <p:spPr>
          <a:xfrm>
            <a:off x="918364" y="1402678"/>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59" name="直接连接符 58"/>
          <p:cNvCxnSpPr/>
          <p:nvPr/>
        </p:nvCxnSpPr>
        <p:spPr>
          <a:xfrm>
            <a:off x="1012211" y="167237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900743" y="2722189"/>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62" name="矩形 61"/>
          <p:cNvSpPr/>
          <p:nvPr/>
        </p:nvSpPr>
        <p:spPr>
          <a:xfrm>
            <a:off x="900743" y="2495331"/>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63" name="直接连接符 62"/>
          <p:cNvCxnSpPr/>
          <p:nvPr/>
        </p:nvCxnSpPr>
        <p:spPr>
          <a:xfrm>
            <a:off x="994590" y="2765028"/>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918364" y="3817645"/>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65" name="矩形 64"/>
          <p:cNvSpPr/>
          <p:nvPr/>
        </p:nvSpPr>
        <p:spPr>
          <a:xfrm>
            <a:off x="918364" y="3590787"/>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66" name="直接连接符 65"/>
          <p:cNvCxnSpPr/>
          <p:nvPr/>
        </p:nvCxnSpPr>
        <p:spPr>
          <a:xfrm>
            <a:off x="1012211" y="3860484"/>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87338" y="1501731"/>
            <a:ext cx="562131" cy="56213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287338" y="2587525"/>
            <a:ext cx="562131" cy="56213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287338" y="3673319"/>
            <a:ext cx="562131" cy="56213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5" name="图片占位符 24"/>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19" name="AutoShape 59"/>
          <p:cNvSpPr/>
          <p:nvPr/>
        </p:nvSpPr>
        <p:spPr bwMode="auto">
          <a:xfrm>
            <a:off x="359359" y="1603408"/>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accent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20" name="Group 112"/>
          <p:cNvGrpSpPr/>
          <p:nvPr/>
        </p:nvGrpSpPr>
        <p:grpSpPr>
          <a:xfrm>
            <a:off x="388513" y="2700058"/>
            <a:ext cx="359779" cy="337063"/>
            <a:chOff x="5368132" y="3540125"/>
            <a:chExt cx="465138" cy="435769"/>
          </a:xfrm>
          <a:solidFill>
            <a:schemeClr val="accent1"/>
          </a:solidFill>
        </p:grpSpPr>
        <p:sp>
          <p:nvSpPr>
            <p:cNvPr id="22"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3"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24" name="AutoShape 112"/>
          <p:cNvSpPr/>
          <p:nvPr/>
        </p:nvSpPr>
        <p:spPr bwMode="auto">
          <a:xfrm>
            <a:off x="387929" y="3774996"/>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accent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rgbClr val="C6A864"/>
                </a:solidFill>
                <a:latin typeface="Arial" panose="020B0604020202020204"/>
              </a:rPr>
              <a:t>02</a:t>
            </a:r>
            <a:endParaRPr lang="zh-CN" altLang="en-US" sz="1800">
              <a:solidFill>
                <a:srgbClr val="C6A864"/>
              </a:solidFill>
              <a:latin typeface="Arial" panose="020B0604020202020204"/>
            </a:endParaRPr>
          </a:p>
        </p:txBody>
      </p:sp>
      <p:sp>
        <p:nvSpPr>
          <p:cNvPr id="26" name="矩形 25"/>
          <p:cNvSpPr/>
          <p:nvPr/>
        </p:nvSpPr>
        <p:spPr>
          <a:xfrm>
            <a:off x="3839304" y="1899164"/>
            <a:ext cx="5304696" cy="577081"/>
          </a:xfrm>
          <a:prstGeom prst="rect">
            <a:avLst/>
          </a:prstGeom>
        </p:spPr>
        <p:txBody>
          <a:bodyPr wrap="square">
            <a:spAutoFit/>
          </a:bodyPr>
          <a:lstStyle/>
          <a:p>
            <a:pPr>
              <a:lnSpc>
                <a:spcPct val="150000"/>
              </a:lnSpc>
            </a:pPr>
            <a:r>
              <a:rPr lang="en-US" altLang="zh-CN" sz="1050">
                <a:solidFill>
                  <a:schemeClr val="bg1"/>
                </a:solidFill>
                <a:ea typeface="华文细黑" panose="02010600040101010101" pitchFamily="2" charset="-122"/>
              </a:rPr>
              <a:t>Lorem ipsum dolor sit amet, consectetur adipiscing elit. Donec luctus nibh sit amet </a:t>
            </a:r>
            <a:r>
              <a:rPr lang="en-US" altLang="zh-CN" sz="1050" smtClean="0">
                <a:solidFill>
                  <a:schemeClr val="bg1"/>
                </a:solidFill>
                <a:ea typeface="华文细黑" panose="02010600040101010101" pitchFamily="2" charset="-122"/>
              </a:rPr>
              <a:t>sem. Lorem ipsum dolor sit amet, consectetur adipiscing elit. Donec luctus nibh sit amet sem. </a:t>
            </a:r>
            <a:endParaRPr lang="zh-CN" altLang="en-US" sz="1050" smtClean="0">
              <a:solidFill>
                <a:schemeClr val="bg1"/>
              </a:solidFill>
              <a:ea typeface="华文细黑" panose="02010600040101010101" pitchFamily="2" charset="-122"/>
            </a:endParaRPr>
          </a:p>
        </p:txBody>
      </p:sp>
      <p:sp>
        <p:nvSpPr>
          <p:cNvPr id="27" name="文本框 5"/>
          <p:cNvSpPr txBox="1">
            <a:spLocks noChangeArrowheads="1"/>
          </p:cNvSpPr>
          <p:nvPr/>
        </p:nvSpPr>
        <p:spPr bwMode="auto">
          <a:xfrm>
            <a:off x="3839304" y="1539334"/>
            <a:ext cx="22375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fontAlgn="base">
              <a:spcBef>
                <a:spcPct val="0"/>
              </a:spcBef>
              <a:spcAft>
                <a:spcPct val="0"/>
              </a:spcAft>
              <a:defRPr/>
            </a:pPr>
            <a:r>
              <a:rPr lang="zh-CN" altLang="en-US" sz="2000" dirty="0" smtClean="0">
                <a:solidFill>
                  <a:schemeClr val="accent1"/>
                </a:solidFill>
                <a:latin typeface="+mn-ea"/>
                <a:ea typeface="+mn-ea"/>
              </a:rPr>
              <a:t>市场分析</a:t>
            </a:r>
            <a:endParaRPr lang="en-US" altLang="zh-CN" sz="2000" dirty="0">
              <a:solidFill>
                <a:schemeClr val="accent1"/>
              </a:solidFill>
              <a:latin typeface="+mn-ea"/>
              <a:ea typeface="+mn-ea"/>
            </a:endParaRPr>
          </a:p>
        </p:txBody>
      </p:sp>
      <p:sp>
        <p:nvSpPr>
          <p:cNvPr id="28" name="文本框 5"/>
          <p:cNvSpPr txBox="1">
            <a:spLocks noChangeArrowheads="1"/>
          </p:cNvSpPr>
          <p:nvPr/>
        </p:nvSpPr>
        <p:spPr bwMode="auto">
          <a:xfrm>
            <a:off x="4400548" y="2986877"/>
            <a:ext cx="15593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fontAlgn="base">
              <a:spcBef>
                <a:spcPct val="0"/>
              </a:spcBef>
              <a:spcAft>
                <a:spcPct val="0"/>
              </a:spcAft>
              <a:defRPr/>
            </a:pPr>
            <a:r>
              <a:rPr lang="en-US" altLang="zh-CN" sz="1100" smtClean="0">
                <a:solidFill>
                  <a:schemeClr val="accent1"/>
                </a:solidFill>
                <a:latin typeface="+mj-lt"/>
                <a:ea typeface="方正兰亭黑_GBK" panose="02000000000000000000" charset="-122"/>
              </a:rPr>
              <a:t>MARKET ANALYSIS</a:t>
            </a:r>
            <a:endParaRPr lang="en-US" altLang="zh-CN" sz="1100">
              <a:solidFill>
                <a:schemeClr val="accent1"/>
              </a:solidFill>
              <a:latin typeface="+mj-lt"/>
              <a:ea typeface="方正兰亭黑_GBK" panose="02000000000000000000" charset="-122"/>
            </a:endParaRPr>
          </a:p>
        </p:txBody>
      </p:sp>
      <p:sp>
        <p:nvSpPr>
          <p:cNvPr id="29" name="矩形 28"/>
          <p:cNvSpPr/>
          <p:nvPr/>
        </p:nvSpPr>
        <p:spPr>
          <a:xfrm>
            <a:off x="4400548" y="3230135"/>
            <a:ext cx="2122715" cy="715581"/>
          </a:xfrm>
          <a:prstGeom prst="rect">
            <a:avLst/>
          </a:prstGeom>
        </p:spPr>
        <p:txBody>
          <a:bodyPr wrap="square">
            <a:spAutoFit/>
          </a:bodyPr>
          <a:lstStyle/>
          <a:p>
            <a:pPr>
              <a:lnSpc>
                <a:spcPct val="150000"/>
              </a:lnSpc>
            </a:pPr>
            <a:r>
              <a:rPr lang="en-US" altLang="zh-CN" sz="900" smtClean="0">
                <a:solidFill>
                  <a:schemeClr val="bg1"/>
                </a:solidFill>
                <a:ea typeface="华文细黑" panose="02010600040101010101" pitchFamily="2" charset="-122"/>
              </a:rPr>
              <a:t>Lorem ipsum dolor sit amet, consectetur adipiscing elit. Donec luctus nibh sit amet sem. </a:t>
            </a:r>
            <a:endParaRPr lang="zh-CN" altLang="en-US" sz="900"/>
          </a:p>
        </p:txBody>
      </p:sp>
      <p:sp>
        <p:nvSpPr>
          <p:cNvPr id="31" name="文本框 5"/>
          <p:cNvSpPr txBox="1">
            <a:spLocks noChangeArrowheads="1"/>
          </p:cNvSpPr>
          <p:nvPr/>
        </p:nvSpPr>
        <p:spPr bwMode="auto">
          <a:xfrm>
            <a:off x="7021285" y="2986877"/>
            <a:ext cx="1559379"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fontAlgn="base">
              <a:spcBef>
                <a:spcPct val="0"/>
              </a:spcBef>
              <a:spcAft>
                <a:spcPct val="0"/>
              </a:spcAft>
              <a:defRPr/>
            </a:pPr>
            <a:r>
              <a:rPr lang="en-US" altLang="zh-CN" sz="1100" smtClean="0">
                <a:solidFill>
                  <a:schemeClr val="accent1"/>
                </a:solidFill>
                <a:latin typeface="+mj-lt"/>
                <a:ea typeface="方正兰亭黑_GBK" panose="02000000000000000000" charset="-122"/>
              </a:rPr>
              <a:t>MARKET ANALYSIS</a:t>
            </a:r>
            <a:endParaRPr lang="en-US" altLang="zh-CN" sz="1100">
              <a:solidFill>
                <a:schemeClr val="accent1"/>
              </a:solidFill>
              <a:latin typeface="+mj-lt"/>
              <a:ea typeface="方正兰亭黑_GBK" panose="02000000000000000000" charset="-122"/>
            </a:endParaRPr>
          </a:p>
        </p:txBody>
      </p:sp>
      <p:sp>
        <p:nvSpPr>
          <p:cNvPr id="32" name="矩形 31"/>
          <p:cNvSpPr/>
          <p:nvPr/>
        </p:nvSpPr>
        <p:spPr>
          <a:xfrm>
            <a:off x="7021285" y="3230135"/>
            <a:ext cx="2122715" cy="715581"/>
          </a:xfrm>
          <a:prstGeom prst="rect">
            <a:avLst/>
          </a:prstGeom>
        </p:spPr>
        <p:txBody>
          <a:bodyPr wrap="square">
            <a:spAutoFit/>
          </a:bodyPr>
          <a:lstStyle/>
          <a:p>
            <a:pPr>
              <a:lnSpc>
                <a:spcPct val="150000"/>
              </a:lnSpc>
            </a:pPr>
            <a:r>
              <a:rPr lang="en-US" altLang="zh-CN" sz="900" smtClean="0">
                <a:solidFill>
                  <a:schemeClr val="bg1"/>
                </a:solidFill>
                <a:ea typeface="华文细黑" panose="02010600040101010101" pitchFamily="2" charset="-122"/>
              </a:rPr>
              <a:t>Lorem ipsum dolor sit amet, consectetur adipiscing elit. Donec luctus nibh sit amet sem. </a:t>
            </a:r>
            <a:endParaRPr lang="zh-CN" altLang="en-US" sz="900"/>
          </a:p>
        </p:txBody>
      </p:sp>
      <p:grpSp>
        <p:nvGrpSpPr>
          <p:cNvPr id="33" name="组合 32"/>
          <p:cNvGrpSpPr/>
          <p:nvPr/>
        </p:nvGrpSpPr>
        <p:grpSpPr>
          <a:xfrm>
            <a:off x="6585571" y="2730601"/>
            <a:ext cx="667690" cy="701557"/>
            <a:chOff x="771525" y="3679825"/>
            <a:chExt cx="1095376" cy="1150937"/>
          </a:xfrm>
          <a:solidFill>
            <a:schemeClr val="accent1"/>
          </a:solidFill>
        </p:grpSpPr>
        <p:sp>
          <p:nvSpPr>
            <p:cNvPr id="36" name="Freeform 12"/>
            <p:cNvSpPr/>
            <p:nvPr/>
          </p:nvSpPr>
          <p:spPr bwMode="auto">
            <a:xfrm>
              <a:off x="1516063" y="3679825"/>
              <a:ext cx="350838" cy="298450"/>
            </a:xfrm>
            <a:custGeom>
              <a:avLst/>
              <a:gdLst>
                <a:gd name="T0" fmla="*/ 48 w 116"/>
                <a:gd name="T1" fmla="*/ 0 h 99"/>
                <a:gd name="T2" fmla="*/ 0 w 116"/>
                <a:gd name="T3" fmla="*/ 46 h 99"/>
                <a:gd name="T4" fmla="*/ 63 w 116"/>
                <a:gd name="T5" fmla="*/ 99 h 99"/>
                <a:gd name="T6" fmla="*/ 116 w 116"/>
                <a:gd name="T7" fmla="*/ 51 h 99"/>
                <a:gd name="T8" fmla="*/ 48 w 116"/>
                <a:gd name="T9" fmla="*/ 0 h 99"/>
              </a:gdLst>
              <a:ahLst/>
              <a:cxnLst>
                <a:cxn ang="0">
                  <a:pos x="T0" y="T1"/>
                </a:cxn>
                <a:cxn ang="0">
                  <a:pos x="T2" y="T3"/>
                </a:cxn>
                <a:cxn ang="0">
                  <a:pos x="T4" y="T5"/>
                </a:cxn>
                <a:cxn ang="0">
                  <a:pos x="T6" y="T7"/>
                </a:cxn>
                <a:cxn ang="0">
                  <a:pos x="T8" y="T9"/>
                </a:cxn>
              </a:cxnLst>
              <a:rect l="0" t="0" r="r" b="b"/>
              <a:pathLst>
                <a:path w="116" h="99">
                  <a:moveTo>
                    <a:pt x="48" y="0"/>
                  </a:moveTo>
                  <a:cubicBezTo>
                    <a:pt x="48" y="0"/>
                    <a:pt x="21" y="27"/>
                    <a:pt x="0" y="46"/>
                  </a:cubicBezTo>
                  <a:cubicBezTo>
                    <a:pt x="63" y="99"/>
                    <a:pt x="63" y="99"/>
                    <a:pt x="63" y="99"/>
                  </a:cubicBezTo>
                  <a:cubicBezTo>
                    <a:pt x="87" y="81"/>
                    <a:pt x="116" y="51"/>
                    <a:pt x="116" y="51"/>
                  </a:cubicBezTo>
                  <a:lnTo>
                    <a:pt x="48"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3"/>
            <p:cNvSpPr/>
            <p:nvPr/>
          </p:nvSpPr>
          <p:spPr bwMode="auto">
            <a:xfrm>
              <a:off x="1076325" y="4168775"/>
              <a:ext cx="352425" cy="365125"/>
            </a:xfrm>
            <a:custGeom>
              <a:avLst/>
              <a:gdLst>
                <a:gd name="T0" fmla="*/ 59 w 117"/>
                <a:gd name="T1" fmla="*/ 5 h 121"/>
                <a:gd name="T2" fmla="*/ 0 w 117"/>
                <a:gd name="T3" fmla="*/ 23 h 121"/>
                <a:gd name="T4" fmla="*/ 2 w 117"/>
                <a:gd name="T5" fmla="*/ 32 h 121"/>
                <a:gd name="T6" fmla="*/ 8 w 117"/>
                <a:gd name="T7" fmla="*/ 55 h 121"/>
                <a:gd name="T8" fmla="*/ 9 w 117"/>
                <a:gd name="T9" fmla="*/ 56 h 121"/>
                <a:gd name="T10" fmla="*/ 15 w 117"/>
                <a:gd name="T11" fmla="*/ 50 h 121"/>
                <a:gd name="T12" fmla="*/ 19 w 117"/>
                <a:gd name="T13" fmla="*/ 48 h 121"/>
                <a:gd name="T14" fmla="*/ 31 w 117"/>
                <a:gd name="T15" fmla="*/ 49 h 121"/>
                <a:gd name="T16" fmla="*/ 42 w 117"/>
                <a:gd name="T17" fmla="*/ 69 h 121"/>
                <a:gd name="T18" fmla="*/ 33 w 117"/>
                <a:gd name="T19" fmla="*/ 82 h 121"/>
                <a:gd name="T20" fmla="*/ 32 w 117"/>
                <a:gd name="T21" fmla="*/ 82 h 121"/>
                <a:gd name="T22" fmla="*/ 22 w 117"/>
                <a:gd name="T23" fmla="*/ 83 h 121"/>
                <a:gd name="T24" fmla="*/ 19 w 117"/>
                <a:gd name="T25" fmla="*/ 83 h 121"/>
                <a:gd name="T26" fmla="*/ 25 w 117"/>
                <a:gd name="T27" fmla="*/ 100 h 121"/>
                <a:gd name="T28" fmla="*/ 30 w 117"/>
                <a:gd name="T29" fmla="*/ 110 h 121"/>
                <a:gd name="T30" fmla="*/ 54 w 117"/>
                <a:gd name="T31" fmla="*/ 100 h 121"/>
                <a:gd name="T32" fmla="*/ 60 w 117"/>
                <a:gd name="T33" fmla="*/ 98 h 121"/>
                <a:gd name="T34" fmla="*/ 62 w 117"/>
                <a:gd name="T35" fmla="*/ 98 h 121"/>
                <a:gd name="T36" fmla="*/ 63 w 117"/>
                <a:gd name="T37" fmla="*/ 98 h 121"/>
                <a:gd name="T38" fmla="*/ 66 w 117"/>
                <a:gd name="T39" fmla="*/ 101 h 121"/>
                <a:gd name="T40" fmla="*/ 66 w 117"/>
                <a:gd name="T41" fmla="*/ 101 h 121"/>
                <a:gd name="T42" fmla="*/ 66 w 117"/>
                <a:gd name="T43" fmla="*/ 107 h 121"/>
                <a:gd name="T44" fmla="*/ 66 w 117"/>
                <a:gd name="T45" fmla="*/ 116 h 121"/>
                <a:gd name="T46" fmla="*/ 72 w 117"/>
                <a:gd name="T47" fmla="*/ 121 h 121"/>
                <a:gd name="T48" fmla="*/ 89 w 117"/>
                <a:gd name="T49" fmla="*/ 114 h 121"/>
                <a:gd name="T50" fmla="*/ 88 w 117"/>
                <a:gd name="T51" fmla="*/ 104 h 121"/>
                <a:gd name="T52" fmla="*/ 83 w 117"/>
                <a:gd name="T53" fmla="*/ 99 h 121"/>
                <a:gd name="T54" fmla="*/ 81 w 117"/>
                <a:gd name="T55" fmla="*/ 96 h 121"/>
                <a:gd name="T56" fmla="*/ 81 w 117"/>
                <a:gd name="T57" fmla="*/ 94 h 121"/>
                <a:gd name="T58" fmla="*/ 84 w 117"/>
                <a:gd name="T59" fmla="*/ 89 h 121"/>
                <a:gd name="T60" fmla="*/ 109 w 117"/>
                <a:gd name="T61" fmla="*/ 82 h 121"/>
                <a:gd name="T62" fmla="*/ 98 w 117"/>
                <a:gd name="T63" fmla="*/ 2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7" h="121">
                  <a:moveTo>
                    <a:pt x="83" y="42"/>
                  </a:moveTo>
                  <a:cubicBezTo>
                    <a:pt x="65" y="62"/>
                    <a:pt x="38" y="32"/>
                    <a:pt x="59" y="5"/>
                  </a:cubicBezTo>
                  <a:cubicBezTo>
                    <a:pt x="60" y="3"/>
                    <a:pt x="62" y="1"/>
                    <a:pt x="64" y="0"/>
                  </a:cubicBezTo>
                  <a:cubicBezTo>
                    <a:pt x="0" y="23"/>
                    <a:pt x="0" y="23"/>
                    <a:pt x="0" y="23"/>
                  </a:cubicBezTo>
                  <a:cubicBezTo>
                    <a:pt x="0" y="23"/>
                    <a:pt x="0" y="24"/>
                    <a:pt x="1" y="24"/>
                  </a:cubicBezTo>
                  <a:cubicBezTo>
                    <a:pt x="1" y="26"/>
                    <a:pt x="1" y="29"/>
                    <a:pt x="2" y="32"/>
                  </a:cubicBezTo>
                  <a:cubicBezTo>
                    <a:pt x="3" y="38"/>
                    <a:pt x="5" y="46"/>
                    <a:pt x="7" y="51"/>
                  </a:cubicBezTo>
                  <a:cubicBezTo>
                    <a:pt x="7" y="53"/>
                    <a:pt x="8" y="54"/>
                    <a:pt x="8" y="55"/>
                  </a:cubicBezTo>
                  <a:cubicBezTo>
                    <a:pt x="9" y="55"/>
                    <a:pt x="9" y="55"/>
                    <a:pt x="9" y="56"/>
                  </a:cubicBezTo>
                  <a:cubicBezTo>
                    <a:pt x="9" y="56"/>
                    <a:pt x="9" y="56"/>
                    <a:pt x="9" y="56"/>
                  </a:cubicBezTo>
                  <a:cubicBezTo>
                    <a:pt x="9" y="55"/>
                    <a:pt x="10" y="55"/>
                    <a:pt x="10" y="54"/>
                  </a:cubicBezTo>
                  <a:cubicBezTo>
                    <a:pt x="11" y="53"/>
                    <a:pt x="13" y="51"/>
                    <a:pt x="15" y="50"/>
                  </a:cubicBezTo>
                  <a:cubicBezTo>
                    <a:pt x="16" y="49"/>
                    <a:pt x="17" y="48"/>
                    <a:pt x="18" y="48"/>
                  </a:cubicBezTo>
                  <a:cubicBezTo>
                    <a:pt x="18" y="48"/>
                    <a:pt x="19" y="48"/>
                    <a:pt x="19" y="48"/>
                  </a:cubicBezTo>
                  <a:cubicBezTo>
                    <a:pt x="19" y="48"/>
                    <a:pt x="19" y="48"/>
                    <a:pt x="19" y="48"/>
                  </a:cubicBezTo>
                  <a:cubicBezTo>
                    <a:pt x="23" y="46"/>
                    <a:pt x="27" y="47"/>
                    <a:pt x="31" y="49"/>
                  </a:cubicBezTo>
                  <a:cubicBezTo>
                    <a:pt x="35" y="51"/>
                    <a:pt x="38" y="54"/>
                    <a:pt x="40" y="59"/>
                  </a:cubicBezTo>
                  <a:cubicBezTo>
                    <a:pt x="41" y="62"/>
                    <a:pt x="42" y="66"/>
                    <a:pt x="42" y="69"/>
                  </a:cubicBezTo>
                  <a:cubicBezTo>
                    <a:pt x="42" y="72"/>
                    <a:pt x="41" y="75"/>
                    <a:pt x="38" y="78"/>
                  </a:cubicBezTo>
                  <a:cubicBezTo>
                    <a:pt x="37" y="80"/>
                    <a:pt x="35" y="81"/>
                    <a:pt x="33" y="82"/>
                  </a:cubicBezTo>
                  <a:cubicBezTo>
                    <a:pt x="33" y="82"/>
                    <a:pt x="33" y="82"/>
                    <a:pt x="32" y="82"/>
                  </a:cubicBezTo>
                  <a:cubicBezTo>
                    <a:pt x="32" y="82"/>
                    <a:pt x="32" y="82"/>
                    <a:pt x="32" y="82"/>
                  </a:cubicBezTo>
                  <a:cubicBezTo>
                    <a:pt x="31" y="82"/>
                    <a:pt x="30" y="83"/>
                    <a:pt x="29" y="83"/>
                  </a:cubicBezTo>
                  <a:cubicBezTo>
                    <a:pt x="26" y="83"/>
                    <a:pt x="23" y="83"/>
                    <a:pt x="22" y="83"/>
                  </a:cubicBezTo>
                  <a:cubicBezTo>
                    <a:pt x="21" y="83"/>
                    <a:pt x="20" y="83"/>
                    <a:pt x="19" y="82"/>
                  </a:cubicBezTo>
                  <a:cubicBezTo>
                    <a:pt x="19" y="83"/>
                    <a:pt x="19" y="83"/>
                    <a:pt x="19" y="83"/>
                  </a:cubicBezTo>
                  <a:cubicBezTo>
                    <a:pt x="20" y="85"/>
                    <a:pt x="21" y="87"/>
                    <a:pt x="22" y="90"/>
                  </a:cubicBezTo>
                  <a:cubicBezTo>
                    <a:pt x="23" y="93"/>
                    <a:pt x="24" y="97"/>
                    <a:pt x="25" y="100"/>
                  </a:cubicBezTo>
                  <a:cubicBezTo>
                    <a:pt x="26" y="101"/>
                    <a:pt x="26" y="102"/>
                    <a:pt x="27" y="103"/>
                  </a:cubicBezTo>
                  <a:cubicBezTo>
                    <a:pt x="28" y="106"/>
                    <a:pt x="29" y="108"/>
                    <a:pt x="30" y="110"/>
                  </a:cubicBezTo>
                  <a:cubicBezTo>
                    <a:pt x="36" y="107"/>
                    <a:pt x="44" y="104"/>
                    <a:pt x="51" y="101"/>
                  </a:cubicBezTo>
                  <a:cubicBezTo>
                    <a:pt x="52" y="101"/>
                    <a:pt x="53" y="100"/>
                    <a:pt x="54" y="100"/>
                  </a:cubicBezTo>
                  <a:cubicBezTo>
                    <a:pt x="55" y="100"/>
                    <a:pt x="56" y="100"/>
                    <a:pt x="56" y="99"/>
                  </a:cubicBezTo>
                  <a:cubicBezTo>
                    <a:pt x="58" y="99"/>
                    <a:pt x="59" y="98"/>
                    <a:pt x="60" y="98"/>
                  </a:cubicBezTo>
                  <a:cubicBezTo>
                    <a:pt x="61" y="98"/>
                    <a:pt x="61" y="98"/>
                    <a:pt x="61" y="98"/>
                  </a:cubicBezTo>
                  <a:cubicBezTo>
                    <a:pt x="61" y="98"/>
                    <a:pt x="61" y="98"/>
                    <a:pt x="62" y="98"/>
                  </a:cubicBezTo>
                  <a:cubicBezTo>
                    <a:pt x="62" y="98"/>
                    <a:pt x="62" y="98"/>
                    <a:pt x="62" y="98"/>
                  </a:cubicBezTo>
                  <a:cubicBezTo>
                    <a:pt x="62" y="98"/>
                    <a:pt x="63" y="98"/>
                    <a:pt x="63" y="98"/>
                  </a:cubicBezTo>
                  <a:cubicBezTo>
                    <a:pt x="63" y="98"/>
                    <a:pt x="64" y="99"/>
                    <a:pt x="65" y="99"/>
                  </a:cubicBezTo>
                  <a:cubicBezTo>
                    <a:pt x="65" y="100"/>
                    <a:pt x="66" y="101"/>
                    <a:pt x="66" y="101"/>
                  </a:cubicBezTo>
                  <a:cubicBezTo>
                    <a:pt x="66" y="101"/>
                    <a:pt x="66" y="101"/>
                    <a:pt x="66" y="101"/>
                  </a:cubicBezTo>
                  <a:cubicBezTo>
                    <a:pt x="66" y="101"/>
                    <a:pt x="66" y="101"/>
                    <a:pt x="66" y="101"/>
                  </a:cubicBezTo>
                  <a:cubicBezTo>
                    <a:pt x="66" y="103"/>
                    <a:pt x="66" y="104"/>
                    <a:pt x="66" y="105"/>
                  </a:cubicBezTo>
                  <a:cubicBezTo>
                    <a:pt x="66" y="106"/>
                    <a:pt x="66" y="106"/>
                    <a:pt x="66" y="107"/>
                  </a:cubicBezTo>
                  <a:cubicBezTo>
                    <a:pt x="65" y="109"/>
                    <a:pt x="65" y="111"/>
                    <a:pt x="65" y="113"/>
                  </a:cubicBezTo>
                  <a:cubicBezTo>
                    <a:pt x="66" y="114"/>
                    <a:pt x="66" y="115"/>
                    <a:pt x="66" y="116"/>
                  </a:cubicBezTo>
                  <a:cubicBezTo>
                    <a:pt x="67" y="117"/>
                    <a:pt x="68" y="118"/>
                    <a:pt x="68" y="119"/>
                  </a:cubicBezTo>
                  <a:cubicBezTo>
                    <a:pt x="69" y="120"/>
                    <a:pt x="70" y="121"/>
                    <a:pt x="72" y="121"/>
                  </a:cubicBezTo>
                  <a:cubicBezTo>
                    <a:pt x="74" y="121"/>
                    <a:pt x="78" y="121"/>
                    <a:pt x="82" y="120"/>
                  </a:cubicBezTo>
                  <a:cubicBezTo>
                    <a:pt x="85" y="118"/>
                    <a:pt x="87" y="116"/>
                    <a:pt x="89" y="114"/>
                  </a:cubicBezTo>
                  <a:cubicBezTo>
                    <a:pt x="90" y="111"/>
                    <a:pt x="90" y="108"/>
                    <a:pt x="89" y="106"/>
                  </a:cubicBezTo>
                  <a:cubicBezTo>
                    <a:pt x="89" y="105"/>
                    <a:pt x="89" y="104"/>
                    <a:pt x="88" y="104"/>
                  </a:cubicBezTo>
                  <a:cubicBezTo>
                    <a:pt x="87" y="102"/>
                    <a:pt x="86" y="101"/>
                    <a:pt x="86" y="101"/>
                  </a:cubicBezTo>
                  <a:cubicBezTo>
                    <a:pt x="85" y="100"/>
                    <a:pt x="84" y="100"/>
                    <a:pt x="83" y="99"/>
                  </a:cubicBezTo>
                  <a:cubicBezTo>
                    <a:pt x="83" y="98"/>
                    <a:pt x="82" y="97"/>
                    <a:pt x="81" y="96"/>
                  </a:cubicBezTo>
                  <a:cubicBezTo>
                    <a:pt x="81" y="96"/>
                    <a:pt x="81" y="96"/>
                    <a:pt x="81" y="96"/>
                  </a:cubicBezTo>
                  <a:cubicBezTo>
                    <a:pt x="81" y="96"/>
                    <a:pt x="81" y="96"/>
                    <a:pt x="81" y="96"/>
                  </a:cubicBezTo>
                  <a:cubicBezTo>
                    <a:pt x="81" y="96"/>
                    <a:pt x="81" y="95"/>
                    <a:pt x="81" y="94"/>
                  </a:cubicBezTo>
                  <a:cubicBezTo>
                    <a:pt x="81" y="93"/>
                    <a:pt x="82" y="92"/>
                    <a:pt x="82" y="91"/>
                  </a:cubicBezTo>
                  <a:cubicBezTo>
                    <a:pt x="83" y="90"/>
                    <a:pt x="83" y="90"/>
                    <a:pt x="84" y="89"/>
                  </a:cubicBezTo>
                  <a:cubicBezTo>
                    <a:pt x="86" y="88"/>
                    <a:pt x="87" y="87"/>
                    <a:pt x="90" y="87"/>
                  </a:cubicBezTo>
                  <a:cubicBezTo>
                    <a:pt x="95" y="85"/>
                    <a:pt x="103" y="83"/>
                    <a:pt x="109" y="82"/>
                  </a:cubicBezTo>
                  <a:cubicBezTo>
                    <a:pt x="113" y="81"/>
                    <a:pt x="115" y="80"/>
                    <a:pt x="117" y="80"/>
                  </a:cubicBezTo>
                  <a:cubicBezTo>
                    <a:pt x="98" y="27"/>
                    <a:pt x="98" y="27"/>
                    <a:pt x="98" y="27"/>
                  </a:cubicBezTo>
                  <a:cubicBezTo>
                    <a:pt x="94" y="31"/>
                    <a:pt x="90" y="36"/>
                    <a:pt x="83" y="4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2" name="Freeform 14"/>
            <p:cNvSpPr/>
            <p:nvPr/>
          </p:nvSpPr>
          <p:spPr bwMode="auto">
            <a:xfrm>
              <a:off x="1106488" y="3840163"/>
              <a:ext cx="533400" cy="465137"/>
            </a:xfrm>
            <a:custGeom>
              <a:avLst/>
              <a:gdLst>
                <a:gd name="T0" fmla="*/ 114 w 177"/>
                <a:gd name="T1" fmla="*/ 13 h 154"/>
                <a:gd name="T2" fmla="*/ 41 w 177"/>
                <a:gd name="T3" fmla="*/ 34 h 154"/>
                <a:gd name="T4" fmla="*/ 2 w 177"/>
                <a:gd name="T5" fmla="*/ 82 h 154"/>
                <a:gd name="T6" fmla="*/ 2 w 177"/>
                <a:gd name="T7" fmla="*/ 122 h 154"/>
                <a:gd name="T8" fmla="*/ 31 w 177"/>
                <a:gd name="T9" fmla="*/ 112 h 154"/>
                <a:gd name="T10" fmla="*/ 34 w 177"/>
                <a:gd name="T11" fmla="*/ 94 h 154"/>
                <a:gd name="T12" fmla="*/ 55 w 177"/>
                <a:gd name="T13" fmla="*/ 70 h 154"/>
                <a:gd name="T14" fmla="*/ 76 w 177"/>
                <a:gd name="T15" fmla="*/ 72 h 154"/>
                <a:gd name="T16" fmla="*/ 80 w 177"/>
                <a:gd name="T17" fmla="*/ 92 h 154"/>
                <a:gd name="T18" fmla="*/ 54 w 177"/>
                <a:gd name="T19" fmla="*/ 117 h 154"/>
                <a:gd name="T20" fmla="*/ 64 w 177"/>
                <a:gd name="T21" fmla="*/ 151 h 154"/>
                <a:gd name="T22" fmla="*/ 120 w 177"/>
                <a:gd name="T23" fmla="*/ 106 h 154"/>
                <a:gd name="T24" fmla="*/ 162 w 177"/>
                <a:gd name="T25" fmla="*/ 60 h 154"/>
                <a:gd name="T26" fmla="*/ 177 w 177"/>
                <a:gd name="T27" fmla="*/ 40 h 154"/>
                <a:gd name="T28" fmla="*/ 131 w 177"/>
                <a:gd name="T29" fmla="*/ 0 h 154"/>
                <a:gd name="T30" fmla="*/ 114 w 177"/>
                <a:gd name="T31" fmla="*/ 13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7" h="154">
                  <a:moveTo>
                    <a:pt x="114" y="13"/>
                  </a:moveTo>
                  <a:cubicBezTo>
                    <a:pt x="85" y="23"/>
                    <a:pt x="68" y="25"/>
                    <a:pt x="41" y="34"/>
                  </a:cubicBezTo>
                  <a:cubicBezTo>
                    <a:pt x="36" y="34"/>
                    <a:pt x="2" y="82"/>
                    <a:pt x="2" y="82"/>
                  </a:cubicBezTo>
                  <a:cubicBezTo>
                    <a:pt x="2" y="82"/>
                    <a:pt x="0" y="94"/>
                    <a:pt x="2" y="122"/>
                  </a:cubicBezTo>
                  <a:cubicBezTo>
                    <a:pt x="2" y="125"/>
                    <a:pt x="31" y="112"/>
                    <a:pt x="31" y="112"/>
                  </a:cubicBezTo>
                  <a:cubicBezTo>
                    <a:pt x="33" y="98"/>
                    <a:pt x="34" y="94"/>
                    <a:pt x="34" y="94"/>
                  </a:cubicBezTo>
                  <a:cubicBezTo>
                    <a:pt x="55" y="70"/>
                    <a:pt x="55" y="70"/>
                    <a:pt x="55" y="70"/>
                  </a:cubicBezTo>
                  <a:cubicBezTo>
                    <a:pt x="63" y="74"/>
                    <a:pt x="81" y="78"/>
                    <a:pt x="76" y="72"/>
                  </a:cubicBezTo>
                  <a:cubicBezTo>
                    <a:pt x="82" y="78"/>
                    <a:pt x="82" y="86"/>
                    <a:pt x="80" y="92"/>
                  </a:cubicBezTo>
                  <a:cubicBezTo>
                    <a:pt x="75" y="98"/>
                    <a:pt x="63" y="109"/>
                    <a:pt x="54" y="117"/>
                  </a:cubicBezTo>
                  <a:cubicBezTo>
                    <a:pt x="43" y="125"/>
                    <a:pt x="44" y="154"/>
                    <a:pt x="64" y="151"/>
                  </a:cubicBezTo>
                  <a:cubicBezTo>
                    <a:pt x="74" y="140"/>
                    <a:pt x="95" y="119"/>
                    <a:pt x="120" y="106"/>
                  </a:cubicBezTo>
                  <a:cubicBezTo>
                    <a:pt x="136" y="97"/>
                    <a:pt x="149" y="84"/>
                    <a:pt x="162" y="60"/>
                  </a:cubicBezTo>
                  <a:cubicBezTo>
                    <a:pt x="163" y="57"/>
                    <a:pt x="175" y="44"/>
                    <a:pt x="177" y="40"/>
                  </a:cubicBezTo>
                  <a:cubicBezTo>
                    <a:pt x="131" y="0"/>
                    <a:pt x="131" y="0"/>
                    <a:pt x="131" y="0"/>
                  </a:cubicBezTo>
                  <a:cubicBezTo>
                    <a:pt x="123" y="7"/>
                    <a:pt x="117" y="12"/>
                    <a:pt x="114" y="1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5" name="Freeform 15"/>
            <p:cNvSpPr/>
            <p:nvPr/>
          </p:nvSpPr>
          <p:spPr bwMode="auto">
            <a:xfrm>
              <a:off x="985838" y="4546600"/>
              <a:ext cx="358775" cy="284162"/>
            </a:xfrm>
            <a:custGeom>
              <a:avLst/>
              <a:gdLst>
                <a:gd name="T0" fmla="*/ 110 w 119"/>
                <a:gd name="T1" fmla="*/ 2 h 94"/>
                <a:gd name="T2" fmla="*/ 90 w 119"/>
                <a:gd name="T3" fmla="*/ 0 h 94"/>
                <a:gd name="T4" fmla="*/ 86 w 119"/>
                <a:gd name="T5" fmla="*/ 0 h 94"/>
                <a:gd name="T6" fmla="*/ 85 w 119"/>
                <a:gd name="T7" fmla="*/ 0 h 94"/>
                <a:gd name="T8" fmla="*/ 85 w 119"/>
                <a:gd name="T9" fmla="*/ 1 h 94"/>
                <a:gd name="T10" fmla="*/ 86 w 119"/>
                <a:gd name="T11" fmla="*/ 2 h 94"/>
                <a:gd name="T12" fmla="*/ 89 w 119"/>
                <a:gd name="T13" fmla="*/ 8 h 94"/>
                <a:gd name="T14" fmla="*/ 89 w 119"/>
                <a:gd name="T15" fmla="*/ 12 h 94"/>
                <a:gd name="T16" fmla="*/ 89 w 119"/>
                <a:gd name="T17" fmla="*/ 12 h 94"/>
                <a:gd name="T18" fmla="*/ 89 w 119"/>
                <a:gd name="T19" fmla="*/ 12 h 94"/>
                <a:gd name="T20" fmla="*/ 84 w 119"/>
                <a:gd name="T21" fmla="*/ 23 h 94"/>
                <a:gd name="T22" fmla="*/ 71 w 119"/>
                <a:gd name="T23" fmla="*/ 28 h 94"/>
                <a:gd name="T24" fmla="*/ 61 w 119"/>
                <a:gd name="T25" fmla="*/ 26 h 94"/>
                <a:gd name="T26" fmla="*/ 54 w 119"/>
                <a:gd name="T27" fmla="*/ 20 h 94"/>
                <a:gd name="T28" fmla="*/ 52 w 119"/>
                <a:gd name="T29" fmla="*/ 15 h 94"/>
                <a:gd name="T30" fmla="*/ 52 w 119"/>
                <a:gd name="T31" fmla="*/ 13 h 94"/>
                <a:gd name="T32" fmla="*/ 53 w 119"/>
                <a:gd name="T33" fmla="*/ 10 h 94"/>
                <a:gd name="T34" fmla="*/ 55 w 119"/>
                <a:gd name="T35" fmla="*/ 3 h 94"/>
                <a:gd name="T36" fmla="*/ 57 w 119"/>
                <a:gd name="T37" fmla="*/ 0 h 94"/>
                <a:gd name="T38" fmla="*/ 56 w 119"/>
                <a:gd name="T39" fmla="*/ 0 h 94"/>
                <a:gd name="T40" fmla="*/ 51 w 119"/>
                <a:gd name="T41" fmla="*/ 0 h 94"/>
                <a:gd name="T42" fmla="*/ 50 w 119"/>
                <a:gd name="T43" fmla="*/ 0 h 94"/>
                <a:gd name="T44" fmla="*/ 34 w 119"/>
                <a:gd name="T45" fmla="*/ 1 h 94"/>
                <a:gd name="T46" fmla="*/ 27 w 119"/>
                <a:gd name="T47" fmla="*/ 1 h 94"/>
                <a:gd name="T48" fmla="*/ 28 w 119"/>
                <a:gd name="T49" fmla="*/ 13 h 94"/>
                <a:gd name="T50" fmla="*/ 28 w 119"/>
                <a:gd name="T51" fmla="*/ 25 h 94"/>
                <a:gd name="T52" fmla="*/ 28 w 119"/>
                <a:gd name="T53" fmla="*/ 30 h 94"/>
                <a:gd name="T54" fmla="*/ 28 w 119"/>
                <a:gd name="T55" fmla="*/ 34 h 94"/>
                <a:gd name="T56" fmla="*/ 27 w 119"/>
                <a:gd name="T57" fmla="*/ 36 h 94"/>
                <a:gd name="T58" fmla="*/ 25 w 119"/>
                <a:gd name="T59" fmla="*/ 38 h 94"/>
                <a:gd name="T60" fmla="*/ 23 w 119"/>
                <a:gd name="T61" fmla="*/ 38 h 94"/>
                <a:gd name="T62" fmla="*/ 23 w 119"/>
                <a:gd name="T63" fmla="*/ 38 h 94"/>
                <a:gd name="T64" fmla="*/ 23 w 119"/>
                <a:gd name="T65" fmla="*/ 38 h 94"/>
                <a:gd name="T66" fmla="*/ 19 w 119"/>
                <a:gd name="T67" fmla="*/ 37 h 94"/>
                <a:gd name="T68" fmla="*/ 17 w 119"/>
                <a:gd name="T69" fmla="*/ 36 h 94"/>
                <a:gd name="T70" fmla="*/ 12 w 119"/>
                <a:gd name="T71" fmla="*/ 33 h 94"/>
                <a:gd name="T72" fmla="*/ 9 w 119"/>
                <a:gd name="T73" fmla="*/ 33 h 94"/>
                <a:gd name="T74" fmla="*/ 5 w 119"/>
                <a:gd name="T75" fmla="*/ 34 h 94"/>
                <a:gd name="T76" fmla="*/ 2 w 119"/>
                <a:gd name="T77" fmla="*/ 37 h 94"/>
                <a:gd name="T78" fmla="*/ 0 w 119"/>
                <a:gd name="T79" fmla="*/ 46 h 94"/>
                <a:gd name="T80" fmla="*/ 3 w 119"/>
                <a:gd name="T81" fmla="*/ 55 h 94"/>
                <a:gd name="T82" fmla="*/ 10 w 119"/>
                <a:gd name="T83" fmla="*/ 58 h 94"/>
                <a:gd name="T84" fmla="*/ 13 w 119"/>
                <a:gd name="T85" fmla="*/ 58 h 94"/>
                <a:gd name="T86" fmla="*/ 16 w 119"/>
                <a:gd name="T87" fmla="*/ 57 h 94"/>
                <a:gd name="T88" fmla="*/ 19 w 119"/>
                <a:gd name="T89" fmla="*/ 55 h 94"/>
                <a:gd name="T90" fmla="*/ 22 w 119"/>
                <a:gd name="T91" fmla="*/ 54 h 94"/>
                <a:gd name="T92" fmla="*/ 22 w 119"/>
                <a:gd name="T93" fmla="*/ 54 h 94"/>
                <a:gd name="T94" fmla="*/ 22 w 119"/>
                <a:gd name="T95" fmla="*/ 54 h 94"/>
                <a:gd name="T96" fmla="*/ 25 w 119"/>
                <a:gd name="T97" fmla="*/ 55 h 94"/>
                <a:gd name="T98" fmla="*/ 27 w 119"/>
                <a:gd name="T99" fmla="*/ 57 h 94"/>
                <a:gd name="T100" fmla="*/ 28 w 119"/>
                <a:gd name="T101" fmla="*/ 59 h 94"/>
                <a:gd name="T102" fmla="*/ 28 w 119"/>
                <a:gd name="T103" fmla="*/ 65 h 94"/>
                <a:gd name="T104" fmla="*/ 26 w 119"/>
                <a:gd name="T105" fmla="*/ 86 h 94"/>
                <a:gd name="T106" fmla="*/ 25 w 119"/>
                <a:gd name="T107" fmla="*/ 94 h 94"/>
                <a:gd name="T108" fmla="*/ 110 w 119"/>
                <a:gd name="T109" fmla="*/ 94 h 94"/>
                <a:gd name="T110" fmla="*/ 119 w 119"/>
                <a:gd name="T111" fmla="*/ 85 h 94"/>
                <a:gd name="T112" fmla="*/ 119 w 119"/>
                <a:gd name="T113" fmla="*/ 3 h 94"/>
                <a:gd name="T114" fmla="*/ 118 w 119"/>
                <a:gd name="T115" fmla="*/ 3 h 94"/>
                <a:gd name="T116" fmla="*/ 110 w 119"/>
                <a:gd name="T117" fmla="*/ 2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19" h="94">
                  <a:moveTo>
                    <a:pt x="110" y="2"/>
                  </a:moveTo>
                  <a:cubicBezTo>
                    <a:pt x="103" y="1"/>
                    <a:pt x="96" y="0"/>
                    <a:pt x="90" y="0"/>
                  </a:cubicBezTo>
                  <a:cubicBezTo>
                    <a:pt x="89" y="0"/>
                    <a:pt x="87" y="0"/>
                    <a:pt x="86" y="0"/>
                  </a:cubicBezTo>
                  <a:cubicBezTo>
                    <a:pt x="86" y="0"/>
                    <a:pt x="85" y="0"/>
                    <a:pt x="85" y="0"/>
                  </a:cubicBezTo>
                  <a:cubicBezTo>
                    <a:pt x="85" y="1"/>
                    <a:pt x="85" y="1"/>
                    <a:pt x="85" y="1"/>
                  </a:cubicBezTo>
                  <a:cubicBezTo>
                    <a:pt x="85" y="1"/>
                    <a:pt x="86" y="1"/>
                    <a:pt x="86" y="2"/>
                  </a:cubicBezTo>
                  <a:cubicBezTo>
                    <a:pt x="87" y="3"/>
                    <a:pt x="88" y="5"/>
                    <a:pt x="89" y="8"/>
                  </a:cubicBezTo>
                  <a:cubicBezTo>
                    <a:pt x="89" y="9"/>
                    <a:pt x="89" y="11"/>
                    <a:pt x="89" y="12"/>
                  </a:cubicBezTo>
                  <a:cubicBezTo>
                    <a:pt x="89" y="12"/>
                    <a:pt x="89" y="12"/>
                    <a:pt x="89" y="12"/>
                  </a:cubicBezTo>
                  <a:cubicBezTo>
                    <a:pt x="89" y="12"/>
                    <a:pt x="89" y="12"/>
                    <a:pt x="89" y="12"/>
                  </a:cubicBezTo>
                  <a:cubicBezTo>
                    <a:pt x="89" y="16"/>
                    <a:pt x="87" y="21"/>
                    <a:pt x="84" y="23"/>
                  </a:cubicBezTo>
                  <a:cubicBezTo>
                    <a:pt x="81" y="26"/>
                    <a:pt x="76" y="28"/>
                    <a:pt x="71" y="28"/>
                  </a:cubicBezTo>
                  <a:cubicBezTo>
                    <a:pt x="68" y="28"/>
                    <a:pt x="65" y="28"/>
                    <a:pt x="61" y="26"/>
                  </a:cubicBezTo>
                  <a:cubicBezTo>
                    <a:pt x="58" y="25"/>
                    <a:pt x="56" y="23"/>
                    <a:pt x="54" y="20"/>
                  </a:cubicBezTo>
                  <a:cubicBezTo>
                    <a:pt x="53" y="18"/>
                    <a:pt x="53" y="17"/>
                    <a:pt x="52" y="15"/>
                  </a:cubicBezTo>
                  <a:cubicBezTo>
                    <a:pt x="52" y="14"/>
                    <a:pt x="52" y="14"/>
                    <a:pt x="52" y="13"/>
                  </a:cubicBezTo>
                  <a:cubicBezTo>
                    <a:pt x="52" y="12"/>
                    <a:pt x="52" y="11"/>
                    <a:pt x="53" y="10"/>
                  </a:cubicBezTo>
                  <a:cubicBezTo>
                    <a:pt x="53" y="7"/>
                    <a:pt x="54" y="4"/>
                    <a:pt x="55" y="3"/>
                  </a:cubicBezTo>
                  <a:cubicBezTo>
                    <a:pt x="56" y="2"/>
                    <a:pt x="56" y="1"/>
                    <a:pt x="57" y="0"/>
                  </a:cubicBezTo>
                  <a:cubicBezTo>
                    <a:pt x="57" y="0"/>
                    <a:pt x="56" y="0"/>
                    <a:pt x="56" y="0"/>
                  </a:cubicBezTo>
                  <a:cubicBezTo>
                    <a:pt x="55" y="0"/>
                    <a:pt x="53" y="0"/>
                    <a:pt x="51" y="0"/>
                  </a:cubicBezTo>
                  <a:cubicBezTo>
                    <a:pt x="51" y="0"/>
                    <a:pt x="50" y="0"/>
                    <a:pt x="50" y="0"/>
                  </a:cubicBezTo>
                  <a:cubicBezTo>
                    <a:pt x="45" y="0"/>
                    <a:pt x="39" y="0"/>
                    <a:pt x="34" y="1"/>
                  </a:cubicBezTo>
                  <a:cubicBezTo>
                    <a:pt x="31" y="1"/>
                    <a:pt x="29" y="1"/>
                    <a:pt x="27" y="1"/>
                  </a:cubicBezTo>
                  <a:cubicBezTo>
                    <a:pt x="27" y="5"/>
                    <a:pt x="28" y="9"/>
                    <a:pt x="28" y="13"/>
                  </a:cubicBezTo>
                  <a:cubicBezTo>
                    <a:pt x="28" y="17"/>
                    <a:pt x="28" y="21"/>
                    <a:pt x="28" y="25"/>
                  </a:cubicBezTo>
                  <a:cubicBezTo>
                    <a:pt x="28" y="27"/>
                    <a:pt x="28" y="28"/>
                    <a:pt x="28" y="30"/>
                  </a:cubicBezTo>
                  <a:cubicBezTo>
                    <a:pt x="28" y="31"/>
                    <a:pt x="28" y="33"/>
                    <a:pt x="28" y="34"/>
                  </a:cubicBezTo>
                  <a:cubicBezTo>
                    <a:pt x="27" y="35"/>
                    <a:pt x="27" y="35"/>
                    <a:pt x="27" y="36"/>
                  </a:cubicBezTo>
                  <a:cubicBezTo>
                    <a:pt x="26" y="37"/>
                    <a:pt x="26" y="37"/>
                    <a:pt x="25" y="38"/>
                  </a:cubicBezTo>
                  <a:cubicBezTo>
                    <a:pt x="24" y="38"/>
                    <a:pt x="24" y="38"/>
                    <a:pt x="23" y="38"/>
                  </a:cubicBezTo>
                  <a:cubicBezTo>
                    <a:pt x="23" y="38"/>
                    <a:pt x="23" y="38"/>
                    <a:pt x="23" y="38"/>
                  </a:cubicBezTo>
                  <a:cubicBezTo>
                    <a:pt x="23" y="38"/>
                    <a:pt x="23" y="38"/>
                    <a:pt x="23" y="38"/>
                  </a:cubicBezTo>
                  <a:cubicBezTo>
                    <a:pt x="21" y="38"/>
                    <a:pt x="20" y="38"/>
                    <a:pt x="19" y="37"/>
                  </a:cubicBezTo>
                  <a:cubicBezTo>
                    <a:pt x="19" y="37"/>
                    <a:pt x="18" y="36"/>
                    <a:pt x="17" y="36"/>
                  </a:cubicBezTo>
                  <a:cubicBezTo>
                    <a:pt x="16" y="35"/>
                    <a:pt x="14" y="34"/>
                    <a:pt x="12" y="33"/>
                  </a:cubicBezTo>
                  <a:cubicBezTo>
                    <a:pt x="11" y="33"/>
                    <a:pt x="10" y="33"/>
                    <a:pt x="9" y="33"/>
                  </a:cubicBezTo>
                  <a:cubicBezTo>
                    <a:pt x="7" y="33"/>
                    <a:pt x="6" y="34"/>
                    <a:pt x="5" y="34"/>
                  </a:cubicBezTo>
                  <a:cubicBezTo>
                    <a:pt x="4" y="35"/>
                    <a:pt x="3" y="36"/>
                    <a:pt x="2" y="37"/>
                  </a:cubicBezTo>
                  <a:cubicBezTo>
                    <a:pt x="1" y="39"/>
                    <a:pt x="0" y="43"/>
                    <a:pt x="0" y="46"/>
                  </a:cubicBezTo>
                  <a:cubicBezTo>
                    <a:pt x="0" y="50"/>
                    <a:pt x="1" y="53"/>
                    <a:pt x="3" y="55"/>
                  </a:cubicBezTo>
                  <a:cubicBezTo>
                    <a:pt x="5" y="57"/>
                    <a:pt x="8" y="58"/>
                    <a:pt x="10" y="58"/>
                  </a:cubicBezTo>
                  <a:cubicBezTo>
                    <a:pt x="11" y="58"/>
                    <a:pt x="12" y="58"/>
                    <a:pt x="13" y="58"/>
                  </a:cubicBezTo>
                  <a:cubicBezTo>
                    <a:pt x="14" y="58"/>
                    <a:pt x="15" y="57"/>
                    <a:pt x="16" y="57"/>
                  </a:cubicBezTo>
                  <a:cubicBezTo>
                    <a:pt x="17" y="56"/>
                    <a:pt x="18" y="56"/>
                    <a:pt x="19" y="55"/>
                  </a:cubicBezTo>
                  <a:cubicBezTo>
                    <a:pt x="20" y="55"/>
                    <a:pt x="21" y="54"/>
                    <a:pt x="22" y="54"/>
                  </a:cubicBezTo>
                  <a:cubicBezTo>
                    <a:pt x="22" y="54"/>
                    <a:pt x="22" y="54"/>
                    <a:pt x="22" y="54"/>
                  </a:cubicBezTo>
                  <a:cubicBezTo>
                    <a:pt x="22" y="54"/>
                    <a:pt x="22" y="54"/>
                    <a:pt x="22" y="54"/>
                  </a:cubicBezTo>
                  <a:cubicBezTo>
                    <a:pt x="23" y="54"/>
                    <a:pt x="24" y="54"/>
                    <a:pt x="25" y="55"/>
                  </a:cubicBezTo>
                  <a:cubicBezTo>
                    <a:pt x="26" y="55"/>
                    <a:pt x="26" y="56"/>
                    <a:pt x="27" y="57"/>
                  </a:cubicBezTo>
                  <a:cubicBezTo>
                    <a:pt x="27" y="58"/>
                    <a:pt x="28" y="58"/>
                    <a:pt x="28" y="59"/>
                  </a:cubicBezTo>
                  <a:cubicBezTo>
                    <a:pt x="28" y="61"/>
                    <a:pt x="28" y="63"/>
                    <a:pt x="28" y="65"/>
                  </a:cubicBezTo>
                  <a:cubicBezTo>
                    <a:pt x="28" y="71"/>
                    <a:pt x="27" y="79"/>
                    <a:pt x="26" y="86"/>
                  </a:cubicBezTo>
                  <a:cubicBezTo>
                    <a:pt x="26" y="89"/>
                    <a:pt x="25" y="92"/>
                    <a:pt x="25" y="94"/>
                  </a:cubicBezTo>
                  <a:cubicBezTo>
                    <a:pt x="110" y="94"/>
                    <a:pt x="110" y="94"/>
                    <a:pt x="110" y="94"/>
                  </a:cubicBezTo>
                  <a:cubicBezTo>
                    <a:pt x="115" y="94"/>
                    <a:pt x="119" y="90"/>
                    <a:pt x="119" y="85"/>
                  </a:cubicBezTo>
                  <a:cubicBezTo>
                    <a:pt x="119" y="3"/>
                    <a:pt x="119" y="3"/>
                    <a:pt x="119" y="3"/>
                  </a:cubicBezTo>
                  <a:cubicBezTo>
                    <a:pt x="118" y="3"/>
                    <a:pt x="118" y="3"/>
                    <a:pt x="118" y="3"/>
                  </a:cubicBezTo>
                  <a:cubicBezTo>
                    <a:pt x="116" y="3"/>
                    <a:pt x="113" y="2"/>
                    <a:pt x="110" y="2"/>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6" name="Freeform 16"/>
            <p:cNvSpPr/>
            <p:nvPr/>
          </p:nvSpPr>
          <p:spPr bwMode="auto">
            <a:xfrm>
              <a:off x="771525" y="4256088"/>
              <a:ext cx="355600" cy="280987"/>
            </a:xfrm>
            <a:custGeom>
              <a:avLst/>
              <a:gdLst>
                <a:gd name="T0" fmla="*/ 9 w 118"/>
                <a:gd name="T1" fmla="*/ 91 h 93"/>
                <a:gd name="T2" fmla="*/ 28 w 118"/>
                <a:gd name="T3" fmla="*/ 93 h 93"/>
                <a:gd name="T4" fmla="*/ 32 w 118"/>
                <a:gd name="T5" fmla="*/ 93 h 93"/>
                <a:gd name="T6" fmla="*/ 33 w 118"/>
                <a:gd name="T7" fmla="*/ 93 h 93"/>
                <a:gd name="T8" fmla="*/ 33 w 118"/>
                <a:gd name="T9" fmla="*/ 93 h 93"/>
                <a:gd name="T10" fmla="*/ 32 w 118"/>
                <a:gd name="T11" fmla="*/ 91 h 93"/>
                <a:gd name="T12" fmla="*/ 30 w 118"/>
                <a:gd name="T13" fmla="*/ 85 h 93"/>
                <a:gd name="T14" fmla="*/ 29 w 118"/>
                <a:gd name="T15" fmla="*/ 81 h 93"/>
                <a:gd name="T16" fmla="*/ 29 w 118"/>
                <a:gd name="T17" fmla="*/ 81 h 93"/>
                <a:gd name="T18" fmla="*/ 35 w 118"/>
                <a:gd name="T19" fmla="*/ 70 h 93"/>
                <a:gd name="T20" fmla="*/ 47 w 118"/>
                <a:gd name="T21" fmla="*/ 65 h 93"/>
                <a:gd name="T22" fmla="*/ 57 w 118"/>
                <a:gd name="T23" fmla="*/ 67 h 93"/>
                <a:gd name="T24" fmla="*/ 64 w 118"/>
                <a:gd name="T25" fmla="*/ 73 h 93"/>
                <a:gd name="T26" fmla="*/ 66 w 118"/>
                <a:gd name="T27" fmla="*/ 80 h 93"/>
                <a:gd name="T28" fmla="*/ 66 w 118"/>
                <a:gd name="T29" fmla="*/ 80 h 93"/>
                <a:gd name="T30" fmla="*/ 66 w 118"/>
                <a:gd name="T31" fmla="*/ 80 h 93"/>
                <a:gd name="T32" fmla="*/ 66 w 118"/>
                <a:gd name="T33" fmla="*/ 84 h 93"/>
                <a:gd name="T34" fmla="*/ 63 w 118"/>
                <a:gd name="T35" fmla="*/ 90 h 93"/>
                <a:gd name="T36" fmla="*/ 62 w 118"/>
                <a:gd name="T37" fmla="*/ 93 h 93"/>
                <a:gd name="T38" fmla="*/ 62 w 118"/>
                <a:gd name="T39" fmla="*/ 93 h 93"/>
                <a:gd name="T40" fmla="*/ 67 w 118"/>
                <a:gd name="T41" fmla="*/ 93 h 93"/>
                <a:gd name="T42" fmla="*/ 69 w 118"/>
                <a:gd name="T43" fmla="*/ 93 h 93"/>
                <a:gd name="T44" fmla="*/ 84 w 118"/>
                <a:gd name="T45" fmla="*/ 93 h 93"/>
                <a:gd name="T46" fmla="*/ 91 w 118"/>
                <a:gd name="T47" fmla="*/ 92 h 93"/>
                <a:gd name="T48" fmla="*/ 91 w 118"/>
                <a:gd name="T49" fmla="*/ 80 h 93"/>
                <a:gd name="T50" fmla="*/ 90 w 118"/>
                <a:gd name="T51" fmla="*/ 68 h 93"/>
                <a:gd name="T52" fmla="*/ 90 w 118"/>
                <a:gd name="T53" fmla="*/ 63 h 93"/>
                <a:gd name="T54" fmla="*/ 91 w 118"/>
                <a:gd name="T55" fmla="*/ 59 h 93"/>
                <a:gd name="T56" fmla="*/ 92 w 118"/>
                <a:gd name="T57" fmla="*/ 57 h 93"/>
                <a:gd name="T58" fmla="*/ 94 w 118"/>
                <a:gd name="T59" fmla="*/ 56 h 93"/>
                <a:gd name="T60" fmla="*/ 96 w 118"/>
                <a:gd name="T61" fmla="*/ 55 h 93"/>
                <a:gd name="T62" fmla="*/ 96 w 118"/>
                <a:gd name="T63" fmla="*/ 55 h 93"/>
                <a:gd name="T64" fmla="*/ 96 w 118"/>
                <a:gd name="T65" fmla="*/ 55 h 93"/>
                <a:gd name="T66" fmla="*/ 99 w 118"/>
                <a:gd name="T67" fmla="*/ 56 h 93"/>
                <a:gd name="T68" fmla="*/ 101 w 118"/>
                <a:gd name="T69" fmla="*/ 58 h 93"/>
                <a:gd name="T70" fmla="*/ 107 w 118"/>
                <a:gd name="T71" fmla="*/ 60 h 93"/>
                <a:gd name="T72" fmla="*/ 109 w 118"/>
                <a:gd name="T73" fmla="*/ 60 h 93"/>
                <a:gd name="T74" fmla="*/ 113 w 118"/>
                <a:gd name="T75" fmla="*/ 59 h 93"/>
                <a:gd name="T76" fmla="*/ 116 w 118"/>
                <a:gd name="T77" fmla="*/ 57 h 93"/>
                <a:gd name="T78" fmla="*/ 118 w 118"/>
                <a:gd name="T79" fmla="*/ 47 h 93"/>
                <a:gd name="T80" fmla="*/ 115 w 118"/>
                <a:gd name="T81" fmla="*/ 38 h 93"/>
                <a:gd name="T82" fmla="*/ 108 w 118"/>
                <a:gd name="T83" fmla="*/ 35 h 93"/>
                <a:gd name="T84" fmla="*/ 108 w 118"/>
                <a:gd name="T85" fmla="*/ 35 h 93"/>
                <a:gd name="T86" fmla="*/ 106 w 118"/>
                <a:gd name="T87" fmla="*/ 35 h 93"/>
                <a:gd name="T88" fmla="*/ 106 w 118"/>
                <a:gd name="T89" fmla="*/ 35 h 93"/>
                <a:gd name="T90" fmla="*/ 102 w 118"/>
                <a:gd name="T91" fmla="*/ 37 h 93"/>
                <a:gd name="T92" fmla="*/ 99 w 118"/>
                <a:gd name="T93" fmla="*/ 38 h 93"/>
                <a:gd name="T94" fmla="*/ 97 w 118"/>
                <a:gd name="T95" fmla="*/ 39 h 93"/>
                <a:gd name="T96" fmla="*/ 96 w 118"/>
                <a:gd name="T97" fmla="*/ 39 h 93"/>
                <a:gd name="T98" fmla="*/ 96 w 118"/>
                <a:gd name="T99" fmla="*/ 39 h 93"/>
                <a:gd name="T100" fmla="*/ 94 w 118"/>
                <a:gd name="T101" fmla="*/ 38 h 93"/>
                <a:gd name="T102" fmla="*/ 91 w 118"/>
                <a:gd name="T103" fmla="*/ 36 h 93"/>
                <a:gd name="T104" fmla="*/ 91 w 118"/>
                <a:gd name="T105" fmla="*/ 34 h 93"/>
                <a:gd name="T106" fmla="*/ 90 w 118"/>
                <a:gd name="T107" fmla="*/ 28 h 93"/>
                <a:gd name="T108" fmla="*/ 92 w 118"/>
                <a:gd name="T109" fmla="*/ 8 h 93"/>
                <a:gd name="T110" fmla="*/ 93 w 118"/>
                <a:gd name="T111" fmla="*/ 0 h 93"/>
                <a:gd name="T112" fmla="*/ 8 w 118"/>
                <a:gd name="T113" fmla="*/ 0 h 93"/>
                <a:gd name="T114" fmla="*/ 0 w 118"/>
                <a:gd name="T115" fmla="*/ 8 h 93"/>
                <a:gd name="T116" fmla="*/ 0 w 118"/>
                <a:gd name="T117" fmla="*/ 90 h 93"/>
                <a:gd name="T118" fmla="*/ 1 w 118"/>
                <a:gd name="T119" fmla="*/ 90 h 93"/>
                <a:gd name="T120" fmla="*/ 9 w 118"/>
                <a:gd name="T121"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18" h="93">
                  <a:moveTo>
                    <a:pt x="9" y="91"/>
                  </a:moveTo>
                  <a:cubicBezTo>
                    <a:pt x="15" y="92"/>
                    <a:pt x="23" y="93"/>
                    <a:pt x="28" y="93"/>
                  </a:cubicBezTo>
                  <a:cubicBezTo>
                    <a:pt x="30" y="93"/>
                    <a:pt x="31" y="93"/>
                    <a:pt x="32" y="93"/>
                  </a:cubicBezTo>
                  <a:cubicBezTo>
                    <a:pt x="33" y="93"/>
                    <a:pt x="33" y="93"/>
                    <a:pt x="33" y="93"/>
                  </a:cubicBezTo>
                  <a:cubicBezTo>
                    <a:pt x="33" y="93"/>
                    <a:pt x="33" y="93"/>
                    <a:pt x="33" y="93"/>
                  </a:cubicBezTo>
                  <a:cubicBezTo>
                    <a:pt x="33" y="92"/>
                    <a:pt x="33" y="92"/>
                    <a:pt x="32" y="91"/>
                  </a:cubicBezTo>
                  <a:cubicBezTo>
                    <a:pt x="32" y="90"/>
                    <a:pt x="30" y="88"/>
                    <a:pt x="30" y="85"/>
                  </a:cubicBezTo>
                  <a:cubicBezTo>
                    <a:pt x="29" y="84"/>
                    <a:pt x="29" y="83"/>
                    <a:pt x="29" y="81"/>
                  </a:cubicBezTo>
                  <a:cubicBezTo>
                    <a:pt x="29" y="81"/>
                    <a:pt x="29" y="81"/>
                    <a:pt x="29" y="81"/>
                  </a:cubicBezTo>
                  <a:cubicBezTo>
                    <a:pt x="29" y="77"/>
                    <a:pt x="31" y="73"/>
                    <a:pt x="35" y="70"/>
                  </a:cubicBezTo>
                  <a:cubicBezTo>
                    <a:pt x="38" y="67"/>
                    <a:pt x="42" y="65"/>
                    <a:pt x="47" y="65"/>
                  </a:cubicBezTo>
                  <a:cubicBezTo>
                    <a:pt x="50" y="65"/>
                    <a:pt x="54" y="66"/>
                    <a:pt x="57" y="67"/>
                  </a:cubicBezTo>
                  <a:cubicBezTo>
                    <a:pt x="60" y="68"/>
                    <a:pt x="63" y="70"/>
                    <a:pt x="64" y="73"/>
                  </a:cubicBezTo>
                  <a:cubicBezTo>
                    <a:pt x="65" y="75"/>
                    <a:pt x="66" y="77"/>
                    <a:pt x="66" y="80"/>
                  </a:cubicBezTo>
                  <a:cubicBezTo>
                    <a:pt x="66" y="80"/>
                    <a:pt x="66" y="80"/>
                    <a:pt x="66" y="80"/>
                  </a:cubicBezTo>
                  <a:cubicBezTo>
                    <a:pt x="66" y="80"/>
                    <a:pt x="66" y="80"/>
                    <a:pt x="66" y="80"/>
                  </a:cubicBezTo>
                  <a:cubicBezTo>
                    <a:pt x="66" y="81"/>
                    <a:pt x="66" y="82"/>
                    <a:pt x="66" y="84"/>
                  </a:cubicBezTo>
                  <a:cubicBezTo>
                    <a:pt x="65" y="87"/>
                    <a:pt x="64" y="89"/>
                    <a:pt x="63" y="90"/>
                  </a:cubicBezTo>
                  <a:cubicBezTo>
                    <a:pt x="63" y="91"/>
                    <a:pt x="62" y="92"/>
                    <a:pt x="62" y="93"/>
                  </a:cubicBezTo>
                  <a:cubicBezTo>
                    <a:pt x="62" y="93"/>
                    <a:pt x="62" y="93"/>
                    <a:pt x="62" y="93"/>
                  </a:cubicBezTo>
                  <a:cubicBezTo>
                    <a:pt x="64" y="93"/>
                    <a:pt x="65" y="93"/>
                    <a:pt x="67" y="93"/>
                  </a:cubicBezTo>
                  <a:cubicBezTo>
                    <a:pt x="68" y="93"/>
                    <a:pt x="68" y="93"/>
                    <a:pt x="69" y="93"/>
                  </a:cubicBezTo>
                  <a:cubicBezTo>
                    <a:pt x="74" y="93"/>
                    <a:pt x="79" y="93"/>
                    <a:pt x="84" y="93"/>
                  </a:cubicBezTo>
                  <a:cubicBezTo>
                    <a:pt x="87" y="92"/>
                    <a:pt x="90" y="92"/>
                    <a:pt x="91" y="92"/>
                  </a:cubicBezTo>
                  <a:cubicBezTo>
                    <a:pt x="91" y="89"/>
                    <a:pt x="91" y="85"/>
                    <a:pt x="91" y="80"/>
                  </a:cubicBezTo>
                  <a:cubicBezTo>
                    <a:pt x="90" y="76"/>
                    <a:pt x="90" y="72"/>
                    <a:pt x="90" y="68"/>
                  </a:cubicBezTo>
                  <a:cubicBezTo>
                    <a:pt x="90" y="66"/>
                    <a:pt x="90" y="65"/>
                    <a:pt x="90" y="63"/>
                  </a:cubicBezTo>
                  <a:cubicBezTo>
                    <a:pt x="90" y="62"/>
                    <a:pt x="91" y="60"/>
                    <a:pt x="91" y="59"/>
                  </a:cubicBezTo>
                  <a:cubicBezTo>
                    <a:pt x="91" y="59"/>
                    <a:pt x="91" y="58"/>
                    <a:pt x="92" y="57"/>
                  </a:cubicBezTo>
                  <a:cubicBezTo>
                    <a:pt x="92" y="57"/>
                    <a:pt x="93" y="56"/>
                    <a:pt x="94" y="56"/>
                  </a:cubicBezTo>
                  <a:cubicBezTo>
                    <a:pt x="94" y="55"/>
                    <a:pt x="95" y="55"/>
                    <a:pt x="96" y="55"/>
                  </a:cubicBezTo>
                  <a:cubicBezTo>
                    <a:pt x="96" y="55"/>
                    <a:pt x="96" y="55"/>
                    <a:pt x="96" y="55"/>
                  </a:cubicBezTo>
                  <a:cubicBezTo>
                    <a:pt x="96" y="55"/>
                    <a:pt x="96" y="55"/>
                    <a:pt x="96" y="55"/>
                  </a:cubicBezTo>
                  <a:cubicBezTo>
                    <a:pt x="97" y="55"/>
                    <a:pt x="98" y="56"/>
                    <a:pt x="99" y="56"/>
                  </a:cubicBezTo>
                  <a:cubicBezTo>
                    <a:pt x="100" y="57"/>
                    <a:pt x="100" y="57"/>
                    <a:pt x="101" y="58"/>
                  </a:cubicBezTo>
                  <a:cubicBezTo>
                    <a:pt x="103" y="58"/>
                    <a:pt x="104" y="59"/>
                    <a:pt x="107" y="60"/>
                  </a:cubicBezTo>
                  <a:cubicBezTo>
                    <a:pt x="108" y="60"/>
                    <a:pt x="109" y="60"/>
                    <a:pt x="109" y="60"/>
                  </a:cubicBezTo>
                  <a:cubicBezTo>
                    <a:pt x="111" y="60"/>
                    <a:pt x="112" y="60"/>
                    <a:pt x="113" y="59"/>
                  </a:cubicBezTo>
                  <a:cubicBezTo>
                    <a:pt x="114" y="59"/>
                    <a:pt x="115" y="58"/>
                    <a:pt x="116" y="57"/>
                  </a:cubicBezTo>
                  <a:cubicBezTo>
                    <a:pt x="117" y="54"/>
                    <a:pt x="118" y="51"/>
                    <a:pt x="118" y="47"/>
                  </a:cubicBezTo>
                  <a:cubicBezTo>
                    <a:pt x="118" y="43"/>
                    <a:pt x="117" y="40"/>
                    <a:pt x="115" y="38"/>
                  </a:cubicBezTo>
                  <a:cubicBezTo>
                    <a:pt x="113" y="36"/>
                    <a:pt x="111" y="35"/>
                    <a:pt x="108" y="35"/>
                  </a:cubicBezTo>
                  <a:cubicBezTo>
                    <a:pt x="108" y="35"/>
                    <a:pt x="108" y="35"/>
                    <a:pt x="108" y="35"/>
                  </a:cubicBezTo>
                  <a:cubicBezTo>
                    <a:pt x="107" y="35"/>
                    <a:pt x="107" y="35"/>
                    <a:pt x="106" y="35"/>
                  </a:cubicBezTo>
                  <a:cubicBezTo>
                    <a:pt x="106" y="35"/>
                    <a:pt x="106" y="35"/>
                    <a:pt x="106" y="35"/>
                  </a:cubicBezTo>
                  <a:cubicBezTo>
                    <a:pt x="104" y="36"/>
                    <a:pt x="103" y="36"/>
                    <a:pt x="102" y="37"/>
                  </a:cubicBezTo>
                  <a:cubicBezTo>
                    <a:pt x="101" y="37"/>
                    <a:pt x="100" y="38"/>
                    <a:pt x="99" y="38"/>
                  </a:cubicBezTo>
                  <a:cubicBezTo>
                    <a:pt x="99" y="39"/>
                    <a:pt x="98" y="39"/>
                    <a:pt x="97" y="39"/>
                  </a:cubicBezTo>
                  <a:cubicBezTo>
                    <a:pt x="96" y="39"/>
                    <a:pt x="96" y="39"/>
                    <a:pt x="96" y="39"/>
                  </a:cubicBezTo>
                  <a:cubicBezTo>
                    <a:pt x="96" y="39"/>
                    <a:pt x="96" y="39"/>
                    <a:pt x="96" y="39"/>
                  </a:cubicBezTo>
                  <a:cubicBezTo>
                    <a:pt x="95" y="39"/>
                    <a:pt x="95" y="39"/>
                    <a:pt x="94" y="38"/>
                  </a:cubicBezTo>
                  <a:cubicBezTo>
                    <a:pt x="93" y="38"/>
                    <a:pt x="92" y="37"/>
                    <a:pt x="91" y="36"/>
                  </a:cubicBezTo>
                  <a:cubicBezTo>
                    <a:pt x="91" y="36"/>
                    <a:pt x="91" y="35"/>
                    <a:pt x="91" y="34"/>
                  </a:cubicBezTo>
                  <a:cubicBezTo>
                    <a:pt x="90" y="32"/>
                    <a:pt x="90" y="30"/>
                    <a:pt x="90" y="28"/>
                  </a:cubicBezTo>
                  <a:cubicBezTo>
                    <a:pt x="90" y="22"/>
                    <a:pt x="91" y="14"/>
                    <a:pt x="92" y="8"/>
                  </a:cubicBezTo>
                  <a:cubicBezTo>
                    <a:pt x="93" y="4"/>
                    <a:pt x="93" y="2"/>
                    <a:pt x="93" y="0"/>
                  </a:cubicBezTo>
                  <a:cubicBezTo>
                    <a:pt x="8" y="0"/>
                    <a:pt x="8" y="0"/>
                    <a:pt x="8" y="0"/>
                  </a:cubicBezTo>
                  <a:cubicBezTo>
                    <a:pt x="3" y="0"/>
                    <a:pt x="0" y="3"/>
                    <a:pt x="0" y="8"/>
                  </a:cubicBezTo>
                  <a:cubicBezTo>
                    <a:pt x="0" y="90"/>
                    <a:pt x="0" y="90"/>
                    <a:pt x="0" y="90"/>
                  </a:cubicBezTo>
                  <a:cubicBezTo>
                    <a:pt x="0" y="90"/>
                    <a:pt x="0" y="90"/>
                    <a:pt x="1" y="90"/>
                  </a:cubicBezTo>
                  <a:cubicBezTo>
                    <a:pt x="3" y="90"/>
                    <a:pt x="6" y="91"/>
                    <a:pt x="9"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7" name="Freeform 17"/>
            <p:cNvSpPr/>
            <p:nvPr/>
          </p:nvSpPr>
          <p:spPr bwMode="auto">
            <a:xfrm>
              <a:off x="771525" y="4470400"/>
              <a:ext cx="279400" cy="360362"/>
            </a:xfrm>
            <a:custGeom>
              <a:avLst/>
              <a:gdLst>
                <a:gd name="T0" fmla="*/ 93 w 93"/>
                <a:gd name="T1" fmla="*/ 85 h 119"/>
                <a:gd name="T2" fmla="*/ 85 w 93"/>
                <a:gd name="T3" fmla="*/ 89 h 119"/>
                <a:gd name="T4" fmla="*/ 81 w 93"/>
                <a:gd name="T5" fmla="*/ 89 h 119"/>
                <a:gd name="T6" fmla="*/ 70 w 93"/>
                <a:gd name="T7" fmla="*/ 84 h 119"/>
                <a:gd name="T8" fmla="*/ 67 w 93"/>
                <a:gd name="T9" fmla="*/ 61 h 119"/>
                <a:gd name="T10" fmla="*/ 80 w 93"/>
                <a:gd name="T11" fmla="*/ 52 h 119"/>
                <a:gd name="T12" fmla="*/ 80 w 93"/>
                <a:gd name="T13" fmla="*/ 52 h 119"/>
                <a:gd name="T14" fmla="*/ 91 w 93"/>
                <a:gd name="T15" fmla="*/ 55 h 119"/>
                <a:gd name="T16" fmla="*/ 93 w 93"/>
                <a:gd name="T17" fmla="*/ 56 h 119"/>
                <a:gd name="T18" fmla="*/ 93 w 93"/>
                <a:gd name="T19" fmla="*/ 38 h 119"/>
                <a:gd name="T20" fmla="*/ 93 w 93"/>
                <a:gd name="T21" fmla="*/ 38 h 119"/>
                <a:gd name="T22" fmla="*/ 92 w 93"/>
                <a:gd name="T23" fmla="*/ 27 h 119"/>
                <a:gd name="T24" fmla="*/ 67 w 93"/>
                <a:gd name="T25" fmla="*/ 28 h 119"/>
                <a:gd name="T26" fmla="*/ 60 w 93"/>
                <a:gd name="T27" fmla="*/ 27 h 119"/>
                <a:gd name="T28" fmla="*/ 59 w 93"/>
                <a:gd name="T29" fmla="*/ 27 h 119"/>
                <a:gd name="T30" fmla="*/ 57 w 93"/>
                <a:gd name="T31" fmla="*/ 27 h 119"/>
                <a:gd name="T32" fmla="*/ 55 w 93"/>
                <a:gd name="T33" fmla="*/ 23 h 119"/>
                <a:gd name="T34" fmla="*/ 55 w 93"/>
                <a:gd name="T35" fmla="*/ 23 h 119"/>
                <a:gd name="T36" fmla="*/ 58 w 93"/>
                <a:gd name="T37" fmla="*/ 17 h 119"/>
                <a:gd name="T38" fmla="*/ 60 w 93"/>
                <a:gd name="T39" fmla="*/ 9 h 119"/>
                <a:gd name="T40" fmla="*/ 57 w 93"/>
                <a:gd name="T41" fmla="*/ 2 h 119"/>
                <a:gd name="T42" fmla="*/ 38 w 93"/>
                <a:gd name="T43" fmla="*/ 3 h 119"/>
                <a:gd name="T44" fmla="*/ 35 w 93"/>
                <a:gd name="T45" fmla="*/ 13 h 119"/>
                <a:gd name="T46" fmla="*/ 38 w 93"/>
                <a:gd name="T47" fmla="*/ 19 h 119"/>
                <a:gd name="T48" fmla="*/ 39 w 93"/>
                <a:gd name="T49" fmla="*/ 22 h 119"/>
                <a:gd name="T50" fmla="*/ 39 w 93"/>
                <a:gd name="T51" fmla="*/ 24 h 119"/>
                <a:gd name="T52" fmla="*/ 34 w 93"/>
                <a:gd name="T53" fmla="*/ 28 h 119"/>
                <a:gd name="T54" fmla="*/ 8 w 93"/>
                <a:gd name="T55" fmla="*/ 26 h 119"/>
                <a:gd name="T56" fmla="*/ 0 w 93"/>
                <a:gd name="T57" fmla="*/ 110 h 119"/>
                <a:gd name="T58" fmla="*/ 90 w 93"/>
                <a:gd name="T59" fmla="*/ 119 h 119"/>
                <a:gd name="T60" fmla="*/ 91 w 93"/>
                <a:gd name="T61" fmla="*/ 110 h 119"/>
                <a:gd name="T62" fmla="*/ 93 w 93"/>
                <a:gd name="T63" fmla="*/ 8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3" h="119">
                  <a:moveTo>
                    <a:pt x="93" y="85"/>
                  </a:moveTo>
                  <a:cubicBezTo>
                    <a:pt x="93" y="85"/>
                    <a:pt x="93" y="85"/>
                    <a:pt x="93" y="85"/>
                  </a:cubicBezTo>
                  <a:cubicBezTo>
                    <a:pt x="93" y="85"/>
                    <a:pt x="92" y="86"/>
                    <a:pt x="92" y="86"/>
                  </a:cubicBezTo>
                  <a:cubicBezTo>
                    <a:pt x="90" y="87"/>
                    <a:pt x="88" y="88"/>
                    <a:pt x="85" y="89"/>
                  </a:cubicBezTo>
                  <a:cubicBezTo>
                    <a:pt x="84" y="89"/>
                    <a:pt x="83" y="89"/>
                    <a:pt x="82" y="89"/>
                  </a:cubicBezTo>
                  <a:cubicBezTo>
                    <a:pt x="82" y="89"/>
                    <a:pt x="81" y="89"/>
                    <a:pt x="81" y="89"/>
                  </a:cubicBezTo>
                  <a:cubicBezTo>
                    <a:pt x="81" y="89"/>
                    <a:pt x="81" y="89"/>
                    <a:pt x="81" y="89"/>
                  </a:cubicBezTo>
                  <a:cubicBezTo>
                    <a:pt x="77" y="89"/>
                    <a:pt x="73" y="87"/>
                    <a:pt x="70" y="84"/>
                  </a:cubicBezTo>
                  <a:cubicBezTo>
                    <a:pt x="67" y="81"/>
                    <a:pt x="65" y="76"/>
                    <a:pt x="65" y="71"/>
                  </a:cubicBezTo>
                  <a:cubicBezTo>
                    <a:pt x="65" y="68"/>
                    <a:pt x="66" y="65"/>
                    <a:pt x="67" y="61"/>
                  </a:cubicBezTo>
                  <a:cubicBezTo>
                    <a:pt x="68" y="58"/>
                    <a:pt x="70" y="56"/>
                    <a:pt x="73" y="54"/>
                  </a:cubicBezTo>
                  <a:cubicBezTo>
                    <a:pt x="75" y="53"/>
                    <a:pt x="77" y="52"/>
                    <a:pt x="80" y="52"/>
                  </a:cubicBezTo>
                  <a:cubicBezTo>
                    <a:pt x="80" y="52"/>
                    <a:pt x="80" y="52"/>
                    <a:pt x="80" y="52"/>
                  </a:cubicBezTo>
                  <a:cubicBezTo>
                    <a:pt x="80" y="52"/>
                    <a:pt x="80" y="52"/>
                    <a:pt x="80" y="52"/>
                  </a:cubicBezTo>
                  <a:cubicBezTo>
                    <a:pt x="81" y="52"/>
                    <a:pt x="83" y="52"/>
                    <a:pt x="84" y="53"/>
                  </a:cubicBezTo>
                  <a:cubicBezTo>
                    <a:pt x="87" y="53"/>
                    <a:pt x="89" y="54"/>
                    <a:pt x="91" y="55"/>
                  </a:cubicBezTo>
                  <a:cubicBezTo>
                    <a:pt x="92" y="56"/>
                    <a:pt x="92" y="56"/>
                    <a:pt x="93" y="57"/>
                  </a:cubicBezTo>
                  <a:cubicBezTo>
                    <a:pt x="93" y="56"/>
                    <a:pt x="93" y="56"/>
                    <a:pt x="93" y="56"/>
                  </a:cubicBezTo>
                  <a:cubicBezTo>
                    <a:pt x="93" y="54"/>
                    <a:pt x="93" y="51"/>
                    <a:pt x="93" y="48"/>
                  </a:cubicBezTo>
                  <a:cubicBezTo>
                    <a:pt x="93" y="45"/>
                    <a:pt x="93" y="42"/>
                    <a:pt x="93" y="38"/>
                  </a:cubicBezTo>
                  <a:cubicBezTo>
                    <a:pt x="93" y="38"/>
                    <a:pt x="93" y="38"/>
                    <a:pt x="93" y="38"/>
                  </a:cubicBezTo>
                  <a:cubicBezTo>
                    <a:pt x="93" y="38"/>
                    <a:pt x="93" y="38"/>
                    <a:pt x="93" y="38"/>
                  </a:cubicBezTo>
                  <a:cubicBezTo>
                    <a:pt x="93" y="37"/>
                    <a:pt x="93" y="36"/>
                    <a:pt x="93" y="34"/>
                  </a:cubicBezTo>
                  <a:cubicBezTo>
                    <a:pt x="93" y="31"/>
                    <a:pt x="92" y="29"/>
                    <a:pt x="92" y="27"/>
                  </a:cubicBezTo>
                  <a:cubicBezTo>
                    <a:pt x="86" y="27"/>
                    <a:pt x="77" y="28"/>
                    <a:pt x="70" y="28"/>
                  </a:cubicBezTo>
                  <a:cubicBezTo>
                    <a:pt x="69" y="28"/>
                    <a:pt x="68" y="28"/>
                    <a:pt x="67" y="28"/>
                  </a:cubicBezTo>
                  <a:cubicBezTo>
                    <a:pt x="66" y="28"/>
                    <a:pt x="65" y="28"/>
                    <a:pt x="64" y="28"/>
                  </a:cubicBezTo>
                  <a:cubicBezTo>
                    <a:pt x="62" y="28"/>
                    <a:pt x="61" y="28"/>
                    <a:pt x="60" y="27"/>
                  </a:cubicBezTo>
                  <a:cubicBezTo>
                    <a:pt x="59" y="27"/>
                    <a:pt x="59" y="27"/>
                    <a:pt x="59" y="27"/>
                  </a:cubicBezTo>
                  <a:cubicBezTo>
                    <a:pt x="59" y="27"/>
                    <a:pt x="59" y="27"/>
                    <a:pt x="59" y="27"/>
                  </a:cubicBezTo>
                  <a:cubicBezTo>
                    <a:pt x="58" y="27"/>
                    <a:pt x="58" y="27"/>
                    <a:pt x="58" y="27"/>
                  </a:cubicBezTo>
                  <a:cubicBezTo>
                    <a:pt x="58" y="27"/>
                    <a:pt x="58" y="27"/>
                    <a:pt x="57" y="27"/>
                  </a:cubicBezTo>
                  <a:cubicBezTo>
                    <a:pt x="57" y="26"/>
                    <a:pt x="56" y="26"/>
                    <a:pt x="56" y="25"/>
                  </a:cubicBezTo>
                  <a:cubicBezTo>
                    <a:pt x="56" y="24"/>
                    <a:pt x="55" y="23"/>
                    <a:pt x="55" y="23"/>
                  </a:cubicBezTo>
                  <a:cubicBezTo>
                    <a:pt x="55" y="23"/>
                    <a:pt x="55" y="23"/>
                    <a:pt x="55" y="23"/>
                  </a:cubicBezTo>
                  <a:cubicBezTo>
                    <a:pt x="55" y="23"/>
                    <a:pt x="55" y="23"/>
                    <a:pt x="55" y="23"/>
                  </a:cubicBezTo>
                  <a:cubicBezTo>
                    <a:pt x="55" y="21"/>
                    <a:pt x="56" y="20"/>
                    <a:pt x="56" y="19"/>
                  </a:cubicBezTo>
                  <a:cubicBezTo>
                    <a:pt x="57" y="19"/>
                    <a:pt x="57" y="18"/>
                    <a:pt x="58" y="17"/>
                  </a:cubicBezTo>
                  <a:cubicBezTo>
                    <a:pt x="59" y="16"/>
                    <a:pt x="60" y="14"/>
                    <a:pt x="60" y="12"/>
                  </a:cubicBezTo>
                  <a:cubicBezTo>
                    <a:pt x="60" y="11"/>
                    <a:pt x="60" y="10"/>
                    <a:pt x="60" y="9"/>
                  </a:cubicBezTo>
                  <a:cubicBezTo>
                    <a:pt x="60" y="7"/>
                    <a:pt x="60" y="6"/>
                    <a:pt x="59" y="5"/>
                  </a:cubicBezTo>
                  <a:cubicBezTo>
                    <a:pt x="59" y="4"/>
                    <a:pt x="58" y="3"/>
                    <a:pt x="57" y="2"/>
                  </a:cubicBezTo>
                  <a:cubicBezTo>
                    <a:pt x="54" y="1"/>
                    <a:pt x="51" y="0"/>
                    <a:pt x="47" y="0"/>
                  </a:cubicBezTo>
                  <a:cubicBezTo>
                    <a:pt x="43" y="0"/>
                    <a:pt x="40" y="1"/>
                    <a:pt x="38" y="3"/>
                  </a:cubicBezTo>
                  <a:cubicBezTo>
                    <a:pt x="36" y="5"/>
                    <a:pt x="35" y="8"/>
                    <a:pt x="35" y="10"/>
                  </a:cubicBezTo>
                  <a:cubicBezTo>
                    <a:pt x="35" y="11"/>
                    <a:pt x="35" y="12"/>
                    <a:pt x="35" y="13"/>
                  </a:cubicBezTo>
                  <a:cubicBezTo>
                    <a:pt x="36" y="14"/>
                    <a:pt x="36" y="15"/>
                    <a:pt x="37" y="16"/>
                  </a:cubicBezTo>
                  <a:cubicBezTo>
                    <a:pt x="37" y="17"/>
                    <a:pt x="38" y="18"/>
                    <a:pt x="38" y="19"/>
                  </a:cubicBezTo>
                  <a:cubicBezTo>
                    <a:pt x="39" y="20"/>
                    <a:pt x="39" y="21"/>
                    <a:pt x="39" y="22"/>
                  </a:cubicBezTo>
                  <a:cubicBezTo>
                    <a:pt x="39" y="22"/>
                    <a:pt x="39" y="22"/>
                    <a:pt x="39" y="22"/>
                  </a:cubicBezTo>
                  <a:cubicBezTo>
                    <a:pt x="39" y="22"/>
                    <a:pt x="39" y="22"/>
                    <a:pt x="39" y="22"/>
                  </a:cubicBezTo>
                  <a:cubicBezTo>
                    <a:pt x="39" y="23"/>
                    <a:pt x="39" y="24"/>
                    <a:pt x="39" y="24"/>
                  </a:cubicBezTo>
                  <a:cubicBezTo>
                    <a:pt x="38" y="26"/>
                    <a:pt x="37" y="26"/>
                    <a:pt x="37" y="27"/>
                  </a:cubicBezTo>
                  <a:cubicBezTo>
                    <a:pt x="36" y="27"/>
                    <a:pt x="35" y="27"/>
                    <a:pt x="34" y="28"/>
                  </a:cubicBezTo>
                  <a:cubicBezTo>
                    <a:pt x="32" y="28"/>
                    <a:pt x="30" y="28"/>
                    <a:pt x="28" y="28"/>
                  </a:cubicBezTo>
                  <a:cubicBezTo>
                    <a:pt x="22" y="28"/>
                    <a:pt x="14" y="27"/>
                    <a:pt x="8" y="26"/>
                  </a:cubicBezTo>
                  <a:cubicBezTo>
                    <a:pt x="5" y="26"/>
                    <a:pt x="2" y="25"/>
                    <a:pt x="0" y="25"/>
                  </a:cubicBezTo>
                  <a:cubicBezTo>
                    <a:pt x="0" y="110"/>
                    <a:pt x="0" y="110"/>
                    <a:pt x="0" y="110"/>
                  </a:cubicBezTo>
                  <a:cubicBezTo>
                    <a:pt x="0" y="115"/>
                    <a:pt x="3" y="119"/>
                    <a:pt x="8" y="119"/>
                  </a:cubicBezTo>
                  <a:cubicBezTo>
                    <a:pt x="90" y="119"/>
                    <a:pt x="90" y="119"/>
                    <a:pt x="90" y="119"/>
                  </a:cubicBezTo>
                  <a:cubicBezTo>
                    <a:pt x="90" y="118"/>
                    <a:pt x="90" y="118"/>
                    <a:pt x="90" y="118"/>
                  </a:cubicBezTo>
                  <a:cubicBezTo>
                    <a:pt x="90" y="116"/>
                    <a:pt x="91" y="113"/>
                    <a:pt x="91" y="110"/>
                  </a:cubicBezTo>
                  <a:cubicBezTo>
                    <a:pt x="92" y="103"/>
                    <a:pt x="93" y="96"/>
                    <a:pt x="93" y="90"/>
                  </a:cubicBezTo>
                  <a:cubicBezTo>
                    <a:pt x="93" y="89"/>
                    <a:pt x="93" y="87"/>
                    <a:pt x="93" y="86"/>
                  </a:cubicBezTo>
                  <a:cubicBezTo>
                    <a:pt x="93" y="86"/>
                    <a:pt x="93" y="85"/>
                    <a:pt x="93" y="8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58" name="组合 57"/>
          <p:cNvGrpSpPr/>
          <p:nvPr/>
        </p:nvGrpSpPr>
        <p:grpSpPr>
          <a:xfrm>
            <a:off x="4028226" y="3013783"/>
            <a:ext cx="310014" cy="449870"/>
            <a:chOff x="5707063" y="852488"/>
            <a:chExt cx="633413" cy="919162"/>
          </a:xfrm>
          <a:solidFill>
            <a:schemeClr val="accent1"/>
          </a:solidFill>
        </p:grpSpPr>
        <p:sp>
          <p:nvSpPr>
            <p:cNvPr id="59" name="Freeform 51"/>
            <p:cNvSpPr>
              <a:spLocks noEditPoints="1"/>
            </p:cNvSpPr>
            <p:nvPr/>
          </p:nvSpPr>
          <p:spPr bwMode="auto">
            <a:xfrm>
              <a:off x="5707063" y="852488"/>
              <a:ext cx="633413" cy="919162"/>
            </a:xfrm>
            <a:custGeom>
              <a:avLst/>
              <a:gdLst>
                <a:gd name="T0" fmla="*/ 0 w 210"/>
                <a:gd name="T1" fmla="*/ 9 h 304"/>
                <a:gd name="T2" fmla="*/ 201 w 210"/>
                <a:gd name="T3" fmla="*/ 304 h 304"/>
                <a:gd name="T4" fmla="*/ 201 w 210"/>
                <a:gd name="T5" fmla="*/ 0 h 304"/>
                <a:gd name="T6" fmla="*/ 45 w 210"/>
                <a:gd name="T7" fmla="*/ 133 h 304"/>
                <a:gd name="T8" fmla="*/ 45 w 210"/>
                <a:gd name="T9" fmla="*/ 165 h 304"/>
                <a:gd name="T10" fmla="*/ 17 w 210"/>
                <a:gd name="T11" fmla="*/ 139 h 304"/>
                <a:gd name="T12" fmla="*/ 45 w 210"/>
                <a:gd name="T13" fmla="*/ 171 h 304"/>
                <a:gd name="T14" fmla="*/ 45 w 210"/>
                <a:gd name="T15" fmla="*/ 203 h 304"/>
                <a:gd name="T16" fmla="*/ 17 w 210"/>
                <a:gd name="T17" fmla="*/ 178 h 304"/>
                <a:gd name="T18" fmla="*/ 45 w 210"/>
                <a:gd name="T19" fmla="*/ 210 h 304"/>
                <a:gd name="T20" fmla="*/ 45 w 210"/>
                <a:gd name="T21" fmla="*/ 242 h 304"/>
                <a:gd name="T22" fmla="*/ 17 w 210"/>
                <a:gd name="T23" fmla="*/ 217 h 304"/>
                <a:gd name="T24" fmla="*/ 24 w 210"/>
                <a:gd name="T25" fmla="*/ 281 h 304"/>
                <a:gd name="T26" fmla="*/ 24 w 210"/>
                <a:gd name="T27" fmla="*/ 249 h 304"/>
                <a:gd name="T28" fmla="*/ 99 w 210"/>
                <a:gd name="T29" fmla="*/ 274 h 304"/>
                <a:gd name="T30" fmla="*/ 70 w 210"/>
                <a:gd name="T31" fmla="*/ 242 h 304"/>
                <a:gd name="T32" fmla="*/ 70 w 210"/>
                <a:gd name="T33" fmla="*/ 210 h 304"/>
                <a:gd name="T34" fmla="*/ 99 w 210"/>
                <a:gd name="T35" fmla="*/ 236 h 304"/>
                <a:gd name="T36" fmla="*/ 70 w 210"/>
                <a:gd name="T37" fmla="*/ 203 h 304"/>
                <a:gd name="T38" fmla="*/ 70 w 210"/>
                <a:gd name="T39" fmla="*/ 171 h 304"/>
                <a:gd name="T40" fmla="*/ 99 w 210"/>
                <a:gd name="T41" fmla="*/ 197 h 304"/>
                <a:gd name="T42" fmla="*/ 70 w 210"/>
                <a:gd name="T43" fmla="*/ 165 h 304"/>
                <a:gd name="T44" fmla="*/ 70 w 210"/>
                <a:gd name="T45" fmla="*/ 133 h 304"/>
                <a:gd name="T46" fmla="*/ 99 w 210"/>
                <a:gd name="T47" fmla="*/ 158 h 304"/>
                <a:gd name="T48" fmla="*/ 117 w 210"/>
                <a:gd name="T49" fmla="*/ 281 h 304"/>
                <a:gd name="T50" fmla="*/ 117 w 210"/>
                <a:gd name="T51" fmla="*/ 249 h 304"/>
                <a:gd name="T52" fmla="*/ 146 w 210"/>
                <a:gd name="T53" fmla="*/ 274 h 304"/>
                <a:gd name="T54" fmla="*/ 117 w 210"/>
                <a:gd name="T55" fmla="*/ 242 h 304"/>
                <a:gd name="T56" fmla="*/ 117 w 210"/>
                <a:gd name="T57" fmla="*/ 210 h 304"/>
                <a:gd name="T58" fmla="*/ 146 w 210"/>
                <a:gd name="T59" fmla="*/ 236 h 304"/>
                <a:gd name="T60" fmla="*/ 117 w 210"/>
                <a:gd name="T61" fmla="*/ 203 h 304"/>
                <a:gd name="T62" fmla="*/ 117 w 210"/>
                <a:gd name="T63" fmla="*/ 171 h 304"/>
                <a:gd name="T64" fmla="*/ 146 w 210"/>
                <a:gd name="T65" fmla="*/ 197 h 304"/>
                <a:gd name="T66" fmla="*/ 117 w 210"/>
                <a:gd name="T67" fmla="*/ 165 h 304"/>
                <a:gd name="T68" fmla="*/ 117 w 210"/>
                <a:gd name="T69" fmla="*/ 133 h 304"/>
                <a:gd name="T70" fmla="*/ 146 w 210"/>
                <a:gd name="T71" fmla="*/ 158 h 304"/>
                <a:gd name="T72" fmla="*/ 164 w 210"/>
                <a:gd name="T73" fmla="*/ 281 h 304"/>
                <a:gd name="T74" fmla="*/ 164 w 210"/>
                <a:gd name="T75" fmla="*/ 210 h 304"/>
                <a:gd name="T76" fmla="*/ 192 w 210"/>
                <a:gd name="T77" fmla="*/ 274 h 304"/>
                <a:gd name="T78" fmla="*/ 164 w 210"/>
                <a:gd name="T79" fmla="*/ 203 h 304"/>
                <a:gd name="T80" fmla="*/ 164 w 210"/>
                <a:gd name="T81" fmla="*/ 171 h 304"/>
                <a:gd name="T82" fmla="*/ 192 w 210"/>
                <a:gd name="T83" fmla="*/ 197 h 304"/>
                <a:gd name="T84" fmla="*/ 164 w 210"/>
                <a:gd name="T85" fmla="*/ 165 h 304"/>
                <a:gd name="T86" fmla="*/ 164 w 210"/>
                <a:gd name="T87" fmla="*/ 133 h 304"/>
                <a:gd name="T88" fmla="*/ 192 w 210"/>
                <a:gd name="T89" fmla="*/ 158 h 304"/>
                <a:gd name="T90" fmla="*/ 24 w 210"/>
                <a:gd name="T91" fmla="*/ 111 h 304"/>
                <a:gd name="T92" fmla="*/ 24 w 210"/>
                <a:gd name="T93" fmla="*/ 20 h 304"/>
                <a:gd name="T94" fmla="*/ 192 w 210"/>
                <a:gd name="T95" fmla="*/ 1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0" h="304">
                  <a:moveTo>
                    <a:pt x="201" y="0"/>
                  </a:moveTo>
                  <a:cubicBezTo>
                    <a:pt x="9" y="0"/>
                    <a:pt x="9" y="0"/>
                    <a:pt x="9" y="0"/>
                  </a:cubicBezTo>
                  <a:cubicBezTo>
                    <a:pt x="4" y="0"/>
                    <a:pt x="0" y="4"/>
                    <a:pt x="0" y="9"/>
                  </a:cubicBezTo>
                  <a:cubicBezTo>
                    <a:pt x="0" y="296"/>
                    <a:pt x="0" y="296"/>
                    <a:pt x="0" y="296"/>
                  </a:cubicBezTo>
                  <a:cubicBezTo>
                    <a:pt x="0" y="300"/>
                    <a:pt x="4" y="304"/>
                    <a:pt x="9" y="304"/>
                  </a:cubicBezTo>
                  <a:cubicBezTo>
                    <a:pt x="201" y="304"/>
                    <a:pt x="201" y="304"/>
                    <a:pt x="201" y="304"/>
                  </a:cubicBezTo>
                  <a:cubicBezTo>
                    <a:pt x="206" y="304"/>
                    <a:pt x="210" y="300"/>
                    <a:pt x="210" y="296"/>
                  </a:cubicBezTo>
                  <a:cubicBezTo>
                    <a:pt x="210" y="9"/>
                    <a:pt x="210" y="9"/>
                    <a:pt x="210" y="9"/>
                  </a:cubicBezTo>
                  <a:cubicBezTo>
                    <a:pt x="210" y="4"/>
                    <a:pt x="206" y="0"/>
                    <a:pt x="201" y="0"/>
                  </a:cubicBezTo>
                  <a:close/>
                  <a:moveTo>
                    <a:pt x="17" y="139"/>
                  </a:moveTo>
                  <a:cubicBezTo>
                    <a:pt x="17" y="136"/>
                    <a:pt x="20" y="133"/>
                    <a:pt x="24" y="133"/>
                  </a:cubicBezTo>
                  <a:cubicBezTo>
                    <a:pt x="45" y="133"/>
                    <a:pt x="45" y="133"/>
                    <a:pt x="45" y="133"/>
                  </a:cubicBezTo>
                  <a:cubicBezTo>
                    <a:pt x="49" y="133"/>
                    <a:pt x="52" y="136"/>
                    <a:pt x="52" y="139"/>
                  </a:cubicBezTo>
                  <a:cubicBezTo>
                    <a:pt x="52" y="158"/>
                    <a:pt x="52" y="158"/>
                    <a:pt x="52" y="158"/>
                  </a:cubicBezTo>
                  <a:cubicBezTo>
                    <a:pt x="52" y="162"/>
                    <a:pt x="49" y="165"/>
                    <a:pt x="45" y="165"/>
                  </a:cubicBezTo>
                  <a:cubicBezTo>
                    <a:pt x="24" y="165"/>
                    <a:pt x="24" y="165"/>
                    <a:pt x="24" y="165"/>
                  </a:cubicBezTo>
                  <a:cubicBezTo>
                    <a:pt x="20" y="165"/>
                    <a:pt x="17" y="162"/>
                    <a:pt x="17" y="158"/>
                  </a:cubicBezTo>
                  <a:lnTo>
                    <a:pt x="17" y="139"/>
                  </a:lnTo>
                  <a:close/>
                  <a:moveTo>
                    <a:pt x="17" y="178"/>
                  </a:moveTo>
                  <a:cubicBezTo>
                    <a:pt x="17" y="174"/>
                    <a:pt x="20" y="171"/>
                    <a:pt x="24" y="171"/>
                  </a:cubicBezTo>
                  <a:cubicBezTo>
                    <a:pt x="45" y="171"/>
                    <a:pt x="45" y="171"/>
                    <a:pt x="45" y="171"/>
                  </a:cubicBezTo>
                  <a:cubicBezTo>
                    <a:pt x="49" y="171"/>
                    <a:pt x="52" y="174"/>
                    <a:pt x="52" y="178"/>
                  </a:cubicBezTo>
                  <a:cubicBezTo>
                    <a:pt x="52" y="197"/>
                    <a:pt x="52" y="197"/>
                    <a:pt x="52" y="197"/>
                  </a:cubicBezTo>
                  <a:cubicBezTo>
                    <a:pt x="52" y="200"/>
                    <a:pt x="49" y="203"/>
                    <a:pt x="45" y="203"/>
                  </a:cubicBezTo>
                  <a:cubicBezTo>
                    <a:pt x="24" y="203"/>
                    <a:pt x="24" y="203"/>
                    <a:pt x="24" y="203"/>
                  </a:cubicBezTo>
                  <a:cubicBezTo>
                    <a:pt x="20" y="203"/>
                    <a:pt x="17" y="200"/>
                    <a:pt x="17" y="197"/>
                  </a:cubicBezTo>
                  <a:lnTo>
                    <a:pt x="17" y="178"/>
                  </a:lnTo>
                  <a:close/>
                  <a:moveTo>
                    <a:pt x="17" y="217"/>
                  </a:moveTo>
                  <a:cubicBezTo>
                    <a:pt x="17" y="213"/>
                    <a:pt x="20" y="210"/>
                    <a:pt x="24" y="210"/>
                  </a:cubicBezTo>
                  <a:cubicBezTo>
                    <a:pt x="45" y="210"/>
                    <a:pt x="45" y="210"/>
                    <a:pt x="45" y="210"/>
                  </a:cubicBezTo>
                  <a:cubicBezTo>
                    <a:pt x="49" y="210"/>
                    <a:pt x="52" y="213"/>
                    <a:pt x="52" y="217"/>
                  </a:cubicBezTo>
                  <a:cubicBezTo>
                    <a:pt x="52" y="236"/>
                    <a:pt x="52" y="236"/>
                    <a:pt x="52" y="236"/>
                  </a:cubicBezTo>
                  <a:cubicBezTo>
                    <a:pt x="52" y="239"/>
                    <a:pt x="49" y="242"/>
                    <a:pt x="45" y="242"/>
                  </a:cubicBezTo>
                  <a:cubicBezTo>
                    <a:pt x="24" y="242"/>
                    <a:pt x="24" y="242"/>
                    <a:pt x="24" y="242"/>
                  </a:cubicBezTo>
                  <a:cubicBezTo>
                    <a:pt x="20" y="242"/>
                    <a:pt x="17" y="239"/>
                    <a:pt x="17" y="236"/>
                  </a:cubicBezTo>
                  <a:lnTo>
                    <a:pt x="17" y="217"/>
                  </a:lnTo>
                  <a:close/>
                  <a:moveTo>
                    <a:pt x="99" y="274"/>
                  </a:moveTo>
                  <a:cubicBezTo>
                    <a:pt x="99" y="278"/>
                    <a:pt x="96" y="281"/>
                    <a:pt x="92" y="281"/>
                  </a:cubicBezTo>
                  <a:cubicBezTo>
                    <a:pt x="24" y="281"/>
                    <a:pt x="24" y="281"/>
                    <a:pt x="24" y="281"/>
                  </a:cubicBezTo>
                  <a:cubicBezTo>
                    <a:pt x="20" y="281"/>
                    <a:pt x="17" y="278"/>
                    <a:pt x="17" y="274"/>
                  </a:cubicBezTo>
                  <a:cubicBezTo>
                    <a:pt x="17" y="255"/>
                    <a:pt x="17" y="255"/>
                    <a:pt x="17" y="255"/>
                  </a:cubicBezTo>
                  <a:cubicBezTo>
                    <a:pt x="17" y="252"/>
                    <a:pt x="20" y="249"/>
                    <a:pt x="24" y="249"/>
                  </a:cubicBezTo>
                  <a:cubicBezTo>
                    <a:pt x="92" y="249"/>
                    <a:pt x="92" y="249"/>
                    <a:pt x="92" y="249"/>
                  </a:cubicBezTo>
                  <a:cubicBezTo>
                    <a:pt x="96" y="249"/>
                    <a:pt x="99" y="252"/>
                    <a:pt x="99" y="255"/>
                  </a:cubicBezTo>
                  <a:lnTo>
                    <a:pt x="99" y="274"/>
                  </a:lnTo>
                  <a:close/>
                  <a:moveTo>
                    <a:pt x="99" y="236"/>
                  </a:moveTo>
                  <a:cubicBezTo>
                    <a:pt x="99" y="239"/>
                    <a:pt x="96" y="242"/>
                    <a:pt x="92" y="242"/>
                  </a:cubicBezTo>
                  <a:cubicBezTo>
                    <a:pt x="70" y="242"/>
                    <a:pt x="70" y="242"/>
                    <a:pt x="70" y="242"/>
                  </a:cubicBezTo>
                  <a:cubicBezTo>
                    <a:pt x="67" y="242"/>
                    <a:pt x="64" y="239"/>
                    <a:pt x="64" y="236"/>
                  </a:cubicBezTo>
                  <a:cubicBezTo>
                    <a:pt x="64" y="217"/>
                    <a:pt x="64" y="217"/>
                    <a:pt x="64" y="217"/>
                  </a:cubicBezTo>
                  <a:cubicBezTo>
                    <a:pt x="64" y="213"/>
                    <a:pt x="67" y="210"/>
                    <a:pt x="70" y="210"/>
                  </a:cubicBezTo>
                  <a:cubicBezTo>
                    <a:pt x="92" y="210"/>
                    <a:pt x="92" y="210"/>
                    <a:pt x="92" y="210"/>
                  </a:cubicBezTo>
                  <a:cubicBezTo>
                    <a:pt x="96" y="210"/>
                    <a:pt x="99" y="213"/>
                    <a:pt x="99" y="217"/>
                  </a:cubicBezTo>
                  <a:lnTo>
                    <a:pt x="99" y="236"/>
                  </a:lnTo>
                  <a:close/>
                  <a:moveTo>
                    <a:pt x="99" y="197"/>
                  </a:moveTo>
                  <a:cubicBezTo>
                    <a:pt x="99" y="200"/>
                    <a:pt x="96" y="203"/>
                    <a:pt x="92" y="203"/>
                  </a:cubicBezTo>
                  <a:cubicBezTo>
                    <a:pt x="70" y="203"/>
                    <a:pt x="70" y="203"/>
                    <a:pt x="70" y="203"/>
                  </a:cubicBezTo>
                  <a:cubicBezTo>
                    <a:pt x="67" y="203"/>
                    <a:pt x="64" y="200"/>
                    <a:pt x="64" y="197"/>
                  </a:cubicBezTo>
                  <a:cubicBezTo>
                    <a:pt x="64" y="178"/>
                    <a:pt x="64" y="178"/>
                    <a:pt x="64" y="178"/>
                  </a:cubicBezTo>
                  <a:cubicBezTo>
                    <a:pt x="64" y="174"/>
                    <a:pt x="67" y="171"/>
                    <a:pt x="70" y="171"/>
                  </a:cubicBezTo>
                  <a:cubicBezTo>
                    <a:pt x="92" y="171"/>
                    <a:pt x="92" y="171"/>
                    <a:pt x="92" y="171"/>
                  </a:cubicBezTo>
                  <a:cubicBezTo>
                    <a:pt x="96" y="171"/>
                    <a:pt x="99" y="174"/>
                    <a:pt x="99" y="178"/>
                  </a:cubicBezTo>
                  <a:lnTo>
                    <a:pt x="99" y="197"/>
                  </a:lnTo>
                  <a:close/>
                  <a:moveTo>
                    <a:pt x="99" y="158"/>
                  </a:moveTo>
                  <a:cubicBezTo>
                    <a:pt x="99" y="162"/>
                    <a:pt x="96" y="165"/>
                    <a:pt x="92" y="165"/>
                  </a:cubicBezTo>
                  <a:cubicBezTo>
                    <a:pt x="70" y="165"/>
                    <a:pt x="70" y="165"/>
                    <a:pt x="70" y="165"/>
                  </a:cubicBezTo>
                  <a:cubicBezTo>
                    <a:pt x="67" y="165"/>
                    <a:pt x="64" y="162"/>
                    <a:pt x="64" y="158"/>
                  </a:cubicBezTo>
                  <a:cubicBezTo>
                    <a:pt x="64" y="139"/>
                    <a:pt x="64" y="139"/>
                    <a:pt x="64" y="139"/>
                  </a:cubicBezTo>
                  <a:cubicBezTo>
                    <a:pt x="64" y="136"/>
                    <a:pt x="67" y="133"/>
                    <a:pt x="70" y="133"/>
                  </a:cubicBezTo>
                  <a:cubicBezTo>
                    <a:pt x="92" y="133"/>
                    <a:pt x="92" y="133"/>
                    <a:pt x="92" y="133"/>
                  </a:cubicBezTo>
                  <a:cubicBezTo>
                    <a:pt x="96" y="133"/>
                    <a:pt x="99" y="136"/>
                    <a:pt x="99" y="139"/>
                  </a:cubicBezTo>
                  <a:lnTo>
                    <a:pt x="99" y="158"/>
                  </a:lnTo>
                  <a:close/>
                  <a:moveTo>
                    <a:pt x="146" y="274"/>
                  </a:moveTo>
                  <a:cubicBezTo>
                    <a:pt x="146" y="278"/>
                    <a:pt x="143" y="281"/>
                    <a:pt x="139" y="281"/>
                  </a:cubicBezTo>
                  <a:cubicBezTo>
                    <a:pt x="117" y="281"/>
                    <a:pt x="117" y="281"/>
                    <a:pt x="117" y="281"/>
                  </a:cubicBezTo>
                  <a:cubicBezTo>
                    <a:pt x="114" y="281"/>
                    <a:pt x="111" y="278"/>
                    <a:pt x="111" y="274"/>
                  </a:cubicBezTo>
                  <a:cubicBezTo>
                    <a:pt x="111" y="255"/>
                    <a:pt x="111" y="255"/>
                    <a:pt x="111" y="255"/>
                  </a:cubicBezTo>
                  <a:cubicBezTo>
                    <a:pt x="111" y="252"/>
                    <a:pt x="114" y="249"/>
                    <a:pt x="117" y="249"/>
                  </a:cubicBezTo>
                  <a:cubicBezTo>
                    <a:pt x="139" y="249"/>
                    <a:pt x="139" y="249"/>
                    <a:pt x="139" y="249"/>
                  </a:cubicBezTo>
                  <a:cubicBezTo>
                    <a:pt x="143" y="249"/>
                    <a:pt x="146" y="252"/>
                    <a:pt x="146" y="255"/>
                  </a:cubicBezTo>
                  <a:lnTo>
                    <a:pt x="146" y="274"/>
                  </a:lnTo>
                  <a:close/>
                  <a:moveTo>
                    <a:pt x="146" y="236"/>
                  </a:moveTo>
                  <a:cubicBezTo>
                    <a:pt x="146" y="239"/>
                    <a:pt x="143" y="242"/>
                    <a:pt x="139" y="242"/>
                  </a:cubicBezTo>
                  <a:cubicBezTo>
                    <a:pt x="117" y="242"/>
                    <a:pt x="117" y="242"/>
                    <a:pt x="117" y="242"/>
                  </a:cubicBezTo>
                  <a:cubicBezTo>
                    <a:pt x="114" y="242"/>
                    <a:pt x="111" y="239"/>
                    <a:pt x="111" y="236"/>
                  </a:cubicBezTo>
                  <a:cubicBezTo>
                    <a:pt x="111" y="217"/>
                    <a:pt x="111" y="217"/>
                    <a:pt x="111" y="217"/>
                  </a:cubicBezTo>
                  <a:cubicBezTo>
                    <a:pt x="111" y="213"/>
                    <a:pt x="114" y="210"/>
                    <a:pt x="117" y="210"/>
                  </a:cubicBezTo>
                  <a:cubicBezTo>
                    <a:pt x="139" y="210"/>
                    <a:pt x="139" y="210"/>
                    <a:pt x="139" y="210"/>
                  </a:cubicBezTo>
                  <a:cubicBezTo>
                    <a:pt x="143" y="210"/>
                    <a:pt x="146" y="213"/>
                    <a:pt x="146" y="217"/>
                  </a:cubicBezTo>
                  <a:lnTo>
                    <a:pt x="146" y="236"/>
                  </a:lnTo>
                  <a:close/>
                  <a:moveTo>
                    <a:pt x="146" y="197"/>
                  </a:moveTo>
                  <a:cubicBezTo>
                    <a:pt x="146" y="200"/>
                    <a:pt x="143" y="203"/>
                    <a:pt x="139" y="203"/>
                  </a:cubicBezTo>
                  <a:cubicBezTo>
                    <a:pt x="117" y="203"/>
                    <a:pt x="117" y="203"/>
                    <a:pt x="117" y="203"/>
                  </a:cubicBezTo>
                  <a:cubicBezTo>
                    <a:pt x="114" y="203"/>
                    <a:pt x="111" y="200"/>
                    <a:pt x="111" y="197"/>
                  </a:cubicBezTo>
                  <a:cubicBezTo>
                    <a:pt x="111" y="178"/>
                    <a:pt x="111" y="178"/>
                    <a:pt x="111" y="178"/>
                  </a:cubicBezTo>
                  <a:cubicBezTo>
                    <a:pt x="111" y="174"/>
                    <a:pt x="114" y="171"/>
                    <a:pt x="117" y="171"/>
                  </a:cubicBezTo>
                  <a:cubicBezTo>
                    <a:pt x="139" y="171"/>
                    <a:pt x="139" y="171"/>
                    <a:pt x="139" y="171"/>
                  </a:cubicBezTo>
                  <a:cubicBezTo>
                    <a:pt x="143" y="171"/>
                    <a:pt x="146" y="174"/>
                    <a:pt x="146" y="178"/>
                  </a:cubicBezTo>
                  <a:lnTo>
                    <a:pt x="146" y="197"/>
                  </a:lnTo>
                  <a:close/>
                  <a:moveTo>
                    <a:pt x="146" y="158"/>
                  </a:moveTo>
                  <a:cubicBezTo>
                    <a:pt x="146" y="162"/>
                    <a:pt x="143" y="165"/>
                    <a:pt x="139" y="165"/>
                  </a:cubicBezTo>
                  <a:cubicBezTo>
                    <a:pt x="117" y="165"/>
                    <a:pt x="117" y="165"/>
                    <a:pt x="117" y="165"/>
                  </a:cubicBezTo>
                  <a:cubicBezTo>
                    <a:pt x="114" y="165"/>
                    <a:pt x="111" y="162"/>
                    <a:pt x="111" y="158"/>
                  </a:cubicBezTo>
                  <a:cubicBezTo>
                    <a:pt x="111" y="139"/>
                    <a:pt x="111" y="139"/>
                    <a:pt x="111" y="139"/>
                  </a:cubicBezTo>
                  <a:cubicBezTo>
                    <a:pt x="111" y="136"/>
                    <a:pt x="114" y="133"/>
                    <a:pt x="117" y="133"/>
                  </a:cubicBezTo>
                  <a:cubicBezTo>
                    <a:pt x="139" y="133"/>
                    <a:pt x="139" y="133"/>
                    <a:pt x="139" y="133"/>
                  </a:cubicBezTo>
                  <a:cubicBezTo>
                    <a:pt x="143" y="133"/>
                    <a:pt x="146" y="136"/>
                    <a:pt x="146" y="139"/>
                  </a:cubicBezTo>
                  <a:lnTo>
                    <a:pt x="146" y="158"/>
                  </a:lnTo>
                  <a:close/>
                  <a:moveTo>
                    <a:pt x="192" y="274"/>
                  </a:moveTo>
                  <a:cubicBezTo>
                    <a:pt x="192" y="278"/>
                    <a:pt x="189" y="281"/>
                    <a:pt x="186" y="281"/>
                  </a:cubicBezTo>
                  <a:cubicBezTo>
                    <a:pt x="164" y="281"/>
                    <a:pt x="164" y="281"/>
                    <a:pt x="164" y="281"/>
                  </a:cubicBezTo>
                  <a:cubicBezTo>
                    <a:pt x="160" y="281"/>
                    <a:pt x="157" y="278"/>
                    <a:pt x="157" y="274"/>
                  </a:cubicBezTo>
                  <a:cubicBezTo>
                    <a:pt x="157" y="217"/>
                    <a:pt x="157" y="217"/>
                    <a:pt x="157" y="217"/>
                  </a:cubicBezTo>
                  <a:cubicBezTo>
                    <a:pt x="157" y="213"/>
                    <a:pt x="160" y="210"/>
                    <a:pt x="164" y="210"/>
                  </a:cubicBezTo>
                  <a:cubicBezTo>
                    <a:pt x="186" y="210"/>
                    <a:pt x="186" y="210"/>
                    <a:pt x="186" y="210"/>
                  </a:cubicBezTo>
                  <a:cubicBezTo>
                    <a:pt x="189" y="210"/>
                    <a:pt x="192" y="213"/>
                    <a:pt x="192" y="217"/>
                  </a:cubicBezTo>
                  <a:lnTo>
                    <a:pt x="192" y="274"/>
                  </a:lnTo>
                  <a:close/>
                  <a:moveTo>
                    <a:pt x="192" y="197"/>
                  </a:moveTo>
                  <a:cubicBezTo>
                    <a:pt x="192" y="200"/>
                    <a:pt x="189" y="203"/>
                    <a:pt x="186" y="203"/>
                  </a:cubicBezTo>
                  <a:cubicBezTo>
                    <a:pt x="164" y="203"/>
                    <a:pt x="164" y="203"/>
                    <a:pt x="164" y="203"/>
                  </a:cubicBezTo>
                  <a:cubicBezTo>
                    <a:pt x="160" y="203"/>
                    <a:pt x="157" y="200"/>
                    <a:pt x="157" y="197"/>
                  </a:cubicBezTo>
                  <a:cubicBezTo>
                    <a:pt x="157" y="178"/>
                    <a:pt x="157" y="178"/>
                    <a:pt x="157" y="178"/>
                  </a:cubicBezTo>
                  <a:cubicBezTo>
                    <a:pt x="157" y="174"/>
                    <a:pt x="160" y="171"/>
                    <a:pt x="164" y="171"/>
                  </a:cubicBezTo>
                  <a:cubicBezTo>
                    <a:pt x="186" y="171"/>
                    <a:pt x="186" y="171"/>
                    <a:pt x="186" y="171"/>
                  </a:cubicBezTo>
                  <a:cubicBezTo>
                    <a:pt x="189" y="171"/>
                    <a:pt x="192" y="174"/>
                    <a:pt x="192" y="178"/>
                  </a:cubicBezTo>
                  <a:lnTo>
                    <a:pt x="192" y="197"/>
                  </a:lnTo>
                  <a:close/>
                  <a:moveTo>
                    <a:pt x="192" y="158"/>
                  </a:moveTo>
                  <a:cubicBezTo>
                    <a:pt x="192" y="162"/>
                    <a:pt x="189" y="165"/>
                    <a:pt x="186" y="165"/>
                  </a:cubicBezTo>
                  <a:cubicBezTo>
                    <a:pt x="164" y="165"/>
                    <a:pt x="164" y="165"/>
                    <a:pt x="164" y="165"/>
                  </a:cubicBezTo>
                  <a:cubicBezTo>
                    <a:pt x="160" y="165"/>
                    <a:pt x="157" y="162"/>
                    <a:pt x="157" y="158"/>
                  </a:cubicBezTo>
                  <a:cubicBezTo>
                    <a:pt x="157" y="139"/>
                    <a:pt x="157" y="139"/>
                    <a:pt x="157" y="139"/>
                  </a:cubicBezTo>
                  <a:cubicBezTo>
                    <a:pt x="157" y="136"/>
                    <a:pt x="160" y="133"/>
                    <a:pt x="164" y="133"/>
                  </a:cubicBezTo>
                  <a:cubicBezTo>
                    <a:pt x="186" y="133"/>
                    <a:pt x="186" y="133"/>
                    <a:pt x="186" y="133"/>
                  </a:cubicBezTo>
                  <a:cubicBezTo>
                    <a:pt x="189" y="133"/>
                    <a:pt x="192" y="136"/>
                    <a:pt x="192" y="139"/>
                  </a:cubicBezTo>
                  <a:lnTo>
                    <a:pt x="192" y="158"/>
                  </a:lnTo>
                  <a:close/>
                  <a:moveTo>
                    <a:pt x="192" y="104"/>
                  </a:moveTo>
                  <a:cubicBezTo>
                    <a:pt x="192" y="108"/>
                    <a:pt x="189" y="111"/>
                    <a:pt x="186" y="111"/>
                  </a:cubicBezTo>
                  <a:cubicBezTo>
                    <a:pt x="24" y="111"/>
                    <a:pt x="24" y="111"/>
                    <a:pt x="24" y="111"/>
                  </a:cubicBezTo>
                  <a:cubicBezTo>
                    <a:pt x="20" y="111"/>
                    <a:pt x="17" y="108"/>
                    <a:pt x="17" y="104"/>
                  </a:cubicBezTo>
                  <a:cubicBezTo>
                    <a:pt x="17" y="27"/>
                    <a:pt x="17" y="27"/>
                    <a:pt x="17" y="27"/>
                  </a:cubicBezTo>
                  <a:cubicBezTo>
                    <a:pt x="17" y="23"/>
                    <a:pt x="20" y="20"/>
                    <a:pt x="24" y="20"/>
                  </a:cubicBezTo>
                  <a:cubicBezTo>
                    <a:pt x="186" y="20"/>
                    <a:pt x="186" y="20"/>
                    <a:pt x="186" y="20"/>
                  </a:cubicBezTo>
                  <a:cubicBezTo>
                    <a:pt x="189" y="20"/>
                    <a:pt x="192" y="23"/>
                    <a:pt x="192" y="27"/>
                  </a:cubicBezTo>
                  <a:lnTo>
                    <a:pt x="192" y="10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0" name="Freeform 52"/>
            <p:cNvSpPr>
              <a:spLocks noEditPoints="1"/>
            </p:cNvSpPr>
            <p:nvPr/>
          </p:nvSpPr>
          <p:spPr bwMode="auto">
            <a:xfrm>
              <a:off x="6162675" y="1055688"/>
              <a:ext cx="84138" cy="104775"/>
            </a:xfrm>
            <a:custGeom>
              <a:avLst/>
              <a:gdLst>
                <a:gd name="T0" fmla="*/ 24 w 28"/>
                <a:gd name="T1" fmla="*/ 3 h 35"/>
                <a:gd name="T2" fmla="*/ 19 w 28"/>
                <a:gd name="T3" fmla="*/ 1 h 35"/>
                <a:gd name="T4" fmla="*/ 14 w 28"/>
                <a:gd name="T5" fmla="*/ 0 h 35"/>
                <a:gd name="T6" fmla="*/ 4 w 28"/>
                <a:gd name="T7" fmla="*/ 4 h 35"/>
                <a:gd name="T8" fmla="*/ 0 w 28"/>
                <a:gd name="T9" fmla="*/ 15 h 35"/>
                <a:gd name="T10" fmla="*/ 0 w 28"/>
                <a:gd name="T11" fmla="*/ 23 h 35"/>
                <a:gd name="T12" fmla="*/ 4 w 28"/>
                <a:gd name="T13" fmla="*/ 32 h 35"/>
                <a:gd name="T14" fmla="*/ 14 w 28"/>
                <a:gd name="T15" fmla="*/ 35 h 35"/>
                <a:gd name="T16" fmla="*/ 19 w 28"/>
                <a:gd name="T17" fmla="*/ 35 h 35"/>
                <a:gd name="T18" fmla="*/ 24 w 28"/>
                <a:gd name="T19" fmla="*/ 33 h 35"/>
                <a:gd name="T20" fmla="*/ 27 w 28"/>
                <a:gd name="T21" fmla="*/ 29 h 35"/>
                <a:gd name="T22" fmla="*/ 28 w 28"/>
                <a:gd name="T23" fmla="*/ 23 h 35"/>
                <a:gd name="T24" fmla="*/ 28 w 28"/>
                <a:gd name="T25" fmla="*/ 14 h 35"/>
                <a:gd name="T26" fmla="*/ 27 w 28"/>
                <a:gd name="T27" fmla="*/ 7 h 35"/>
                <a:gd name="T28" fmla="*/ 24 w 28"/>
                <a:gd name="T29" fmla="*/ 3 h 35"/>
                <a:gd name="T30" fmla="*/ 20 w 28"/>
                <a:gd name="T31" fmla="*/ 22 h 35"/>
                <a:gd name="T32" fmla="*/ 19 w 28"/>
                <a:gd name="T33" fmla="*/ 26 h 35"/>
                <a:gd name="T34" fmla="*/ 14 w 28"/>
                <a:gd name="T35" fmla="*/ 28 h 35"/>
                <a:gd name="T36" fmla="*/ 10 w 28"/>
                <a:gd name="T37" fmla="*/ 26 h 35"/>
                <a:gd name="T38" fmla="*/ 8 w 28"/>
                <a:gd name="T39" fmla="*/ 22 h 35"/>
                <a:gd name="T40" fmla="*/ 8 w 28"/>
                <a:gd name="T41" fmla="*/ 16 h 35"/>
                <a:gd name="T42" fmla="*/ 9 w 28"/>
                <a:gd name="T43" fmla="*/ 10 h 35"/>
                <a:gd name="T44" fmla="*/ 15 w 28"/>
                <a:gd name="T45" fmla="*/ 8 h 35"/>
                <a:gd name="T46" fmla="*/ 19 w 28"/>
                <a:gd name="T47" fmla="*/ 10 h 35"/>
                <a:gd name="T48" fmla="*/ 20 w 28"/>
                <a:gd name="T49" fmla="*/ 16 h 35"/>
                <a:gd name="T50" fmla="*/ 20 w 28"/>
                <a:gd name="T51"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 h="35">
                  <a:moveTo>
                    <a:pt x="24" y="3"/>
                  </a:moveTo>
                  <a:cubicBezTo>
                    <a:pt x="22" y="2"/>
                    <a:pt x="21" y="1"/>
                    <a:pt x="19" y="1"/>
                  </a:cubicBezTo>
                  <a:cubicBezTo>
                    <a:pt x="18" y="1"/>
                    <a:pt x="16" y="0"/>
                    <a:pt x="14" y="0"/>
                  </a:cubicBezTo>
                  <a:cubicBezTo>
                    <a:pt x="10" y="0"/>
                    <a:pt x="6" y="2"/>
                    <a:pt x="4" y="4"/>
                  </a:cubicBezTo>
                  <a:cubicBezTo>
                    <a:pt x="1" y="6"/>
                    <a:pt x="0" y="10"/>
                    <a:pt x="0" y="15"/>
                  </a:cubicBezTo>
                  <a:cubicBezTo>
                    <a:pt x="0" y="23"/>
                    <a:pt x="0" y="23"/>
                    <a:pt x="0" y="23"/>
                  </a:cubicBezTo>
                  <a:cubicBezTo>
                    <a:pt x="0" y="27"/>
                    <a:pt x="1" y="30"/>
                    <a:pt x="4" y="32"/>
                  </a:cubicBezTo>
                  <a:cubicBezTo>
                    <a:pt x="6" y="34"/>
                    <a:pt x="10" y="35"/>
                    <a:pt x="14" y="35"/>
                  </a:cubicBezTo>
                  <a:cubicBezTo>
                    <a:pt x="16" y="35"/>
                    <a:pt x="18" y="35"/>
                    <a:pt x="19" y="35"/>
                  </a:cubicBezTo>
                  <a:cubicBezTo>
                    <a:pt x="21" y="34"/>
                    <a:pt x="23" y="34"/>
                    <a:pt x="24" y="33"/>
                  </a:cubicBezTo>
                  <a:cubicBezTo>
                    <a:pt x="25" y="32"/>
                    <a:pt x="26" y="30"/>
                    <a:pt x="27" y="29"/>
                  </a:cubicBezTo>
                  <a:cubicBezTo>
                    <a:pt x="28" y="27"/>
                    <a:pt x="28" y="25"/>
                    <a:pt x="28" y="23"/>
                  </a:cubicBezTo>
                  <a:cubicBezTo>
                    <a:pt x="28" y="14"/>
                    <a:pt x="28" y="14"/>
                    <a:pt x="28" y="14"/>
                  </a:cubicBezTo>
                  <a:cubicBezTo>
                    <a:pt x="28" y="11"/>
                    <a:pt x="28" y="9"/>
                    <a:pt x="27" y="7"/>
                  </a:cubicBezTo>
                  <a:cubicBezTo>
                    <a:pt x="26" y="6"/>
                    <a:pt x="25" y="4"/>
                    <a:pt x="24" y="3"/>
                  </a:cubicBezTo>
                  <a:close/>
                  <a:moveTo>
                    <a:pt x="20" y="22"/>
                  </a:moveTo>
                  <a:cubicBezTo>
                    <a:pt x="20" y="23"/>
                    <a:pt x="20" y="25"/>
                    <a:pt x="19" y="26"/>
                  </a:cubicBezTo>
                  <a:cubicBezTo>
                    <a:pt x="18" y="27"/>
                    <a:pt x="17" y="28"/>
                    <a:pt x="14" y="28"/>
                  </a:cubicBezTo>
                  <a:cubicBezTo>
                    <a:pt x="12" y="28"/>
                    <a:pt x="11" y="27"/>
                    <a:pt x="10" y="26"/>
                  </a:cubicBezTo>
                  <a:cubicBezTo>
                    <a:pt x="9" y="25"/>
                    <a:pt x="8" y="23"/>
                    <a:pt x="8" y="22"/>
                  </a:cubicBezTo>
                  <a:cubicBezTo>
                    <a:pt x="8" y="16"/>
                    <a:pt x="8" y="16"/>
                    <a:pt x="8" y="16"/>
                  </a:cubicBezTo>
                  <a:cubicBezTo>
                    <a:pt x="8" y="14"/>
                    <a:pt x="8" y="12"/>
                    <a:pt x="9" y="10"/>
                  </a:cubicBezTo>
                  <a:cubicBezTo>
                    <a:pt x="10" y="9"/>
                    <a:pt x="12" y="8"/>
                    <a:pt x="15" y="8"/>
                  </a:cubicBezTo>
                  <a:cubicBezTo>
                    <a:pt x="17" y="8"/>
                    <a:pt x="18" y="9"/>
                    <a:pt x="19" y="10"/>
                  </a:cubicBezTo>
                  <a:cubicBezTo>
                    <a:pt x="20" y="12"/>
                    <a:pt x="20" y="14"/>
                    <a:pt x="20" y="16"/>
                  </a:cubicBezTo>
                  <a:lnTo>
                    <a:pt x="20" y="2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1" name="Freeform 53"/>
            <p:cNvSpPr>
              <a:spLocks noEditPoints="1"/>
            </p:cNvSpPr>
            <p:nvPr/>
          </p:nvSpPr>
          <p:spPr bwMode="auto">
            <a:xfrm>
              <a:off x="6035675" y="938213"/>
              <a:ext cx="87313" cy="104775"/>
            </a:xfrm>
            <a:custGeom>
              <a:avLst/>
              <a:gdLst>
                <a:gd name="T0" fmla="*/ 20 w 29"/>
                <a:gd name="T1" fmla="*/ 34 h 35"/>
                <a:gd name="T2" fmla="*/ 25 w 29"/>
                <a:gd name="T3" fmla="*/ 32 h 35"/>
                <a:gd name="T4" fmla="*/ 28 w 29"/>
                <a:gd name="T5" fmla="*/ 28 h 35"/>
                <a:gd name="T6" fmla="*/ 29 w 29"/>
                <a:gd name="T7" fmla="*/ 22 h 35"/>
                <a:gd name="T8" fmla="*/ 29 w 29"/>
                <a:gd name="T9" fmla="*/ 14 h 35"/>
                <a:gd name="T10" fmla="*/ 28 w 29"/>
                <a:gd name="T11" fmla="*/ 7 h 35"/>
                <a:gd name="T12" fmla="*/ 24 w 29"/>
                <a:gd name="T13" fmla="*/ 3 h 35"/>
                <a:gd name="T14" fmla="*/ 20 w 29"/>
                <a:gd name="T15" fmla="*/ 1 h 35"/>
                <a:gd name="T16" fmla="*/ 15 w 29"/>
                <a:gd name="T17" fmla="*/ 0 h 35"/>
                <a:gd name="T18" fmla="*/ 4 w 29"/>
                <a:gd name="T19" fmla="*/ 4 h 35"/>
                <a:gd name="T20" fmla="*/ 0 w 29"/>
                <a:gd name="T21" fmla="*/ 14 h 35"/>
                <a:gd name="T22" fmla="*/ 0 w 29"/>
                <a:gd name="T23" fmla="*/ 22 h 35"/>
                <a:gd name="T24" fmla="*/ 4 w 29"/>
                <a:gd name="T25" fmla="*/ 32 h 35"/>
                <a:gd name="T26" fmla="*/ 15 w 29"/>
                <a:gd name="T27" fmla="*/ 35 h 35"/>
                <a:gd name="T28" fmla="*/ 20 w 29"/>
                <a:gd name="T29" fmla="*/ 34 h 35"/>
                <a:gd name="T30" fmla="*/ 9 w 29"/>
                <a:gd name="T31" fmla="*/ 21 h 35"/>
                <a:gd name="T32" fmla="*/ 9 w 29"/>
                <a:gd name="T33" fmla="*/ 16 h 35"/>
                <a:gd name="T34" fmla="*/ 10 w 29"/>
                <a:gd name="T35" fmla="*/ 10 h 35"/>
                <a:gd name="T36" fmla="*/ 15 w 29"/>
                <a:gd name="T37" fmla="*/ 8 h 35"/>
                <a:gd name="T38" fmla="*/ 20 w 29"/>
                <a:gd name="T39" fmla="*/ 10 h 35"/>
                <a:gd name="T40" fmla="*/ 21 w 29"/>
                <a:gd name="T41" fmla="*/ 15 h 35"/>
                <a:gd name="T42" fmla="*/ 21 w 29"/>
                <a:gd name="T43" fmla="*/ 22 h 35"/>
                <a:gd name="T44" fmla="*/ 20 w 29"/>
                <a:gd name="T45" fmla="*/ 26 h 35"/>
                <a:gd name="T46" fmla="*/ 15 w 29"/>
                <a:gd name="T47" fmla="*/ 28 h 35"/>
                <a:gd name="T48" fmla="*/ 10 w 29"/>
                <a:gd name="T49" fmla="*/ 26 h 35"/>
                <a:gd name="T50" fmla="*/ 9 w 29"/>
                <a:gd name="T51" fmla="*/ 2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9" h="35">
                  <a:moveTo>
                    <a:pt x="20" y="34"/>
                  </a:moveTo>
                  <a:cubicBezTo>
                    <a:pt x="22" y="34"/>
                    <a:pt x="23" y="33"/>
                    <a:pt x="25" y="32"/>
                  </a:cubicBezTo>
                  <a:cubicBezTo>
                    <a:pt x="26" y="31"/>
                    <a:pt x="27" y="30"/>
                    <a:pt x="28" y="28"/>
                  </a:cubicBezTo>
                  <a:cubicBezTo>
                    <a:pt x="29" y="27"/>
                    <a:pt x="29" y="25"/>
                    <a:pt x="29" y="22"/>
                  </a:cubicBezTo>
                  <a:cubicBezTo>
                    <a:pt x="29" y="14"/>
                    <a:pt x="29" y="14"/>
                    <a:pt x="29" y="14"/>
                  </a:cubicBezTo>
                  <a:cubicBezTo>
                    <a:pt x="29" y="11"/>
                    <a:pt x="29" y="9"/>
                    <a:pt x="28" y="7"/>
                  </a:cubicBezTo>
                  <a:cubicBezTo>
                    <a:pt x="27" y="5"/>
                    <a:pt x="26" y="4"/>
                    <a:pt x="24" y="3"/>
                  </a:cubicBezTo>
                  <a:cubicBezTo>
                    <a:pt x="23" y="2"/>
                    <a:pt x="22" y="1"/>
                    <a:pt x="20" y="1"/>
                  </a:cubicBezTo>
                  <a:cubicBezTo>
                    <a:pt x="18" y="0"/>
                    <a:pt x="17" y="0"/>
                    <a:pt x="15" y="0"/>
                  </a:cubicBezTo>
                  <a:cubicBezTo>
                    <a:pt x="11" y="0"/>
                    <a:pt x="7" y="1"/>
                    <a:pt x="4" y="4"/>
                  </a:cubicBezTo>
                  <a:cubicBezTo>
                    <a:pt x="2" y="6"/>
                    <a:pt x="0" y="9"/>
                    <a:pt x="0" y="14"/>
                  </a:cubicBezTo>
                  <a:cubicBezTo>
                    <a:pt x="0" y="22"/>
                    <a:pt x="0" y="22"/>
                    <a:pt x="0" y="22"/>
                  </a:cubicBezTo>
                  <a:cubicBezTo>
                    <a:pt x="0" y="27"/>
                    <a:pt x="2" y="30"/>
                    <a:pt x="4" y="32"/>
                  </a:cubicBezTo>
                  <a:cubicBezTo>
                    <a:pt x="7" y="34"/>
                    <a:pt x="11" y="35"/>
                    <a:pt x="15" y="35"/>
                  </a:cubicBezTo>
                  <a:cubicBezTo>
                    <a:pt x="17" y="35"/>
                    <a:pt x="18" y="35"/>
                    <a:pt x="20" y="34"/>
                  </a:cubicBezTo>
                  <a:close/>
                  <a:moveTo>
                    <a:pt x="9" y="21"/>
                  </a:moveTo>
                  <a:cubicBezTo>
                    <a:pt x="9" y="16"/>
                    <a:pt x="9" y="16"/>
                    <a:pt x="9" y="16"/>
                  </a:cubicBezTo>
                  <a:cubicBezTo>
                    <a:pt x="9" y="13"/>
                    <a:pt x="9" y="11"/>
                    <a:pt x="10" y="10"/>
                  </a:cubicBezTo>
                  <a:cubicBezTo>
                    <a:pt x="11" y="8"/>
                    <a:pt x="13" y="8"/>
                    <a:pt x="15" y="8"/>
                  </a:cubicBezTo>
                  <a:cubicBezTo>
                    <a:pt x="17" y="8"/>
                    <a:pt x="19" y="8"/>
                    <a:pt x="20" y="10"/>
                  </a:cubicBezTo>
                  <a:cubicBezTo>
                    <a:pt x="21" y="12"/>
                    <a:pt x="21" y="13"/>
                    <a:pt x="21" y="15"/>
                  </a:cubicBezTo>
                  <a:cubicBezTo>
                    <a:pt x="21" y="22"/>
                    <a:pt x="21" y="22"/>
                    <a:pt x="21" y="22"/>
                  </a:cubicBezTo>
                  <a:cubicBezTo>
                    <a:pt x="21" y="23"/>
                    <a:pt x="21" y="24"/>
                    <a:pt x="20" y="26"/>
                  </a:cubicBezTo>
                  <a:cubicBezTo>
                    <a:pt x="19" y="27"/>
                    <a:pt x="17" y="28"/>
                    <a:pt x="15" y="28"/>
                  </a:cubicBezTo>
                  <a:cubicBezTo>
                    <a:pt x="13" y="28"/>
                    <a:pt x="11" y="27"/>
                    <a:pt x="10" y="26"/>
                  </a:cubicBezTo>
                  <a:cubicBezTo>
                    <a:pt x="9" y="25"/>
                    <a:pt x="9" y="23"/>
                    <a:pt x="9" y="2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62" name="Freeform 54"/>
            <p:cNvSpPr/>
            <p:nvPr/>
          </p:nvSpPr>
          <p:spPr bwMode="auto">
            <a:xfrm>
              <a:off x="6072188" y="938213"/>
              <a:ext cx="144463" cy="222250"/>
            </a:xfrm>
            <a:custGeom>
              <a:avLst/>
              <a:gdLst>
                <a:gd name="T0" fmla="*/ 48 w 48"/>
                <a:gd name="T1" fmla="*/ 0 h 74"/>
                <a:gd name="T2" fmla="*/ 46 w 48"/>
                <a:gd name="T3" fmla="*/ 0 h 74"/>
                <a:gd name="T4" fmla="*/ 40 w 48"/>
                <a:gd name="T5" fmla="*/ 0 h 74"/>
                <a:gd name="T6" fmla="*/ 38 w 48"/>
                <a:gd name="T7" fmla="*/ 0 h 74"/>
                <a:gd name="T8" fmla="*/ 36 w 48"/>
                <a:gd name="T9" fmla="*/ 2 h 74"/>
                <a:gd name="T10" fmla="*/ 1 w 48"/>
                <a:gd name="T11" fmla="*/ 71 h 74"/>
                <a:gd name="T12" fmla="*/ 0 w 48"/>
                <a:gd name="T13" fmla="*/ 74 h 74"/>
                <a:gd name="T14" fmla="*/ 2 w 48"/>
                <a:gd name="T15" fmla="*/ 74 h 74"/>
                <a:gd name="T16" fmla="*/ 8 w 48"/>
                <a:gd name="T17" fmla="*/ 74 h 74"/>
                <a:gd name="T18" fmla="*/ 10 w 48"/>
                <a:gd name="T19" fmla="*/ 74 h 74"/>
                <a:gd name="T20" fmla="*/ 11 w 48"/>
                <a:gd name="T21" fmla="*/ 71 h 74"/>
                <a:gd name="T22" fmla="*/ 47 w 48"/>
                <a:gd name="T23" fmla="*/ 3 h 74"/>
                <a:gd name="T24" fmla="*/ 48 w 48"/>
                <a:gd name="T25" fmla="*/ 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8" h="74">
                  <a:moveTo>
                    <a:pt x="48" y="0"/>
                  </a:moveTo>
                  <a:cubicBezTo>
                    <a:pt x="48" y="0"/>
                    <a:pt x="47" y="0"/>
                    <a:pt x="46" y="0"/>
                  </a:cubicBezTo>
                  <a:cubicBezTo>
                    <a:pt x="40" y="0"/>
                    <a:pt x="40" y="0"/>
                    <a:pt x="40" y="0"/>
                  </a:cubicBezTo>
                  <a:cubicBezTo>
                    <a:pt x="39" y="0"/>
                    <a:pt x="38" y="0"/>
                    <a:pt x="38" y="0"/>
                  </a:cubicBezTo>
                  <a:cubicBezTo>
                    <a:pt x="37" y="0"/>
                    <a:pt x="37" y="1"/>
                    <a:pt x="36" y="2"/>
                  </a:cubicBezTo>
                  <a:cubicBezTo>
                    <a:pt x="1" y="71"/>
                    <a:pt x="1" y="71"/>
                    <a:pt x="1" y="71"/>
                  </a:cubicBezTo>
                  <a:cubicBezTo>
                    <a:pt x="0" y="72"/>
                    <a:pt x="0" y="73"/>
                    <a:pt x="0" y="74"/>
                  </a:cubicBezTo>
                  <a:cubicBezTo>
                    <a:pt x="0" y="74"/>
                    <a:pt x="1" y="74"/>
                    <a:pt x="2" y="74"/>
                  </a:cubicBezTo>
                  <a:cubicBezTo>
                    <a:pt x="8" y="74"/>
                    <a:pt x="8" y="74"/>
                    <a:pt x="8" y="74"/>
                  </a:cubicBezTo>
                  <a:cubicBezTo>
                    <a:pt x="9" y="74"/>
                    <a:pt x="9" y="74"/>
                    <a:pt x="10" y="74"/>
                  </a:cubicBezTo>
                  <a:cubicBezTo>
                    <a:pt x="10" y="73"/>
                    <a:pt x="11" y="73"/>
                    <a:pt x="11" y="71"/>
                  </a:cubicBezTo>
                  <a:cubicBezTo>
                    <a:pt x="47" y="3"/>
                    <a:pt x="47" y="3"/>
                    <a:pt x="47" y="3"/>
                  </a:cubicBezTo>
                  <a:cubicBezTo>
                    <a:pt x="47" y="1"/>
                    <a:pt x="48" y="1"/>
                    <a:pt x="48"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nvGrpSpPr>
          <p:cNvPr id="63" name="组合 62"/>
          <p:cNvGrpSpPr/>
          <p:nvPr/>
        </p:nvGrpSpPr>
        <p:grpSpPr>
          <a:xfrm>
            <a:off x="-100892" y="1259235"/>
            <a:ext cx="4414097" cy="2942731"/>
            <a:chOff x="2359871" y="1566382"/>
            <a:chExt cx="4414097" cy="2942731"/>
          </a:xfrm>
        </p:grpSpPr>
        <p:graphicFrame>
          <p:nvGraphicFramePr>
            <p:cNvPr id="64" name="图表 63"/>
            <p:cNvGraphicFramePr/>
            <p:nvPr/>
          </p:nvGraphicFramePr>
          <p:xfrm>
            <a:off x="2359871" y="1566382"/>
            <a:ext cx="4414097" cy="2942731"/>
          </p:xfrm>
          <a:graphic>
            <a:graphicData uri="http://schemas.openxmlformats.org/drawingml/2006/chart">
              <c:chart xmlns:c="http://schemas.openxmlformats.org/drawingml/2006/chart" xmlns:r="http://schemas.openxmlformats.org/officeDocument/2006/relationships" r:id="rId2"/>
            </a:graphicData>
          </a:graphic>
        </p:graphicFrame>
        <p:sp>
          <p:nvSpPr>
            <p:cNvPr id="65" name="矩形 64"/>
            <p:cNvSpPr/>
            <p:nvPr/>
          </p:nvSpPr>
          <p:spPr>
            <a:xfrm>
              <a:off x="3552563" y="2332646"/>
              <a:ext cx="570990" cy="338554"/>
            </a:xfrm>
            <a:prstGeom prst="rect">
              <a:avLst/>
            </a:prstGeom>
          </p:spPr>
          <p:txBody>
            <a:bodyPr wrap="none">
              <a:spAutoFit/>
            </a:bodyPr>
            <a:lstStyle/>
            <a:p>
              <a:r>
                <a:rPr lang="en-US" altLang="zh-CN" sz="1600" dirty="0">
                  <a:solidFill>
                    <a:schemeClr val="bg1"/>
                  </a:solidFill>
                  <a:latin typeface="Century Gothic" panose="020B0502020202020204" pitchFamily="34" charset="0"/>
                  <a:cs typeface="Arial" panose="020B0604020202020204" pitchFamily="34" charset="0"/>
                </a:rPr>
                <a:t>1</a:t>
              </a:r>
              <a:r>
                <a:rPr lang="en-US" altLang="zh-CN" sz="1600" dirty="0" smtClean="0">
                  <a:solidFill>
                    <a:schemeClr val="bg1"/>
                  </a:solidFill>
                  <a:latin typeface="Century Gothic" panose="020B0502020202020204" pitchFamily="34" charset="0"/>
                  <a:cs typeface="Arial" panose="020B0604020202020204" pitchFamily="34" charset="0"/>
                </a:rPr>
                <a:t>0%</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66" name="矩形 65"/>
            <p:cNvSpPr/>
            <p:nvPr/>
          </p:nvSpPr>
          <p:spPr>
            <a:xfrm>
              <a:off x="4123553" y="1954021"/>
              <a:ext cx="457176" cy="338554"/>
            </a:xfrm>
            <a:prstGeom prst="rect">
              <a:avLst/>
            </a:prstGeom>
          </p:spPr>
          <p:txBody>
            <a:bodyPr wrap="none">
              <a:spAutoFit/>
            </a:bodyPr>
            <a:lstStyle/>
            <a:p>
              <a:r>
                <a:rPr lang="en-US" altLang="zh-CN" sz="1600" dirty="0">
                  <a:solidFill>
                    <a:schemeClr val="bg1"/>
                  </a:solidFill>
                  <a:latin typeface="Century Gothic" panose="020B0502020202020204" pitchFamily="34" charset="0"/>
                  <a:cs typeface="Arial" panose="020B0604020202020204" pitchFamily="34" charset="0"/>
                </a:rPr>
                <a:t>9</a:t>
              </a:r>
              <a:r>
                <a:rPr lang="en-US" altLang="zh-CN" sz="1600" dirty="0" smtClean="0">
                  <a:solidFill>
                    <a:schemeClr val="bg1"/>
                  </a:solidFill>
                  <a:latin typeface="Century Gothic" panose="020B0502020202020204" pitchFamily="34" charset="0"/>
                  <a:cs typeface="Arial" panose="020B0604020202020204" pitchFamily="34" charset="0"/>
                </a:rPr>
                <a:t>%</a:t>
              </a:r>
              <a:endParaRPr lang="en-US" altLang="zh-CN" sz="1600" dirty="0">
                <a:solidFill>
                  <a:schemeClr val="bg1"/>
                </a:solidFill>
                <a:latin typeface="Century Gothic" panose="020B0502020202020204" pitchFamily="34" charset="0"/>
                <a:cs typeface="Arial" panose="020B0604020202020204" pitchFamily="34" charset="0"/>
              </a:endParaRPr>
            </a:p>
          </p:txBody>
        </p:sp>
        <p:sp>
          <p:nvSpPr>
            <p:cNvPr id="67" name="矩形 66"/>
            <p:cNvSpPr/>
            <p:nvPr/>
          </p:nvSpPr>
          <p:spPr>
            <a:xfrm>
              <a:off x="4676629" y="2790690"/>
              <a:ext cx="1149674" cy="707886"/>
            </a:xfrm>
            <a:prstGeom prst="rect">
              <a:avLst/>
            </a:prstGeom>
          </p:spPr>
          <p:txBody>
            <a:bodyPr wrap="none">
              <a:spAutoFit/>
            </a:bodyPr>
            <a:lstStyle/>
            <a:p>
              <a:r>
                <a:rPr lang="en-US" altLang="zh-CN" sz="4000" dirty="0" smtClean="0">
                  <a:solidFill>
                    <a:schemeClr val="tx1">
                      <a:lumMod val="85000"/>
                      <a:lumOff val="15000"/>
                    </a:schemeClr>
                  </a:solidFill>
                  <a:latin typeface="Century Gothic" panose="020B0502020202020204" pitchFamily="34" charset="0"/>
                  <a:cs typeface="Arial" panose="020B0604020202020204" pitchFamily="34" charset="0"/>
                </a:rPr>
                <a:t>58%</a:t>
              </a:r>
              <a:endParaRPr lang="en-US" altLang="zh-CN" sz="4000" dirty="0">
                <a:solidFill>
                  <a:schemeClr val="tx1">
                    <a:lumMod val="85000"/>
                    <a:lumOff val="15000"/>
                  </a:schemeClr>
                </a:solidFill>
                <a:latin typeface="Century Gothic" panose="020B0502020202020204" pitchFamily="34" charset="0"/>
                <a:cs typeface="Arial" panose="020B0604020202020204" pitchFamily="34" charset="0"/>
              </a:endParaRPr>
            </a:p>
          </p:txBody>
        </p:sp>
        <p:sp>
          <p:nvSpPr>
            <p:cNvPr id="68" name="矩形 67"/>
            <p:cNvSpPr/>
            <p:nvPr/>
          </p:nvSpPr>
          <p:spPr>
            <a:xfrm>
              <a:off x="3503671" y="3091595"/>
              <a:ext cx="668773" cy="400110"/>
            </a:xfrm>
            <a:prstGeom prst="rect">
              <a:avLst/>
            </a:prstGeom>
          </p:spPr>
          <p:txBody>
            <a:bodyPr wrap="none">
              <a:spAutoFit/>
            </a:bodyPr>
            <a:lstStyle/>
            <a:p>
              <a:r>
                <a:rPr lang="en-US" altLang="zh-CN" sz="2000" dirty="0" smtClean="0">
                  <a:solidFill>
                    <a:schemeClr val="tx1">
                      <a:lumMod val="85000"/>
                      <a:lumOff val="15000"/>
                    </a:schemeClr>
                  </a:solidFill>
                  <a:latin typeface="Century Gothic" panose="020B0502020202020204" pitchFamily="34" charset="0"/>
                  <a:cs typeface="Arial" panose="020B0604020202020204" pitchFamily="34" charset="0"/>
                </a:rPr>
                <a:t>23%</a:t>
              </a:r>
              <a:endParaRPr lang="en-US" altLang="zh-CN" sz="2000" dirty="0">
                <a:solidFill>
                  <a:schemeClr val="tx1">
                    <a:lumMod val="85000"/>
                    <a:lumOff val="15000"/>
                  </a:schemeClr>
                </a:solidFill>
                <a:latin typeface="Century Gothic" panose="020B0502020202020204" pitchFamily="34" charset="0"/>
                <a:cs typeface="Arial" panose="020B0604020202020204" pitchFamily="34" charset="0"/>
              </a:endParaRPr>
            </a:p>
          </p:txBody>
        </p:sp>
      </p:grpSp>
      <p:cxnSp>
        <p:nvCxnSpPr>
          <p:cNvPr id="69" name="直接连接符 68"/>
          <p:cNvCxnSpPr/>
          <p:nvPr/>
        </p:nvCxnSpPr>
        <p:spPr>
          <a:xfrm>
            <a:off x="3949894" y="2483543"/>
            <a:ext cx="363311"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4496711" y="3262484"/>
            <a:ext cx="245410" cy="0"/>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7123290" y="3262484"/>
            <a:ext cx="245410" cy="0"/>
          </a:xfrm>
          <a:prstGeom prst="line">
            <a:avLst/>
          </a:prstGeom>
          <a:ln w="19050"/>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工作总结</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rgbClr val="C6A864"/>
                </a:solidFill>
                <a:latin typeface="Arial" panose="020B0604020202020204"/>
              </a:rPr>
              <a:t>02</a:t>
            </a:r>
            <a:endParaRPr lang="zh-CN" altLang="en-US" sz="1800">
              <a:solidFill>
                <a:srgbClr val="C6A864"/>
              </a:solidFill>
              <a:latin typeface="Arial" panose="020B0604020202020204"/>
            </a:endParaRPr>
          </a:p>
        </p:txBody>
      </p:sp>
      <p:graphicFrame>
        <p:nvGraphicFramePr>
          <p:cNvPr id="72" name="图表 71"/>
          <p:cNvGraphicFramePr/>
          <p:nvPr/>
        </p:nvGraphicFramePr>
        <p:xfrm>
          <a:off x="289200" y="868876"/>
          <a:ext cx="8738492" cy="2906637"/>
        </p:xfrm>
        <a:graphic>
          <a:graphicData uri="http://schemas.openxmlformats.org/drawingml/2006/chart">
            <c:chart xmlns:c="http://schemas.openxmlformats.org/drawingml/2006/chart" xmlns:r="http://schemas.openxmlformats.org/officeDocument/2006/relationships" r:id="rId2"/>
          </a:graphicData>
        </a:graphic>
      </p:graphicFrame>
      <p:sp>
        <p:nvSpPr>
          <p:cNvPr id="73" name="矩形 72"/>
          <p:cNvSpPr/>
          <p:nvPr/>
        </p:nvSpPr>
        <p:spPr>
          <a:xfrm>
            <a:off x="370271" y="4226955"/>
            <a:ext cx="2206193" cy="50783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74" name="矩形 73"/>
          <p:cNvSpPr/>
          <p:nvPr/>
        </p:nvSpPr>
        <p:spPr>
          <a:xfrm>
            <a:off x="932096" y="3900937"/>
            <a:ext cx="1107996" cy="276999"/>
          </a:xfrm>
          <a:prstGeom prst="rect">
            <a:avLst/>
          </a:prstGeom>
        </p:spPr>
        <p:txBody>
          <a:bodyPr wrap="none">
            <a:spAutoFit/>
          </a:bodyPr>
          <a:lstStyle/>
          <a:p>
            <a:pPr algn="ctr"/>
            <a:r>
              <a:rPr lang="zh-CN" altLang="en-US" sz="1200" smtClean="0">
                <a:solidFill>
                  <a:schemeClr val="bg1"/>
                </a:solidFill>
                <a:latin typeface="+mj-lt"/>
              </a:rPr>
              <a:t>第一季度总结</a:t>
            </a:r>
            <a:endParaRPr lang="zh-CN" altLang="en-US" sz="1050">
              <a:solidFill>
                <a:schemeClr val="bg1"/>
              </a:solidFill>
              <a:latin typeface="+mj-lt"/>
            </a:endParaRPr>
          </a:p>
        </p:txBody>
      </p:sp>
      <p:cxnSp>
        <p:nvCxnSpPr>
          <p:cNvPr id="75" name="直接连接符 74"/>
          <p:cNvCxnSpPr/>
          <p:nvPr/>
        </p:nvCxnSpPr>
        <p:spPr>
          <a:xfrm>
            <a:off x="1366211" y="422695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494500" y="4226955"/>
            <a:ext cx="2206193" cy="50783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77" name="矩形 76"/>
          <p:cNvSpPr/>
          <p:nvPr/>
        </p:nvSpPr>
        <p:spPr>
          <a:xfrm>
            <a:off x="3056325" y="3900937"/>
            <a:ext cx="1107996" cy="276999"/>
          </a:xfrm>
          <a:prstGeom prst="rect">
            <a:avLst/>
          </a:prstGeom>
        </p:spPr>
        <p:txBody>
          <a:bodyPr wrap="none">
            <a:spAutoFit/>
          </a:bodyPr>
          <a:lstStyle/>
          <a:p>
            <a:pPr algn="ctr"/>
            <a:r>
              <a:rPr lang="zh-CN" altLang="en-US" sz="1200" smtClean="0">
                <a:solidFill>
                  <a:schemeClr val="bg1"/>
                </a:solidFill>
                <a:latin typeface="+mj-lt"/>
              </a:rPr>
              <a:t>第二季度总结</a:t>
            </a:r>
            <a:endParaRPr lang="zh-CN" altLang="en-US" sz="1050">
              <a:solidFill>
                <a:schemeClr val="bg1"/>
              </a:solidFill>
              <a:latin typeface="+mj-lt"/>
            </a:endParaRPr>
          </a:p>
        </p:txBody>
      </p:sp>
      <p:cxnSp>
        <p:nvCxnSpPr>
          <p:cNvPr id="78" name="直接连接符 77"/>
          <p:cNvCxnSpPr/>
          <p:nvPr/>
        </p:nvCxnSpPr>
        <p:spPr>
          <a:xfrm>
            <a:off x="3490440" y="422695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4698981" y="4226955"/>
            <a:ext cx="2206193" cy="50783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80" name="矩形 79"/>
          <p:cNvSpPr/>
          <p:nvPr/>
        </p:nvSpPr>
        <p:spPr>
          <a:xfrm>
            <a:off x="5260806" y="3900937"/>
            <a:ext cx="1107996" cy="276999"/>
          </a:xfrm>
          <a:prstGeom prst="rect">
            <a:avLst/>
          </a:prstGeom>
        </p:spPr>
        <p:txBody>
          <a:bodyPr wrap="none">
            <a:spAutoFit/>
          </a:bodyPr>
          <a:lstStyle/>
          <a:p>
            <a:pPr algn="ctr"/>
            <a:r>
              <a:rPr lang="zh-CN" altLang="en-US" sz="1200" smtClean="0">
                <a:solidFill>
                  <a:schemeClr val="bg1"/>
                </a:solidFill>
                <a:latin typeface="+mj-lt"/>
              </a:rPr>
              <a:t>第三季度总结</a:t>
            </a:r>
            <a:endParaRPr lang="zh-CN" altLang="en-US" sz="1050">
              <a:solidFill>
                <a:schemeClr val="bg1"/>
              </a:solidFill>
              <a:latin typeface="+mj-lt"/>
            </a:endParaRPr>
          </a:p>
        </p:txBody>
      </p:sp>
      <p:cxnSp>
        <p:nvCxnSpPr>
          <p:cNvPr id="81" name="直接连接符 80"/>
          <p:cNvCxnSpPr/>
          <p:nvPr/>
        </p:nvCxnSpPr>
        <p:spPr>
          <a:xfrm>
            <a:off x="5694921" y="422695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2" name="矩形 81"/>
          <p:cNvSpPr/>
          <p:nvPr/>
        </p:nvSpPr>
        <p:spPr>
          <a:xfrm>
            <a:off x="6821498" y="4226955"/>
            <a:ext cx="2206193" cy="50783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83" name="矩形 82"/>
          <p:cNvSpPr/>
          <p:nvPr/>
        </p:nvSpPr>
        <p:spPr>
          <a:xfrm>
            <a:off x="7383323" y="3900937"/>
            <a:ext cx="1107996" cy="276999"/>
          </a:xfrm>
          <a:prstGeom prst="rect">
            <a:avLst/>
          </a:prstGeom>
        </p:spPr>
        <p:txBody>
          <a:bodyPr wrap="none">
            <a:spAutoFit/>
          </a:bodyPr>
          <a:lstStyle/>
          <a:p>
            <a:pPr algn="ctr"/>
            <a:r>
              <a:rPr lang="zh-CN" altLang="en-US" sz="1200" smtClean="0">
                <a:solidFill>
                  <a:schemeClr val="bg1"/>
                </a:solidFill>
                <a:latin typeface="+mj-lt"/>
              </a:rPr>
              <a:t>第四季度总结</a:t>
            </a:r>
            <a:endParaRPr lang="zh-CN" altLang="en-US" sz="1050">
              <a:solidFill>
                <a:schemeClr val="bg1"/>
              </a:solidFill>
              <a:latin typeface="+mj-lt"/>
            </a:endParaRPr>
          </a:p>
        </p:txBody>
      </p:sp>
      <p:cxnSp>
        <p:nvCxnSpPr>
          <p:cNvPr id="84" name="直接连接符 83"/>
          <p:cNvCxnSpPr/>
          <p:nvPr/>
        </p:nvCxnSpPr>
        <p:spPr>
          <a:xfrm>
            <a:off x="7817438" y="4226955"/>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3959013" y="1618826"/>
            <a:ext cx="1225974" cy="1225974"/>
          </a:xfrm>
          <a:prstGeom prst="rect">
            <a:avLst/>
          </a:prstGeom>
          <a:noFill/>
          <a:ln w="38100">
            <a:gradFill flip="none" rotWithShape="1">
              <a:gsLst>
                <a:gs pos="0">
                  <a:schemeClr val="accent1"/>
                </a:gs>
                <a:gs pos="59000">
                  <a:srgbClr val="C68C2F"/>
                </a:gs>
                <a:gs pos="100000">
                  <a:schemeClr val="accent2"/>
                </a:gs>
              </a:gsLst>
              <a:lin ang="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9" name="矩形 8"/>
          <p:cNvSpPr/>
          <p:nvPr/>
        </p:nvSpPr>
        <p:spPr>
          <a:xfrm>
            <a:off x="3206019" y="3018550"/>
            <a:ext cx="2731966" cy="584775"/>
          </a:xfrm>
          <a:prstGeom prst="rect">
            <a:avLst/>
          </a:prstGeom>
        </p:spPr>
        <p:txBody>
          <a:bodyPr wrap="none">
            <a:spAutoFit/>
          </a:bodyPr>
          <a:lstStyle/>
          <a:p>
            <a:pPr algn="ctr"/>
            <a:r>
              <a:rPr lang="en-US" altLang="zh-CN" sz="3200" smtClean="0">
                <a:solidFill>
                  <a:schemeClr val="accent2"/>
                </a:solidFill>
                <a:latin typeface="Arial" panose="020B0604020202020204"/>
              </a:rPr>
              <a:t>PART THREE</a:t>
            </a:r>
            <a:endParaRPr lang="zh-CN" altLang="en-US" sz="2400">
              <a:solidFill>
                <a:schemeClr val="accent2"/>
              </a:solidFill>
              <a:latin typeface="Arial" panose="020B0604020202020204"/>
            </a:endParaRPr>
          </a:p>
        </p:txBody>
      </p:sp>
      <p:cxnSp>
        <p:nvCxnSpPr>
          <p:cNvPr id="10" name="直接连接符 9"/>
          <p:cNvCxnSpPr/>
          <p:nvPr/>
        </p:nvCxnSpPr>
        <p:spPr>
          <a:xfrm>
            <a:off x="4450080" y="3603325"/>
            <a:ext cx="257387"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3901305" y="3673028"/>
            <a:ext cx="1441420" cy="307777"/>
          </a:xfrm>
          <a:prstGeom prst="rect">
            <a:avLst/>
          </a:prstGeom>
        </p:spPr>
        <p:txBody>
          <a:bodyPr wrap="none">
            <a:spAutoFit/>
          </a:bodyPr>
          <a:lstStyle/>
          <a:p>
            <a:pPr algn="ctr"/>
            <a:r>
              <a:rPr lang="zh-CN" altLang="en-US" sz="1400">
                <a:solidFill>
                  <a:schemeClr val="accent2"/>
                </a:solidFill>
                <a:latin typeface="微软雅黑" panose="020B0503020204020204" charset="-122"/>
                <a:ea typeface="微软雅黑" panose="020B0503020204020204" charset="-122"/>
              </a:rPr>
              <a:t>问题与不足之处</a:t>
            </a:r>
          </a:p>
        </p:txBody>
      </p:sp>
      <p:sp>
        <p:nvSpPr>
          <p:cNvPr id="12" name="矩形 11"/>
          <p:cNvSpPr/>
          <p:nvPr/>
        </p:nvSpPr>
        <p:spPr>
          <a:xfrm>
            <a:off x="2826134" y="3915574"/>
            <a:ext cx="3505275" cy="507831"/>
          </a:xfrm>
          <a:prstGeom prst="rect">
            <a:avLst/>
          </a:prstGeom>
        </p:spPr>
        <p:txBody>
          <a:bodyPr wrap="square">
            <a:spAutoFit/>
          </a:bodyPr>
          <a:lstStyle/>
          <a:p>
            <a:pPr algn="ctr">
              <a:lnSpc>
                <a:spcPct val="150000"/>
              </a:lnSpc>
            </a:pPr>
            <a:r>
              <a:rPr lang="en-US" altLang="zh-CN" sz="900">
                <a:solidFill>
                  <a:prstClr val="white"/>
                </a:solidFill>
              </a:rPr>
              <a:t>Lorem ipsum dolor sit amet, consectetur adipiscing elit. Donec luctus nibh sit amet sem vulputate venenatis bibendum orci pulvinar. </a:t>
            </a:r>
            <a:endParaRPr lang="zh-CN" altLang="en-US" sz="900">
              <a:solidFill>
                <a:prstClr val="white"/>
              </a:solidFill>
            </a:endParaRPr>
          </a:p>
        </p:txBody>
      </p:sp>
      <p:grpSp>
        <p:nvGrpSpPr>
          <p:cNvPr id="13" name="组合 12"/>
          <p:cNvGrpSpPr/>
          <p:nvPr/>
        </p:nvGrpSpPr>
        <p:grpSpPr>
          <a:xfrm>
            <a:off x="4133004" y="1786046"/>
            <a:ext cx="891533" cy="891533"/>
            <a:chOff x="2473104" y="2145028"/>
            <a:chExt cx="359165" cy="359165"/>
          </a:xfrm>
          <a:solidFill>
            <a:schemeClr val="accent1"/>
          </a:solidFill>
          <a:effectLst>
            <a:outerShdw blurRad="50800" dist="38100" dir="5400000" algn="t" rotWithShape="0">
              <a:prstClr val="black">
                <a:alpha val="40000"/>
              </a:prstClr>
            </a:outerShdw>
          </a:effectLst>
        </p:grpSpPr>
        <p:sp>
          <p:nvSpPr>
            <p:cNvPr id="14"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sp>
          <p:nvSpPr>
            <p:cNvPr id="21"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marL="0" marR="0" lvl="0" indent="0" algn="ctr" defTabSz="228600" eaLnBrk="1" fontAlgn="base" latinLnBrk="0" hangingPunct="0">
                <a:lnSpc>
                  <a:spcPct val="100000"/>
                </a:lnSpc>
                <a:spcBef>
                  <a:spcPct val="0"/>
                </a:spcBef>
                <a:spcAft>
                  <a:spcPct val="0"/>
                </a:spcAft>
                <a:buClrTx/>
                <a:buSzTx/>
                <a:buFontTx/>
                <a:buNone/>
                <a:defRPr/>
              </a:pPr>
              <a:endParaRPr kumimoji="0" lang="en-US" sz="1500" b="0" i="0" u="none" strike="noStrike" kern="0" cap="none" spc="0" normalizeH="0" baseline="0" noProof="0">
                <a:ln>
                  <a:noFill/>
                </a:ln>
                <a:solidFill>
                  <a:srgbClr val="FFFFFF"/>
                </a:solidFill>
                <a:effectLst>
                  <a:outerShdw blurRad="38100" dist="38100" dir="2700000" algn="tl">
                    <a:srgbClr val="000000"/>
                  </a:outerShdw>
                </a:effectLst>
                <a:uLnTx/>
                <a:uFillTx/>
                <a:latin typeface="Gill Sans" charset="0"/>
                <a:sym typeface="Gill Sans"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1441420" cy="307777"/>
          </a:xfrm>
          <a:prstGeom prst="rect">
            <a:avLst/>
          </a:prstGeom>
        </p:spPr>
        <p:txBody>
          <a:bodyPr wrap="none">
            <a:spAutoFit/>
          </a:bodyPr>
          <a:lstStyle/>
          <a:p>
            <a:r>
              <a:rPr lang="zh-CN" altLang="en-US" sz="1400" smtClean="0">
                <a:solidFill>
                  <a:srgbClr val="C6A864"/>
                </a:solidFill>
                <a:latin typeface="微软雅黑" panose="020B0503020204020204" charset="-122"/>
                <a:ea typeface="微软雅黑" panose="020B0503020204020204" charset="-122"/>
              </a:rPr>
              <a:t>问题与不足之处</a:t>
            </a:r>
            <a:endParaRPr lang="zh-CN" altLang="en-US" sz="140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03</a:t>
            </a:r>
            <a:endParaRPr lang="zh-CN" altLang="en-US" sz="1800">
              <a:solidFill>
                <a:srgbClr val="C6A864"/>
              </a:solidFill>
              <a:latin typeface="Arial" panose="020B0604020202020204"/>
            </a:endParaRPr>
          </a:p>
        </p:txBody>
      </p:sp>
      <p:grpSp>
        <p:nvGrpSpPr>
          <p:cNvPr id="19" name="组合 18"/>
          <p:cNvGrpSpPr/>
          <p:nvPr/>
        </p:nvGrpSpPr>
        <p:grpSpPr>
          <a:xfrm>
            <a:off x="5221534" y="1502665"/>
            <a:ext cx="3081113" cy="3076829"/>
            <a:chOff x="7445376" y="1538288"/>
            <a:chExt cx="3425825" cy="3421062"/>
          </a:xfrm>
          <a:gradFill>
            <a:gsLst>
              <a:gs pos="0">
                <a:srgbClr val="CDB268"/>
              </a:gs>
              <a:gs pos="100000">
                <a:srgbClr val="956945"/>
              </a:gs>
            </a:gsLst>
            <a:lin ang="2400000" scaled="0"/>
          </a:gradFill>
          <a:effectLst/>
        </p:grpSpPr>
        <p:sp>
          <p:nvSpPr>
            <p:cNvPr id="20" name="Freeform 5"/>
            <p:cNvSpPr/>
            <p:nvPr/>
          </p:nvSpPr>
          <p:spPr bwMode="auto">
            <a:xfrm>
              <a:off x="7445376" y="1538288"/>
              <a:ext cx="1627188" cy="2489200"/>
            </a:xfrm>
            <a:custGeom>
              <a:avLst/>
              <a:gdLst>
                <a:gd name="T0" fmla="*/ 924 w 924"/>
                <a:gd name="T1" fmla="*/ 765 h 1414"/>
                <a:gd name="T2" fmla="*/ 761 w 924"/>
                <a:gd name="T3" fmla="*/ 972 h 1414"/>
                <a:gd name="T4" fmla="*/ 770 w 924"/>
                <a:gd name="T5" fmla="*/ 1032 h 1414"/>
                <a:gd name="T6" fmla="*/ 106 w 924"/>
                <a:gd name="T7" fmla="*/ 1414 h 1414"/>
                <a:gd name="T8" fmla="*/ 0 w 924"/>
                <a:gd name="T9" fmla="*/ 972 h 1414"/>
                <a:gd name="T10" fmla="*/ 924 w 924"/>
                <a:gd name="T11" fmla="*/ 0 h 1414"/>
                <a:gd name="T12" fmla="*/ 924 w 924"/>
                <a:gd name="T13" fmla="*/ 765 h 1414"/>
              </a:gdLst>
              <a:ahLst/>
              <a:cxnLst>
                <a:cxn ang="0">
                  <a:pos x="T0" y="T1"/>
                </a:cxn>
                <a:cxn ang="0">
                  <a:pos x="T2" y="T3"/>
                </a:cxn>
                <a:cxn ang="0">
                  <a:pos x="T4" y="T5"/>
                </a:cxn>
                <a:cxn ang="0">
                  <a:pos x="T6" y="T7"/>
                </a:cxn>
                <a:cxn ang="0">
                  <a:pos x="T8" y="T9"/>
                </a:cxn>
                <a:cxn ang="0">
                  <a:pos x="T10" y="T11"/>
                </a:cxn>
                <a:cxn ang="0">
                  <a:pos x="T12" y="T13"/>
                </a:cxn>
              </a:cxnLst>
              <a:rect l="0" t="0" r="r" b="b"/>
              <a:pathLst>
                <a:path w="924" h="1414">
                  <a:moveTo>
                    <a:pt x="924" y="765"/>
                  </a:moveTo>
                  <a:cubicBezTo>
                    <a:pt x="830" y="788"/>
                    <a:pt x="761" y="872"/>
                    <a:pt x="761" y="972"/>
                  </a:cubicBezTo>
                  <a:cubicBezTo>
                    <a:pt x="761" y="993"/>
                    <a:pt x="764" y="1013"/>
                    <a:pt x="770" y="1032"/>
                  </a:cubicBezTo>
                  <a:cubicBezTo>
                    <a:pt x="106" y="1414"/>
                    <a:pt x="106" y="1414"/>
                    <a:pt x="106" y="1414"/>
                  </a:cubicBezTo>
                  <a:cubicBezTo>
                    <a:pt x="38" y="1281"/>
                    <a:pt x="0" y="1131"/>
                    <a:pt x="0" y="972"/>
                  </a:cubicBezTo>
                  <a:cubicBezTo>
                    <a:pt x="0" y="451"/>
                    <a:pt x="409" y="25"/>
                    <a:pt x="924" y="0"/>
                  </a:cubicBezTo>
                  <a:lnTo>
                    <a:pt x="924" y="765"/>
                  </a:lnTo>
                  <a:close/>
                </a:path>
              </a:pathLst>
            </a:custGeom>
            <a:grp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21" name="Freeform 6"/>
            <p:cNvSpPr/>
            <p:nvPr/>
          </p:nvSpPr>
          <p:spPr bwMode="auto">
            <a:xfrm>
              <a:off x="7720013" y="3503613"/>
              <a:ext cx="2876550" cy="1455737"/>
            </a:xfrm>
            <a:custGeom>
              <a:avLst/>
              <a:gdLst>
                <a:gd name="T0" fmla="*/ 817 w 1634"/>
                <a:gd name="T1" fmla="*/ 827 h 827"/>
                <a:gd name="T2" fmla="*/ 0 w 1634"/>
                <a:gd name="T3" fmla="*/ 382 h 827"/>
                <a:gd name="T4" fmla="*/ 663 w 1634"/>
                <a:gd name="T5" fmla="*/ 0 h 827"/>
                <a:gd name="T6" fmla="*/ 817 w 1634"/>
                <a:gd name="T7" fmla="*/ 66 h 827"/>
                <a:gd name="T8" fmla="*/ 971 w 1634"/>
                <a:gd name="T9" fmla="*/ 0 h 827"/>
                <a:gd name="T10" fmla="*/ 1634 w 1634"/>
                <a:gd name="T11" fmla="*/ 382 h 827"/>
                <a:gd name="T12" fmla="*/ 817 w 1634"/>
                <a:gd name="T13" fmla="*/ 827 h 827"/>
              </a:gdLst>
              <a:ahLst/>
              <a:cxnLst>
                <a:cxn ang="0">
                  <a:pos x="T0" y="T1"/>
                </a:cxn>
                <a:cxn ang="0">
                  <a:pos x="T2" y="T3"/>
                </a:cxn>
                <a:cxn ang="0">
                  <a:pos x="T4" y="T5"/>
                </a:cxn>
                <a:cxn ang="0">
                  <a:pos x="T6" y="T7"/>
                </a:cxn>
                <a:cxn ang="0">
                  <a:pos x="T8" y="T9"/>
                </a:cxn>
                <a:cxn ang="0">
                  <a:pos x="T10" y="T11"/>
                </a:cxn>
                <a:cxn ang="0">
                  <a:pos x="T12" y="T13"/>
                </a:cxn>
              </a:cxnLst>
              <a:rect l="0" t="0" r="r" b="b"/>
              <a:pathLst>
                <a:path w="1634" h="827">
                  <a:moveTo>
                    <a:pt x="817" y="827"/>
                  </a:moveTo>
                  <a:cubicBezTo>
                    <a:pt x="474" y="827"/>
                    <a:pt x="173" y="650"/>
                    <a:pt x="0" y="382"/>
                  </a:cubicBezTo>
                  <a:cubicBezTo>
                    <a:pt x="663" y="0"/>
                    <a:pt x="663" y="0"/>
                    <a:pt x="663" y="0"/>
                  </a:cubicBezTo>
                  <a:cubicBezTo>
                    <a:pt x="701" y="41"/>
                    <a:pt x="756" y="66"/>
                    <a:pt x="817" y="66"/>
                  </a:cubicBezTo>
                  <a:cubicBezTo>
                    <a:pt x="877" y="66"/>
                    <a:pt x="932" y="41"/>
                    <a:pt x="971" y="0"/>
                  </a:cubicBezTo>
                  <a:cubicBezTo>
                    <a:pt x="1634" y="382"/>
                    <a:pt x="1634" y="382"/>
                    <a:pt x="1634" y="382"/>
                  </a:cubicBezTo>
                  <a:cubicBezTo>
                    <a:pt x="1461" y="650"/>
                    <a:pt x="1159" y="827"/>
                    <a:pt x="817" y="827"/>
                  </a:cubicBezTo>
                  <a:close/>
                </a:path>
              </a:pathLst>
            </a:custGeom>
            <a:grp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22" name="Freeform 7"/>
            <p:cNvSpPr/>
            <p:nvPr/>
          </p:nvSpPr>
          <p:spPr bwMode="auto">
            <a:xfrm>
              <a:off x="9244013" y="1538288"/>
              <a:ext cx="1627188" cy="2489200"/>
            </a:xfrm>
            <a:custGeom>
              <a:avLst/>
              <a:gdLst>
                <a:gd name="T0" fmla="*/ 817 w 924"/>
                <a:gd name="T1" fmla="*/ 1414 h 1414"/>
                <a:gd name="T2" fmla="*/ 154 w 924"/>
                <a:gd name="T3" fmla="*/ 1032 h 1414"/>
                <a:gd name="T4" fmla="*/ 163 w 924"/>
                <a:gd name="T5" fmla="*/ 972 h 1414"/>
                <a:gd name="T6" fmla="*/ 0 w 924"/>
                <a:gd name="T7" fmla="*/ 765 h 1414"/>
                <a:gd name="T8" fmla="*/ 0 w 924"/>
                <a:gd name="T9" fmla="*/ 0 h 1414"/>
                <a:gd name="T10" fmla="*/ 924 w 924"/>
                <a:gd name="T11" fmla="*/ 972 h 1414"/>
                <a:gd name="T12" fmla="*/ 817 w 924"/>
                <a:gd name="T13" fmla="*/ 1414 h 1414"/>
              </a:gdLst>
              <a:ahLst/>
              <a:cxnLst>
                <a:cxn ang="0">
                  <a:pos x="T0" y="T1"/>
                </a:cxn>
                <a:cxn ang="0">
                  <a:pos x="T2" y="T3"/>
                </a:cxn>
                <a:cxn ang="0">
                  <a:pos x="T4" y="T5"/>
                </a:cxn>
                <a:cxn ang="0">
                  <a:pos x="T6" y="T7"/>
                </a:cxn>
                <a:cxn ang="0">
                  <a:pos x="T8" y="T9"/>
                </a:cxn>
                <a:cxn ang="0">
                  <a:pos x="T10" y="T11"/>
                </a:cxn>
                <a:cxn ang="0">
                  <a:pos x="T12" y="T13"/>
                </a:cxn>
              </a:cxnLst>
              <a:rect l="0" t="0" r="r" b="b"/>
              <a:pathLst>
                <a:path w="924" h="1414">
                  <a:moveTo>
                    <a:pt x="817" y="1414"/>
                  </a:moveTo>
                  <a:cubicBezTo>
                    <a:pt x="154" y="1032"/>
                    <a:pt x="154" y="1032"/>
                    <a:pt x="154" y="1032"/>
                  </a:cubicBezTo>
                  <a:cubicBezTo>
                    <a:pt x="160" y="1013"/>
                    <a:pt x="163" y="993"/>
                    <a:pt x="163" y="972"/>
                  </a:cubicBezTo>
                  <a:cubicBezTo>
                    <a:pt x="163" y="872"/>
                    <a:pt x="93" y="788"/>
                    <a:pt x="0" y="765"/>
                  </a:cubicBezTo>
                  <a:cubicBezTo>
                    <a:pt x="0" y="0"/>
                    <a:pt x="0" y="0"/>
                    <a:pt x="0" y="0"/>
                  </a:cubicBezTo>
                  <a:cubicBezTo>
                    <a:pt x="515" y="25"/>
                    <a:pt x="924" y="451"/>
                    <a:pt x="924" y="972"/>
                  </a:cubicBezTo>
                  <a:cubicBezTo>
                    <a:pt x="924" y="1131"/>
                    <a:pt x="885" y="1281"/>
                    <a:pt x="817" y="1414"/>
                  </a:cubicBezTo>
                  <a:close/>
                </a:path>
              </a:pathLst>
            </a:custGeom>
            <a:grpFill/>
            <a:ln>
              <a:noFill/>
            </a:ln>
            <a:effectLst>
              <a:outerShdw blurRad="101600" dist="254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grpSp>
      <p:cxnSp>
        <p:nvCxnSpPr>
          <p:cNvPr id="7" name="直接连接符 6"/>
          <p:cNvCxnSpPr/>
          <p:nvPr/>
        </p:nvCxnSpPr>
        <p:spPr>
          <a:xfrm>
            <a:off x="349823" y="1521501"/>
            <a:ext cx="0" cy="513314"/>
          </a:xfrm>
          <a:prstGeom prst="line">
            <a:avLst/>
          </a:prstGeom>
          <a:ln w="19050" cap="rnd"/>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461344" y="1623503"/>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26" name="矩形 25"/>
          <p:cNvSpPr/>
          <p:nvPr/>
        </p:nvSpPr>
        <p:spPr>
          <a:xfrm>
            <a:off x="461344" y="1396645"/>
            <a:ext cx="800219" cy="276999"/>
          </a:xfrm>
          <a:prstGeom prst="rect">
            <a:avLst/>
          </a:prstGeom>
        </p:spPr>
        <p:txBody>
          <a:bodyPr wrap="none">
            <a:spAutoFit/>
          </a:bodyPr>
          <a:lstStyle/>
          <a:p>
            <a:r>
              <a:rPr lang="zh-CN" altLang="en-US" sz="1200" smtClean="0">
                <a:solidFill>
                  <a:schemeClr val="accent1"/>
                </a:solidFill>
                <a:latin typeface="+mj-lt"/>
              </a:rPr>
              <a:t>不足之处</a:t>
            </a:r>
            <a:endParaRPr lang="zh-CN" altLang="en-US" sz="1050">
              <a:solidFill>
                <a:schemeClr val="accent1"/>
              </a:solidFill>
              <a:latin typeface="+mj-lt"/>
            </a:endParaRPr>
          </a:p>
        </p:txBody>
      </p:sp>
      <p:cxnSp>
        <p:nvCxnSpPr>
          <p:cNvPr id="27" name="直接连接符 26"/>
          <p:cNvCxnSpPr/>
          <p:nvPr/>
        </p:nvCxnSpPr>
        <p:spPr>
          <a:xfrm>
            <a:off x="555191" y="1666342"/>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49823" y="2668282"/>
            <a:ext cx="0" cy="513314"/>
          </a:xfrm>
          <a:prstGeom prst="line">
            <a:avLst/>
          </a:prstGeom>
          <a:ln w="19050" cap="rnd"/>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461344" y="2770284"/>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30" name="矩形 29"/>
          <p:cNvSpPr/>
          <p:nvPr/>
        </p:nvSpPr>
        <p:spPr>
          <a:xfrm>
            <a:off x="461344" y="2543426"/>
            <a:ext cx="800219" cy="276999"/>
          </a:xfrm>
          <a:prstGeom prst="rect">
            <a:avLst/>
          </a:prstGeom>
        </p:spPr>
        <p:txBody>
          <a:bodyPr wrap="none">
            <a:spAutoFit/>
          </a:bodyPr>
          <a:lstStyle/>
          <a:p>
            <a:r>
              <a:rPr lang="zh-CN" altLang="en-US" sz="1200" smtClean="0">
                <a:solidFill>
                  <a:schemeClr val="accent1"/>
                </a:solidFill>
                <a:latin typeface="+mj-lt"/>
              </a:rPr>
              <a:t>不足之处</a:t>
            </a:r>
            <a:endParaRPr lang="zh-CN" altLang="en-US" sz="1050">
              <a:solidFill>
                <a:schemeClr val="accent1"/>
              </a:solidFill>
              <a:latin typeface="+mj-lt"/>
            </a:endParaRPr>
          </a:p>
        </p:txBody>
      </p:sp>
      <p:cxnSp>
        <p:nvCxnSpPr>
          <p:cNvPr id="31" name="直接连接符 30"/>
          <p:cNvCxnSpPr/>
          <p:nvPr/>
        </p:nvCxnSpPr>
        <p:spPr>
          <a:xfrm>
            <a:off x="555191" y="2813123"/>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349823" y="3815063"/>
            <a:ext cx="0" cy="513314"/>
          </a:xfrm>
          <a:prstGeom prst="line">
            <a:avLst/>
          </a:prstGeom>
          <a:ln w="19050" cap="rnd"/>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504021" y="3917065"/>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34" name="矩形 33"/>
          <p:cNvSpPr/>
          <p:nvPr/>
        </p:nvSpPr>
        <p:spPr>
          <a:xfrm>
            <a:off x="504021" y="3690207"/>
            <a:ext cx="800219" cy="276999"/>
          </a:xfrm>
          <a:prstGeom prst="rect">
            <a:avLst/>
          </a:prstGeom>
        </p:spPr>
        <p:txBody>
          <a:bodyPr wrap="none">
            <a:spAutoFit/>
          </a:bodyPr>
          <a:lstStyle/>
          <a:p>
            <a:r>
              <a:rPr lang="zh-CN" altLang="en-US" sz="1200" smtClean="0">
                <a:solidFill>
                  <a:schemeClr val="accent1"/>
                </a:solidFill>
                <a:latin typeface="+mj-lt"/>
              </a:rPr>
              <a:t>不足之处</a:t>
            </a:r>
            <a:endParaRPr lang="zh-CN" altLang="en-US" sz="1050">
              <a:solidFill>
                <a:schemeClr val="accent1"/>
              </a:solidFill>
              <a:latin typeface="+mj-lt"/>
            </a:endParaRPr>
          </a:p>
        </p:txBody>
      </p:sp>
      <p:cxnSp>
        <p:nvCxnSpPr>
          <p:cNvPr id="35" name="直接连接符 34"/>
          <p:cNvCxnSpPr/>
          <p:nvPr/>
        </p:nvCxnSpPr>
        <p:spPr>
          <a:xfrm>
            <a:off x="597868" y="3959904"/>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23" name="Group 81"/>
          <p:cNvGrpSpPr/>
          <p:nvPr/>
        </p:nvGrpSpPr>
        <p:grpSpPr>
          <a:xfrm>
            <a:off x="7270384" y="2365410"/>
            <a:ext cx="601068" cy="605744"/>
            <a:chOff x="2066925" y="3786188"/>
            <a:chExt cx="407988" cy="411162"/>
          </a:xfrm>
          <a:solidFill>
            <a:sysClr val="window" lastClr="FFFFFF"/>
          </a:solidFill>
        </p:grpSpPr>
        <p:sp>
          <p:nvSpPr>
            <p:cNvPr id="24" name="Freeform 75"/>
            <p:cNvSpPr>
              <a:spLocks noEditPoints="1"/>
            </p:cNvSpPr>
            <p:nvPr/>
          </p:nvSpPr>
          <p:spPr bwMode="auto">
            <a:xfrm>
              <a:off x="2179638" y="3892550"/>
              <a:ext cx="182563" cy="184150"/>
            </a:xfrm>
            <a:custGeom>
              <a:avLst/>
              <a:gdLst>
                <a:gd name="T0" fmla="*/ 119 w 239"/>
                <a:gd name="T1" fmla="*/ 0 h 239"/>
                <a:gd name="T2" fmla="*/ 239 w 239"/>
                <a:gd name="T3" fmla="*/ 119 h 239"/>
                <a:gd name="T4" fmla="*/ 120 w 239"/>
                <a:gd name="T5" fmla="*/ 239 h 239"/>
                <a:gd name="T6" fmla="*/ 0 w 239"/>
                <a:gd name="T7" fmla="*/ 120 h 239"/>
                <a:gd name="T8" fmla="*/ 119 w 239"/>
                <a:gd name="T9" fmla="*/ 0 h 239"/>
                <a:gd name="T10" fmla="*/ 137 w 239"/>
                <a:gd name="T11" fmla="*/ 48 h 239"/>
                <a:gd name="T12" fmla="*/ 137 w 239"/>
                <a:gd name="T13" fmla="*/ 36 h 239"/>
                <a:gd name="T14" fmla="*/ 111 w 239"/>
                <a:gd name="T15" fmla="*/ 36 h 239"/>
                <a:gd name="T16" fmla="*/ 111 w 239"/>
                <a:gd name="T17" fmla="*/ 48 h 239"/>
                <a:gd name="T18" fmla="*/ 84 w 239"/>
                <a:gd name="T19" fmla="*/ 63 h 239"/>
                <a:gd name="T20" fmla="*/ 75 w 239"/>
                <a:gd name="T21" fmla="*/ 86 h 239"/>
                <a:gd name="T22" fmla="*/ 81 w 239"/>
                <a:gd name="T23" fmla="*/ 110 h 239"/>
                <a:gd name="T24" fmla="*/ 100 w 239"/>
                <a:gd name="T25" fmla="*/ 124 h 239"/>
                <a:gd name="T26" fmla="*/ 106 w 239"/>
                <a:gd name="T27" fmla="*/ 127 h 239"/>
                <a:gd name="T28" fmla="*/ 111 w 239"/>
                <a:gd name="T29" fmla="*/ 129 h 239"/>
                <a:gd name="T30" fmla="*/ 111 w 239"/>
                <a:gd name="T31" fmla="*/ 167 h 239"/>
                <a:gd name="T32" fmla="*/ 101 w 239"/>
                <a:gd name="T33" fmla="*/ 159 h 239"/>
                <a:gd name="T34" fmla="*/ 98 w 239"/>
                <a:gd name="T35" fmla="*/ 145 h 239"/>
                <a:gd name="T36" fmla="*/ 72 w 239"/>
                <a:gd name="T37" fmla="*/ 145 h 239"/>
                <a:gd name="T38" fmla="*/ 81 w 239"/>
                <a:gd name="T39" fmla="*/ 174 h 239"/>
                <a:gd name="T40" fmla="*/ 111 w 239"/>
                <a:gd name="T41" fmla="*/ 193 h 239"/>
                <a:gd name="T42" fmla="*/ 111 w 239"/>
                <a:gd name="T43" fmla="*/ 206 h 239"/>
                <a:gd name="T44" fmla="*/ 137 w 239"/>
                <a:gd name="T45" fmla="*/ 206 h 239"/>
                <a:gd name="T46" fmla="*/ 137 w 239"/>
                <a:gd name="T47" fmla="*/ 193 h 239"/>
                <a:gd name="T48" fmla="*/ 165 w 239"/>
                <a:gd name="T49" fmla="*/ 180 h 239"/>
                <a:gd name="T50" fmla="*/ 176 w 239"/>
                <a:gd name="T51" fmla="*/ 155 h 239"/>
                <a:gd name="T52" fmla="*/ 171 w 239"/>
                <a:gd name="T53" fmla="*/ 132 h 239"/>
                <a:gd name="T54" fmla="*/ 152 w 239"/>
                <a:gd name="T55" fmla="*/ 117 h 239"/>
                <a:gd name="T56" fmla="*/ 144 w 239"/>
                <a:gd name="T57" fmla="*/ 113 h 239"/>
                <a:gd name="T58" fmla="*/ 137 w 239"/>
                <a:gd name="T59" fmla="*/ 111 h 239"/>
                <a:gd name="T60" fmla="*/ 137 w 239"/>
                <a:gd name="T61" fmla="*/ 72 h 239"/>
                <a:gd name="T62" fmla="*/ 145 w 239"/>
                <a:gd name="T63" fmla="*/ 81 h 239"/>
                <a:gd name="T64" fmla="*/ 147 w 239"/>
                <a:gd name="T65" fmla="*/ 92 h 239"/>
                <a:gd name="T66" fmla="*/ 171 w 239"/>
                <a:gd name="T67" fmla="*/ 92 h 239"/>
                <a:gd name="T68" fmla="*/ 164 w 239"/>
                <a:gd name="T69" fmla="*/ 68 h 239"/>
                <a:gd name="T70" fmla="*/ 137 w 239"/>
                <a:gd name="T71" fmla="*/ 48 h 239"/>
                <a:gd name="T72" fmla="*/ 137 w 239"/>
                <a:gd name="T73" fmla="*/ 168 h 239"/>
                <a:gd name="T74" fmla="*/ 146 w 239"/>
                <a:gd name="T75" fmla="*/ 163 h 239"/>
                <a:gd name="T76" fmla="*/ 150 w 239"/>
                <a:gd name="T77" fmla="*/ 155 h 239"/>
                <a:gd name="T78" fmla="*/ 148 w 239"/>
                <a:gd name="T79" fmla="*/ 144 h 239"/>
                <a:gd name="T80" fmla="*/ 139 w 239"/>
                <a:gd name="T81" fmla="*/ 137 h 239"/>
                <a:gd name="T82" fmla="*/ 138 w 239"/>
                <a:gd name="T83" fmla="*/ 137 h 239"/>
                <a:gd name="T84" fmla="*/ 137 w 239"/>
                <a:gd name="T85" fmla="*/ 136 h 239"/>
                <a:gd name="T86" fmla="*/ 137 w 239"/>
                <a:gd name="T87" fmla="*/ 168 h 239"/>
                <a:gd name="T88" fmla="*/ 102 w 239"/>
                <a:gd name="T89" fmla="*/ 78 h 239"/>
                <a:gd name="T90" fmla="*/ 99 w 239"/>
                <a:gd name="T91" fmla="*/ 88 h 239"/>
                <a:gd name="T92" fmla="*/ 103 w 239"/>
                <a:gd name="T93" fmla="*/ 97 h 239"/>
                <a:gd name="T94" fmla="*/ 111 w 239"/>
                <a:gd name="T95" fmla="*/ 104 h 239"/>
                <a:gd name="T96" fmla="*/ 111 w 239"/>
                <a:gd name="T97" fmla="*/ 71 h 239"/>
                <a:gd name="T98" fmla="*/ 102 w 239"/>
                <a:gd name="T99" fmla="*/ 7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9" h="239">
                  <a:moveTo>
                    <a:pt x="119" y="0"/>
                  </a:moveTo>
                  <a:cubicBezTo>
                    <a:pt x="185" y="0"/>
                    <a:pt x="239" y="53"/>
                    <a:pt x="239" y="119"/>
                  </a:cubicBezTo>
                  <a:cubicBezTo>
                    <a:pt x="239" y="185"/>
                    <a:pt x="186" y="239"/>
                    <a:pt x="120" y="239"/>
                  </a:cubicBezTo>
                  <a:cubicBezTo>
                    <a:pt x="54" y="239"/>
                    <a:pt x="0" y="186"/>
                    <a:pt x="0" y="120"/>
                  </a:cubicBezTo>
                  <a:cubicBezTo>
                    <a:pt x="0" y="54"/>
                    <a:pt x="53" y="0"/>
                    <a:pt x="119" y="0"/>
                  </a:cubicBezTo>
                  <a:close/>
                  <a:moveTo>
                    <a:pt x="137" y="48"/>
                  </a:moveTo>
                  <a:cubicBezTo>
                    <a:pt x="137" y="36"/>
                    <a:pt x="137" y="36"/>
                    <a:pt x="137" y="36"/>
                  </a:cubicBezTo>
                  <a:cubicBezTo>
                    <a:pt x="111" y="36"/>
                    <a:pt x="111" y="36"/>
                    <a:pt x="111" y="36"/>
                  </a:cubicBezTo>
                  <a:cubicBezTo>
                    <a:pt x="111" y="48"/>
                    <a:pt x="111" y="48"/>
                    <a:pt x="111" y="48"/>
                  </a:cubicBezTo>
                  <a:cubicBezTo>
                    <a:pt x="99" y="51"/>
                    <a:pt x="90" y="56"/>
                    <a:pt x="84" y="63"/>
                  </a:cubicBezTo>
                  <a:cubicBezTo>
                    <a:pt x="78" y="71"/>
                    <a:pt x="75" y="78"/>
                    <a:pt x="75" y="86"/>
                  </a:cubicBezTo>
                  <a:cubicBezTo>
                    <a:pt x="74" y="95"/>
                    <a:pt x="76" y="103"/>
                    <a:pt x="81" y="110"/>
                  </a:cubicBezTo>
                  <a:cubicBezTo>
                    <a:pt x="85" y="116"/>
                    <a:pt x="92" y="121"/>
                    <a:pt x="100" y="124"/>
                  </a:cubicBezTo>
                  <a:cubicBezTo>
                    <a:pt x="102" y="125"/>
                    <a:pt x="104" y="126"/>
                    <a:pt x="106" y="127"/>
                  </a:cubicBezTo>
                  <a:cubicBezTo>
                    <a:pt x="108" y="127"/>
                    <a:pt x="109" y="128"/>
                    <a:pt x="111" y="129"/>
                  </a:cubicBezTo>
                  <a:cubicBezTo>
                    <a:pt x="111" y="167"/>
                    <a:pt x="111" y="167"/>
                    <a:pt x="111" y="167"/>
                  </a:cubicBezTo>
                  <a:cubicBezTo>
                    <a:pt x="107" y="166"/>
                    <a:pt x="104" y="163"/>
                    <a:pt x="101" y="159"/>
                  </a:cubicBezTo>
                  <a:cubicBezTo>
                    <a:pt x="99" y="156"/>
                    <a:pt x="98" y="151"/>
                    <a:pt x="98" y="145"/>
                  </a:cubicBezTo>
                  <a:cubicBezTo>
                    <a:pt x="72" y="145"/>
                    <a:pt x="72" y="145"/>
                    <a:pt x="72" y="145"/>
                  </a:cubicBezTo>
                  <a:cubicBezTo>
                    <a:pt x="72" y="154"/>
                    <a:pt x="75" y="164"/>
                    <a:pt x="81" y="174"/>
                  </a:cubicBezTo>
                  <a:cubicBezTo>
                    <a:pt x="87" y="184"/>
                    <a:pt x="97" y="190"/>
                    <a:pt x="111" y="193"/>
                  </a:cubicBezTo>
                  <a:cubicBezTo>
                    <a:pt x="111" y="206"/>
                    <a:pt x="111" y="206"/>
                    <a:pt x="111" y="206"/>
                  </a:cubicBezTo>
                  <a:cubicBezTo>
                    <a:pt x="137" y="206"/>
                    <a:pt x="137" y="206"/>
                    <a:pt x="137" y="206"/>
                  </a:cubicBezTo>
                  <a:cubicBezTo>
                    <a:pt x="137" y="193"/>
                    <a:pt x="137" y="193"/>
                    <a:pt x="137" y="193"/>
                  </a:cubicBezTo>
                  <a:cubicBezTo>
                    <a:pt x="149" y="191"/>
                    <a:pt x="158" y="187"/>
                    <a:pt x="165" y="180"/>
                  </a:cubicBezTo>
                  <a:cubicBezTo>
                    <a:pt x="171" y="173"/>
                    <a:pt x="175" y="165"/>
                    <a:pt x="176" y="155"/>
                  </a:cubicBezTo>
                  <a:cubicBezTo>
                    <a:pt x="177" y="146"/>
                    <a:pt x="175" y="139"/>
                    <a:pt x="171" y="132"/>
                  </a:cubicBezTo>
                  <a:cubicBezTo>
                    <a:pt x="166" y="125"/>
                    <a:pt x="160" y="120"/>
                    <a:pt x="152" y="117"/>
                  </a:cubicBezTo>
                  <a:cubicBezTo>
                    <a:pt x="149" y="115"/>
                    <a:pt x="147" y="114"/>
                    <a:pt x="144" y="113"/>
                  </a:cubicBezTo>
                  <a:cubicBezTo>
                    <a:pt x="142" y="112"/>
                    <a:pt x="139" y="112"/>
                    <a:pt x="137" y="111"/>
                  </a:cubicBezTo>
                  <a:cubicBezTo>
                    <a:pt x="137" y="72"/>
                    <a:pt x="137" y="72"/>
                    <a:pt x="137" y="72"/>
                  </a:cubicBezTo>
                  <a:cubicBezTo>
                    <a:pt x="140" y="74"/>
                    <a:pt x="143" y="77"/>
                    <a:pt x="145" y="81"/>
                  </a:cubicBezTo>
                  <a:cubicBezTo>
                    <a:pt x="146" y="84"/>
                    <a:pt x="147" y="88"/>
                    <a:pt x="147" y="92"/>
                  </a:cubicBezTo>
                  <a:cubicBezTo>
                    <a:pt x="171" y="92"/>
                    <a:pt x="171" y="92"/>
                    <a:pt x="171" y="92"/>
                  </a:cubicBezTo>
                  <a:cubicBezTo>
                    <a:pt x="171" y="86"/>
                    <a:pt x="169" y="78"/>
                    <a:pt x="164" y="68"/>
                  </a:cubicBezTo>
                  <a:cubicBezTo>
                    <a:pt x="159" y="58"/>
                    <a:pt x="150" y="51"/>
                    <a:pt x="137" y="48"/>
                  </a:cubicBezTo>
                  <a:close/>
                  <a:moveTo>
                    <a:pt x="137" y="168"/>
                  </a:moveTo>
                  <a:cubicBezTo>
                    <a:pt x="141" y="167"/>
                    <a:pt x="144" y="165"/>
                    <a:pt x="146" y="163"/>
                  </a:cubicBezTo>
                  <a:cubicBezTo>
                    <a:pt x="148" y="161"/>
                    <a:pt x="149" y="158"/>
                    <a:pt x="150" y="155"/>
                  </a:cubicBezTo>
                  <a:cubicBezTo>
                    <a:pt x="150" y="151"/>
                    <a:pt x="150" y="147"/>
                    <a:pt x="148" y="144"/>
                  </a:cubicBezTo>
                  <a:cubicBezTo>
                    <a:pt x="146" y="141"/>
                    <a:pt x="143" y="139"/>
                    <a:pt x="139" y="137"/>
                  </a:cubicBezTo>
                  <a:cubicBezTo>
                    <a:pt x="139" y="137"/>
                    <a:pt x="138" y="137"/>
                    <a:pt x="138" y="137"/>
                  </a:cubicBezTo>
                  <a:cubicBezTo>
                    <a:pt x="138" y="136"/>
                    <a:pt x="137" y="136"/>
                    <a:pt x="137" y="136"/>
                  </a:cubicBezTo>
                  <a:lnTo>
                    <a:pt x="137" y="168"/>
                  </a:lnTo>
                  <a:close/>
                  <a:moveTo>
                    <a:pt x="102" y="78"/>
                  </a:moveTo>
                  <a:cubicBezTo>
                    <a:pt x="100" y="81"/>
                    <a:pt x="99" y="84"/>
                    <a:pt x="99" y="88"/>
                  </a:cubicBezTo>
                  <a:cubicBezTo>
                    <a:pt x="99" y="92"/>
                    <a:pt x="100" y="95"/>
                    <a:pt x="103" y="97"/>
                  </a:cubicBezTo>
                  <a:cubicBezTo>
                    <a:pt x="105" y="100"/>
                    <a:pt x="108" y="102"/>
                    <a:pt x="111" y="104"/>
                  </a:cubicBezTo>
                  <a:cubicBezTo>
                    <a:pt x="111" y="71"/>
                    <a:pt x="111" y="71"/>
                    <a:pt x="111" y="71"/>
                  </a:cubicBezTo>
                  <a:cubicBezTo>
                    <a:pt x="107" y="73"/>
                    <a:pt x="104" y="76"/>
                    <a:pt x="102" y="7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 name="Freeform 76"/>
            <p:cNvSpPr/>
            <p:nvPr/>
          </p:nvSpPr>
          <p:spPr bwMode="auto">
            <a:xfrm>
              <a:off x="2066925" y="3786188"/>
              <a:ext cx="404813" cy="190500"/>
            </a:xfrm>
            <a:custGeom>
              <a:avLst/>
              <a:gdLst>
                <a:gd name="T0" fmla="*/ 54 w 525"/>
                <a:gd name="T1" fmla="*/ 248 h 248"/>
                <a:gd name="T2" fmla="*/ 0 w 525"/>
                <a:gd name="T3" fmla="*/ 241 h 248"/>
                <a:gd name="T4" fmla="*/ 265 w 525"/>
                <a:gd name="T5" fmla="*/ 0 h 248"/>
                <a:gd name="T6" fmla="*/ 483 w 525"/>
                <a:gd name="T7" fmla="*/ 114 h 248"/>
                <a:gd name="T8" fmla="*/ 514 w 525"/>
                <a:gd name="T9" fmla="*/ 93 h 248"/>
                <a:gd name="T10" fmla="*/ 525 w 525"/>
                <a:gd name="T11" fmla="*/ 99 h 248"/>
                <a:gd name="T12" fmla="*/ 525 w 525"/>
                <a:gd name="T13" fmla="*/ 214 h 248"/>
                <a:gd name="T14" fmla="*/ 511 w 525"/>
                <a:gd name="T15" fmla="*/ 224 h 248"/>
                <a:gd name="T16" fmla="*/ 403 w 525"/>
                <a:gd name="T17" fmla="*/ 184 h 248"/>
                <a:gd name="T18" fmla="*/ 401 w 525"/>
                <a:gd name="T19" fmla="*/ 172 h 248"/>
                <a:gd name="T20" fmla="*/ 438 w 525"/>
                <a:gd name="T21" fmla="*/ 145 h 248"/>
                <a:gd name="T22" fmla="*/ 265 w 525"/>
                <a:gd name="T23" fmla="*/ 55 h 248"/>
                <a:gd name="T24" fmla="*/ 54 w 525"/>
                <a:gd name="T25"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54" y="248"/>
                  </a:moveTo>
                  <a:cubicBezTo>
                    <a:pt x="0" y="241"/>
                    <a:pt x="0" y="241"/>
                    <a:pt x="0" y="241"/>
                  </a:cubicBezTo>
                  <a:cubicBezTo>
                    <a:pt x="13" y="106"/>
                    <a:pt x="127" y="0"/>
                    <a:pt x="265" y="0"/>
                  </a:cubicBezTo>
                  <a:cubicBezTo>
                    <a:pt x="355" y="1"/>
                    <a:pt x="435" y="46"/>
                    <a:pt x="483" y="114"/>
                  </a:cubicBezTo>
                  <a:cubicBezTo>
                    <a:pt x="514" y="93"/>
                    <a:pt x="514" y="93"/>
                    <a:pt x="514" y="93"/>
                  </a:cubicBezTo>
                  <a:cubicBezTo>
                    <a:pt x="520" y="89"/>
                    <a:pt x="525" y="92"/>
                    <a:pt x="525" y="99"/>
                  </a:cubicBezTo>
                  <a:cubicBezTo>
                    <a:pt x="525" y="214"/>
                    <a:pt x="525" y="214"/>
                    <a:pt x="525" y="214"/>
                  </a:cubicBezTo>
                  <a:cubicBezTo>
                    <a:pt x="525" y="222"/>
                    <a:pt x="519" y="226"/>
                    <a:pt x="511" y="224"/>
                  </a:cubicBezTo>
                  <a:cubicBezTo>
                    <a:pt x="403" y="184"/>
                    <a:pt x="403" y="184"/>
                    <a:pt x="403" y="184"/>
                  </a:cubicBezTo>
                  <a:cubicBezTo>
                    <a:pt x="396" y="181"/>
                    <a:pt x="395" y="176"/>
                    <a:pt x="401" y="172"/>
                  </a:cubicBezTo>
                  <a:cubicBezTo>
                    <a:pt x="438" y="145"/>
                    <a:pt x="438" y="145"/>
                    <a:pt x="438" y="145"/>
                  </a:cubicBezTo>
                  <a:cubicBezTo>
                    <a:pt x="400" y="91"/>
                    <a:pt x="337" y="55"/>
                    <a:pt x="265" y="55"/>
                  </a:cubicBezTo>
                  <a:cubicBezTo>
                    <a:pt x="155" y="55"/>
                    <a:pt x="64" y="139"/>
                    <a:pt x="54" y="24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 name="Freeform 77"/>
            <p:cNvSpPr/>
            <p:nvPr/>
          </p:nvSpPr>
          <p:spPr bwMode="auto">
            <a:xfrm>
              <a:off x="2071688" y="4006850"/>
              <a:ext cx="403225" cy="190500"/>
            </a:xfrm>
            <a:custGeom>
              <a:avLst/>
              <a:gdLst>
                <a:gd name="T0" fmla="*/ 471 w 525"/>
                <a:gd name="T1" fmla="*/ 0 h 248"/>
                <a:gd name="T2" fmla="*/ 260 w 525"/>
                <a:gd name="T3" fmla="*/ 193 h 248"/>
                <a:gd name="T4" fmla="*/ 87 w 525"/>
                <a:gd name="T5" fmla="*/ 103 h 248"/>
                <a:gd name="T6" fmla="*/ 124 w 525"/>
                <a:gd name="T7" fmla="*/ 76 h 248"/>
                <a:gd name="T8" fmla="*/ 122 w 525"/>
                <a:gd name="T9" fmla="*/ 64 h 248"/>
                <a:gd name="T10" fmla="*/ 14 w 525"/>
                <a:gd name="T11" fmla="*/ 24 h 248"/>
                <a:gd name="T12" fmla="*/ 0 w 525"/>
                <a:gd name="T13" fmla="*/ 34 h 248"/>
                <a:gd name="T14" fmla="*/ 0 w 525"/>
                <a:gd name="T15" fmla="*/ 148 h 248"/>
                <a:gd name="T16" fmla="*/ 11 w 525"/>
                <a:gd name="T17" fmla="*/ 155 h 248"/>
                <a:gd name="T18" fmla="*/ 42 w 525"/>
                <a:gd name="T19" fmla="*/ 134 h 248"/>
                <a:gd name="T20" fmla="*/ 260 w 525"/>
                <a:gd name="T21" fmla="*/ 248 h 248"/>
                <a:gd name="T22" fmla="*/ 525 w 525"/>
                <a:gd name="T23" fmla="*/ 7 h 248"/>
                <a:gd name="T24" fmla="*/ 471 w 525"/>
                <a:gd name="T25"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471" y="0"/>
                  </a:moveTo>
                  <a:cubicBezTo>
                    <a:pt x="462" y="108"/>
                    <a:pt x="371" y="193"/>
                    <a:pt x="260" y="193"/>
                  </a:cubicBezTo>
                  <a:cubicBezTo>
                    <a:pt x="188" y="193"/>
                    <a:pt x="125" y="157"/>
                    <a:pt x="87" y="103"/>
                  </a:cubicBezTo>
                  <a:cubicBezTo>
                    <a:pt x="124" y="76"/>
                    <a:pt x="124" y="76"/>
                    <a:pt x="124" y="76"/>
                  </a:cubicBezTo>
                  <a:cubicBezTo>
                    <a:pt x="130" y="72"/>
                    <a:pt x="129" y="67"/>
                    <a:pt x="122" y="64"/>
                  </a:cubicBezTo>
                  <a:cubicBezTo>
                    <a:pt x="14" y="24"/>
                    <a:pt x="14" y="24"/>
                    <a:pt x="14" y="24"/>
                  </a:cubicBezTo>
                  <a:cubicBezTo>
                    <a:pt x="6" y="22"/>
                    <a:pt x="0" y="26"/>
                    <a:pt x="0" y="34"/>
                  </a:cubicBezTo>
                  <a:cubicBezTo>
                    <a:pt x="0" y="148"/>
                    <a:pt x="0" y="148"/>
                    <a:pt x="0" y="148"/>
                  </a:cubicBezTo>
                  <a:cubicBezTo>
                    <a:pt x="0" y="156"/>
                    <a:pt x="5" y="159"/>
                    <a:pt x="11" y="155"/>
                  </a:cubicBezTo>
                  <a:cubicBezTo>
                    <a:pt x="42" y="134"/>
                    <a:pt x="42" y="134"/>
                    <a:pt x="42" y="134"/>
                  </a:cubicBezTo>
                  <a:cubicBezTo>
                    <a:pt x="90" y="202"/>
                    <a:pt x="170" y="247"/>
                    <a:pt x="260" y="248"/>
                  </a:cubicBezTo>
                  <a:cubicBezTo>
                    <a:pt x="398" y="248"/>
                    <a:pt x="512" y="142"/>
                    <a:pt x="525" y="7"/>
                  </a:cubicBezTo>
                  <a:lnTo>
                    <a:pt x="471"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8" name="Group 213"/>
          <p:cNvGrpSpPr/>
          <p:nvPr/>
        </p:nvGrpSpPr>
        <p:grpSpPr>
          <a:xfrm>
            <a:off x="6439337" y="3661708"/>
            <a:ext cx="645505" cy="596391"/>
            <a:chOff x="2900363" y="5486400"/>
            <a:chExt cx="438150" cy="404813"/>
          </a:xfrm>
          <a:solidFill>
            <a:sysClr val="window" lastClr="FFFFFF"/>
          </a:solidFill>
        </p:grpSpPr>
        <p:sp>
          <p:nvSpPr>
            <p:cNvPr id="39"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1" name="Group 259"/>
          <p:cNvGrpSpPr/>
          <p:nvPr/>
        </p:nvGrpSpPr>
        <p:grpSpPr>
          <a:xfrm>
            <a:off x="5728302" y="2330805"/>
            <a:ext cx="573003" cy="657199"/>
            <a:chOff x="4638675" y="4654550"/>
            <a:chExt cx="388938" cy="446088"/>
          </a:xfrm>
          <a:solidFill>
            <a:sysClr val="window" lastClr="FFFFFF"/>
          </a:solidFill>
        </p:grpSpPr>
        <p:sp>
          <p:nvSpPr>
            <p:cNvPr id="42"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4"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3574423" y="1858334"/>
            <a:ext cx="2068178" cy="2757571"/>
          </a:xfrm>
          <a:prstGeom prst="rect">
            <a:avLst/>
          </a:prstGeom>
        </p:spPr>
      </p:pic>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1441420" cy="307777"/>
          </a:xfrm>
          <a:prstGeom prst="rect">
            <a:avLst/>
          </a:prstGeom>
        </p:spPr>
        <p:txBody>
          <a:bodyPr wrap="none">
            <a:spAutoFit/>
          </a:bodyPr>
          <a:lstStyle/>
          <a:p>
            <a:r>
              <a:rPr lang="zh-CN" altLang="en-US" sz="1400" smtClean="0">
                <a:solidFill>
                  <a:srgbClr val="C6A864"/>
                </a:solidFill>
                <a:latin typeface="微软雅黑" panose="020B0503020204020204" charset="-122"/>
                <a:ea typeface="微软雅黑" panose="020B0503020204020204" charset="-122"/>
              </a:rPr>
              <a:t>问题与不足之处</a:t>
            </a:r>
            <a:endParaRPr lang="zh-CN" altLang="en-US" sz="140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03</a:t>
            </a:r>
            <a:endParaRPr lang="zh-CN" altLang="en-US" sz="1800">
              <a:solidFill>
                <a:srgbClr val="C6A864"/>
              </a:solidFill>
              <a:latin typeface="Arial" panose="020B0604020202020204"/>
            </a:endParaRPr>
          </a:p>
        </p:txBody>
      </p:sp>
      <p:sp>
        <p:nvSpPr>
          <p:cNvPr id="36" name="矩形 35"/>
          <p:cNvSpPr/>
          <p:nvPr/>
        </p:nvSpPr>
        <p:spPr>
          <a:xfrm>
            <a:off x="212540" y="1145217"/>
            <a:ext cx="1620957" cy="338554"/>
          </a:xfrm>
          <a:prstGeom prst="rect">
            <a:avLst/>
          </a:prstGeom>
        </p:spPr>
        <p:txBody>
          <a:bodyPr wrap="none">
            <a:spAutoFit/>
          </a:bodyPr>
          <a:lstStyle/>
          <a:p>
            <a:r>
              <a:rPr lang="zh-CN" altLang="en-US" sz="1600" smtClean="0">
                <a:solidFill>
                  <a:srgbClr val="C6A864"/>
                </a:solidFill>
                <a:latin typeface="微软雅黑" panose="020B0503020204020204" charset="-122"/>
                <a:ea typeface="微软雅黑" panose="020B0503020204020204" charset="-122"/>
              </a:rPr>
              <a:t>如何解决问题？</a:t>
            </a:r>
            <a:endParaRPr lang="zh-CN" altLang="en-US" sz="1600">
              <a:solidFill>
                <a:srgbClr val="C6A864"/>
              </a:solidFill>
              <a:latin typeface="微软雅黑" panose="020B0503020204020204" charset="-122"/>
              <a:ea typeface="微软雅黑" panose="020B0503020204020204" charset="-122"/>
            </a:endParaRPr>
          </a:p>
        </p:txBody>
      </p:sp>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78376" y="1520019"/>
            <a:ext cx="2460273" cy="3457107"/>
          </a:xfrm>
          <a:prstGeom prst="rect">
            <a:avLst/>
          </a:prstGeom>
        </p:spPr>
      </p:pic>
      <p:sp>
        <p:nvSpPr>
          <p:cNvPr id="9" name="椭圆 8"/>
          <p:cNvSpPr/>
          <p:nvPr/>
        </p:nvSpPr>
        <p:spPr>
          <a:xfrm>
            <a:off x="2548328" y="19131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椭圆 38"/>
          <p:cNvSpPr/>
          <p:nvPr/>
        </p:nvSpPr>
        <p:spPr>
          <a:xfrm>
            <a:off x="2548328" y="29037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2548328" y="38943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6046605" y="19131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6046605" y="29037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椭圆 42"/>
          <p:cNvSpPr/>
          <p:nvPr/>
        </p:nvSpPr>
        <p:spPr>
          <a:xfrm>
            <a:off x="6046605" y="3894346"/>
            <a:ext cx="622092" cy="622092"/>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6668698" y="2098232"/>
            <a:ext cx="2265490"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45" name="矩形 44"/>
          <p:cNvSpPr/>
          <p:nvPr/>
        </p:nvSpPr>
        <p:spPr>
          <a:xfrm>
            <a:off x="6668697" y="1871374"/>
            <a:ext cx="1643399" cy="253916"/>
          </a:xfrm>
          <a:prstGeom prst="rect">
            <a:avLst/>
          </a:prstGeom>
        </p:spPr>
        <p:txBody>
          <a:bodyPr wrap="none">
            <a:spAutoFit/>
          </a:bodyPr>
          <a:lstStyle/>
          <a:p>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46" name="直接连接符 45"/>
          <p:cNvCxnSpPr/>
          <p:nvPr/>
        </p:nvCxnSpPr>
        <p:spPr>
          <a:xfrm>
            <a:off x="6762544" y="2141071"/>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6668698" y="3109718"/>
            <a:ext cx="2265490"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48" name="矩形 47"/>
          <p:cNvSpPr/>
          <p:nvPr/>
        </p:nvSpPr>
        <p:spPr>
          <a:xfrm>
            <a:off x="6668697" y="2882860"/>
            <a:ext cx="1643399" cy="253916"/>
          </a:xfrm>
          <a:prstGeom prst="rect">
            <a:avLst/>
          </a:prstGeom>
        </p:spPr>
        <p:txBody>
          <a:bodyPr wrap="none">
            <a:spAutoFit/>
          </a:bodyPr>
          <a:lstStyle/>
          <a:p>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49" name="直接连接符 48"/>
          <p:cNvCxnSpPr/>
          <p:nvPr/>
        </p:nvCxnSpPr>
        <p:spPr>
          <a:xfrm>
            <a:off x="6762544" y="315255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6738995" y="4070289"/>
            <a:ext cx="2265490"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51" name="矩形 50"/>
          <p:cNvSpPr/>
          <p:nvPr/>
        </p:nvSpPr>
        <p:spPr>
          <a:xfrm>
            <a:off x="6738994" y="3843431"/>
            <a:ext cx="1643399" cy="253916"/>
          </a:xfrm>
          <a:prstGeom prst="rect">
            <a:avLst/>
          </a:prstGeom>
        </p:spPr>
        <p:txBody>
          <a:bodyPr wrap="none">
            <a:spAutoFit/>
          </a:bodyPr>
          <a:lstStyle/>
          <a:p>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52" name="直接连接符 51"/>
          <p:cNvCxnSpPr/>
          <p:nvPr/>
        </p:nvCxnSpPr>
        <p:spPr>
          <a:xfrm>
            <a:off x="6832841" y="4113128"/>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3" name="矩形 52"/>
          <p:cNvSpPr/>
          <p:nvPr/>
        </p:nvSpPr>
        <p:spPr>
          <a:xfrm>
            <a:off x="235915" y="2091349"/>
            <a:ext cx="2265490" cy="486352"/>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54" name="矩形 53"/>
          <p:cNvSpPr/>
          <p:nvPr/>
        </p:nvSpPr>
        <p:spPr>
          <a:xfrm>
            <a:off x="858006" y="1864491"/>
            <a:ext cx="1643399" cy="253916"/>
          </a:xfrm>
          <a:prstGeom prst="rect">
            <a:avLst/>
          </a:prstGeom>
        </p:spPr>
        <p:txBody>
          <a:bodyPr wrap="none">
            <a:spAutoFit/>
          </a:bodyPr>
          <a:lstStyle/>
          <a:p>
            <a:pPr algn="r"/>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55" name="直接连接符 54"/>
          <p:cNvCxnSpPr/>
          <p:nvPr/>
        </p:nvCxnSpPr>
        <p:spPr>
          <a:xfrm>
            <a:off x="2179935" y="2128663"/>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212540" y="3103773"/>
            <a:ext cx="2265490" cy="486352"/>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57" name="矩形 56"/>
          <p:cNvSpPr/>
          <p:nvPr/>
        </p:nvSpPr>
        <p:spPr>
          <a:xfrm>
            <a:off x="834631" y="2876915"/>
            <a:ext cx="1643399" cy="253916"/>
          </a:xfrm>
          <a:prstGeom prst="rect">
            <a:avLst/>
          </a:prstGeom>
        </p:spPr>
        <p:txBody>
          <a:bodyPr wrap="none">
            <a:spAutoFit/>
          </a:bodyPr>
          <a:lstStyle/>
          <a:p>
            <a:pPr algn="r"/>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58" name="直接连接符 57"/>
          <p:cNvCxnSpPr/>
          <p:nvPr/>
        </p:nvCxnSpPr>
        <p:spPr>
          <a:xfrm>
            <a:off x="2156560" y="314108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9" name="矩形 58"/>
          <p:cNvSpPr/>
          <p:nvPr/>
        </p:nvSpPr>
        <p:spPr>
          <a:xfrm>
            <a:off x="191810" y="4097347"/>
            <a:ext cx="2265490" cy="486352"/>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60" name="矩形 59"/>
          <p:cNvSpPr/>
          <p:nvPr/>
        </p:nvSpPr>
        <p:spPr>
          <a:xfrm>
            <a:off x="813901" y="3870489"/>
            <a:ext cx="1643399" cy="253916"/>
          </a:xfrm>
          <a:prstGeom prst="rect">
            <a:avLst/>
          </a:prstGeom>
        </p:spPr>
        <p:txBody>
          <a:bodyPr wrap="none">
            <a:spAutoFit/>
          </a:bodyPr>
          <a:lstStyle/>
          <a:p>
            <a:pPr algn="r"/>
            <a:r>
              <a:rPr lang="en-US" altLang="zh-CN" sz="1050" smtClean="0">
                <a:solidFill>
                  <a:schemeClr val="bg1"/>
                </a:solidFill>
                <a:latin typeface="+mj-lt"/>
              </a:rPr>
              <a:t>LOREM IPSUM DOLOR</a:t>
            </a:r>
            <a:endParaRPr lang="zh-CN" altLang="en-US" sz="900">
              <a:solidFill>
                <a:schemeClr val="bg1"/>
              </a:solidFill>
              <a:latin typeface="+mj-lt"/>
            </a:endParaRPr>
          </a:p>
        </p:txBody>
      </p:sp>
      <p:cxnSp>
        <p:nvCxnSpPr>
          <p:cNvPr id="61" name="直接连接符 60"/>
          <p:cNvCxnSpPr/>
          <p:nvPr/>
        </p:nvCxnSpPr>
        <p:spPr>
          <a:xfrm>
            <a:off x="2135830" y="4134661"/>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287338" y="1520019"/>
            <a:ext cx="251847"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34" name="Group 85"/>
          <p:cNvGrpSpPr/>
          <p:nvPr/>
        </p:nvGrpSpPr>
        <p:grpSpPr>
          <a:xfrm>
            <a:off x="2683443" y="2061866"/>
            <a:ext cx="324652" cy="324652"/>
            <a:chOff x="1200150" y="3768725"/>
            <a:chExt cx="446088" cy="446088"/>
          </a:xfrm>
          <a:solidFill>
            <a:schemeClr val="bg1"/>
          </a:solidFill>
        </p:grpSpPr>
        <p:sp>
          <p:nvSpPr>
            <p:cNvPr id="35"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62" name="Group 213"/>
          <p:cNvGrpSpPr/>
          <p:nvPr/>
        </p:nvGrpSpPr>
        <p:grpSpPr>
          <a:xfrm>
            <a:off x="2699937" y="4058086"/>
            <a:ext cx="318875" cy="294613"/>
            <a:chOff x="2900363" y="5486400"/>
            <a:chExt cx="438150" cy="404813"/>
          </a:xfrm>
          <a:solidFill>
            <a:schemeClr val="bg1"/>
          </a:solidFill>
        </p:grpSpPr>
        <p:sp>
          <p:nvSpPr>
            <p:cNvPr id="63"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64"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65" name="Group 216"/>
          <p:cNvGrpSpPr/>
          <p:nvPr/>
        </p:nvGrpSpPr>
        <p:grpSpPr>
          <a:xfrm>
            <a:off x="6194170" y="2091905"/>
            <a:ext cx="326963" cy="264574"/>
            <a:chOff x="1209675" y="6354763"/>
            <a:chExt cx="449263" cy="363538"/>
          </a:xfrm>
          <a:solidFill>
            <a:schemeClr val="bg1"/>
          </a:solidFill>
        </p:grpSpPr>
        <p:sp>
          <p:nvSpPr>
            <p:cNvPr id="66"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67"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68"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69"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70" name="Group 231"/>
          <p:cNvGrpSpPr/>
          <p:nvPr/>
        </p:nvGrpSpPr>
        <p:grpSpPr>
          <a:xfrm>
            <a:off x="6194075" y="3052191"/>
            <a:ext cx="306167" cy="343138"/>
            <a:chOff x="4608513" y="6291263"/>
            <a:chExt cx="420688" cy="471488"/>
          </a:xfrm>
          <a:solidFill>
            <a:schemeClr val="bg1"/>
          </a:solidFill>
        </p:grpSpPr>
        <p:sp>
          <p:nvSpPr>
            <p:cNvPr id="71"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72"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73"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74" name="Group 242"/>
          <p:cNvGrpSpPr/>
          <p:nvPr/>
        </p:nvGrpSpPr>
        <p:grpSpPr>
          <a:xfrm>
            <a:off x="2696471" y="3090593"/>
            <a:ext cx="325807" cy="248399"/>
            <a:chOff x="2908300" y="2946400"/>
            <a:chExt cx="447675" cy="341313"/>
          </a:xfrm>
          <a:solidFill>
            <a:schemeClr val="bg1"/>
          </a:solidFill>
        </p:grpSpPr>
        <p:sp>
          <p:nvSpPr>
            <p:cNvPr id="75"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76"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77" name="Group 268"/>
          <p:cNvGrpSpPr/>
          <p:nvPr/>
        </p:nvGrpSpPr>
        <p:grpSpPr>
          <a:xfrm>
            <a:off x="6245583" y="4027469"/>
            <a:ext cx="224137" cy="355846"/>
            <a:chOff x="3824288" y="5486400"/>
            <a:chExt cx="307975" cy="488950"/>
          </a:xfrm>
          <a:solidFill>
            <a:schemeClr val="bg1"/>
          </a:solidFill>
        </p:grpSpPr>
        <p:sp>
          <p:nvSpPr>
            <p:cNvPr id="78"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79"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80"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81"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82"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2108" y="213409"/>
            <a:ext cx="1836208" cy="461665"/>
          </a:xfrm>
          <a:prstGeom prst="rect">
            <a:avLst/>
          </a:prstGeom>
          <a:noFill/>
        </p:spPr>
        <p:txBody>
          <a:bodyPr wrap="none" rtlCol="0">
            <a:spAutoFit/>
          </a:bodyPr>
          <a:lstStyle/>
          <a:p>
            <a:r>
              <a:rPr lang="en-US" altLang="zh-CN" sz="2400" smtClean="0">
                <a:solidFill>
                  <a:schemeClr val="accent1"/>
                </a:solidFill>
                <a:latin typeface="+mj-ea"/>
                <a:ea typeface="+mj-ea"/>
              </a:rPr>
              <a:t>CONTENTS</a:t>
            </a:r>
            <a:endParaRPr lang="zh-CN" altLang="en-US" sz="2400">
              <a:solidFill>
                <a:schemeClr val="accent1"/>
              </a:solidFill>
              <a:latin typeface="+mj-ea"/>
              <a:ea typeface="+mj-ea"/>
            </a:endParaRPr>
          </a:p>
        </p:txBody>
      </p:sp>
      <p:cxnSp>
        <p:nvCxnSpPr>
          <p:cNvPr id="4" name="直接连接符 3"/>
          <p:cNvCxnSpPr/>
          <p:nvPr/>
        </p:nvCxnSpPr>
        <p:spPr>
          <a:xfrm>
            <a:off x="287338" y="675074"/>
            <a:ext cx="27472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6" name="矩形 5"/>
          <p:cNvSpPr/>
          <p:nvPr/>
        </p:nvSpPr>
        <p:spPr>
          <a:xfrm>
            <a:off x="1050999" y="1994407"/>
            <a:ext cx="2987190" cy="48635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7" name="矩形 6"/>
          <p:cNvSpPr/>
          <p:nvPr/>
        </p:nvSpPr>
        <p:spPr>
          <a:xfrm>
            <a:off x="1037765" y="1711155"/>
            <a:ext cx="902811" cy="307777"/>
          </a:xfrm>
          <a:prstGeom prst="rect">
            <a:avLst/>
          </a:prstGeom>
        </p:spPr>
        <p:txBody>
          <a:bodyPr wrap="none">
            <a:spAutoFit/>
          </a:bodyPr>
          <a:lstStyle/>
          <a:p>
            <a:r>
              <a:rPr lang="zh-CN" altLang="en-US" sz="1400" dirty="0" smtClean="0">
                <a:solidFill>
                  <a:schemeClr val="accent1"/>
                </a:solidFill>
                <a:latin typeface="+mj-ea"/>
                <a:ea typeface="+mj-ea"/>
              </a:rPr>
              <a:t>工作概述</a:t>
            </a:r>
            <a:endParaRPr lang="zh-CN" altLang="en-US" sz="1400" dirty="0">
              <a:solidFill>
                <a:schemeClr val="accent1"/>
              </a:solidFill>
              <a:latin typeface="+mj-ea"/>
              <a:ea typeface="+mj-ea"/>
            </a:endParaRPr>
          </a:p>
        </p:txBody>
      </p:sp>
      <p:cxnSp>
        <p:nvCxnSpPr>
          <p:cNvPr id="8" name="直接连接符 7"/>
          <p:cNvCxnSpPr/>
          <p:nvPr/>
        </p:nvCxnSpPr>
        <p:spPr>
          <a:xfrm>
            <a:off x="1137515" y="2018932"/>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037765" y="3396881"/>
            <a:ext cx="2987190" cy="48635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10" name="矩形 9"/>
          <p:cNvSpPr/>
          <p:nvPr/>
        </p:nvSpPr>
        <p:spPr>
          <a:xfrm>
            <a:off x="1041003" y="3138715"/>
            <a:ext cx="902811" cy="307777"/>
          </a:xfrm>
          <a:prstGeom prst="rect">
            <a:avLst/>
          </a:prstGeom>
        </p:spPr>
        <p:txBody>
          <a:bodyPr wrap="none">
            <a:spAutoFit/>
          </a:bodyPr>
          <a:lstStyle/>
          <a:p>
            <a:r>
              <a:rPr lang="zh-CN" altLang="en-US" sz="1400" dirty="0" smtClean="0">
                <a:solidFill>
                  <a:schemeClr val="accent1"/>
                </a:solidFill>
                <a:latin typeface="+mj-ea"/>
                <a:ea typeface="+mj-ea"/>
              </a:rPr>
              <a:t>工作总结</a:t>
            </a:r>
            <a:endParaRPr lang="zh-CN" altLang="en-US" sz="1400" dirty="0">
              <a:solidFill>
                <a:schemeClr val="accent1"/>
              </a:solidFill>
              <a:latin typeface="+mj-ea"/>
              <a:ea typeface="+mj-ea"/>
            </a:endParaRPr>
          </a:p>
        </p:txBody>
      </p:sp>
      <p:cxnSp>
        <p:nvCxnSpPr>
          <p:cNvPr id="11" name="直接连接符 10"/>
          <p:cNvCxnSpPr/>
          <p:nvPr/>
        </p:nvCxnSpPr>
        <p:spPr>
          <a:xfrm>
            <a:off x="1149611" y="345085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2" name="矩形 11"/>
          <p:cNvSpPr/>
          <p:nvPr/>
        </p:nvSpPr>
        <p:spPr>
          <a:xfrm>
            <a:off x="5572022" y="1943727"/>
            <a:ext cx="2987190" cy="48635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13" name="矩形 12"/>
          <p:cNvSpPr/>
          <p:nvPr/>
        </p:nvSpPr>
        <p:spPr>
          <a:xfrm>
            <a:off x="5572022" y="1634594"/>
            <a:ext cx="1441420" cy="307777"/>
          </a:xfrm>
          <a:prstGeom prst="rect">
            <a:avLst/>
          </a:prstGeom>
        </p:spPr>
        <p:txBody>
          <a:bodyPr wrap="none">
            <a:spAutoFit/>
          </a:bodyPr>
          <a:lstStyle/>
          <a:p>
            <a:r>
              <a:rPr lang="zh-CN" altLang="en-US" sz="1400" smtClean="0">
                <a:solidFill>
                  <a:schemeClr val="accent1"/>
                </a:solidFill>
                <a:latin typeface="+mj-ea"/>
                <a:ea typeface="+mj-ea"/>
              </a:rPr>
              <a:t>问题与不足之处</a:t>
            </a:r>
            <a:endParaRPr lang="zh-CN" altLang="en-US" sz="1400">
              <a:solidFill>
                <a:schemeClr val="accent1"/>
              </a:solidFill>
              <a:latin typeface="+mj-ea"/>
              <a:ea typeface="+mj-ea"/>
            </a:endParaRPr>
          </a:p>
        </p:txBody>
      </p:sp>
      <p:cxnSp>
        <p:nvCxnSpPr>
          <p:cNvPr id="14" name="直接连接符 13"/>
          <p:cNvCxnSpPr/>
          <p:nvPr/>
        </p:nvCxnSpPr>
        <p:spPr>
          <a:xfrm>
            <a:off x="5670634" y="198182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5568784" y="3396881"/>
            <a:ext cx="2987190" cy="48635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16" name="矩形 15"/>
          <p:cNvSpPr/>
          <p:nvPr/>
        </p:nvSpPr>
        <p:spPr>
          <a:xfrm>
            <a:off x="5572022" y="3138715"/>
            <a:ext cx="1082348" cy="307777"/>
          </a:xfrm>
          <a:prstGeom prst="rect">
            <a:avLst/>
          </a:prstGeom>
        </p:spPr>
        <p:txBody>
          <a:bodyPr wrap="none">
            <a:spAutoFit/>
          </a:bodyPr>
          <a:lstStyle/>
          <a:p>
            <a:r>
              <a:rPr lang="zh-CN" altLang="en-US" sz="1400" dirty="0" smtClean="0">
                <a:solidFill>
                  <a:schemeClr val="accent1"/>
                </a:solidFill>
                <a:latin typeface="+mj-ea"/>
                <a:ea typeface="+mj-ea"/>
              </a:rPr>
              <a:t>展望与规划</a:t>
            </a:r>
            <a:endParaRPr lang="zh-CN" altLang="en-US" sz="1400" dirty="0">
              <a:solidFill>
                <a:schemeClr val="accent1"/>
              </a:solidFill>
              <a:latin typeface="+mj-ea"/>
              <a:ea typeface="+mj-ea"/>
            </a:endParaRPr>
          </a:p>
        </p:txBody>
      </p:sp>
      <p:cxnSp>
        <p:nvCxnSpPr>
          <p:cNvPr id="17" name="直接连接符 16"/>
          <p:cNvCxnSpPr/>
          <p:nvPr/>
        </p:nvCxnSpPr>
        <p:spPr>
          <a:xfrm>
            <a:off x="5680630" y="345085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373807" y="1875161"/>
            <a:ext cx="753732" cy="584775"/>
          </a:xfrm>
          <a:prstGeom prst="rect">
            <a:avLst/>
          </a:prstGeom>
        </p:spPr>
        <p:txBody>
          <a:bodyPr wrap="none">
            <a:spAutoFit/>
          </a:bodyPr>
          <a:lstStyle/>
          <a:p>
            <a:pPr algn="ctr"/>
            <a:r>
              <a:rPr lang="en-US" altLang="zh-CN" sz="3200" i="1" smtClean="0">
                <a:solidFill>
                  <a:schemeClr val="accent1"/>
                </a:solidFill>
                <a:latin typeface="+mj-lt"/>
              </a:rPr>
              <a:t>01.</a:t>
            </a:r>
            <a:endParaRPr lang="zh-CN" altLang="en-US" sz="2400" i="1">
              <a:solidFill>
                <a:schemeClr val="accent1"/>
              </a:solidFill>
              <a:latin typeface="+mj-lt"/>
            </a:endParaRPr>
          </a:p>
        </p:txBody>
      </p:sp>
      <p:sp>
        <p:nvSpPr>
          <p:cNvPr id="19" name="矩形 18"/>
          <p:cNvSpPr/>
          <p:nvPr/>
        </p:nvSpPr>
        <p:spPr>
          <a:xfrm>
            <a:off x="338896" y="3285654"/>
            <a:ext cx="753732" cy="584775"/>
          </a:xfrm>
          <a:prstGeom prst="rect">
            <a:avLst/>
          </a:prstGeom>
        </p:spPr>
        <p:txBody>
          <a:bodyPr wrap="none">
            <a:spAutoFit/>
          </a:bodyPr>
          <a:lstStyle/>
          <a:p>
            <a:pPr algn="ctr"/>
            <a:r>
              <a:rPr lang="en-US" altLang="zh-CN" sz="3200" i="1" smtClean="0">
                <a:solidFill>
                  <a:schemeClr val="accent1"/>
                </a:solidFill>
                <a:latin typeface="+mj-lt"/>
              </a:rPr>
              <a:t>02.</a:t>
            </a:r>
            <a:endParaRPr lang="zh-CN" altLang="en-US" sz="2400" i="1">
              <a:solidFill>
                <a:schemeClr val="accent1"/>
              </a:solidFill>
              <a:latin typeface="+mj-lt"/>
            </a:endParaRPr>
          </a:p>
        </p:txBody>
      </p:sp>
      <p:sp>
        <p:nvSpPr>
          <p:cNvPr id="20" name="矩形 19"/>
          <p:cNvSpPr/>
          <p:nvPr/>
        </p:nvSpPr>
        <p:spPr>
          <a:xfrm>
            <a:off x="4854830" y="1808843"/>
            <a:ext cx="753732" cy="584775"/>
          </a:xfrm>
          <a:prstGeom prst="rect">
            <a:avLst/>
          </a:prstGeom>
        </p:spPr>
        <p:txBody>
          <a:bodyPr wrap="none">
            <a:spAutoFit/>
          </a:bodyPr>
          <a:lstStyle/>
          <a:p>
            <a:pPr algn="ctr"/>
            <a:r>
              <a:rPr lang="en-US" altLang="zh-CN" sz="3200" i="1" smtClean="0">
                <a:solidFill>
                  <a:schemeClr val="accent1"/>
                </a:solidFill>
                <a:latin typeface="+mj-lt"/>
              </a:rPr>
              <a:t>03.</a:t>
            </a:r>
            <a:endParaRPr lang="zh-CN" altLang="en-US" sz="2400" i="1">
              <a:solidFill>
                <a:schemeClr val="accent1"/>
              </a:solidFill>
              <a:latin typeface="+mj-lt"/>
            </a:endParaRPr>
          </a:p>
        </p:txBody>
      </p:sp>
      <p:sp>
        <p:nvSpPr>
          <p:cNvPr id="21" name="矩形 20"/>
          <p:cNvSpPr/>
          <p:nvPr/>
        </p:nvSpPr>
        <p:spPr>
          <a:xfrm>
            <a:off x="4825750" y="3252105"/>
            <a:ext cx="753732" cy="584775"/>
          </a:xfrm>
          <a:prstGeom prst="rect">
            <a:avLst/>
          </a:prstGeom>
        </p:spPr>
        <p:txBody>
          <a:bodyPr wrap="none">
            <a:spAutoFit/>
          </a:bodyPr>
          <a:lstStyle/>
          <a:p>
            <a:pPr algn="ctr"/>
            <a:r>
              <a:rPr lang="en-US" altLang="zh-CN" sz="3200" i="1" smtClean="0">
                <a:solidFill>
                  <a:schemeClr val="accent1"/>
                </a:solidFill>
                <a:latin typeface="+mj-lt"/>
              </a:rPr>
              <a:t>04.</a:t>
            </a:r>
            <a:endParaRPr lang="zh-CN" altLang="en-US" sz="2400" i="1">
              <a:solidFill>
                <a:schemeClr val="accent1"/>
              </a:solidFill>
              <a:latin typeface="+mj-lt"/>
            </a:endParaRPr>
          </a:p>
        </p:txBody>
      </p:sp>
      <p:sp>
        <p:nvSpPr>
          <p:cNvPr id="22" name="矩形 21"/>
          <p:cNvSpPr/>
          <p:nvPr/>
        </p:nvSpPr>
        <p:spPr>
          <a:xfrm>
            <a:off x="172108" y="685557"/>
            <a:ext cx="3418274" cy="442622"/>
          </a:xfrm>
          <a:prstGeom prst="rect">
            <a:avLst/>
          </a:prstGeom>
        </p:spPr>
        <p:txBody>
          <a:bodyPr wrap="square">
            <a:spAutoFit/>
          </a:bodyPr>
          <a:lstStyle/>
          <a:p>
            <a:pPr>
              <a:lnSpc>
                <a:spcPct val="150000"/>
              </a:lnSpc>
            </a:pPr>
            <a:r>
              <a:rPr lang="en-US" altLang="zh-CN" sz="800" smtClean="0">
                <a:solidFill>
                  <a:schemeClr val="bg1"/>
                </a:solidFill>
              </a:rPr>
              <a:t>Lorem ipsum dolor sit amet, consectetur adipiscing elit. Donec luctus nibh sit amet sem vulputate venenatis bibendum orci pulvinar. </a:t>
            </a:r>
            <a:endParaRPr lang="zh-CN" altLang="en-US" sz="80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3959013" y="1618826"/>
            <a:ext cx="1225974" cy="1225974"/>
          </a:xfrm>
          <a:prstGeom prst="rect">
            <a:avLst/>
          </a:prstGeom>
          <a:noFill/>
          <a:ln w="38100">
            <a:gradFill flip="none" rotWithShape="1">
              <a:gsLst>
                <a:gs pos="0">
                  <a:schemeClr val="accent1"/>
                </a:gs>
                <a:gs pos="59000">
                  <a:srgbClr val="C68C2F"/>
                </a:gs>
                <a:gs pos="100000">
                  <a:schemeClr val="accent2"/>
                </a:gs>
              </a:gsLst>
              <a:lin ang="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6" name="矩形 15"/>
          <p:cNvSpPr/>
          <p:nvPr/>
        </p:nvSpPr>
        <p:spPr>
          <a:xfrm>
            <a:off x="3316916" y="3018550"/>
            <a:ext cx="2510174" cy="584775"/>
          </a:xfrm>
          <a:prstGeom prst="rect">
            <a:avLst/>
          </a:prstGeom>
        </p:spPr>
        <p:txBody>
          <a:bodyPr wrap="none">
            <a:spAutoFit/>
          </a:bodyPr>
          <a:lstStyle/>
          <a:p>
            <a:pPr algn="ctr"/>
            <a:r>
              <a:rPr lang="en-US" altLang="zh-CN" sz="3200" smtClean="0">
                <a:solidFill>
                  <a:schemeClr val="accent1"/>
                </a:solidFill>
                <a:latin typeface="Arial" panose="020B0604020202020204"/>
              </a:rPr>
              <a:t>PART FOUR</a:t>
            </a:r>
            <a:endParaRPr lang="zh-CN" altLang="en-US" sz="2400">
              <a:solidFill>
                <a:schemeClr val="accent1"/>
              </a:solidFill>
              <a:latin typeface="Arial" panose="020B0604020202020204"/>
            </a:endParaRPr>
          </a:p>
        </p:txBody>
      </p:sp>
      <p:cxnSp>
        <p:nvCxnSpPr>
          <p:cNvPr id="17" name="直接连接符 16"/>
          <p:cNvCxnSpPr/>
          <p:nvPr/>
        </p:nvCxnSpPr>
        <p:spPr>
          <a:xfrm>
            <a:off x="4450080" y="3603325"/>
            <a:ext cx="257387" cy="0"/>
          </a:xfrm>
          <a:prstGeom prst="line">
            <a:avLst/>
          </a:prstGeom>
          <a:ln w="9525"/>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4080841" y="3673028"/>
            <a:ext cx="1082349" cy="307777"/>
          </a:xfrm>
          <a:prstGeom prst="rect">
            <a:avLst/>
          </a:prstGeom>
        </p:spPr>
        <p:txBody>
          <a:bodyPr wrap="none">
            <a:spAutoFit/>
          </a:bodyPr>
          <a:lstStyle/>
          <a:p>
            <a:pPr algn="ctr"/>
            <a:r>
              <a:rPr lang="zh-CN" altLang="en-US" sz="1400" dirty="0" smtClean="0">
                <a:solidFill>
                  <a:schemeClr val="accent1"/>
                </a:solidFill>
                <a:latin typeface="微软雅黑" panose="020B0503020204020204" charset="-122"/>
                <a:ea typeface="微软雅黑" panose="020B0503020204020204" charset="-122"/>
              </a:rPr>
              <a:t>展望与计划</a:t>
            </a:r>
            <a:endParaRPr lang="zh-CN" altLang="en-US" sz="1400" dirty="0">
              <a:solidFill>
                <a:schemeClr val="accent1"/>
              </a:solidFill>
              <a:latin typeface="微软雅黑" panose="020B0503020204020204" charset="-122"/>
              <a:ea typeface="微软雅黑" panose="020B0503020204020204" charset="-122"/>
            </a:endParaRPr>
          </a:p>
        </p:txBody>
      </p:sp>
      <p:sp>
        <p:nvSpPr>
          <p:cNvPr id="19" name="矩形 18"/>
          <p:cNvSpPr/>
          <p:nvPr/>
        </p:nvSpPr>
        <p:spPr>
          <a:xfrm>
            <a:off x="2826134" y="3915574"/>
            <a:ext cx="3505275" cy="507831"/>
          </a:xfrm>
          <a:prstGeom prst="rect">
            <a:avLst/>
          </a:prstGeom>
        </p:spPr>
        <p:txBody>
          <a:bodyPr wrap="square">
            <a:spAutoFit/>
          </a:bodyPr>
          <a:lstStyle/>
          <a:p>
            <a:pPr algn="ctr">
              <a:lnSpc>
                <a:spcPct val="150000"/>
              </a:lnSpc>
            </a:pPr>
            <a:r>
              <a:rPr lang="en-US" altLang="zh-CN" sz="900">
                <a:solidFill>
                  <a:prstClr val="white"/>
                </a:solidFill>
              </a:rPr>
              <a:t>Lorem ipsum dolor sit amet, consectetur adipiscing elit. Donec luctus nibh sit amet sem vulputate venenatis bibendum orci pulvinar. </a:t>
            </a:r>
            <a:endParaRPr lang="zh-CN" altLang="en-US" sz="900">
              <a:solidFill>
                <a:prstClr val="white"/>
              </a:solidFill>
            </a:endParaRPr>
          </a:p>
        </p:txBody>
      </p:sp>
      <p:sp>
        <p:nvSpPr>
          <p:cNvPr id="20" name="Freeform 5"/>
          <p:cNvSpPr>
            <a:spLocks noEditPoints="1"/>
          </p:cNvSpPr>
          <p:nvPr/>
        </p:nvSpPr>
        <p:spPr bwMode="auto">
          <a:xfrm>
            <a:off x="4212210" y="1806688"/>
            <a:ext cx="819609" cy="850249"/>
          </a:xfrm>
          <a:custGeom>
            <a:avLst/>
            <a:gdLst>
              <a:gd name="T0" fmla="*/ 0 w 2760"/>
              <a:gd name="T1" fmla="*/ 2555 h 2870"/>
              <a:gd name="T2" fmla="*/ 316 w 2760"/>
              <a:gd name="T3" fmla="*/ 0 h 2870"/>
              <a:gd name="T4" fmla="*/ 1535 w 2760"/>
              <a:gd name="T5" fmla="*/ 106 h 2870"/>
              <a:gd name="T6" fmla="*/ 316 w 2760"/>
              <a:gd name="T7" fmla="*/ 211 h 2870"/>
              <a:gd name="T8" fmla="*/ 211 w 2760"/>
              <a:gd name="T9" fmla="*/ 2555 h 2870"/>
              <a:gd name="T10" fmla="*/ 2135 w 2760"/>
              <a:gd name="T11" fmla="*/ 2659 h 2870"/>
              <a:gd name="T12" fmla="*/ 2239 w 2760"/>
              <a:gd name="T13" fmla="*/ 1359 h 2870"/>
              <a:gd name="T14" fmla="*/ 2345 w 2760"/>
              <a:gd name="T15" fmla="*/ 1253 h 2870"/>
              <a:gd name="T16" fmla="*/ 2451 w 2760"/>
              <a:gd name="T17" fmla="*/ 1366 h 2870"/>
              <a:gd name="T18" fmla="*/ 2135 w 2760"/>
              <a:gd name="T19" fmla="*/ 2870 h 2870"/>
              <a:gd name="T20" fmla="*/ 316 w 2760"/>
              <a:gd name="T21" fmla="*/ 2870 h 2870"/>
              <a:gd name="T22" fmla="*/ 432 w 2760"/>
              <a:gd name="T23" fmla="*/ 2090 h 2870"/>
              <a:gd name="T24" fmla="*/ 1913 w 2760"/>
              <a:gd name="T25" fmla="*/ 1984 h 2870"/>
              <a:gd name="T26" fmla="*/ 1913 w 2760"/>
              <a:gd name="T27" fmla="*/ 2195 h 2870"/>
              <a:gd name="T28" fmla="*/ 564 w 2760"/>
              <a:gd name="T29" fmla="*/ 927 h 2870"/>
              <a:gd name="T30" fmla="*/ 564 w 2760"/>
              <a:gd name="T31" fmla="*/ 716 h 2870"/>
              <a:gd name="T32" fmla="*/ 1189 w 2760"/>
              <a:gd name="T33" fmla="*/ 821 h 2870"/>
              <a:gd name="T34" fmla="*/ 564 w 2760"/>
              <a:gd name="T35" fmla="*/ 927 h 2870"/>
              <a:gd name="T36" fmla="*/ 1028 w 2760"/>
              <a:gd name="T37" fmla="*/ 1732 h 2870"/>
              <a:gd name="T38" fmla="*/ 1127 w 2760"/>
              <a:gd name="T39" fmla="*/ 1292 h 2870"/>
              <a:gd name="T40" fmla="*/ 2324 w 2760"/>
              <a:gd name="T41" fmla="*/ 88 h 2870"/>
              <a:gd name="T42" fmla="*/ 2341 w 2760"/>
              <a:gd name="T43" fmla="*/ 72 h 2870"/>
              <a:gd name="T44" fmla="*/ 2688 w 2760"/>
              <a:gd name="T45" fmla="*/ 72 h 2870"/>
              <a:gd name="T46" fmla="*/ 2688 w 2760"/>
              <a:gd name="T47" fmla="*/ 419 h 2870"/>
              <a:gd name="T48" fmla="*/ 2573 w 2760"/>
              <a:gd name="T49" fmla="*/ 533 h 2870"/>
              <a:gd name="T50" fmla="*/ 1468 w 2760"/>
              <a:gd name="T51" fmla="*/ 1633 h 2870"/>
              <a:gd name="T52" fmla="*/ 1053 w 2760"/>
              <a:gd name="T53" fmla="*/ 1742 h 2870"/>
              <a:gd name="T54" fmla="*/ 1367 w 2760"/>
              <a:gd name="T55" fmla="*/ 1441 h 2870"/>
              <a:gd name="T56" fmla="*/ 2356 w 2760"/>
              <a:gd name="T57" fmla="*/ 369 h 2870"/>
              <a:gd name="T58" fmla="*/ 1319 w 2760"/>
              <a:gd name="T59" fmla="*/ 1392 h 2870"/>
              <a:gd name="T60" fmla="*/ 564 w 2760"/>
              <a:gd name="T61" fmla="*/ 1570 h 2870"/>
              <a:gd name="T62" fmla="*/ 564 w 2760"/>
              <a:gd name="T63" fmla="*/ 1358 h 2870"/>
              <a:gd name="T64" fmla="*/ 950 w 2760"/>
              <a:gd name="T65" fmla="*/ 1464 h 2870"/>
              <a:gd name="T66" fmla="*/ 564 w 2760"/>
              <a:gd name="T67" fmla="*/ 1570 h 2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60" h="2870">
                <a:moveTo>
                  <a:pt x="316" y="2870"/>
                </a:moveTo>
                <a:cubicBezTo>
                  <a:pt x="142" y="2870"/>
                  <a:pt x="0" y="2729"/>
                  <a:pt x="0" y="2555"/>
                </a:cubicBezTo>
                <a:cubicBezTo>
                  <a:pt x="0" y="316"/>
                  <a:pt x="0" y="316"/>
                  <a:pt x="0" y="316"/>
                </a:cubicBezTo>
                <a:cubicBezTo>
                  <a:pt x="0" y="142"/>
                  <a:pt x="142" y="0"/>
                  <a:pt x="316" y="0"/>
                </a:cubicBezTo>
                <a:cubicBezTo>
                  <a:pt x="1429" y="0"/>
                  <a:pt x="1429" y="0"/>
                  <a:pt x="1429" y="0"/>
                </a:cubicBezTo>
                <a:cubicBezTo>
                  <a:pt x="1488" y="0"/>
                  <a:pt x="1535" y="48"/>
                  <a:pt x="1535" y="106"/>
                </a:cubicBezTo>
                <a:cubicBezTo>
                  <a:pt x="1535" y="163"/>
                  <a:pt x="1487" y="211"/>
                  <a:pt x="1430" y="211"/>
                </a:cubicBezTo>
                <a:cubicBezTo>
                  <a:pt x="316" y="211"/>
                  <a:pt x="316" y="211"/>
                  <a:pt x="316" y="211"/>
                </a:cubicBezTo>
                <a:cubicBezTo>
                  <a:pt x="258" y="211"/>
                  <a:pt x="211" y="258"/>
                  <a:pt x="211" y="316"/>
                </a:cubicBezTo>
                <a:cubicBezTo>
                  <a:pt x="211" y="2555"/>
                  <a:pt x="211" y="2555"/>
                  <a:pt x="211" y="2555"/>
                </a:cubicBezTo>
                <a:cubicBezTo>
                  <a:pt x="211" y="2612"/>
                  <a:pt x="258" y="2659"/>
                  <a:pt x="316" y="2659"/>
                </a:cubicBezTo>
                <a:cubicBezTo>
                  <a:pt x="2135" y="2659"/>
                  <a:pt x="2135" y="2659"/>
                  <a:pt x="2135" y="2659"/>
                </a:cubicBezTo>
                <a:cubicBezTo>
                  <a:pt x="2193" y="2659"/>
                  <a:pt x="2239" y="2612"/>
                  <a:pt x="2239" y="2555"/>
                </a:cubicBezTo>
                <a:cubicBezTo>
                  <a:pt x="2239" y="1359"/>
                  <a:pt x="2239" y="1359"/>
                  <a:pt x="2239" y="1359"/>
                </a:cubicBezTo>
                <a:cubicBezTo>
                  <a:pt x="2239" y="1358"/>
                  <a:pt x="2240" y="1356"/>
                  <a:pt x="2240" y="1354"/>
                </a:cubicBezTo>
                <a:cubicBezTo>
                  <a:pt x="2242" y="1298"/>
                  <a:pt x="2289" y="1253"/>
                  <a:pt x="2345" y="1253"/>
                </a:cubicBezTo>
                <a:cubicBezTo>
                  <a:pt x="2404" y="1253"/>
                  <a:pt x="2451" y="1300"/>
                  <a:pt x="2451" y="1359"/>
                </a:cubicBezTo>
                <a:cubicBezTo>
                  <a:pt x="2451" y="1361"/>
                  <a:pt x="2451" y="1364"/>
                  <a:pt x="2451" y="1366"/>
                </a:cubicBezTo>
                <a:cubicBezTo>
                  <a:pt x="2451" y="2555"/>
                  <a:pt x="2451" y="2555"/>
                  <a:pt x="2451" y="2555"/>
                </a:cubicBezTo>
                <a:cubicBezTo>
                  <a:pt x="2451" y="2729"/>
                  <a:pt x="2309" y="2870"/>
                  <a:pt x="2135" y="2870"/>
                </a:cubicBezTo>
                <a:cubicBezTo>
                  <a:pt x="316" y="2870"/>
                  <a:pt x="316" y="2870"/>
                  <a:pt x="316" y="2870"/>
                </a:cubicBezTo>
                <a:cubicBezTo>
                  <a:pt x="316" y="2870"/>
                  <a:pt x="316" y="2870"/>
                  <a:pt x="316" y="2870"/>
                </a:cubicBezTo>
                <a:close/>
                <a:moveTo>
                  <a:pt x="538" y="2195"/>
                </a:moveTo>
                <a:cubicBezTo>
                  <a:pt x="480" y="2195"/>
                  <a:pt x="432" y="2148"/>
                  <a:pt x="432" y="2090"/>
                </a:cubicBezTo>
                <a:cubicBezTo>
                  <a:pt x="432" y="2032"/>
                  <a:pt x="480" y="1984"/>
                  <a:pt x="538" y="1984"/>
                </a:cubicBezTo>
                <a:cubicBezTo>
                  <a:pt x="1913" y="1984"/>
                  <a:pt x="1913" y="1984"/>
                  <a:pt x="1913" y="1984"/>
                </a:cubicBezTo>
                <a:cubicBezTo>
                  <a:pt x="1971" y="1984"/>
                  <a:pt x="2018" y="2032"/>
                  <a:pt x="2018" y="2090"/>
                </a:cubicBezTo>
                <a:cubicBezTo>
                  <a:pt x="2018" y="2148"/>
                  <a:pt x="1971" y="2195"/>
                  <a:pt x="1913" y="2195"/>
                </a:cubicBezTo>
                <a:cubicBezTo>
                  <a:pt x="538" y="2195"/>
                  <a:pt x="538" y="2195"/>
                  <a:pt x="538" y="2195"/>
                </a:cubicBezTo>
                <a:close/>
                <a:moveTo>
                  <a:pt x="564" y="927"/>
                </a:moveTo>
                <a:cubicBezTo>
                  <a:pt x="506" y="927"/>
                  <a:pt x="459" y="880"/>
                  <a:pt x="459" y="821"/>
                </a:cubicBezTo>
                <a:cubicBezTo>
                  <a:pt x="459" y="763"/>
                  <a:pt x="506" y="716"/>
                  <a:pt x="564" y="716"/>
                </a:cubicBezTo>
                <a:cubicBezTo>
                  <a:pt x="1084" y="716"/>
                  <a:pt x="1084" y="716"/>
                  <a:pt x="1084" y="716"/>
                </a:cubicBezTo>
                <a:cubicBezTo>
                  <a:pt x="1142" y="716"/>
                  <a:pt x="1189" y="763"/>
                  <a:pt x="1189" y="821"/>
                </a:cubicBezTo>
                <a:cubicBezTo>
                  <a:pt x="1189" y="880"/>
                  <a:pt x="1142" y="927"/>
                  <a:pt x="1084" y="927"/>
                </a:cubicBezTo>
                <a:cubicBezTo>
                  <a:pt x="564" y="927"/>
                  <a:pt x="564" y="927"/>
                  <a:pt x="564" y="927"/>
                </a:cubicBezTo>
                <a:close/>
                <a:moveTo>
                  <a:pt x="1053" y="1742"/>
                </a:moveTo>
                <a:cubicBezTo>
                  <a:pt x="1043" y="1742"/>
                  <a:pt x="1034" y="1739"/>
                  <a:pt x="1028" y="1732"/>
                </a:cubicBezTo>
                <a:cubicBezTo>
                  <a:pt x="1019" y="1723"/>
                  <a:pt x="1015" y="1710"/>
                  <a:pt x="1018" y="1698"/>
                </a:cubicBezTo>
                <a:cubicBezTo>
                  <a:pt x="1127" y="1292"/>
                  <a:pt x="1127" y="1292"/>
                  <a:pt x="1127" y="1292"/>
                </a:cubicBezTo>
                <a:cubicBezTo>
                  <a:pt x="1129" y="1286"/>
                  <a:pt x="1132" y="1281"/>
                  <a:pt x="1136" y="1276"/>
                </a:cubicBezTo>
                <a:cubicBezTo>
                  <a:pt x="2324" y="88"/>
                  <a:pt x="2324" y="88"/>
                  <a:pt x="2324" y="88"/>
                </a:cubicBezTo>
                <a:cubicBezTo>
                  <a:pt x="2325" y="88"/>
                  <a:pt x="2325" y="87"/>
                  <a:pt x="2326" y="86"/>
                </a:cubicBezTo>
                <a:cubicBezTo>
                  <a:pt x="2341" y="72"/>
                  <a:pt x="2341" y="72"/>
                  <a:pt x="2341" y="72"/>
                </a:cubicBezTo>
                <a:cubicBezTo>
                  <a:pt x="2387" y="26"/>
                  <a:pt x="2449" y="0"/>
                  <a:pt x="2514" y="0"/>
                </a:cubicBezTo>
                <a:cubicBezTo>
                  <a:pt x="2580" y="0"/>
                  <a:pt x="2642" y="26"/>
                  <a:pt x="2688" y="72"/>
                </a:cubicBezTo>
                <a:cubicBezTo>
                  <a:pt x="2734" y="118"/>
                  <a:pt x="2760" y="180"/>
                  <a:pt x="2760" y="246"/>
                </a:cubicBezTo>
                <a:cubicBezTo>
                  <a:pt x="2760" y="311"/>
                  <a:pt x="2734" y="373"/>
                  <a:pt x="2688" y="419"/>
                </a:cubicBezTo>
                <a:cubicBezTo>
                  <a:pt x="2576" y="531"/>
                  <a:pt x="2576" y="531"/>
                  <a:pt x="2576" y="531"/>
                </a:cubicBezTo>
                <a:cubicBezTo>
                  <a:pt x="2575" y="532"/>
                  <a:pt x="2574" y="533"/>
                  <a:pt x="2573" y="533"/>
                </a:cubicBezTo>
                <a:cubicBezTo>
                  <a:pt x="1484" y="1623"/>
                  <a:pt x="1484" y="1623"/>
                  <a:pt x="1484" y="1623"/>
                </a:cubicBezTo>
                <a:cubicBezTo>
                  <a:pt x="1479" y="1628"/>
                  <a:pt x="1474" y="1631"/>
                  <a:pt x="1468" y="1633"/>
                </a:cubicBezTo>
                <a:cubicBezTo>
                  <a:pt x="1062" y="1741"/>
                  <a:pt x="1062" y="1741"/>
                  <a:pt x="1062" y="1741"/>
                </a:cubicBezTo>
                <a:cubicBezTo>
                  <a:pt x="1059" y="1742"/>
                  <a:pt x="1056" y="1742"/>
                  <a:pt x="1053" y="1742"/>
                </a:cubicBezTo>
                <a:close/>
                <a:moveTo>
                  <a:pt x="1301" y="1459"/>
                </a:moveTo>
                <a:cubicBezTo>
                  <a:pt x="1367" y="1441"/>
                  <a:pt x="1367" y="1441"/>
                  <a:pt x="1367" y="1441"/>
                </a:cubicBezTo>
                <a:cubicBezTo>
                  <a:pt x="2398" y="411"/>
                  <a:pt x="2398" y="411"/>
                  <a:pt x="2398" y="411"/>
                </a:cubicBezTo>
                <a:cubicBezTo>
                  <a:pt x="2356" y="369"/>
                  <a:pt x="2356" y="369"/>
                  <a:pt x="2356" y="369"/>
                </a:cubicBezTo>
                <a:cubicBezTo>
                  <a:pt x="2349" y="362"/>
                  <a:pt x="2349" y="362"/>
                  <a:pt x="2349" y="362"/>
                </a:cubicBezTo>
                <a:cubicBezTo>
                  <a:pt x="1319" y="1392"/>
                  <a:pt x="1319" y="1392"/>
                  <a:pt x="1319" y="1392"/>
                </a:cubicBezTo>
                <a:cubicBezTo>
                  <a:pt x="1301" y="1459"/>
                  <a:pt x="1301" y="1459"/>
                  <a:pt x="1301" y="1459"/>
                </a:cubicBezTo>
                <a:close/>
                <a:moveTo>
                  <a:pt x="564" y="1570"/>
                </a:moveTo>
                <a:cubicBezTo>
                  <a:pt x="506" y="1570"/>
                  <a:pt x="459" y="1522"/>
                  <a:pt x="459" y="1464"/>
                </a:cubicBezTo>
                <a:cubicBezTo>
                  <a:pt x="459" y="1406"/>
                  <a:pt x="506" y="1358"/>
                  <a:pt x="564" y="1358"/>
                </a:cubicBezTo>
                <a:cubicBezTo>
                  <a:pt x="844" y="1358"/>
                  <a:pt x="844" y="1358"/>
                  <a:pt x="844" y="1358"/>
                </a:cubicBezTo>
                <a:cubicBezTo>
                  <a:pt x="902" y="1358"/>
                  <a:pt x="950" y="1406"/>
                  <a:pt x="950" y="1464"/>
                </a:cubicBezTo>
                <a:cubicBezTo>
                  <a:pt x="950" y="1522"/>
                  <a:pt x="902" y="1570"/>
                  <a:pt x="844" y="1570"/>
                </a:cubicBezTo>
                <a:cubicBezTo>
                  <a:pt x="564" y="1570"/>
                  <a:pt x="564" y="1570"/>
                  <a:pt x="564" y="1570"/>
                </a:cubicBezTo>
                <a:close/>
              </a:path>
            </a:pathLst>
          </a:custGeom>
          <a:solidFill>
            <a:schemeClr val="accent1"/>
          </a:solidFill>
          <a:ln>
            <a:noFill/>
          </a:ln>
          <a:effectLst>
            <a:outerShdw blurRad="50800" dist="38100" dir="5400000" algn="t" rotWithShape="0">
              <a:prstClr val="black">
                <a:alpha val="40000"/>
              </a:prstClr>
            </a:outerShdw>
          </a:effectLst>
        </p:spPr>
        <p:txBody>
          <a:bodyPr vert="horz" wrap="square" lIns="91440" tIns="45720" rIns="91440" bIns="45720" numCol="1" anchor="t" anchorCtr="0" compatLnSpc="1"/>
          <a:lstStyle/>
          <a:p>
            <a:endParaRPr lang="zh-CN" alt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1082348" cy="307777"/>
          </a:xfrm>
          <a:prstGeom prst="rect">
            <a:avLst/>
          </a:prstGeom>
        </p:spPr>
        <p:txBody>
          <a:bodyPr wrap="none">
            <a:spAutoFit/>
          </a:bodyPr>
          <a:lstStyle/>
          <a:p>
            <a:r>
              <a:rPr lang="zh-CN" altLang="en-US" sz="1400" dirty="0">
                <a:solidFill>
                  <a:schemeClr val="accent1"/>
                </a:solidFill>
                <a:latin typeface="微软雅黑" panose="020B0503020204020204" charset="-122"/>
                <a:ea typeface="微软雅黑" panose="020B0503020204020204" charset="-122"/>
              </a:rPr>
              <a:t>展望与</a:t>
            </a:r>
            <a:r>
              <a:rPr lang="zh-CN" altLang="en-US" sz="1400" dirty="0" smtClean="0">
                <a:solidFill>
                  <a:srgbClr val="C6A864"/>
                </a:solidFill>
                <a:latin typeface="微软雅黑" panose="020B0503020204020204" charset="-122"/>
                <a:ea typeface="微软雅黑" panose="020B0503020204020204" charset="-122"/>
              </a:rPr>
              <a:t>计划</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04</a:t>
            </a:r>
            <a:endParaRPr lang="zh-CN" altLang="en-US" sz="1800">
              <a:solidFill>
                <a:srgbClr val="C6A864"/>
              </a:solidFill>
              <a:latin typeface="Arial" panose="020B0604020202020204"/>
            </a:endParaRPr>
          </a:p>
        </p:txBody>
      </p:sp>
      <p:cxnSp>
        <p:nvCxnSpPr>
          <p:cNvPr id="47" name="直接箭头连接符 46"/>
          <p:cNvCxnSpPr/>
          <p:nvPr/>
        </p:nvCxnSpPr>
        <p:spPr>
          <a:xfrm>
            <a:off x="287338" y="2738438"/>
            <a:ext cx="8585729" cy="0"/>
          </a:xfrm>
          <a:prstGeom prst="straightConnector1">
            <a:avLst/>
          </a:prstGeom>
          <a:ln w="12700">
            <a:tailEnd type="triangle"/>
          </a:ln>
        </p:spPr>
        <p:style>
          <a:lnRef idx="1">
            <a:schemeClr val="accent1"/>
          </a:lnRef>
          <a:fillRef idx="0">
            <a:schemeClr val="accent1"/>
          </a:fillRef>
          <a:effectRef idx="0">
            <a:schemeClr val="accent1"/>
          </a:effectRef>
          <a:fontRef idx="minor">
            <a:schemeClr val="tx1"/>
          </a:fontRef>
        </p:style>
      </p:cxnSp>
      <p:sp>
        <p:nvSpPr>
          <p:cNvPr id="50" name="椭圆 49"/>
          <p:cNvSpPr/>
          <p:nvPr/>
        </p:nvSpPr>
        <p:spPr>
          <a:xfrm>
            <a:off x="824586" y="2613476"/>
            <a:ext cx="249923" cy="24992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51" name="椭圆 50"/>
          <p:cNvSpPr/>
          <p:nvPr/>
        </p:nvSpPr>
        <p:spPr>
          <a:xfrm>
            <a:off x="2638146" y="2613476"/>
            <a:ext cx="249923" cy="24992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52" name="椭圆 51"/>
          <p:cNvSpPr/>
          <p:nvPr/>
        </p:nvSpPr>
        <p:spPr>
          <a:xfrm>
            <a:off x="4451706" y="2613476"/>
            <a:ext cx="249923" cy="24992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53" name="椭圆 52"/>
          <p:cNvSpPr/>
          <p:nvPr/>
        </p:nvSpPr>
        <p:spPr>
          <a:xfrm>
            <a:off x="6265266" y="2613476"/>
            <a:ext cx="249923" cy="24992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54" name="椭圆 53"/>
          <p:cNvSpPr/>
          <p:nvPr/>
        </p:nvSpPr>
        <p:spPr>
          <a:xfrm>
            <a:off x="8078826" y="2613476"/>
            <a:ext cx="249923" cy="249923"/>
          </a:xfrm>
          <a:prstGeom prst="ellipse">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a:solidFill>
                <a:prstClr val="white"/>
              </a:solidFill>
              <a:latin typeface="Open Sans" panose="020B0606030504020204" pitchFamily="34" charset="0"/>
              <a:cs typeface="Open Sans" panose="020B0606030504020204" pitchFamily="34" charset="0"/>
            </a:endParaRPr>
          </a:p>
        </p:txBody>
      </p:sp>
      <p:sp>
        <p:nvSpPr>
          <p:cNvPr id="58" name="矩形 57"/>
          <p:cNvSpPr/>
          <p:nvPr/>
        </p:nvSpPr>
        <p:spPr>
          <a:xfrm>
            <a:off x="158226" y="3280717"/>
            <a:ext cx="1584400" cy="71558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59" name="矩形 58"/>
          <p:cNvSpPr/>
          <p:nvPr/>
        </p:nvSpPr>
        <p:spPr>
          <a:xfrm>
            <a:off x="626460" y="3026801"/>
            <a:ext cx="647934" cy="253916"/>
          </a:xfrm>
          <a:prstGeom prst="rect">
            <a:avLst/>
          </a:prstGeom>
        </p:spPr>
        <p:txBody>
          <a:bodyPr wrap="none">
            <a:spAutoFit/>
          </a:bodyPr>
          <a:lstStyle/>
          <a:p>
            <a:pPr algn="ctr"/>
            <a:r>
              <a:rPr lang="en-US" altLang="zh-CN" sz="1050" smtClean="0">
                <a:solidFill>
                  <a:schemeClr val="bg1"/>
                </a:solidFill>
                <a:latin typeface="+mj-lt"/>
              </a:rPr>
              <a:t>STEP 1</a:t>
            </a:r>
            <a:endParaRPr lang="zh-CN" altLang="en-US" sz="900">
              <a:solidFill>
                <a:schemeClr val="bg1"/>
              </a:solidFill>
              <a:latin typeface="+mj-lt"/>
            </a:endParaRPr>
          </a:p>
        </p:txBody>
      </p:sp>
      <p:cxnSp>
        <p:nvCxnSpPr>
          <p:cNvPr id="60" name="直接连接符 59"/>
          <p:cNvCxnSpPr/>
          <p:nvPr/>
        </p:nvCxnSpPr>
        <p:spPr>
          <a:xfrm>
            <a:off x="843270" y="3290973"/>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1945928" y="1819632"/>
            <a:ext cx="1584400" cy="71558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62" name="矩形 61"/>
          <p:cNvSpPr/>
          <p:nvPr/>
        </p:nvSpPr>
        <p:spPr>
          <a:xfrm>
            <a:off x="2414162" y="1565716"/>
            <a:ext cx="647934" cy="253916"/>
          </a:xfrm>
          <a:prstGeom prst="rect">
            <a:avLst/>
          </a:prstGeom>
        </p:spPr>
        <p:txBody>
          <a:bodyPr wrap="none">
            <a:spAutoFit/>
          </a:bodyPr>
          <a:lstStyle/>
          <a:p>
            <a:pPr algn="ctr"/>
            <a:r>
              <a:rPr lang="en-US" altLang="zh-CN" sz="1050" smtClean="0">
                <a:solidFill>
                  <a:schemeClr val="bg1"/>
                </a:solidFill>
                <a:latin typeface="+mj-lt"/>
              </a:rPr>
              <a:t>STEP 2</a:t>
            </a:r>
            <a:endParaRPr lang="zh-CN" altLang="en-US" sz="900">
              <a:solidFill>
                <a:schemeClr val="bg1"/>
              </a:solidFill>
              <a:latin typeface="+mj-lt"/>
            </a:endParaRPr>
          </a:p>
        </p:txBody>
      </p:sp>
      <p:cxnSp>
        <p:nvCxnSpPr>
          <p:cNvPr id="63" name="直接连接符 62"/>
          <p:cNvCxnSpPr/>
          <p:nvPr/>
        </p:nvCxnSpPr>
        <p:spPr>
          <a:xfrm>
            <a:off x="2630972" y="1829888"/>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3773027" y="3280717"/>
            <a:ext cx="1584400" cy="71558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65" name="矩形 64"/>
          <p:cNvSpPr/>
          <p:nvPr/>
        </p:nvSpPr>
        <p:spPr>
          <a:xfrm>
            <a:off x="4241261" y="3026801"/>
            <a:ext cx="647934" cy="253916"/>
          </a:xfrm>
          <a:prstGeom prst="rect">
            <a:avLst/>
          </a:prstGeom>
        </p:spPr>
        <p:txBody>
          <a:bodyPr wrap="none">
            <a:spAutoFit/>
          </a:bodyPr>
          <a:lstStyle/>
          <a:p>
            <a:pPr algn="ctr"/>
            <a:r>
              <a:rPr lang="en-US" altLang="zh-CN" sz="1050" smtClean="0">
                <a:solidFill>
                  <a:schemeClr val="bg1"/>
                </a:solidFill>
                <a:latin typeface="+mj-lt"/>
              </a:rPr>
              <a:t>STEP 3</a:t>
            </a:r>
            <a:endParaRPr lang="zh-CN" altLang="en-US" sz="900">
              <a:solidFill>
                <a:schemeClr val="bg1"/>
              </a:solidFill>
              <a:latin typeface="+mj-lt"/>
            </a:endParaRPr>
          </a:p>
        </p:txBody>
      </p:sp>
      <p:cxnSp>
        <p:nvCxnSpPr>
          <p:cNvPr id="66" name="直接连接符 65"/>
          <p:cNvCxnSpPr/>
          <p:nvPr/>
        </p:nvCxnSpPr>
        <p:spPr>
          <a:xfrm>
            <a:off x="4458071" y="3290973"/>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7" name="矩形 66"/>
          <p:cNvSpPr/>
          <p:nvPr/>
        </p:nvSpPr>
        <p:spPr>
          <a:xfrm>
            <a:off x="5595693" y="1836520"/>
            <a:ext cx="1584400" cy="71558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68" name="矩形 67"/>
          <p:cNvSpPr/>
          <p:nvPr/>
        </p:nvSpPr>
        <p:spPr>
          <a:xfrm>
            <a:off x="6063927" y="1582604"/>
            <a:ext cx="647934" cy="253916"/>
          </a:xfrm>
          <a:prstGeom prst="rect">
            <a:avLst/>
          </a:prstGeom>
        </p:spPr>
        <p:txBody>
          <a:bodyPr wrap="none">
            <a:spAutoFit/>
          </a:bodyPr>
          <a:lstStyle/>
          <a:p>
            <a:pPr algn="ctr"/>
            <a:r>
              <a:rPr lang="en-US" altLang="zh-CN" sz="1050" smtClean="0">
                <a:solidFill>
                  <a:schemeClr val="bg1"/>
                </a:solidFill>
                <a:latin typeface="+mj-lt"/>
              </a:rPr>
              <a:t>STEP 4</a:t>
            </a:r>
            <a:endParaRPr lang="zh-CN" altLang="en-US" sz="900">
              <a:solidFill>
                <a:schemeClr val="bg1"/>
              </a:solidFill>
              <a:latin typeface="+mj-lt"/>
            </a:endParaRPr>
          </a:p>
        </p:txBody>
      </p:sp>
      <p:cxnSp>
        <p:nvCxnSpPr>
          <p:cNvPr id="69" name="直接连接符 68"/>
          <p:cNvCxnSpPr/>
          <p:nvPr/>
        </p:nvCxnSpPr>
        <p:spPr>
          <a:xfrm>
            <a:off x="6280737" y="1846776"/>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0" name="矩形 69"/>
          <p:cNvSpPr/>
          <p:nvPr/>
        </p:nvSpPr>
        <p:spPr>
          <a:xfrm>
            <a:off x="7387828" y="3272913"/>
            <a:ext cx="1584400" cy="715581"/>
          </a:xfrm>
          <a:prstGeom prst="rect">
            <a:avLst/>
          </a:prstGeom>
        </p:spPr>
        <p:txBody>
          <a:bodyPr wrap="square">
            <a:spAutoFit/>
          </a:bodyPr>
          <a:lstStyle/>
          <a:p>
            <a:pPr algn="ct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71" name="矩形 70"/>
          <p:cNvSpPr/>
          <p:nvPr/>
        </p:nvSpPr>
        <p:spPr>
          <a:xfrm>
            <a:off x="7856062" y="3018997"/>
            <a:ext cx="647934" cy="253916"/>
          </a:xfrm>
          <a:prstGeom prst="rect">
            <a:avLst/>
          </a:prstGeom>
        </p:spPr>
        <p:txBody>
          <a:bodyPr wrap="none">
            <a:spAutoFit/>
          </a:bodyPr>
          <a:lstStyle/>
          <a:p>
            <a:pPr algn="ctr"/>
            <a:r>
              <a:rPr lang="en-US" altLang="zh-CN" sz="1050" smtClean="0">
                <a:solidFill>
                  <a:schemeClr val="bg1"/>
                </a:solidFill>
                <a:latin typeface="+mj-lt"/>
              </a:rPr>
              <a:t>STEP 5</a:t>
            </a:r>
            <a:endParaRPr lang="zh-CN" altLang="en-US" sz="900">
              <a:solidFill>
                <a:schemeClr val="bg1"/>
              </a:solidFill>
              <a:latin typeface="+mj-lt"/>
            </a:endParaRPr>
          </a:p>
        </p:txBody>
      </p:sp>
      <p:cxnSp>
        <p:nvCxnSpPr>
          <p:cNvPr id="72" name="直接连接符 71"/>
          <p:cNvCxnSpPr/>
          <p:nvPr/>
        </p:nvCxnSpPr>
        <p:spPr>
          <a:xfrm>
            <a:off x="8072872" y="3283169"/>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73" name="椭圆 72"/>
          <p:cNvSpPr/>
          <p:nvPr/>
        </p:nvSpPr>
        <p:spPr>
          <a:xfrm>
            <a:off x="758384" y="2548783"/>
            <a:ext cx="379307" cy="3793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2573453" y="2545469"/>
            <a:ext cx="379307" cy="3793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椭圆 74"/>
          <p:cNvSpPr/>
          <p:nvPr/>
        </p:nvSpPr>
        <p:spPr>
          <a:xfrm>
            <a:off x="4382346" y="2545469"/>
            <a:ext cx="379307" cy="3793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椭圆 75"/>
          <p:cNvSpPr/>
          <p:nvPr/>
        </p:nvSpPr>
        <p:spPr>
          <a:xfrm>
            <a:off x="6200573" y="2550252"/>
            <a:ext cx="379307" cy="3793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椭圆 76"/>
          <p:cNvSpPr/>
          <p:nvPr/>
        </p:nvSpPr>
        <p:spPr>
          <a:xfrm>
            <a:off x="8014133" y="2553542"/>
            <a:ext cx="379307" cy="379307"/>
          </a:xfrm>
          <a:prstGeom prst="ellipse">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1082348" cy="307777"/>
          </a:xfrm>
          <a:prstGeom prst="rect">
            <a:avLst/>
          </a:prstGeom>
        </p:spPr>
        <p:txBody>
          <a:bodyPr wrap="none">
            <a:spAutoFit/>
          </a:bodyPr>
          <a:lstStyle/>
          <a:p>
            <a:r>
              <a:rPr lang="zh-CN" altLang="en-US" sz="1400" dirty="0">
                <a:solidFill>
                  <a:schemeClr val="accent1"/>
                </a:solidFill>
                <a:latin typeface="微软雅黑" panose="020B0503020204020204" charset="-122"/>
                <a:ea typeface="微软雅黑" panose="020B0503020204020204" charset="-122"/>
              </a:rPr>
              <a:t>展望与</a:t>
            </a:r>
            <a:r>
              <a:rPr lang="zh-CN" altLang="en-US" sz="1400" dirty="0" smtClean="0">
                <a:solidFill>
                  <a:srgbClr val="C6A864"/>
                </a:solidFill>
                <a:latin typeface="微软雅黑" panose="020B0503020204020204" charset="-122"/>
                <a:ea typeface="微软雅黑" panose="020B0503020204020204" charset="-122"/>
              </a:rPr>
              <a:t>计划</a:t>
            </a:r>
            <a:endParaRPr lang="zh-CN" altLang="en-US" sz="1400" dirty="0">
              <a:solidFill>
                <a:srgbClr val="C6A864"/>
              </a:solidFill>
              <a:latin typeface="微软雅黑" panose="020B0503020204020204" charset="-122"/>
              <a:ea typeface="微软雅黑" panose="020B0503020204020204" charset="-122"/>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rgbClr val="C6A864"/>
                </a:solidFill>
                <a:latin typeface="Arial" panose="020B0604020202020204"/>
              </a:rPr>
              <a:t>04</a:t>
            </a:r>
            <a:endParaRPr lang="zh-CN" altLang="en-US" sz="1800">
              <a:solidFill>
                <a:srgbClr val="C6A864"/>
              </a:solidFill>
              <a:latin typeface="Arial" panose="020B0604020202020204"/>
            </a:endParaRPr>
          </a:p>
        </p:txBody>
      </p:sp>
      <p:sp>
        <p:nvSpPr>
          <p:cNvPr id="78" name="矩形 77"/>
          <p:cNvSpPr/>
          <p:nvPr/>
        </p:nvSpPr>
        <p:spPr>
          <a:xfrm>
            <a:off x="287338" y="1682417"/>
            <a:ext cx="5304696" cy="577081"/>
          </a:xfrm>
          <a:prstGeom prst="rect">
            <a:avLst/>
          </a:prstGeom>
        </p:spPr>
        <p:txBody>
          <a:bodyPr wrap="square">
            <a:spAutoFit/>
          </a:bodyPr>
          <a:lstStyle/>
          <a:p>
            <a:pPr>
              <a:lnSpc>
                <a:spcPct val="150000"/>
              </a:lnSpc>
            </a:pPr>
            <a:r>
              <a:rPr lang="en-US" altLang="zh-CN" sz="1050">
                <a:solidFill>
                  <a:schemeClr val="bg1"/>
                </a:solidFill>
                <a:ea typeface="华文细黑" panose="02010600040101010101" pitchFamily="2" charset="-122"/>
              </a:rPr>
              <a:t>Lorem ipsum dolor sit amet, consectetur adipiscing elit. Donec luctus nibh sit amet </a:t>
            </a:r>
            <a:r>
              <a:rPr lang="en-US" altLang="zh-CN" sz="1050" smtClean="0">
                <a:solidFill>
                  <a:schemeClr val="bg1"/>
                </a:solidFill>
                <a:ea typeface="华文细黑" panose="02010600040101010101" pitchFamily="2" charset="-122"/>
              </a:rPr>
              <a:t>sem. Lorem ipsum dolor sit amet, consectetur adipiscing elit. Donec luctus nibh sit amet sem. </a:t>
            </a:r>
            <a:endParaRPr lang="zh-CN" altLang="en-US" sz="1050" smtClean="0">
              <a:solidFill>
                <a:schemeClr val="bg1"/>
              </a:solidFill>
              <a:ea typeface="华文细黑" panose="02010600040101010101" pitchFamily="2" charset="-122"/>
            </a:endParaRPr>
          </a:p>
        </p:txBody>
      </p:sp>
      <p:sp>
        <p:nvSpPr>
          <p:cNvPr id="79" name="文本框 5"/>
          <p:cNvSpPr txBox="1">
            <a:spLocks noChangeArrowheads="1"/>
          </p:cNvSpPr>
          <p:nvPr/>
        </p:nvSpPr>
        <p:spPr bwMode="auto">
          <a:xfrm>
            <a:off x="287338" y="1322587"/>
            <a:ext cx="223758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1300">
                <a:solidFill>
                  <a:schemeClr val="tx1"/>
                </a:solidFill>
                <a:latin typeface="Calibri Light" panose="020F0302020204030204" charset="0"/>
                <a:ea typeface="方正宋刻本秀楷简体" panose="02000000000000000000" pitchFamily="2" charset="-122"/>
              </a:defRPr>
            </a:lvl1pPr>
            <a:lvl2pPr marL="742950" indent="-285750">
              <a:defRPr sz="1300">
                <a:solidFill>
                  <a:schemeClr val="tx1"/>
                </a:solidFill>
                <a:latin typeface="Calibri Light" panose="020F0302020204030204" charset="0"/>
                <a:ea typeface="方正宋刻本秀楷简体" panose="02000000000000000000" pitchFamily="2" charset="-122"/>
              </a:defRPr>
            </a:lvl2pPr>
            <a:lvl3pPr marL="1143000" indent="-228600">
              <a:defRPr sz="1300">
                <a:solidFill>
                  <a:schemeClr val="tx1"/>
                </a:solidFill>
                <a:latin typeface="Calibri Light" panose="020F0302020204030204" charset="0"/>
                <a:ea typeface="方正宋刻本秀楷简体" panose="02000000000000000000" pitchFamily="2" charset="-122"/>
              </a:defRPr>
            </a:lvl3pPr>
            <a:lvl4pPr marL="1600200" indent="-228600">
              <a:defRPr sz="1300">
                <a:solidFill>
                  <a:schemeClr val="tx1"/>
                </a:solidFill>
                <a:latin typeface="Calibri Light" panose="020F0302020204030204" charset="0"/>
                <a:ea typeface="方正宋刻本秀楷简体" panose="02000000000000000000" pitchFamily="2" charset="-122"/>
              </a:defRPr>
            </a:lvl4pPr>
            <a:lvl5pPr marL="2057400" indent="-228600">
              <a:defRPr sz="1300">
                <a:solidFill>
                  <a:schemeClr val="tx1"/>
                </a:solidFill>
                <a:latin typeface="Calibri Light" panose="020F030202020403020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charset="0"/>
                <a:ea typeface="方正宋刻本秀楷简体" panose="02000000000000000000" pitchFamily="2" charset="-122"/>
              </a:defRPr>
            </a:lvl9pPr>
          </a:lstStyle>
          <a:p>
            <a:pPr fontAlgn="base">
              <a:spcBef>
                <a:spcPct val="0"/>
              </a:spcBef>
              <a:spcAft>
                <a:spcPct val="0"/>
              </a:spcAft>
              <a:defRPr/>
            </a:pPr>
            <a:r>
              <a:rPr lang="zh-CN" altLang="en-US" sz="2000" dirty="0">
                <a:solidFill>
                  <a:schemeClr val="accent1"/>
                </a:solidFill>
                <a:latin typeface="微软雅黑" panose="020B0503020204020204" charset="-122"/>
                <a:ea typeface="微软雅黑" panose="020B0503020204020204" charset="-122"/>
              </a:rPr>
              <a:t>展望</a:t>
            </a:r>
            <a:r>
              <a:rPr lang="zh-CN" altLang="en-US" sz="2000" dirty="0" smtClean="0">
                <a:solidFill>
                  <a:schemeClr val="accent1"/>
                </a:solidFill>
                <a:latin typeface="微软雅黑" panose="020B0503020204020204" charset="-122"/>
                <a:ea typeface="微软雅黑" panose="020B0503020204020204" charset="-122"/>
              </a:rPr>
              <a:t>与计划</a:t>
            </a:r>
            <a:endParaRPr lang="zh-CN" altLang="en-US" sz="2000" dirty="0">
              <a:solidFill>
                <a:schemeClr val="accent1"/>
              </a:solidFill>
              <a:latin typeface="+mn-ea"/>
              <a:ea typeface="+mn-ea"/>
            </a:endParaRPr>
          </a:p>
        </p:txBody>
      </p:sp>
      <p:cxnSp>
        <p:nvCxnSpPr>
          <p:cNvPr id="80" name="直接连接符 79"/>
          <p:cNvCxnSpPr/>
          <p:nvPr/>
        </p:nvCxnSpPr>
        <p:spPr>
          <a:xfrm>
            <a:off x="397928" y="2266796"/>
            <a:ext cx="363311"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2938182" y="2474259"/>
            <a:ext cx="3267636" cy="1902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0" name="图片占位符 89"/>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pic>
        <p:nvPicPr>
          <p:cNvPr id="91" name="图片占位符 90"/>
          <p:cNvPicPr>
            <a:picLocks noGrp="1" noChangeAspect="1"/>
          </p:cNvPicPr>
          <p:nvPr>
            <p:ph type="pic" sz="quarter" idx="13"/>
          </p:nvPr>
        </p:nvPicPr>
        <p:blipFill>
          <a:blip r:embed="rId3" cstate="screen">
            <a:extLst>
              <a:ext uri="{28A0092B-C50C-407E-A947-70E740481C1C}">
                <a14:useLocalDpi xmlns:a14="http://schemas.microsoft.com/office/drawing/2010/main"/>
              </a:ext>
            </a:extLst>
          </a:blip>
          <a:srcRect/>
          <a:stretch>
            <a:fillRect/>
          </a:stretch>
        </p:blipFill>
        <p:spPr/>
      </p:pic>
      <p:sp>
        <p:nvSpPr>
          <p:cNvPr id="92" name="矩形 91"/>
          <p:cNvSpPr/>
          <p:nvPr/>
        </p:nvSpPr>
        <p:spPr>
          <a:xfrm>
            <a:off x="3004551" y="2597427"/>
            <a:ext cx="2908569" cy="507831"/>
          </a:xfrm>
          <a:prstGeom prst="rect">
            <a:avLst/>
          </a:prstGeom>
        </p:spPr>
        <p:txBody>
          <a:bodyPr wrap="square">
            <a:spAutoFit/>
          </a:bodyPr>
          <a:lstStyle/>
          <a:p>
            <a:pPr marL="228600" indent="-228600">
              <a:lnSpc>
                <a:spcPct val="150000"/>
              </a:lnSpc>
              <a:buFont typeface="Arial" panose="020B0604020202020204" pitchFamily="34" charset="0"/>
              <a:buChar char="•"/>
            </a:pPr>
            <a:r>
              <a:rPr lang="en-US" altLang="zh-CN" sz="900" smtClean="0">
                <a:solidFill>
                  <a:srgbClr val="06050A"/>
                </a:solidFill>
              </a:rPr>
              <a:t>Donec luctus nibh sit amet sem vulputate venenatis bibendum orci pulvinar. </a:t>
            </a:r>
            <a:endParaRPr lang="zh-CN" altLang="en-US" sz="900">
              <a:solidFill>
                <a:srgbClr val="06050A"/>
              </a:solidFill>
            </a:endParaRPr>
          </a:p>
        </p:txBody>
      </p:sp>
      <p:sp>
        <p:nvSpPr>
          <p:cNvPr id="93" name="矩形 92"/>
          <p:cNvSpPr/>
          <p:nvPr/>
        </p:nvSpPr>
        <p:spPr>
          <a:xfrm>
            <a:off x="3004551" y="3169283"/>
            <a:ext cx="2908569" cy="507831"/>
          </a:xfrm>
          <a:prstGeom prst="rect">
            <a:avLst/>
          </a:prstGeom>
        </p:spPr>
        <p:txBody>
          <a:bodyPr wrap="square">
            <a:spAutoFit/>
          </a:bodyPr>
          <a:lstStyle/>
          <a:p>
            <a:pPr marL="228600" indent="-228600">
              <a:lnSpc>
                <a:spcPct val="150000"/>
              </a:lnSpc>
              <a:buFont typeface="Arial" panose="020B0604020202020204" pitchFamily="34" charset="0"/>
              <a:buChar char="•"/>
            </a:pPr>
            <a:r>
              <a:rPr lang="en-US" altLang="zh-CN" sz="900" smtClean="0">
                <a:solidFill>
                  <a:srgbClr val="06050A"/>
                </a:solidFill>
              </a:rPr>
              <a:t>Donec luctus nibh sit amet sem vulputate venenatis bibendum orci pulvinar. </a:t>
            </a:r>
            <a:endParaRPr lang="zh-CN" altLang="en-US" sz="900">
              <a:solidFill>
                <a:srgbClr val="06050A"/>
              </a:solidFill>
            </a:endParaRPr>
          </a:p>
        </p:txBody>
      </p:sp>
      <p:sp>
        <p:nvSpPr>
          <p:cNvPr id="94" name="矩形 93"/>
          <p:cNvSpPr/>
          <p:nvPr/>
        </p:nvSpPr>
        <p:spPr>
          <a:xfrm>
            <a:off x="3004551" y="3741138"/>
            <a:ext cx="2908569" cy="507831"/>
          </a:xfrm>
          <a:prstGeom prst="rect">
            <a:avLst/>
          </a:prstGeom>
        </p:spPr>
        <p:txBody>
          <a:bodyPr wrap="square">
            <a:spAutoFit/>
          </a:bodyPr>
          <a:lstStyle/>
          <a:p>
            <a:pPr marL="228600" indent="-228600">
              <a:lnSpc>
                <a:spcPct val="150000"/>
              </a:lnSpc>
              <a:buFont typeface="Arial" panose="020B0604020202020204" pitchFamily="34" charset="0"/>
              <a:buChar char="•"/>
            </a:pPr>
            <a:r>
              <a:rPr lang="en-US" altLang="zh-CN" sz="900" smtClean="0">
                <a:solidFill>
                  <a:srgbClr val="06050A"/>
                </a:solidFill>
              </a:rPr>
              <a:t>Donec luctus nibh sit amet sem vulputate venenatis bibendum orci pulvinar. </a:t>
            </a:r>
            <a:endParaRPr lang="zh-CN" altLang="en-US" sz="900">
              <a:solidFill>
                <a:srgbClr val="06050A"/>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198572" y="2213409"/>
            <a:ext cx="4801314" cy="707886"/>
          </a:xfrm>
          <a:prstGeom prst="rect">
            <a:avLst/>
          </a:prstGeom>
          <a:noFill/>
        </p:spPr>
        <p:txBody>
          <a:bodyPr wrap="none" rtlCol="0">
            <a:spAutoFit/>
          </a:bodyPr>
          <a:lstStyle/>
          <a:p>
            <a:r>
              <a:rPr lang="zh-CN" altLang="en-US" sz="4000" smtClean="0">
                <a:solidFill>
                  <a:srgbClr val="C6A864"/>
                </a:solidFill>
                <a:latin typeface="微软雅黑" panose="020B0503020204020204" charset="-122"/>
                <a:ea typeface="微软雅黑" panose="020B0503020204020204" charset="-122"/>
              </a:rPr>
              <a:t>感谢你的信任与支持</a:t>
            </a:r>
            <a:endParaRPr lang="zh-CN" altLang="en-US" sz="4000">
              <a:solidFill>
                <a:srgbClr val="C6A864"/>
              </a:solidFill>
              <a:latin typeface="微软雅黑" panose="020B0503020204020204" charset="-122"/>
              <a:ea typeface="微软雅黑" panose="020B0503020204020204" charset="-122"/>
            </a:endParaRPr>
          </a:p>
        </p:txBody>
      </p:sp>
      <p:sp>
        <p:nvSpPr>
          <p:cNvPr id="22" name="矩形 21"/>
          <p:cNvSpPr/>
          <p:nvPr/>
        </p:nvSpPr>
        <p:spPr>
          <a:xfrm>
            <a:off x="281271" y="3461145"/>
            <a:ext cx="1226850" cy="24892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000" dirty="0">
                <a:solidFill>
                  <a:prstClr val="black"/>
                </a:solidFill>
                <a:latin typeface="微软雅黑" panose="020B0503020204020204" charset="-122"/>
                <a:ea typeface="微软雅黑" panose="020B0503020204020204" charset="-122"/>
              </a:rPr>
              <a:t>汇报人</a:t>
            </a:r>
            <a:r>
              <a:rPr lang="en-US" altLang="zh-CN" sz="1000" dirty="0" smtClean="0">
                <a:solidFill>
                  <a:prstClr val="black"/>
                </a:solidFill>
                <a:latin typeface="微软雅黑" panose="020B0503020204020204" charset="-122"/>
                <a:ea typeface="微软雅黑" panose="020B0503020204020204" charset="-122"/>
              </a:rPr>
              <a:t>—</a:t>
            </a:r>
            <a:r>
              <a:rPr lang="en-US" altLang="zh-CN" sz="1000" dirty="0" smtClean="0">
                <a:solidFill>
                  <a:prstClr val="black"/>
                </a:solidFill>
                <a:latin typeface="微软雅黑" panose="020B0503020204020204" charset="-122"/>
                <a:ea typeface="微软雅黑" panose="020B0503020204020204" charset="-122"/>
              </a:rPr>
              <a:t>XXX</a:t>
            </a:r>
            <a:endParaRPr lang="zh-CN" altLang="en-US" sz="1000" dirty="0" smtClean="0">
              <a:solidFill>
                <a:prstClr val="black"/>
              </a:solidFill>
              <a:latin typeface="微软雅黑" panose="020B0503020204020204" charset="-122"/>
              <a:ea typeface="微软雅黑" panose="020B0503020204020204" charset="-122"/>
            </a:endParaRPr>
          </a:p>
        </p:txBody>
      </p:sp>
      <p:sp>
        <p:nvSpPr>
          <p:cNvPr id="23" name="矩形 22"/>
          <p:cNvSpPr/>
          <p:nvPr/>
        </p:nvSpPr>
        <p:spPr>
          <a:xfrm>
            <a:off x="198572" y="2994659"/>
            <a:ext cx="3418274" cy="442622"/>
          </a:xfrm>
          <a:prstGeom prst="rect">
            <a:avLst/>
          </a:prstGeom>
        </p:spPr>
        <p:txBody>
          <a:bodyPr wrap="square">
            <a:spAutoFit/>
          </a:bodyPr>
          <a:lstStyle/>
          <a:p>
            <a:pPr>
              <a:lnSpc>
                <a:spcPct val="150000"/>
              </a:lnSpc>
            </a:pPr>
            <a:r>
              <a:rPr lang="en-US" altLang="zh-CN" sz="800" dirty="0" smtClean="0">
                <a:solidFill>
                  <a:prstClr val="white"/>
                </a:solidFill>
              </a:rPr>
              <a:t>Lorem ipsum dolor sit </a:t>
            </a:r>
            <a:r>
              <a:rPr lang="en-US" altLang="zh-CN" sz="800" dirty="0" err="1" smtClean="0">
                <a:solidFill>
                  <a:prstClr val="white"/>
                </a:solidFill>
              </a:rPr>
              <a:t>amet</a:t>
            </a:r>
            <a:r>
              <a:rPr lang="en-US" altLang="zh-CN" sz="800" dirty="0" smtClean="0">
                <a:solidFill>
                  <a:prstClr val="white"/>
                </a:solidFill>
              </a:rPr>
              <a:t>, </a:t>
            </a:r>
            <a:r>
              <a:rPr lang="en-US" altLang="zh-CN" sz="800" dirty="0" err="1" smtClean="0">
                <a:solidFill>
                  <a:prstClr val="white"/>
                </a:solidFill>
              </a:rPr>
              <a:t>consectetur</a:t>
            </a:r>
            <a:r>
              <a:rPr lang="en-US" altLang="zh-CN" sz="800" dirty="0" smtClean="0">
                <a:solidFill>
                  <a:prstClr val="white"/>
                </a:solidFill>
              </a:rPr>
              <a:t> </a:t>
            </a:r>
            <a:r>
              <a:rPr lang="en-US" altLang="zh-CN" sz="800" dirty="0" err="1" smtClean="0">
                <a:solidFill>
                  <a:prstClr val="white"/>
                </a:solidFill>
              </a:rPr>
              <a:t>adipiscing</a:t>
            </a:r>
            <a:r>
              <a:rPr lang="en-US" altLang="zh-CN" sz="800" dirty="0" smtClean="0">
                <a:solidFill>
                  <a:prstClr val="white"/>
                </a:solidFill>
              </a:rPr>
              <a:t> </a:t>
            </a:r>
            <a:r>
              <a:rPr lang="en-US" altLang="zh-CN" sz="800" dirty="0" err="1" smtClean="0">
                <a:solidFill>
                  <a:prstClr val="white"/>
                </a:solidFill>
              </a:rPr>
              <a:t>elit</a:t>
            </a:r>
            <a:r>
              <a:rPr lang="en-US" altLang="zh-CN" sz="800" dirty="0" smtClean="0">
                <a:solidFill>
                  <a:prstClr val="white"/>
                </a:solidFill>
              </a:rPr>
              <a:t>. </a:t>
            </a:r>
            <a:r>
              <a:rPr lang="en-US" altLang="zh-CN" sz="800" dirty="0" err="1" smtClean="0">
                <a:solidFill>
                  <a:prstClr val="white"/>
                </a:solidFill>
              </a:rPr>
              <a:t>Donec</a:t>
            </a:r>
            <a:r>
              <a:rPr lang="en-US" altLang="zh-CN" sz="800" dirty="0" smtClean="0">
                <a:solidFill>
                  <a:prstClr val="white"/>
                </a:solidFill>
              </a:rPr>
              <a:t> </a:t>
            </a:r>
            <a:r>
              <a:rPr lang="en-US" altLang="zh-CN" sz="800" dirty="0" err="1" smtClean="0">
                <a:solidFill>
                  <a:prstClr val="white"/>
                </a:solidFill>
              </a:rPr>
              <a:t>luctus</a:t>
            </a:r>
            <a:r>
              <a:rPr lang="en-US" altLang="zh-CN" sz="800" dirty="0" smtClean="0">
                <a:solidFill>
                  <a:prstClr val="white"/>
                </a:solidFill>
              </a:rPr>
              <a:t> </a:t>
            </a:r>
            <a:r>
              <a:rPr lang="en-US" altLang="zh-CN" sz="800" dirty="0" err="1" smtClean="0">
                <a:solidFill>
                  <a:prstClr val="white"/>
                </a:solidFill>
              </a:rPr>
              <a:t>nibh</a:t>
            </a:r>
            <a:r>
              <a:rPr lang="en-US" altLang="zh-CN" sz="800" dirty="0" smtClean="0">
                <a:solidFill>
                  <a:prstClr val="white"/>
                </a:solidFill>
              </a:rPr>
              <a:t> sit </a:t>
            </a:r>
            <a:r>
              <a:rPr lang="en-US" altLang="zh-CN" sz="800" dirty="0" err="1" smtClean="0">
                <a:solidFill>
                  <a:prstClr val="white"/>
                </a:solidFill>
              </a:rPr>
              <a:t>amet</a:t>
            </a:r>
            <a:r>
              <a:rPr lang="en-US" altLang="zh-CN" sz="800" dirty="0" smtClean="0">
                <a:solidFill>
                  <a:prstClr val="white"/>
                </a:solidFill>
              </a:rPr>
              <a:t> </a:t>
            </a:r>
            <a:r>
              <a:rPr lang="en-US" altLang="zh-CN" sz="800" dirty="0" err="1" smtClean="0">
                <a:solidFill>
                  <a:prstClr val="white"/>
                </a:solidFill>
              </a:rPr>
              <a:t>sem</a:t>
            </a:r>
            <a:r>
              <a:rPr lang="en-US" altLang="zh-CN" sz="800" dirty="0" smtClean="0">
                <a:solidFill>
                  <a:prstClr val="white"/>
                </a:solidFill>
              </a:rPr>
              <a:t> </a:t>
            </a:r>
            <a:r>
              <a:rPr lang="en-US" altLang="zh-CN" sz="800" dirty="0" err="1" smtClean="0">
                <a:solidFill>
                  <a:prstClr val="white"/>
                </a:solidFill>
              </a:rPr>
              <a:t>vulputate</a:t>
            </a:r>
            <a:r>
              <a:rPr lang="en-US" altLang="zh-CN" sz="800" dirty="0" smtClean="0">
                <a:solidFill>
                  <a:prstClr val="white"/>
                </a:solidFill>
              </a:rPr>
              <a:t> </a:t>
            </a:r>
            <a:r>
              <a:rPr lang="en-US" altLang="zh-CN" sz="800" dirty="0" err="1" smtClean="0">
                <a:solidFill>
                  <a:prstClr val="white"/>
                </a:solidFill>
              </a:rPr>
              <a:t>venenatis</a:t>
            </a:r>
            <a:r>
              <a:rPr lang="en-US" altLang="zh-CN" sz="800" dirty="0" smtClean="0">
                <a:solidFill>
                  <a:prstClr val="white"/>
                </a:solidFill>
              </a:rPr>
              <a:t> </a:t>
            </a:r>
            <a:r>
              <a:rPr lang="en-US" altLang="zh-CN" sz="800" dirty="0" err="1" smtClean="0">
                <a:solidFill>
                  <a:prstClr val="white"/>
                </a:solidFill>
              </a:rPr>
              <a:t>bibendum</a:t>
            </a:r>
            <a:r>
              <a:rPr lang="en-US" altLang="zh-CN" sz="800" dirty="0" smtClean="0">
                <a:solidFill>
                  <a:prstClr val="white"/>
                </a:solidFill>
              </a:rPr>
              <a:t> </a:t>
            </a:r>
            <a:r>
              <a:rPr lang="en-US" altLang="zh-CN" sz="800" dirty="0" err="1" smtClean="0">
                <a:solidFill>
                  <a:prstClr val="white"/>
                </a:solidFill>
              </a:rPr>
              <a:t>orci</a:t>
            </a:r>
            <a:r>
              <a:rPr lang="en-US" altLang="zh-CN" sz="800" dirty="0" smtClean="0">
                <a:solidFill>
                  <a:prstClr val="white"/>
                </a:solidFill>
              </a:rPr>
              <a:t> </a:t>
            </a:r>
            <a:r>
              <a:rPr lang="en-US" altLang="zh-CN" sz="800" dirty="0" err="1" smtClean="0">
                <a:solidFill>
                  <a:prstClr val="white"/>
                </a:solidFill>
              </a:rPr>
              <a:t>pulvinar</a:t>
            </a:r>
            <a:r>
              <a:rPr lang="en-US" altLang="zh-CN" sz="800" dirty="0" smtClean="0">
                <a:solidFill>
                  <a:prstClr val="white"/>
                </a:solidFill>
              </a:rPr>
              <a:t>. </a:t>
            </a:r>
            <a:endParaRPr lang="zh-CN" altLang="en-US" sz="800" dirty="0">
              <a:solidFill>
                <a:prstClr val="black"/>
              </a:solidFill>
            </a:endParaRPr>
          </a:p>
        </p:txBody>
      </p:sp>
      <p:cxnSp>
        <p:nvCxnSpPr>
          <p:cNvPr id="25" name="直接连接符 24"/>
          <p:cNvCxnSpPr/>
          <p:nvPr/>
        </p:nvCxnSpPr>
        <p:spPr>
          <a:xfrm>
            <a:off x="287338" y="3002316"/>
            <a:ext cx="354196"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98572" y="4882848"/>
            <a:ext cx="775136" cy="246221"/>
          </a:xfrm>
          <a:prstGeom prst="rect">
            <a:avLst/>
          </a:prstGeom>
        </p:spPr>
        <p:txBody>
          <a:bodyPr wrap="square">
            <a:spAutoFit/>
          </a:bodyPr>
          <a:lstStyle/>
          <a:p>
            <a:pPr defTabSz="914400"/>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defTabSz="914400"/>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素材下载：</a:t>
            </a:r>
            <a:r>
              <a:rPr lang="en-US" altLang="zh-CN" sz="100" dirty="0">
                <a:solidFill>
                  <a:prstClr val="black"/>
                </a:solidFill>
                <a:latin typeface="Calibri"/>
                <a:ea typeface="宋体"/>
              </a:rPr>
              <a:t>www.1ppt.com/sucai/</a:t>
            </a:r>
          </a:p>
          <a:p>
            <a:pPr defTabSz="914400"/>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图表下载：</a:t>
            </a:r>
            <a:r>
              <a:rPr lang="en-US" altLang="zh-CN" sz="100" dirty="0">
                <a:solidFill>
                  <a:prstClr val="black"/>
                </a:solidFill>
                <a:latin typeface="Calibri"/>
                <a:ea typeface="宋体"/>
              </a:rPr>
              <a:t>www.1ppt.com/tubiao/      </a:t>
            </a:r>
          </a:p>
          <a:p>
            <a:pPr defTabSz="914400"/>
            <a:r>
              <a:rPr lang="zh-CN" altLang="en-US" sz="100" dirty="0">
                <a:solidFill>
                  <a:prstClr val="black"/>
                </a:solidFill>
                <a:latin typeface="Calibri"/>
                <a:ea typeface="宋体"/>
              </a:rPr>
              <a:t>优秀</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defTabSz="914400"/>
            <a:r>
              <a:rPr lang="en-US" altLang="zh-CN" sz="100" dirty="0">
                <a:solidFill>
                  <a:prstClr val="black"/>
                </a:solidFill>
                <a:latin typeface="Calibri"/>
                <a:ea typeface="宋体"/>
              </a:rPr>
              <a:t>Word</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www.1ppt.com/word/              Excel</a:t>
            </a:r>
            <a:r>
              <a:rPr lang="zh-CN" altLang="en-US" sz="100" dirty="0">
                <a:solidFill>
                  <a:prstClr val="black"/>
                </a:solidFill>
                <a:latin typeface="Calibri"/>
                <a:ea typeface="宋体"/>
              </a:rPr>
              <a:t>教程：</a:t>
            </a:r>
            <a:r>
              <a:rPr lang="en-US" altLang="zh-CN" sz="100" dirty="0">
                <a:solidFill>
                  <a:prstClr val="black"/>
                </a:solidFill>
                <a:latin typeface="Calibri"/>
                <a:ea typeface="宋体"/>
              </a:rPr>
              <a:t>www.1ppt.com/excel/  </a:t>
            </a:r>
          </a:p>
          <a:p>
            <a:pPr defTabSz="914400"/>
            <a:r>
              <a:rPr lang="zh-CN" altLang="en-US" sz="100" dirty="0">
                <a:solidFill>
                  <a:prstClr val="black"/>
                </a:solidFill>
                <a:latin typeface="Calibri"/>
                <a:ea typeface="宋体"/>
              </a:rPr>
              <a:t>资料下载：</a:t>
            </a:r>
            <a:r>
              <a:rPr lang="en-US" altLang="zh-CN" sz="100" dirty="0">
                <a:solidFill>
                  <a:prstClr val="black"/>
                </a:solidFill>
                <a:latin typeface="Calibri"/>
                <a:ea typeface="宋体"/>
              </a:rPr>
              <a:t>www.1ppt.com/ziliao/                PPT</a:t>
            </a:r>
            <a:r>
              <a:rPr lang="zh-CN" altLang="en-US" sz="100" dirty="0">
                <a:solidFill>
                  <a:prstClr val="black"/>
                </a:solidFill>
                <a:latin typeface="Calibri"/>
                <a:ea typeface="宋体"/>
              </a:rPr>
              <a:t>课件下载：</a:t>
            </a:r>
            <a:r>
              <a:rPr lang="en-US" altLang="zh-CN" sz="100" dirty="0">
                <a:solidFill>
                  <a:prstClr val="black"/>
                </a:solidFill>
                <a:latin typeface="Calibri"/>
                <a:ea typeface="宋体"/>
              </a:rPr>
              <a:t>www.1ppt.com/kejian/ </a:t>
            </a:r>
          </a:p>
          <a:p>
            <a:pPr defTabSz="914400"/>
            <a:r>
              <a:rPr lang="zh-CN" altLang="en-US" sz="100" dirty="0">
                <a:solidFill>
                  <a:prstClr val="black"/>
                </a:solidFill>
                <a:latin typeface="Calibri"/>
                <a:ea typeface="宋体"/>
              </a:rPr>
              <a:t>范文下载：</a:t>
            </a:r>
            <a:r>
              <a:rPr lang="en-US" altLang="zh-CN" sz="100" dirty="0">
                <a:solidFill>
                  <a:prstClr val="black"/>
                </a:solidFill>
                <a:latin typeface="Calibri"/>
                <a:ea typeface="宋体"/>
              </a:rPr>
              <a:t>www.1ppt.com/fanwen/             </a:t>
            </a:r>
            <a:r>
              <a:rPr lang="zh-CN" altLang="en-US" sz="100" dirty="0">
                <a:solidFill>
                  <a:prstClr val="black"/>
                </a:solidFill>
                <a:latin typeface="Calibri"/>
                <a:ea typeface="宋体"/>
              </a:rPr>
              <a:t>试卷下载：</a:t>
            </a:r>
            <a:r>
              <a:rPr lang="en-US" altLang="zh-CN" sz="100" dirty="0">
                <a:solidFill>
                  <a:prstClr val="black"/>
                </a:solidFill>
                <a:latin typeface="Calibri"/>
                <a:ea typeface="宋体"/>
              </a:rPr>
              <a:t>www.1ppt.com/shiti/  </a:t>
            </a:r>
          </a:p>
          <a:p>
            <a:pPr defTabSz="914400"/>
            <a:r>
              <a:rPr lang="zh-CN" altLang="en-US" sz="100" dirty="0">
                <a:solidFill>
                  <a:prstClr val="black"/>
                </a:solidFill>
                <a:latin typeface="Calibri"/>
                <a:ea typeface="宋体"/>
              </a:rPr>
              <a:t>教案下载：</a:t>
            </a:r>
            <a:r>
              <a:rPr lang="en-US" altLang="zh-CN" sz="100" dirty="0">
                <a:solidFill>
                  <a:prstClr val="black"/>
                </a:solidFill>
                <a:latin typeface="Calibri"/>
                <a:ea typeface="宋体"/>
              </a:rPr>
              <a:t>www.1ppt.com/jiaoan/  </a:t>
            </a:r>
            <a:r>
              <a:rPr lang="en-US" altLang="zh-CN" sz="100" dirty="0" smtClean="0">
                <a:solidFill>
                  <a:prstClr val="black"/>
                </a:solidFill>
                <a:latin typeface="Calibri"/>
                <a:ea typeface="宋体"/>
              </a:rPr>
              <a:t>      </a:t>
            </a:r>
            <a:endParaRPr lang="en-US" altLang="zh-CN" sz="100" dirty="0">
              <a:solidFill>
                <a:prstClr val="black"/>
              </a:solidFill>
              <a:latin typeface="Calibri"/>
              <a:ea typeface="宋体"/>
            </a:endParaRPr>
          </a:p>
          <a:p>
            <a:pPr defTabSz="914400"/>
            <a:r>
              <a:rPr lang="zh-CN" altLang="en-US" sz="100" dirty="0">
                <a:solidFill>
                  <a:prstClr val="black"/>
                </a:solidFill>
                <a:latin typeface="Calibri"/>
                <a:ea typeface="宋体"/>
              </a:rPr>
              <a:t>字体下</a:t>
            </a:r>
            <a:r>
              <a:rPr lang="zh-CN" altLang="en-US" sz="100" dirty="0" smtClean="0">
                <a:solidFill>
                  <a:prstClr val="black"/>
                </a:solidFill>
                <a:latin typeface="Calibri"/>
                <a:ea typeface="宋体"/>
              </a:rPr>
              <a:t>载：</a:t>
            </a:r>
            <a:r>
              <a:rPr lang="en-US" altLang="zh-CN" sz="100" dirty="0" smtClean="0">
                <a:solidFill>
                  <a:prstClr val="black"/>
                </a:solidFill>
                <a:latin typeface="Calibri"/>
                <a:ea typeface="宋体"/>
              </a:rPr>
              <a:t>www.1ppt.com/ziti/</a:t>
            </a:r>
            <a:endParaRPr lang="en-US" altLang="zh-CN" sz="100" dirty="0">
              <a:solidFill>
                <a:prstClr val="black"/>
              </a:solidFill>
              <a:latin typeface="Calibri"/>
              <a:ea typeface="宋体"/>
            </a:endParaRPr>
          </a:p>
          <a:p>
            <a:pPr defTabSz="914400"/>
            <a:r>
              <a:rPr lang="en-US" altLang="zh-CN" sz="100" dirty="0">
                <a:solidFill>
                  <a:prstClr val="black"/>
                </a:solidFill>
                <a:latin typeface="Calibri"/>
                <a:ea typeface="宋体"/>
              </a:rPr>
              <a:t> </a:t>
            </a:r>
            <a:endParaRPr lang="zh-CN" altLang="en-US" sz="100" dirty="0">
              <a:solidFill>
                <a:prstClr val="black"/>
              </a:solidFill>
              <a:latin typeface="Calibri"/>
              <a:ea typeface="宋体"/>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4"/>
          <p:cNvSpPr/>
          <p:nvPr/>
        </p:nvSpPr>
        <p:spPr bwMode="auto">
          <a:xfrm>
            <a:off x="8280400" y="3589338"/>
            <a:ext cx="347663" cy="3492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3" name="组合 2"/>
          <p:cNvGrpSpPr/>
          <p:nvPr/>
        </p:nvGrpSpPr>
        <p:grpSpPr>
          <a:xfrm>
            <a:off x="7550150" y="3613150"/>
            <a:ext cx="358775" cy="292100"/>
            <a:chOff x="7550150" y="3613150"/>
            <a:chExt cx="358775" cy="292100"/>
          </a:xfrm>
          <a:solidFill>
            <a:schemeClr val="bg1"/>
          </a:solidFill>
        </p:grpSpPr>
        <p:sp>
          <p:nvSpPr>
            <p:cNvPr id="4"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6" name="Group 5"/>
          <p:cNvGrpSpPr/>
          <p:nvPr/>
        </p:nvGrpSpPr>
        <p:grpSpPr>
          <a:xfrm>
            <a:off x="6831584" y="3578617"/>
            <a:ext cx="359165" cy="359779"/>
            <a:chOff x="9145588" y="4435475"/>
            <a:chExt cx="464344" cy="465138"/>
          </a:xfrm>
          <a:solidFill>
            <a:schemeClr val="bg1"/>
          </a:solidFill>
        </p:grpSpPr>
        <p:sp>
          <p:nvSpPr>
            <p:cNvPr id="7" name="AutoShape 7"/>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8" name="AutoShape 8"/>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 name="AutoShape 9"/>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 name="AutoShape 10"/>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 name="AutoShape 11"/>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2" name="AutoShape 12"/>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3" name="AutoShape 13"/>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 name="AutoShape 14"/>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 name="AutoShape 15"/>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6" name="Group 15"/>
          <p:cNvGrpSpPr/>
          <p:nvPr/>
        </p:nvGrpSpPr>
        <p:grpSpPr>
          <a:xfrm>
            <a:off x="6112643" y="3589668"/>
            <a:ext cx="359165" cy="348727"/>
            <a:chOff x="8216107" y="4449763"/>
            <a:chExt cx="464344" cy="450850"/>
          </a:xfrm>
          <a:solidFill>
            <a:schemeClr val="bg1"/>
          </a:solidFill>
        </p:grpSpPr>
        <p:sp>
          <p:nvSpPr>
            <p:cNvPr id="17" name="AutoShape 16"/>
            <p:cNvSpPr/>
            <p:nvPr/>
          </p:nvSpPr>
          <p:spPr bwMode="auto">
            <a:xfrm>
              <a:off x="8448675" y="4696619"/>
              <a:ext cx="57944" cy="587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4841"/>
                    <a:pt x="0" y="10800"/>
                  </a:cubicBezTo>
                  <a:cubicBezTo>
                    <a:pt x="0" y="16758"/>
                    <a:pt x="4838" y="21599"/>
                    <a:pt x="10800" y="21599"/>
                  </a:cubicBezTo>
                  <a:cubicBezTo>
                    <a:pt x="16761" y="21599"/>
                    <a:pt x="21600" y="16758"/>
                    <a:pt x="21600" y="10800"/>
                  </a:cubicBezTo>
                  <a:cubicBezTo>
                    <a:pt x="21600" y="4841"/>
                    <a:pt x="16761"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8" name="AutoShape 17"/>
            <p:cNvSpPr/>
            <p:nvPr/>
          </p:nvSpPr>
          <p:spPr bwMode="auto">
            <a:xfrm>
              <a:off x="8216107" y="4449763"/>
              <a:ext cx="464344" cy="450850"/>
            </a:xfrm>
            <a:custGeom>
              <a:avLst/>
              <a:gdLst>
                <a:gd name="T0" fmla="*/ 10473 w 20946"/>
                <a:gd name="T1" fmla="*/ 10800 h 21600"/>
                <a:gd name="T2" fmla="*/ 10473 w 20946"/>
                <a:gd name="T3" fmla="*/ 10800 h 21600"/>
                <a:gd name="T4" fmla="*/ 10473 w 20946"/>
                <a:gd name="T5" fmla="*/ 10800 h 21600"/>
                <a:gd name="T6" fmla="*/ 10473 w 20946"/>
                <a:gd name="T7" fmla="*/ 10800 h 21600"/>
              </a:gdLst>
              <a:ahLst/>
              <a:cxnLst>
                <a:cxn ang="0">
                  <a:pos x="T0" y="T1"/>
                </a:cxn>
                <a:cxn ang="0">
                  <a:pos x="T2" y="T3"/>
                </a:cxn>
                <a:cxn ang="0">
                  <a:pos x="T4" y="T5"/>
                </a:cxn>
                <a:cxn ang="0">
                  <a:pos x="T6" y="T7"/>
                </a:cxn>
              </a:cxnLst>
              <a:rect l="0" t="0" r="r" b="b"/>
              <a:pathLst>
                <a:path w="20946" h="21600">
                  <a:moveTo>
                    <a:pt x="18509" y="15329"/>
                  </a:moveTo>
                  <a:lnTo>
                    <a:pt x="11782" y="15329"/>
                  </a:lnTo>
                  <a:cubicBezTo>
                    <a:pt x="10699" y="15329"/>
                    <a:pt x="9818" y="14391"/>
                    <a:pt x="9818" y="13238"/>
                  </a:cubicBezTo>
                  <a:cubicBezTo>
                    <a:pt x="9818" y="12086"/>
                    <a:pt x="10699" y="11148"/>
                    <a:pt x="11782" y="11148"/>
                  </a:cubicBezTo>
                  <a:lnTo>
                    <a:pt x="17673" y="11148"/>
                  </a:lnTo>
                  <a:cubicBezTo>
                    <a:pt x="18077" y="11142"/>
                    <a:pt x="18477" y="10934"/>
                    <a:pt x="18721" y="10588"/>
                  </a:cubicBezTo>
                  <a:cubicBezTo>
                    <a:pt x="18789" y="10491"/>
                    <a:pt x="18842" y="10381"/>
                    <a:pt x="18885" y="10267"/>
                  </a:cubicBezTo>
                  <a:cubicBezTo>
                    <a:pt x="18890" y="10251"/>
                    <a:pt x="18901" y="10239"/>
                    <a:pt x="18906" y="10224"/>
                  </a:cubicBezTo>
                  <a:cubicBezTo>
                    <a:pt x="19377" y="10880"/>
                    <a:pt x="19636" y="11686"/>
                    <a:pt x="19636" y="12541"/>
                  </a:cubicBezTo>
                  <a:cubicBezTo>
                    <a:pt x="19636" y="13613"/>
                    <a:pt x="19230" y="14607"/>
                    <a:pt x="18509" y="15329"/>
                  </a:cubicBezTo>
                  <a:moveTo>
                    <a:pt x="17673" y="17767"/>
                  </a:moveTo>
                  <a:cubicBezTo>
                    <a:pt x="17673" y="19114"/>
                    <a:pt x="16647" y="20206"/>
                    <a:pt x="15382" y="20206"/>
                  </a:cubicBezTo>
                  <a:lnTo>
                    <a:pt x="3600" y="20206"/>
                  </a:lnTo>
                  <a:cubicBezTo>
                    <a:pt x="2334" y="20206"/>
                    <a:pt x="1309" y="19114"/>
                    <a:pt x="1309" y="17767"/>
                  </a:cubicBezTo>
                  <a:lnTo>
                    <a:pt x="1309" y="6786"/>
                  </a:lnTo>
                  <a:cubicBezTo>
                    <a:pt x="1931" y="7334"/>
                    <a:pt x="2730" y="7664"/>
                    <a:pt x="3600" y="7664"/>
                  </a:cubicBezTo>
                  <a:lnTo>
                    <a:pt x="14400" y="7664"/>
                  </a:lnTo>
                  <a:lnTo>
                    <a:pt x="17018" y="7664"/>
                  </a:lnTo>
                  <a:cubicBezTo>
                    <a:pt x="17379" y="7664"/>
                    <a:pt x="17673" y="7976"/>
                    <a:pt x="17673" y="8361"/>
                  </a:cubicBezTo>
                  <a:lnTo>
                    <a:pt x="17673" y="9754"/>
                  </a:lnTo>
                  <a:lnTo>
                    <a:pt x="11782" y="9754"/>
                  </a:lnTo>
                  <a:cubicBezTo>
                    <a:pt x="9974" y="9754"/>
                    <a:pt x="8509" y="11314"/>
                    <a:pt x="8509" y="13238"/>
                  </a:cubicBezTo>
                  <a:cubicBezTo>
                    <a:pt x="8509" y="15163"/>
                    <a:pt x="9974" y="16722"/>
                    <a:pt x="11782" y="16722"/>
                  </a:cubicBezTo>
                  <a:lnTo>
                    <a:pt x="17673" y="16722"/>
                  </a:lnTo>
                  <a:cubicBezTo>
                    <a:pt x="17673" y="16722"/>
                    <a:pt x="17673" y="17767"/>
                    <a:pt x="17673" y="17767"/>
                  </a:cubicBezTo>
                  <a:close/>
                  <a:moveTo>
                    <a:pt x="16363" y="5574"/>
                  </a:moveTo>
                  <a:lnTo>
                    <a:pt x="16363" y="6270"/>
                  </a:lnTo>
                  <a:lnTo>
                    <a:pt x="14400" y="6270"/>
                  </a:lnTo>
                  <a:lnTo>
                    <a:pt x="3600" y="6270"/>
                  </a:lnTo>
                  <a:cubicBezTo>
                    <a:pt x="3246" y="6270"/>
                    <a:pt x="2916" y="6179"/>
                    <a:pt x="2617" y="6027"/>
                  </a:cubicBezTo>
                  <a:lnTo>
                    <a:pt x="2617" y="5574"/>
                  </a:lnTo>
                  <a:cubicBezTo>
                    <a:pt x="2617" y="5574"/>
                    <a:pt x="16363" y="5574"/>
                    <a:pt x="16363" y="5574"/>
                  </a:cubicBezTo>
                  <a:close/>
                  <a:moveTo>
                    <a:pt x="16363" y="4877"/>
                  </a:moveTo>
                  <a:lnTo>
                    <a:pt x="2617" y="4877"/>
                  </a:lnTo>
                  <a:lnTo>
                    <a:pt x="2617" y="4180"/>
                  </a:lnTo>
                  <a:lnTo>
                    <a:pt x="16363" y="4180"/>
                  </a:lnTo>
                  <a:cubicBezTo>
                    <a:pt x="16363" y="4180"/>
                    <a:pt x="16363" y="4877"/>
                    <a:pt x="16363" y="4877"/>
                  </a:cubicBezTo>
                  <a:close/>
                  <a:moveTo>
                    <a:pt x="16363" y="3483"/>
                  </a:moveTo>
                  <a:lnTo>
                    <a:pt x="2617" y="3483"/>
                  </a:lnTo>
                  <a:lnTo>
                    <a:pt x="2617" y="2787"/>
                  </a:lnTo>
                  <a:lnTo>
                    <a:pt x="16363" y="2787"/>
                  </a:lnTo>
                  <a:cubicBezTo>
                    <a:pt x="16363" y="2787"/>
                    <a:pt x="16363" y="3483"/>
                    <a:pt x="16363" y="3483"/>
                  </a:cubicBezTo>
                  <a:close/>
                  <a:moveTo>
                    <a:pt x="3600" y="1393"/>
                  </a:moveTo>
                  <a:lnTo>
                    <a:pt x="14400" y="1393"/>
                  </a:lnTo>
                  <a:lnTo>
                    <a:pt x="17018" y="1393"/>
                  </a:lnTo>
                  <a:cubicBezTo>
                    <a:pt x="17379" y="1393"/>
                    <a:pt x="17673" y="1705"/>
                    <a:pt x="17673" y="2090"/>
                  </a:cubicBezTo>
                  <a:lnTo>
                    <a:pt x="17673" y="3832"/>
                  </a:lnTo>
                  <a:lnTo>
                    <a:pt x="17673" y="4180"/>
                  </a:lnTo>
                  <a:lnTo>
                    <a:pt x="17673" y="6398"/>
                  </a:lnTo>
                  <a:cubicBezTo>
                    <a:pt x="17466" y="6321"/>
                    <a:pt x="17249" y="6270"/>
                    <a:pt x="17018" y="6270"/>
                  </a:cubicBezTo>
                  <a:lnTo>
                    <a:pt x="17018" y="5574"/>
                  </a:lnTo>
                  <a:lnTo>
                    <a:pt x="17018" y="4180"/>
                  </a:lnTo>
                  <a:lnTo>
                    <a:pt x="17018" y="2787"/>
                  </a:lnTo>
                  <a:cubicBezTo>
                    <a:pt x="17018" y="2401"/>
                    <a:pt x="16724" y="2090"/>
                    <a:pt x="16363" y="2090"/>
                  </a:cubicBezTo>
                  <a:lnTo>
                    <a:pt x="2617" y="2090"/>
                  </a:lnTo>
                  <a:cubicBezTo>
                    <a:pt x="2256" y="2090"/>
                    <a:pt x="1963" y="2401"/>
                    <a:pt x="1963" y="2787"/>
                  </a:cubicBezTo>
                  <a:lnTo>
                    <a:pt x="1963" y="4180"/>
                  </a:lnTo>
                  <a:lnTo>
                    <a:pt x="1963" y="5534"/>
                  </a:lnTo>
                  <a:cubicBezTo>
                    <a:pt x="1559" y="5094"/>
                    <a:pt x="1309" y="4495"/>
                    <a:pt x="1309" y="3832"/>
                  </a:cubicBezTo>
                  <a:cubicBezTo>
                    <a:pt x="1309" y="2485"/>
                    <a:pt x="2334" y="1393"/>
                    <a:pt x="3600" y="1393"/>
                  </a:cubicBezTo>
                  <a:moveTo>
                    <a:pt x="18983" y="8361"/>
                  </a:moveTo>
                  <a:lnTo>
                    <a:pt x="18982" y="8361"/>
                  </a:lnTo>
                  <a:lnTo>
                    <a:pt x="18982" y="4180"/>
                  </a:lnTo>
                  <a:lnTo>
                    <a:pt x="18982" y="3832"/>
                  </a:lnTo>
                  <a:lnTo>
                    <a:pt x="18982" y="2090"/>
                  </a:lnTo>
                  <a:cubicBezTo>
                    <a:pt x="18982" y="935"/>
                    <a:pt x="18102" y="0"/>
                    <a:pt x="17018" y="0"/>
                  </a:cubicBezTo>
                  <a:lnTo>
                    <a:pt x="14400" y="0"/>
                  </a:lnTo>
                  <a:lnTo>
                    <a:pt x="3600" y="0"/>
                  </a:lnTo>
                  <a:cubicBezTo>
                    <a:pt x="1614" y="0"/>
                    <a:pt x="0" y="1719"/>
                    <a:pt x="0" y="3832"/>
                  </a:cubicBezTo>
                  <a:lnTo>
                    <a:pt x="0" y="17767"/>
                  </a:lnTo>
                  <a:cubicBezTo>
                    <a:pt x="0" y="19880"/>
                    <a:pt x="1614" y="21600"/>
                    <a:pt x="3600" y="21600"/>
                  </a:cubicBezTo>
                  <a:lnTo>
                    <a:pt x="15382" y="21600"/>
                  </a:lnTo>
                  <a:cubicBezTo>
                    <a:pt x="17366" y="21600"/>
                    <a:pt x="18982" y="19880"/>
                    <a:pt x="18982" y="17767"/>
                  </a:cubicBezTo>
                  <a:lnTo>
                    <a:pt x="18982" y="16722"/>
                  </a:lnTo>
                  <a:lnTo>
                    <a:pt x="18983" y="16722"/>
                  </a:lnTo>
                  <a:cubicBezTo>
                    <a:pt x="21600" y="14631"/>
                    <a:pt x="21600" y="10452"/>
                    <a:pt x="18983" y="8361"/>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9" name="组合 18"/>
          <p:cNvGrpSpPr/>
          <p:nvPr/>
        </p:nvGrpSpPr>
        <p:grpSpPr bwMode="auto">
          <a:xfrm>
            <a:off x="5394325" y="3578225"/>
            <a:ext cx="358775" cy="360363"/>
            <a:chOff x="5394325" y="3578225"/>
            <a:chExt cx="358775" cy="360363"/>
          </a:xfrm>
          <a:solidFill>
            <a:schemeClr val="bg1"/>
          </a:solidFill>
        </p:grpSpPr>
        <p:sp>
          <p:nvSpPr>
            <p:cNvPr id="20"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1"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2"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3"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4"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6"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7"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8"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9"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30" name="AutoShape 28"/>
          <p:cNvSpPr/>
          <p:nvPr/>
        </p:nvSpPr>
        <p:spPr bwMode="auto">
          <a:xfrm>
            <a:off x="4675188" y="3578225"/>
            <a:ext cx="360362"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1" name="AutoShape 29"/>
          <p:cNvSpPr/>
          <p:nvPr/>
        </p:nvSpPr>
        <p:spPr bwMode="auto">
          <a:xfrm>
            <a:off x="8267700" y="2876551"/>
            <a:ext cx="360363" cy="325437"/>
          </a:xfrm>
          <a:custGeom>
            <a:avLst/>
            <a:gdLst>
              <a:gd name="T0" fmla="+- 0 10736 439"/>
              <a:gd name="T1" fmla="*/ T0 w 20595"/>
              <a:gd name="T2" fmla="+- 0 10869 621"/>
              <a:gd name="T3" fmla="*/ 10869 h 20497"/>
              <a:gd name="T4" fmla="+- 0 10736 439"/>
              <a:gd name="T5" fmla="*/ T4 w 20595"/>
              <a:gd name="T6" fmla="+- 0 10869 621"/>
              <a:gd name="T7" fmla="*/ 10869 h 20497"/>
              <a:gd name="T8" fmla="+- 0 10736 439"/>
              <a:gd name="T9" fmla="*/ T8 w 20595"/>
              <a:gd name="T10" fmla="+- 0 10869 621"/>
              <a:gd name="T11" fmla="*/ 10869 h 20497"/>
              <a:gd name="T12" fmla="+- 0 10736 439"/>
              <a:gd name="T13" fmla="*/ T12 w 20595"/>
              <a:gd name="T14" fmla="+- 0 10869 621"/>
              <a:gd name="T15" fmla="*/ 10869 h 20497"/>
            </a:gdLst>
            <a:ahLst/>
            <a:cxnLst>
              <a:cxn ang="0">
                <a:pos x="T1" y="T3"/>
              </a:cxn>
              <a:cxn ang="0">
                <a:pos x="T5" y="T7"/>
              </a:cxn>
              <a:cxn ang="0">
                <a:pos x="T9" y="T11"/>
              </a:cxn>
              <a:cxn ang="0">
                <a:pos x="T13" y="T15"/>
              </a:cxn>
            </a:cxnLst>
            <a:rect l="0" t="0" r="r" b="b"/>
            <a:pathLst>
              <a:path w="20595" h="20497">
                <a:moveTo>
                  <a:pt x="18898" y="1863"/>
                </a:moveTo>
                <a:cubicBezTo>
                  <a:pt x="16636" y="-621"/>
                  <a:pt x="12968" y="-621"/>
                  <a:pt x="10707" y="1863"/>
                </a:cubicBezTo>
                <a:lnTo>
                  <a:pt x="1317" y="12053"/>
                </a:lnTo>
                <a:cubicBezTo>
                  <a:pt x="-439" y="13982"/>
                  <a:pt x="-439" y="17121"/>
                  <a:pt x="1317" y="19050"/>
                </a:cubicBezTo>
                <a:cubicBezTo>
                  <a:pt x="3073" y="20979"/>
                  <a:pt x="5931" y="20979"/>
                  <a:pt x="7687" y="19050"/>
                </a:cubicBezTo>
                <a:lnTo>
                  <a:pt x="17078" y="8860"/>
                </a:lnTo>
                <a:cubicBezTo>
                  <a:pt x="18335" y="7479"/>
                  <a:pt x="18335" y="5242"/>
                  <a:pt x="17078" y="3862"/>
                </a:cubicBezTo>
                <a:cubicBezTo>
                  <a:pt x="15821" y="2482"/>
                  <a:pt x="13783" y="2482"/>
                  <a:pt x="12527" y="3862"/>
                </a:cubicBezTo>
                <a:lnTo>
                  <a:pt x="5467" y="11614"/>
                </a:lnTo>
                <a:cubicBezTo>
                  <a:pt x="5216" y="11891"/>
                  <a:pt x="5216" y="12337"/>
                  <a:pt x="5467" y="12614"/>
                </a:cubicBezTo>
                <a:cubicBezTo>
                  <a:pt x="5719" y="12890"/>
                  <a:pt x="6126" y="12890"/>
                  <a:pt x="6378" y="12614"/>
                </a:cubicBezTo>
                <a:lnTo>
                  <a:pt x="13437" y="4861"/>
                </a:lnTo>
                <a:cubicBezTo>
                  <a:pt x="14190" y="4035"/>
                  <a:pt x="15414" y="4035"/>
                  <a:pt x="16167" y="4861"/>
                </a:cubicBezTo>
                <a:cubicBezTo>
                  <a:pt x="16920" y="5688"/>
                  <a:pt x="16920" y="7034"/>
                  <a:pt x="16167" y="7860"/>
                </a:cubicBezTo>
                <a:lnTo>
                  <a:pt x="6777" y="18050"/>
                </a:lnTo>
                <a:cubicBezTo>
                  <a:pt x="5520" y="19430"/>
                  <a:pt x="3484" y="19430"/>
                  <a:pt x="2227" y="18050"/>
                </a:cubicBezTo>
                <a:cubicBezTo>
                  <a:pt x="970" y="16670"/>
                  <a:pt x="970" y="14433"/>
                  <a:pt x="2227" y="13053"/>
                </a:cubicBezTo>
                <a:lnTo>
                  <a:pt x="11525" y="2963"/>
                </a:lnTo>
                <a:cubicBezTo>
                  <a:pt x="13285" y="1030"/>
                  <a:pt x="16139" y="1030"/>
                  <a:pt x="17896" y="2963"/>
                </a:cubicBezTo>
                <a:cubicBezTo>
                  <a:pt x="19657" y="4896"/>
                  <a:pt x="19657" y="8027"/>
                  <a:pt x="17897" y="9959"/>
                </a:cubicBezTo>
                <a:lnTo>
                  <a:pt x="10929" y="17611"/>
                </a:lnTo>
                <a:cubicBezTo>
                  <a:pt x="10677" y="17888"/>
                  <a:pt x="10677" y="18334"/>
                  <a:pt x="10929" y="18610"/>
                </a:cubicBezTo>
                <a:cubicBezTo>
                  <a:pt x="11181" y="18887"/>
                  <a:pt x="11588" y="18887"/>
                  <a:pt x="11839" y="18610"/>
                </a:cubicBezTo>
                <a:lnTo>
                  <a:pt x="18898" y="10859"/>
                </a:lnTo>
                <a:cubicBezTo>
                  <a:pt x="21160" y="8375"/>
                  <a:pt x="21160" y="4347"/>
                  <a:pt x="18898" y="1863"/>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2" name="AutoShape 30"/>
          <p:cNvSpPr/>
          <p:nvPr/>
        </p:nvSpPr>
        <p:spPr bwMode="auto">
          <a:xfrm>
            <a:off x="7605713" y="2859088"/>
            <a:ext cx="247650" cy="360362"/>
          </a:xfrm>
          <a:custGeom>
            <a:avLst/>
            <a:gdLst>
              <a:gd name="T0" fmla="*/ 10383 w 20767"/>
              <a:gd name="T1" fmla="*/ 10800 h 21600"/>
              <a:gd name="T2" fmla="*/ 10383 w 20767"/>
              <a:gd name="T3" fmla="*/ 10800 h 21600"/>
              <a:gd name="T4" fmla="*/ 10383 w 20767"/>
              <a:gd name="T5" fmla="*/ 10800 h 21600"/>
              <a:gd name="T6" fmla="*/ 10383 w 20767"/>
              <a:gd name="T7" fmla="*/ 10800 h 21600"/>
            </a:gdLst>
            <a:ahLst/>
            <a:cxnLst>
              <a:cxn ang="0">
                <a:pos x="T0" y="T1"/>
              </a:cxn>
              <a:cxn ang="0">
                <a:pos x="T2" y="T3"/>
              </a:cxn>
              <a:cxn ang="0">
                <a:pos x="T4" y="T5"/>
              </a:cxn>
              <a:cxn ang="0">
                <a:pos x="T6" y="T7"/>
              </a:cxn>
            </a:cxnLst>
            <a:rect l="0" t="0" r="r" b="b"/>
            <a:pathLst>
              <a:path w="20767" h="21600">
                <a:moveTo>
                  <a:pt x="18566" y="16551"/>
                </a:moveTo>
                <a:cubicBezTo>
                  <a:pt x="17960" y="18284"/>
                  <a:pt x="17274" y="20249"/>
                  <a:pt x="9436" y="20249"/>
                </a:cubicBezTo>
                <a:cubicBezTo>
                  <a:pt x="4711" y="20249"/>
                  <a:pt x="1888" y="17809"/>
                  <a:pt x="1888" y="15451"/>
                </a:cubicBezTo>
                <a:cubicBezTo>
                  <a:pt x="1888" y="13645"/>
                  <a:pt x="2349" y="12161"/>
                  <a:pt x="2835" y="10591"/>
                </a:cubicBezTo>
                <a:cubicBezTo>
                  <a:pt x="3454" y="8600"/>
                  <a:pt x="4088" y="6563"/>
                  <a:pt x="3813" y="3868"/>
                </a:cubicBezTo>
                <a:cubicBezTo>
                  <a:pt x="6723" y="6750"/>
                  <a:pt x="7759" y="10567"/>
                  <a:pt x="7759" y="10567"/>
                </a:cubicBezTo>
                <a:cubicBezTo>
                  <a:pt x="7759" y="10567"/>
                  <a:pt x="10468" y="7846"/>
                  <a:pt x="11196" y="6582"/>
                </a:cubicBezTo>
                <a:cubicBezTo>
                  <a:pt x="11755" y="7395"/>
                  <a:pt x="12267" y="10124"/>
                  <a:pt x="12267" y="12825"/>
                </a:cubicBezTo>
                <a:cubicBezTo>
                  <a:pt x="12267" y="12825"/>
                  <a:pt x="14773" y="11347"/>
                  <a:pt x="16653" y="9127"/>
                </a:cubicBezTo>
                <a:cubicBezTo>
                  <a:pt x="18632" y="11666"/>
                  <a:pt x="19346" y="14320"/>
                  <a:pt x="18566" y="16551"/>
                </a:cubicBezTo>
                <a:moveTo>
                  <a:pt x="16041" y="6075"/>
                </a:moveTo>
                <a:cubicBezTo>
                  <a:pt x="15982" y="7879"/>
                  <a:pt x="14088" y="9404"/>
                  <a:pt x="14088" y="9404"/>
                </a:cubicBezTo>
                <a:cubicBezTo>
                  <a:pt x="14088" y="6046"/>
                  <a:pt x="10380" y="3375"/>
                  <a:pt x="10380" y="3375"/>
                </a:cubicBezTo>
                <a:cubicBezTo>
                  <a:pt x="10380" y="3375"/>
                  <a:pt x="10330" y="5373"/>
                  <a:pt x="8452" y="7389"/>
                </a:cubicBezTo>
                <a:cubicBezTo>
                  <a:pt x="6574" y="2686"/>
                  <a:pt x="938" y="0"/>
                  <a:pt x="938" y="0"/>
                </a:cubicBezTo>
                <a:cubicBezTo>
                  <a:pt x="3756" y="7389"/>
                  <a:pt x="0" y="10076"/>
                  <a:pt x="0" y="15451"/>
                </a:cubicBezTo>
                <a:cubicBezTo>
                  <a:pt x="0" y="18604"/>
                  <a:pt x="3730" y="21599"/>
                  <a:pt x="9436" y="21599"/>
                </a:cubicBezTo>
                <a:cubicBezTo>
                  <a:pt x="17888" y="21599"/>
                  <a:pt x="19523" y="19379"/>
                  <a:pt x="20396" y="16878"/>
                </a:cubicBezTo>
                <a:cubicBezTo>
                  <a:pt x="21599" y="13436"/>
                  <a:pt x="19797" y="9432"/>
                  <a:pt x="16041" y="6075"/>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3" name="AutoShape 31"/>
          <p:cNvSpPr/>
          <p:nvPr/>
        </p:nvSpPr>
        <p:spPr bwMode="auto">
          <a:xfrm>
            <a:off x="7651750" y="2974182"/>
            <a:ext cx="158750" cy="130175"/>
          </a:xfrm>
          <a:custGeom>
            <a:avLst/>
            <a:gdLst>
              <a:gd name="T0" fmla="*/ 10641 w 21282"/>
              <a:gd name="T1" fmla="*/ 10800 h 21600"/>
              <a:gd name="T2" fmla="*/ 10641 w 21282"/>
              <a:gd name="T3" fmla="*/ 10800 h 21600"/>
              <a:gd name="T4" fmla="*/ 10641 w 21282"/>
              <a:gd name="T5" fmla="*/ 10800 h 21600"/>
              <a:gd name="T6" fmla="*/ 10641 w 21282"/>
              <a:gd name="T7" fmla="*/ 10800 h 21600"/>
            </a:gdLst>
            <a:ahLst/>
            <a:cxnLst>
              <a:cxn ang="0">
                <a:pos x="T0" y="T1"/>
              </a:cxn>
              <a:cxn ang="0">
                <a:pos x="T2" y="T3"/>
              </a:cxn>
              <a:cxn ang="0">
                <a:pos x="T4" y="T5"/>
              </a:cxn>
              <a:cxn ang="0">
                <a:pos x="T6" y="T7"/>
              </a:cxn>
            </a:cxnLst>
            <a:rect l="0" t="0" r="r" b="b"/>
            <a:pathLst>
              <a:path w="21282" h="21600">
                <a:moveTo>
                  <a:pt x="20698" y="5891"/>
                </a:moveTo>
                <a:lnTo>
                  <a:pt x="19424" y="7749"/>
                </a:lnTo>
                <a:cubicBezTo>
                  <a:pt x="17846" y="10064"/>
                  <a:pt x="16352" y="12259"/>
                  <a:pt x="12365" y="14784"/>
                </a:cubicBezTo>
                <a:cubicBezTo>
                  <a:pt x="11794" y="12631"/>
                  <a:pt x="11275" y="10259"/>
                  <a:pt x="11275" y="6631"/>
                </a:cubicBezTo>
                <a:lnTo>
                  <a:pt x="11275" y="3408"/>
                </a:lnTo>
                <a:lnTo>
                  <a:pt x="9000" y="7893"/>
                </a:lnTo>
                <a:cubicBezTo>
                  <a:pt x="8233" y="9421"/>
                  <a:pt x="7598" y="10690"/>
                  <a:pt x="6649" y="12373"/>
                </a:cubicBezTo>
                <a:cubicBezTo>
                  <a:pt x="5211" y="8296"/>
                  <a:pt x="4195" y="5281"/>
                  <a:pt x="3422" y="2545"/>
                </a:cubicBezTo>
                <a:lnTo>
                  <a:pt x="2705" y="0"/>
                </a:lnTo>
                <a:lnTo>
                  <a:pt x="1926" y="2847"/>
                </a:lnTo>
                <a:cubicBezTo>
                  <a:pt x="936" y="6469"/>
                  <a:pt x="0" y="9891"/>
                  <a:pt x="0" y="18771"/>
                </a:cubicBezTo>
                <a:cubicBezTo>
                  <a:pt x="0" y="19292"/>
                  <a:pt x="333" y="19714"/>
                  <a:pt x="749" y="19714"/>
                </a:cubicBezTo>
                <a:cubicBezTo>
                  <a:pt x="1162" y="19714"/>
                  <a:pt x="1499" y="19292"/>
                  <a:pt x="1499" y="18771"/>
                </a:cubicBezTo>
                <a:cubicBezTo>
                  <a:pt x="1499" y="11964"/>
                  <a:pt x="2037" y="8594"/>
                  <a:pt x="2758" y="5681"/>
                </a:cubicBezTo>
                <a:cubicBezTo>
                  <a:pt x="3537" y="8174"/>
                  <a:pt x="4520" y="11009"/>
                  <a:pt x="5812" y="14638"/>
                </a:cubicBezTo>
                <a:lnTo>
                  <a:pt x="6339" y="16117"/>
                </a:lnTo>
                <a:lnTo>
                  <a:pt x="7100" y="14811"/>
                </a:lnTo>
                <a:cubicBezTo>
                  <a:pt x="8344" y="12681"/>
                  <a:pt x="9085" y="11248"/>
                  <a:pt x="9896" y="9638"/>
                </a:cubicBezTo>
                <a:cubicBezTo>
                  <a:pt x="10133" y="12428"/>
                  <a:pt x="10681" y="14428"/>
                  <a:pt x="11223" y="16408"/>
                </a:cubicBezTo>
                <a:lnTo>
                  <a:pt x="11495" y="17404"/>
                </a:lnTo>
                <a:lnTo>
                  <a:pt x="12253" y="16953"/>
                </a:lnTo>
                <a:cubicBezTo>
                  <a:pt x="16306" y="14531"/>
                  <a:pt x="18203" y="12327"/>
                  <a:pt x="19708" y="10211"/>
                </a:cubicBezTo>
                <a:cubicBezTo>
                  <a:pt x="19942" y="13727"/>
                  <a:pt x="19573" y="17574"/>
                  <a:pt x="18698" y="20305"/>
                </a:cubicBezTo>
                <a:cubicBezTo>
                  <a:pt x="18543" y="20787"/>
                  <a:pt x="18730" y="21336"/>
                  <a:pt x="19114" y="21531"/>
                </a:cubicBezTo>
                <a:cubicBezTo>
                  <a:pt x="19204" y="21577"/>
                  <a:pt x="19301" y="21599"/>
                  <a:pt x="19395" y="21599"/>
                </a:cubicBezTo>
                <a:cubicBezTo>
                  <a:pt x="19690" y="21599"/>
                  <a:pt x="19972" y="21377"/>
                  <a:pt x="20089" y="21008"/>
                </a:cubicBezTo>
                <a:cubicBezTo>
                  <a:pt x="21251" y="17380"/>
                  <a:pt x="21600" y="12213"/>
                  <a:pt x="20976" y="7841"/>
                </a:cubicBezTo>
                <a:cubicBezTo>
                  <a:pt x="20976" y="7841"/>
                  <a:pt x="20698" y="5891"/>
                  <a:pt x="20698" y="5891"/>
                </a:cubicBezTo>
                <a:close/>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4" name="AutoShape 32"/>
          <p:cNvSpPr/>
          <p:nvPr/>
        </p:nvSpPr>
        <p:spPr bwMode="auto">
          <a:xfrm>
            <a:off x="6831013" y="2882107"/>
            <a:ext cx="360362" cy="314325"/>
          </a:xfrm>
          <a:custGeom>
            <a:avLst/>
            <a:gdLst>
              <a:gd name="T0" fmla="+- 0 10800 108"/>
              <a:gd name="T1" fmla="*/ T0 w 21384"/>
              <a:gd name="T2" fmla="*/ 10800 h 21600"/>
              <a:gd name="T3" fmla="+- 0 10800 108"/>
              <a:gd name="T4" fmla="*/ T3 w 21384"/>
              <a:gd name="T5" fmla="*/ 10800 h 21600"/>
              <a:gd name="T6" fmla="+- 0 10800 108"/>
              <a:gd name="T7" fmla="*/ T6 w 21384"/>
              <a:gd name="T8" fmla="*/ 10800 h 21600"/>
              <a:gd name="T9" fmla="+- 0 10800 108"/>
              <a:gd name="T10" fmla="*/ T9 w 21384"/>
              <a:gd name="T11" fmla="*/ 10800 h 21600"/>
            </a:gdLst>
            <a:ahLst/>
            <a:cxnLst>
              <a:cxn ang="0">
                <a:pos x="T1" y="T2"/>
              </a:cxn>
              <a:cxn ang="0">
                <a:pos x="T4" y="T5"/>
              </a:cxn>
              <a:cxn ang="0">
                <a:pos x="T7" y="T8"/>
              </a:cxn>
              <a:cxn ang="0">
                <a:pos x="T10" y="T11"/>
              </a:cxn>
            </a:cxnLst>
            <a:rect l="0" t="0" r="r" b="b"/>
            <a:pathLst>
              <a:path w="21384" h="21600">
                <a:moveTo>
                  <a:pt x="18710" y="9257"/>
                </a:moveTo>
                <a:lnTo>
                  <a:pt x="16706" y="7714"/>
                </a:lnTo>
                <a:lnTo>
                  <a:pt x="16706" y="20057"/>
                </a:lnTo>
                <a:lnTo>
                  <a:pt x="4677" y="20057"/>
                </a:lnTo>
                <a:lnTo>
                  <a:pt x="4677" y="7714"/>
                </a:lnTo>
                <a:lnTo>
                  <a:pt x="2673" y="9257"/>
                </a:lnTo>
                <a:lnTo>
                  <a:pt x="1336" y="4628"/>
                </a:lnTo>
                <a:lnTo>
                  <a:pt x="4677" y="1542"/>
                </a:lnTo>
                <a:lnTo>
                  <a:pt x="7468" y="1542"/>
                </a:lnTo>
                <a:cubicBezTo>
                  <a:pt x="7841" y="2871"/>
                  <a:pt x="9136" y="3857"/>
                  <a:pt x="10691" y="3857"/>
                </a:cubicBezTo>
                <a:cubicBezTo>
                  <a:pt x="12247" y="3857"/>
                  <a:pt x="13542" y="2871"/>
                  <a:pt x="13915" y="1542"/>
                </a:cubicBezTo>
                <a:lnTo>
                  <a:pt x="16706" y="1542"/>
                </a:lnTo>
                <a:lnTo>
                  <a:pt x="20047" y="4628"/>
                </a:lnTo>
                <a:cubicBezTo>
                  <a:pt x="20047" y="4628"/>
                  <a:pt x="18710" y="9257"/>
                  <a:pt x="18710" y="9257"/>
                </a:cubicBezTo>
                <a:close/>
                <a:moveTo>
                  <a:pt x="13200" y="1542"/>
                </a:moveTo>
                <a:cubicBezTo>
                  <a:pt x="12831" y="2438"/>
                  <a:pt x="11852" y="3085"/>
                  <a:pt x="10691" y="3085"/>
                </a:cubicBezTo>
                <a:cubicBezTo>
                  <a:pt x="9531" y="3085"/>
                  <a:pt x="8552" y="2438"/>
                  <a:pt x="8183" y="1542"/>
                </a:cubicBezTo>
                <a:cubicBezTo>
                  <a:pt x="8183" y="1542"/>
                  <a:pt x="13200" y="1542"/>
                  <a:pt x="13200" y="1542"/>
                </a:cubicBezTo>
                <a:close/>
                <a:moveTo>
                  <a:pt x="20882" y="3423"/>
                </a:moveTo>
                <a:lnTo>
                  <a:pt x="17541" y="338"/>
                </a:lnTo>
                <a:cubicBezTo>
                  <a:pt x="17303" y="119"/>
                  <a:pt x="17009" y="0"/>
                  <a:pt x="16706" y="0"/>
                </a:cubicBezTo>
                <a:lnTo>
                  <a:pt x="4677" y="0"/>
                </a:lnTo>
                <a:cubicBezTo>
                  <a:pt x="4374" y="0"/>
                  <a:pt x="4080" y="119"/>
                  <a:pt x="3842" y="338"/>
                </a:cubicBezTo>
                <a:lnTo>
                  <a:pt x="501" y="3423"/>
                </a:lnTo>
                <a:cubicBezTo>
                  <a:pt x="64" y="3827"/>
                  <a:pt x="-108" y="4503"/>
                  <a:pt x="68" y="5116"/>
                </a:cubicBezTo>
                <a:lnTo>
                  <a:pt x="1405" y="9745"/>
                </a:lnTo>
                <a:cubicBezTo>
                  <a:pt x="1537" y="10201"/>
                  <a:pt x="1845" y="10560"/>
                  <a:pt x="2239" y="10716"/>
                </a:cubicBezTo>
                <a:cubicBezTo>
                  <a:pt x="2380" y="10772"/>
                  <a:pt x="2527" y="10800"/>
                  <a:pt x="2673" y="10800"/>
                </a:cubicBezTo>
                <a:cubicBezTo>
                  <a:pt x="2905" y="10800"/>
                  <a:pt x="3136" y="10729"/>
                  <a:pt x="3341" y="10593"/>
                </a:cubicBezTo>
                <a:lnTo>
                  <a:pt x="3341" y="20057"/>
                </a:lnTo>
                <a:cubicBezTo>
                  <a:pt x="3341" y="20908"/>
                  <a:pt x="3940" y="21600"/>
                  <a:pt x="4677" y="21600"/>
                </a:cubicBezTo>
                <a:lnTo>
                  <a:pt x="16706" y="21600"/>
                </a:lnTo>
                <a:cubicBezTo>
                  <a:pt x="17443" y="21600"/>
                  <a:pt x="18042" y="20908"/>
                  <a:pt x="18042" y="20057"/>
                </a:cubicBezTo>
                <a:lnTo>
                  <a:pt x="18042" y="10593"/>
                </a:lnTo>
                <a:cubicBezTo>
                  <a:pt x="18247" y="10729"/>
                  <a:pt x="18478" y="10800"/>
                  <a:pt x="18710" y="10800"/>
                </a:cubicBezTo>
                <a:cubicBezTo>
                  <a:pt x="18856" y="10800"/>
                  <a:pt x="19002" y="10772"/>
                  <a:pt x="19144" y="10716"/>
                </a:cubicBezTo>
                <a:cubicBezTo>
                  <a:pt x="19538" y="10560"/>
                  <a:pt x="19846" y="10201"/>
                  <a:pt x="19978" y="9745"/>
                </a:cubicBezTo>
                <a:lnTo>
                  <a:pt x="21315" y="5116"/>
                </a:lnTo>
                <a:cubicBezTo>
                  <a:pt x="21491" y="4503"/>
                  <a:pt x="21319" y="3827"/>
                  <a:pt x="20882" y="3423"/>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5" name="AutoShape 33"/>
          <p:cNvSpPr/>
          <p:nvPr/>
        </p:nvSpPr>
        <p:spPr bwMode="auto">
          <a:xfrm>
            <a:off x="6111875" y="2926557"/>
            <a:ext cx="360363" cy="225425"/>
          </a:xfrm>
          <a:custGeom>
            <a:avLst/>
            <a:gdLst>
              <a:gd name="T0" fmla="*/ 10752 w 21505"/>
              <a:gd name="T1" fmla="*/ 10800 h 21600"/>
              <a:gd name="T2" fmla="*/ 10752 w 21505"/>
              <a:gd name="T3" fmla="*/ 10800 h 21600"/>
              <a:gd name="T4" fmla="*/ 10752 w 21505"/>
              <a:gd name="T5" fmla="*/ 10800 h 21600"/>
              <a:gd name="T6" fmla="*/ 10752 w 21505"/>
              <a:gd name="T7" fmla="*/ 10800 h 21600"/>
            </a:gdLst>
            <a:ahLst/>
            <a:cxnLst>
              <a:cxn ang="0">
                <a:pos x="T0" y="T1"/>
              </a:cxn>
              <a:cxn ang="0">
                <a:pos x="T2" y="T3"/>
              </a:cxn>
              <a:cxn ang="0">
                <a:pos x="T4" y="T5"/>
              </a:cxn>
              <a:cxn ang="0">
                <a:pos x="T6" y="T7"/>
              </a:cxn>
            </a:cxnLst>
            <a:rect l="0" t="0" r="r" b="b"/>
            <a:pathLst>
              <a:path w="21505" h="21600">
                <a:moveTo>
                  <a:pt x="17472" y="17279"/>
                </a:moveTo>
                <a:lnTo>
                  <a:pt x="17472" y="18899"/>
                </a:lnTo>
                <a:cubicBezTo>
                  <a:pt x="17472" y="19198"/>
                  <a:pt x="17321" y="19439"/>
                  <a:pt x="17136" y="19439"/>
                </a:cubicBezTo>
                <a:lnTo>
                  <a:pt x="4368" y="19439"/>
                </a:lnTo>
                <a:cubicBezTo>
                  <a:pt x="4182" y="19439"/>
                  <a:pt x="4032" y="19198"/>
                  <a:pt x="4032" y="18899"/>
                </a:cubicBezTo>
                <a:lnTo>
                  <a:pt x="4032" y="17279"/>
                </a:lnTo>
                <a:lnTo>
                  <a:pt x="1344" y="12419"/>
                </a:lnTo>
                <a:cubicBezTo>
                  <a:pt x="1344" y="12121"/>
                  <a:pt x="1494" y="11879"/>
                  <a:pt x="1680" y="11879"/>
                </a:cubicBezTo>
                <a:lnTo>
                  <a:pt x="3360" y="11879"/>
                </a:lnTo>
                <a:lnTo>
                  <a:pt x="4032" y="11879"/>
                </a:lnTo>
                <a:lnTo>
                  <a:pt x="4704" y="11879"/>
                </a:lnTo>
                <a:lnTo>
                  <a:pt x="5376" y="11879"/>
                </a:lnTo>
                <a:lnTo>
                  <a:pt x="6048" y="11879"/>
                </a:lnTo>
                <a:lnTo>
                  <a:pt x="6720" y="11879"/>
                </a:lnTo>
                <a:lnTo>
                  <a:pt x="7392" y="11879"/>
                </a:lnTo>
                <a:lnTo>
                  <a:pt x="8064" y="11879"/>
                </a:lnTo>
                <a:lnTo>
                  <a:pt x="8736" y="11879"/>
                </a:lnTo>
                <a:lnTo>
                  <a:pt x="12768" y="11879"/>
                </a:lnTo>
                <a:lnTo>
                  <a:pt x="13440" y="11879"/>
                </a:lnTo>
                <a:lnTo>
                  <a:pt x="14112" y="11879"/>
                </a:lnTo>
                <a:lnTo>
                  <a:pt x="14784" y="11879"/>
                </a:lnTo>
                <a:lnTo>
                  <a:pt x="15456" y="11879"/>
                </a:lnTo>
                <a:lnTo>
                  <a:pt x="16128" y="11879"/>
                </a:lnTo>
                <a:lnTo>
                  <a:pt x="16800" y="11879"/>
                </a:lnTo>
                <a:lnTo>
                  <a:pt x="17472" y="11879"/>
                </a:lnTo>
                <a:lnTo>
                  <a:pt x="18144" y="11879"/>
                </a:lnTo>
                <a:lnTo>
                  <a:pt x="19824" y="11879"/>
                </a:lnTo>
                <a:cubicBezTo>
                  <a:pt x="20009" y="11879"/>
                  <a:pt x="20160" y="12121"/>
                  <a:pt x="20160" y="12419"/>
                </a:cubicBezTo>
                <a:cubicBezTo>
                  <a:pt x="20160" y="12419"/>
                  <a:pt x="17472" y="17279"/>
                  <a:pt x="17472" y="17279"/>
                </a:cubicBezTo>
                <a:close/>
                <a:moveTo>
                  <a:pt x="10752" y="4320"/>
                </a:moveTo>
                <a:cubicBezTo>
                  <a:pt x="8625" y="4320"/>
                  <a:pt x="6826" y="6601"/>
                  <a:pt x="6246" y="9719"/>
                </a:cubicBezTo>
                <a:lnTo>
                  <a:pt x="5552" y="9719"/>
                </a:lnTo>
                <a:cubicBezTo>
                  <a:pt x="6152" y="6000"/>
                  <a:pt x="8252" y="3239"/>
                  <a:pt x="10752" y="3239"/>
                </a:cubicBezTo>
                <a:cubicBezTo>
                  <a:pt x="12934" y="3239"/>
                  <a:pt x="14813" y="5344"/>
                  <a:pt x="15654" y="8353"/>
                </a:cubicBezTo>
                <a:lnTo>
                  <a:pt x="15054" y="8835"/>
                </a:lnTo>
                <a:cubicBezTo>
                  <a:pt x="14323" y="6180"/>
                  <a:pt x="12671" y="4320"/>
                  <a:pt x="10752" y="4320"/>
                </a:cubicBezTo>
                <a:moveTo>
                  <a:pt x="10752" y="8639"/>
                </a:moveTo>
                <a:cubicBezTo>
                  <a:pt x="10158" y="8639"/>
                  <a:pt x="9630" y="9061"/>
                  <a:pt x="9260" y="9719"/>
                </a:cubicBezTo>
                <a:lnTo>
                  <a:pt x="8437" y="9719"/>
                </a:lnTo>
                <a:cubicBezTo>
                  <a:pt x="8904" y="8435"/>
                  <a:pt x="9761" y="7560"/>
                  <a:pt x="10752" y="7560"/>
                </a:cubicBezTo>
                <a:cubicBezTo>
                  <a:pt x="11742" y="7560"/>
                  <a:pt x="12600" y="8435"/>
                  <a:pt x="13066" y="9719"/>
                </a:cubicBezTo>
                <a:lnTo>
                  <a:pt x="12244" y="9719"/>
                </a:lnTo>
                <a:cubicBezTo>
                  <a:pt x="11874" y="9061"/>
                  <a:pt x="11345" y="8639"/>
                  <a:pt x="10752" y="8639"/>
                </a:cubicBezTo>
                <a:moveTo>
                  <a:pt x="13827" y="9719"/>
                </a:moveTo>
                <a:cubicBezTo>
                  <a:pt x="13307" y="7816"/>
                  <a:pt x="12126" y="6479"/>
                  <a:pt x="10752" y="6479"/>
                </a:cubicBezTo>
                <a:cubicBezTo>
                  <a:pt x="9378" y="6479"/>
                  <a:pt x="8197" y="7816"/>
                  <a:pt x="7676" y="9719"/>
                </a:cubicBezTo>
                <a:lnTo>
                  <a:pt x="6955" y="9719"/>
                </a:lnTo>
                <a:cubicBezTo>
                  <a:pt x="7510" y="7207"/>
                  <a:pt x="9001" y="5400"/>
                  <a:pt x="10752" y="5400"/>
                </a:cubicBezTo>
                <a:cubicBezTo>
                  <a:pt x="12409" y="5400"/>
                  <a:pt x="13834" y="7015"/>
                  <a:pt x="14454" y="9317"/>
                </a:cubicBezTo>
                <a:lnTo>
                  <a:pt x="13953" y="9719"/>
                </a:lnTo>
                <a:cubicBezTo>
                  <a:pt x="13953" y="9719"/>
                  <a:pt x="13827" y="9719"/>
                  <a:pt x="13827" y="9719"/>
                </a:cubicBezTo>
                <a:close/>
                <a:moveTo>
                  <a:pt x="10752" y="1080"/>
                </a:moveTo>
                <a:cubicBezTo>
                  <a:pt x="13459" y="1080"/>
                  <a:pt x="15792" y="3672"/>
                  <a:pt x="16856" y="7388"/>
                </a:cubicBezTo>
                <a:lnTo>
                  <a:pt x="16256" y="7869"/>
                </a:lnTo>
                <a:cubicBezTo>
                  <a:pt x="15305" y="4504"/>
                  <a:pt x="13201" y="2160"/>
                  <a:pt x="10752" y="2160"/>
                </a:cubicBezTo>
                <a:cubicBezTo>
                  <a:pt x="7874" y="2160"/>
                  <a:pt x="5470" y="5392"/>
                  <a:pt x="4858" y="9719"/>
                </a:cubicBezTo>
                <a:lnTo>
                  <a:pt x="4167" y="9719"/>
                </a:lnTo>
                <a:cubicBezTo>
                  <a:pt x="4792" y="4796"/>
                  <a:pt x="7507" y="1080"/>
                  <a:pt x="10752" y="1080"/>
                </a:cubicBezTo>
                <a:moveTo>
                  <a:pt x="17336" y="9719"/>
                </a:moveTo>
                <a:lnTo>
                  <a:pt x="16958" y="9719"/>
                </a:lnTo>
                <a:lnTo>
                  <a:pt x="17294" y="9449"/>
                </a:lnTo>
                <a:cubicBezTo>
                  <a:pt x="17307" y="9540"/>
                  <a:pt x="17325" y="9628"/>
                  <a:pt x="17336" y="9719"/>
                </a:cubicBezTo>
                <a:moveTo>
                  <a:pt x="19824" y="9719"/>
                </a:moveTo>
                <a:lnTo>
                  <a:pt x="18016" y="9719"/>
                </a:lnTo>
                <a:cubicBezTo>
                  <a:pt x="17986" y="9461"/>
                  <a:pt x="17948" y="9209"/>
                  <a:pt x="17908" y="8957"/>
                </a:cubicBezTo>
                <a:lnTo>
                  <a:pt x="21132" y="6366"/>
                </a:lnTo>
                <a:cubicBezTo>
                  <a:pt x="21464" y="6099"/>
                  <a:pt x="21599" y="5450"/>
                  <a:pt x="21433" y="4916"/>
                </a:cubicBezTo>
                <a:cubicBezTo>
                  <a:pt x="21267" y="4383"/>
                  <a:pt x="20864" y="4169"/>
                  <a:pt x="20532" y="4433"/>
                </a:cubicBezTo>
                <a:lnTo>
                  <a:pt x="17456" y="6905"/>
                </a:lnTo>
                <a:cubicBezTo>
                  <a:pt x="16282" y="2836"/>
                  <a:pt x="13721" y="0"/>
                  <a:pt x="10752" y="0"/>
                </a:cubicBezTo>
                <a:cubicBezTo>
                  <a:pt x="7135" y="0"/>
                  <a:pt x="4122" y="4198"/>
                  <a:pt x="3488" y="9719"/>
                </a:cubicBezTo>
                <a:lnTo>
                  <a:pt x="1680" y="9719"/>
                </a:lnTo>
                <a:cubicBezTo>
                  <a:pt x="754" y="9719"/>
                  <a:pt x="0" y="10930"/>
                  <a:pt x="0" y="12419"/>
                </a:cubicBezTo>
                <a:cubicBezTo>
                  <a:pt x="0" y="12949"/>
                  <a:pt x="121" y="13459"/>
                  <a:pt x="339" y="13855"/>
                </a:cubicBezTo>
                <a:lnTo>
                  <a:pt x="2688" y="18101"/>
                </a:lnTo>
                <a:lnTo>
                  <a:pt x="2688" y="18899"/>
                </a:lnTo>
                <a:cubicBezTo>
                  <a:pt x="2688" y="20389"/>
                  <a:pt x="3442" y="21599"/>
                  <a:pt x="4368" y="21599"/>
                </a:cubicBezTo>
                <a:lnTo>
                  <a:pt x="17136" y="21599"/>
                </a:lnTo>
                <a:cubicBezTo>
                  <a:pt x="18062" y="21599"/>
                  <a:pt x="18816" y="20389"/>
                  <a:pt x="18816" y="18899"/>
                </a:cubicBezTo>
                <a:lnTo>
                  <a:pt x="18816" y="18101"/>
                </a:lnTo>
                <a:lnTo>
                  <a:pt x="21165" y="13855"/>
                </a:lnTo>
                <a:cubicBezTo>
                  <a:pt x="21383" y="13459"/>
                  <a:pt x="21504" y="12949"/>
                  <a:pt x="21504" y="12419"/>
                </a:cubicBezTo>
                <a:cubicBezTo>
                  <a:pt x="21504" y="10930"/>
                  <a:pt x="20750" y="9719"/>
                  <a:pt x="19824" y="971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6" name="AutoShape 34"/>
          <p:cNvSpPr/>
          <p:nvPr/>
        </p:nvSpPr>
        <p:spPr bwMode="auto">
          <a:xfrm>
            <a:off x="6216113" y="2825321"/>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47"/>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7" name="AutoShape 35"/>
          <p:cNvSpPr/>
          <p:nvPr/>
        </p:nvSpPr>
        <p:spPr bwMode="auto">
          <a:xfrm>
            <a:off x="6351050" y="2825321"/>
            <a:ext cx="25400" cy="84138"/>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6"/>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1" y="20691"/>
                  <a:pt x="1719" y="20730"/>
                  <a:pt x="1763" y="2077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8" name="AutoShape 36"/>
          <p:cNvSpPr/>
          <p:nvPr/>
        </p:nvSpPr>
        <p:spPr bwMode="auto">
          <a:xfrm>
            <a:off x="6293900" y="2824528"/>
            <a:ext cx="26988" cy="85725"/>
          </a:xfrm>
          <a:custGeom>
            <a:avLst/>
            <a:gdLst>
              <a:gd name="T0" fmla="+- 0 10758 2273"/>
              <a:gd name="T1" fmla="*/ T0 w 16970"/>
              <a:gd name="T2" fmla="*/ 10800 h 21600"/>
              <a:gd name="T3" fmla="+- 0 10758 2273"/>
              <a:gd name="T4" fmla="*/ T3 w 16970"/>
              <a:gd name="T5" fmla="*/ 10800 h 21600"/>
              <a:gd name="T6" fmla="+- 0 10758 2273"/>
              <a:gd name="T7" fmla="*/ T6 w 16970"/>
              <a:gd name="T8" fmla="*/ 10800 h 21600"/>
              <a:gd name="T9" fmla="+- 0 10758 2273"/>
              <a:gd name="T10" fmla="*/ T9 w 16970"/>
              <a:gd name="T11" fmla="*/ 10800 h 21600"/>
            </a:gdLst>
            <a:ahLst/>
            <a:cxnLst>
              <a:cxn ang="0">
                <a:pos x="T1" y="T2"/>
              </a:cxn>
              <a:cxn ang="0">
                <a:pos x="T4" y="T5"/>
              </a:cxn>
              <a:cxn ang="0">
                <a:pos x="T7" y="T8"/>
              </a:cxn>
              <a:cxn ang="0">
                <a:pos x="T10" y="T11"/>
              </a:cxn>
            </a:cxnLst>
            <a:rect l="0" t="0" r="r" b="b"/>
            <a:pathLst>
              <a:path w="16970" h="21600">
                <a:moveTo>
                  <a:pt x="1763" y="20770"/>
                </a:moveTo>
                <a:cubicBezTo>
                  <a:pt x="1785" y="20787"/>
                  <a:pt x="1800" y="20804"/>
                  <a:pt x="1822" y="20820"/>
                </a:cubicBezTo>
                <a:lnTo>
                  <a:pt x="1840" y="20820"/>
                </a:lnTo>
                <a:cubicBezTo>
                  <a:pt x="2471" y="21282"/>
                  <a:pt x="3719" y="21600"/>
                  <a:pt x="5169" y="21600"/>
                </a:cubicBezTo>
                <a:cubicBezTo>
                  <a:pt x="7249" y="21600"/>
                  <a:pt x="8949" y="20950"/>
                  <a:pt x="8949" y="20151"/>
                </a:cubicBezTo>
                <a:cubicBezTo>
                  <a:pt x="8949" y="20027"/>
                  <a:pt x="8890" y="19906"/>
                  <a:pt x="8813" y="19791"/>
                </a:cubicBezTo>
                <a:cubicBezTo>
                  <a:pt x="8827" y="19771"/>
                  <a:pt x="8827" y="19755"/>
                  <a:pt x="8805" y="19735"/>
                </a:cubicBezTo>
                <a:cubicBezTo>
                  <a:pt x="5994" y="17195"/>
                  <a:pt x="8670" y="14408"/>
                  <a:pt x="11954" y="11407"/>
                </a:cubicBezTo>
                <a:cubicBezTo>
                  <a:pt x="15517" y="8164"/>
                  <a:pt x="19327" y="4564"/>
                  <a:pt x="15125" y="902"/>
                </a:cubicBezTo>
                <a:cubicBezTo>
                  <a:pt x="14593" y="374"/>
                  <a:pt x="13264" y="0"/>
                  <a:pt x="11701" y="0"/>
                </a:cubicBezTo>
                <a:cubicBezTo>
                  <a:pt x="9671" y="0"/>
                  <a:pt x="8016" y="632"/>
                  <a:pt x="8016" y="1411"/>
                </a:cubicBezTo>
                <a:cubicBezTo>
                  <a:pt x="8016" y="1583"/>
                  <a:pt x="8108" y="1749"/>
                  <a:pt x="8259" y="1898"/>
                </a:cubicBezTo>
                <a:cubicBezTo>
                  <a:pt x="8259" y="1904"/>
                  <a:pt x="8259" y="1909"/>
                  <a:pt x="8266" y="1915"/>
                </a:cubicBezTo>
                <a:cubicBezTo>
                  <a:pt x="8273" y="1923"/>
                  <a:pt x="8281" y="1932"/>
                  <a:pt x="8295" y="1940"/>
                </a:cubicBezTo>
                <a:lnTo>
                  <a:pt x="8325" y="1974"/>
                </a:lnTo>
                <a:cubicBezTo>
                  <a:pt x="11360" y="4592"/>
                  <a:pt x="8424" y="7275"/>
                  <a:pt x="5106" y="10305"/>
                </a:cubicBezTo>
                <a:cubicBezTo>
                  <a:pt x="1605" y="13500"/>
                  <a:pt x="-2273" y="17040"/>
                  <a:pt x="1635" y="20649"/>
                </a:cubicBezTo>
                <a:cubicBezTo>
                  <a:pt x="1675" y="20691"/>
                  <a:pt x="1719" y="20730"/>
                  <a:pt x="1763" y="2077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39" name="组合 17"/>
          <p:cNvGrpSpPr/>
          <p:nvPr/>
        </p:nvGrpSpPr>
        <p:grpSpPr bwMode="auto">
          <a:xfrm rot="-2700000">
            <a:off x="5394325" y="2859088"/>
            <a:ext cx="358775" cy="360362"/>
            <a:chOff x="5394325" y="2859088"/>
            <a:chExt cx="358775" cy="360362"/>
          </a:xfrm>
          <a:solidFill>
            <a:schemeClr val="bg1"/>
          </a:solidFill>
        </p:grpSpPr>
        <p:sp>
          <p:nvSpPr>
            <p:cNvPr id="40"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1"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2"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3"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4"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5"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46" name="AutoShape 46"/>
          <p:cNvSpPr/>
          <p:nvPr/>
        </p:nvSpPr>
        <p:spPr bwMode="auto">
          <a:xfrm>
            <a:off x="8267700" y="2177159"/>
            <a:ext cx="360363"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874" y="17549"/>
                </a:moveTo>
                <a:cubicBezTo>
                  <a:pt x="15513" y="17549"/>
                  <a:pt x="14343" y="15612"/>
                  <a:pt x="13809" y="12825"/>
                </a:cubicBezTo>
                <a:lnTo>
                  <a:pt x="15524" y="12825"/>
                </a:lnTo>
                <a:cubicBezTo>
                  <a:pt x="17038" y="12825"/>
                  <a:pt x="18224" y="11343"/>
                  <a:pt x="18224" y="9450"/>
                </a:cubicBezTo>
                <a:cubicBezTo>
                  <a:pt x="18224" y="7558"/>
                  <a:pt x="17038" y="6075"/>
                  <a:pt x="15524" y="6075"/>
                </a:cubicBezTo>
                <a:lnTo>
                  <a:pt x="13809" y="6075"/>
                </a:lnTo>
                <a:cubicBezTo>
                  <a:pt x="14343" y="3289"/>
                  <a:pt x="15513" y="1350"/>
                  <a:pt x="16874" y="1350"/>
                </a:cubicBezTo>
                <a:cubicBezTo>
                  <a:pt x="18739" y="1350"/>
                  <a:pt x="20249" y="4976"/>
                  <a:pt x="20249" y="9450"/>
                </a:cubicBezTo>
                <a:cubicBezTo>
                  <a:pt x="20249" y="13923"/>
                  <a:pt x="18739" y="17549"/>
                  <a:pt x="16874" y="17549"/>
                </a:cubicBezTo>
                <a:moveTo>
                  <a:pt x="8926" y="11482"/>
                </a:moveTo>
                <a:lnTo>
                  <a:pt x="8774" y="11482"/>
                </a:lnTo>
                <a:lnTo>
                  <a:pt x="8774" y="11475"/>
                </a:lnTo>
                <a:cubicBezTo>
                  <a:pt x="8028" y="11475"/>
                  <a:pt x="7424" y="10569"/>
                  <a:pt x="7424" y="9450"/>
                </a:cubicBezTo>
                <a:cubicBezTo>
                  <a:pt x="7424" y="8332"/>
                  <a:pt x="8028" y="7425"/>
                  <a:pt x="8774" y="7425"/>
                </a:cubicBezTo>
                <a:lnTo>
                  <a:pt x="8926" y="7425"/>
                </a:lnTo>
                <a:cubicBezTo>
                  <a:pt x="10200" y="7425"/>
                  <a:pt x="11391" y="6924"/>
                  <a:pt x="12441" y="6063"/>
                </a:cubicBezTo>
                <a:cubicBezTo>
                  <a:pt x="12248" y="7149"/>
                  <a:pt x="12149" y="8300"/>
                  <a:pt x="12149" y="9450"/>
                </a:cubicBezTo>
                <a:cubicBezTo>
                  <a:pt x="12149" y="10603"/>
                  <a:pt x="12248" y="11758"/>
                  <a:pt x="12442" y="12846"/>
                </a:cubicBezTo>
                <a:cubicBezTo>
                  <a:pt x="11393" y="11983"/>
                  <a:pt x="10200" y="11482"/>
                  <a:pt x="8926" y="11482"/>
                </a:cubicBezTo>
                <a:moveTo>
                  <a:pt x="8096" y="20249"/>
                </a:moveTo>
                <a:lnTo>
                  <a:pt x="5396" y="20249"/>
                </a:lnTo>
                <a:lnTo>
                  <a:pt x="5396" y="14175"/>
                </a:lnTo>
                <a:cubicBezTo>
                  <a:pt x="5396" y="13683"/>
                  <a:pt x="5264" y="13223"/>
                  <a:pt x="5033" y="12825"/>
                </a:cubicBezTo>
                <a:lnTo>
                  <a:pt x="5505" y="12825"/>
                </a:lnTo>
                <a:lnTo>
                  <a:pt x="5505" y="12832"/>
                </a:lnTo>
                <a:lnTo>
                  <a:pt x="7535" y="12832"/>
                </a:lnTo>
                <a:cubicBezTo>
                  <a:pt x="7463" y="13042"/>
                  <a:pt x="7421" y="13265"/>
                  <a:pt x="7421" y="13500"/>
                </a:cubicBezTo>
                <a:lnTo>
                  <a:pt x="7421" y="18225"/>
                </a:lnTo>
                <a:cubicBezTo>
                  <a:pt x="7421" y="18874"/>
                  <a:pt x="7784" y="19307"/>
                  <a:pt x="8001" y="19565"/>
                </a:cubicBezTo>
                <a:cubicBezTo>
                  <a:pt x="8031" y="19601"/>
                  <a:pt x="8065" y="19638"/>
                  <a:pt x="8096" y="19677"/>
                </a:cubicBezTo>
                <a:cubicBezTo>
                  <a:pt x="8096" y="19677"/>
                  <a:pt x="8096" y="20249"/>
                  <a:pt x="8096" y="20249"/>
                </a:cubicBezTo>
                <a:close/>
                <a:moveTo>
                  <a:pt x="1349" y="9450"/>
                </a:moveTo>
                <a:cubicBezTo>
                  <a:pt x="1349" y="8332"/>
                  <a:pt x="1953" y="7425"/>
                  <a:pt x="2699" y="7425"/>
                </a:cubicBezTo>
                <a:lnTo>
                  <a:pt x="7434" y="7425"/>
                </a:lnTo>
                <a:cubicBezTo>
                  <a:pt x="7014" y="7916"/>
                  <a:pt x="6749" y="8631"/>
                  <a:pt x="6749" y="9450"/>
                </a:cubicBezTo>
                <a:cubicBezTo>
                  <a:pt x="6749" y="10270"/>
                  <a:pt x="7014" y="10984"/>
                  <a:pt x="7434" y="11475"/>
                </a:cubicBezTo>
                <a:lnTo>
                  <a:pt x="2699" y="11475"/>
                </a:lnTo>
                <a:cubicBezTo>
                  <a:pt x="1953" y="11475"/>
                  <a:pt x="1349" y="10569"/>
                  <a:pt x="1349" y="9450"/>
                </a:cubicBezTo>
                <a:moveTo>
                  <a:pt x="13499" y="9450"/>
                </a:moveTo>
                <a:cubicBezTo>
                  <a:pt x="13499" y="8749"/>
                  <a:pt x="13540" y="8073"/>
                  <a:pt x="13610" y="7425"/>
                </a:cubicBezTo>
                <a:lnTo>
                  <a:pt x="15524" y="7425"/>
                </a:lnTo>
                <a:cubicBezTo>
                  <a:pt x="16269" y="7425"/>
                  <a:pt x="16874" y="8332"/>
                  <a:pt x="16874" y="9450"/>
                </a:cubicBezTo>
                <a:cubicBezTo>
                  <a:pt x="16874" y="10569"/>
                  <a:pt x="16269" y="11475"/>
                  <a:pt x="15524" y="11475"/>
                </a:cubicBezTo>
                <a:lnTo>
                  <a:pt x="13610" y="11475"/>
                </a:lnTo>
                <a:cubicBezTo>
                  <a:pt x="13540" y="10826"/>
                  <a:pt x="13499" y="10151"/>
                  <a:pt x="13499" y="9450"/>
                </a:cubicBezTo>
                <a:moveTo>
                  <a:pt x="16874" y="0"/>
                </a:moveTo>
                <a:cubicBezTo>
                  <a:pt x="15489" y="0"/>
                  <a:pt x="14400" y="951"/>
                  <a:pt x="13618" y="2420"/>
                </a:cubicBezTo>
                <a:lnTo>
                  <a:pt x="13604" y="2412"/>
                </a:lnTo>
                <a:cubicBezTo>
                  <a:pt x="12469" y="4635"/>
                  <a:pt x="10778" y="6075"/>
                  <a:pt x="8926" y="6075"/>
                </a:cubicBezTo>
                <a:lnTo>
                  <a:pt x="8479" y="6075"/>
                </a:lnTo>
                <a:lnTo>
                  <a:pt x="5505" y="6075"/>
                </a:lnTo>
                <a:lnTo>
                  <a:pt x="2699" y="6075"/>
                </a:lnTo>
                <a:cubicBezTo>
                  <a:pt x="1185" y="6075"/>
                  <a:pt x="0" y="7558"/>
                  <a:pt x="0" y="9450"/>
                </a:cubicBezTo>
                <a:cubicBezTo>
                  <a:pt x="0" y="11343"/>
                  <a:pt x="1185" y="12825"/>
                  <a:pt x="2699" y="12825"/>
                </a:cubicBezTo>
                <a:cubicBezTo>
                  <a:pt x="3443" y="12827"/>
                  <a:pt x="4046" y="13430"/>
                  <a:pt x="4046" y="14175"/>
                </a:cubicBezTo>
                <a:lnTo>
                  <a:pt x="4046" y="20249"/>
                </a:lnTo>
                <a:cubicBezTo>
                  <a:pt x="4046" y="20996"/>
                  <a:pt x="4651" y="21599"/>
                  <a:pt x="5396" y="21599"/>
                </a:cubicBezTo>
                <a:lnTo>
                  <a:pt x="8096" y="21599"/>
                </a:lnTo>
                <a:cubicBezTo>
                  <a:pt x="8842" y="21599"/>
                  <a:pt x="9446" y="20996"/>
                  <a:pt x="9446" y="20249"/>
                </a:cubicBezTo>
                <a:lnTo>
                  <a:pt x="9446" y="19575"/>
                </a:lnTo>
                <a:cubicBezTo>
                  <a:pt x="9446" y="18900"/>
                  <a:pt x="8771" y="18598"/>
                  <a:pt x="8771" y="18225"/>
                </a:cubicBezTo>
                <a:lnTo>
                  <a:pt x="8771" y="13500"/>
                </a:lnTo>
                <a:cubicBezTo>
                  <a:pt x="8771" y="13484"/>
                  <a:pt x="8781" y="13473"/>
                  <a:pt x="8782" y="13458"/>
                </a:cubicBezTo>
                <a:cubicBezTo>
                  <a:pt x="8789" y="13361"/>
                  <a:pt x="8815" y="13271"/>
                  <a:pt x="8859" y="13191"/>
                </a:cubicBezTo>
                <a:cubicBezTo>
                  <a:pt x="8871" y="13169"/>
                  <a:pt x="8884" y="13151"/>
                  <a:pt x="8898" y="13132"/>
                </a:cubicBezTo>
                <a:cubicBezTo>
                  <a:pt x="8952" y="13051"/>
                  <a:pt x="9020" y="12985"/>
                  <a:pt x="9103" y="12934"/>
                </a:cubicBezTo>
                <a:cubicBezTo>
                  <a:pt x="9107" y="12931"/>
                  <a:pt x="9108" y="12927"/>
                  <a:pt x="9112" y="12925"/>
                </a:cubicBezTo>
                <a:cubicBezTo>
                  <a:pt x="9115" y="12925"/>
                  <a:pt x="9117" y="12922"/>
                  <a:pt x="9120" y="12922"/>
                </a:cubicBezTo>
                <a:cubicBezTo>
                  <a:pt x="9174" y="12892"/>
                  <a:pt x="9238" y="12885"/>
                  <a:pt x="9299" y="12868"/>
                </a:cubicBezTo>
                <a:cubicBezTo>
                  <a:pt x="11003" y="13049"/>
                  <a:pt x="12545" y="14424"/>
                  <a:pt x="13604" y="16495"/>
                </a:cubicBezTo>
                <a:lnTo>
                  <a:pt x="13621" y="16487"/>
                </a:lnTo>
                <a:cubicBezTo>
                  <a:pt x="14404" y="17950"/>
                  <a:pt x="15490" y="18900"/>
                  <a:pt x="16874" y="18900"/>
                </a:cubicBezTo>
                <a:cubicBezTo>
                  <a:pt x="19977" y="18900"/>
                  <a:pt x="21600" y="14145"/>
                  <a:pt x="21600" y="9450"/>
                </a:cubicBezTo>
                <a:cubicBezTo>
                  <a:pt x="21600" y="4754"/>
                  <a:pt x="19977" y="0"/>
                  <a:pt x="16874"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7" name="AutoShape 47"/>
          <p:cNvSpPr/>
          <p:nvPr/>
        </p:nvSpPr>
        <p:spPr bwMode="auto">
          <a:xfrm>
            <a:off x="7550150" y="2177159"/>
            <a:ext cx="358775" cy="358775"/>
          </a:xfrm>
          <a:custGeom>
            <a:avLst/>
            <a:gdLst>
              <a:gd name="T0" fmla="+- 0 10853 107"/>
              <a:gd name="T1" fmla="*/ T0 w 21493"/>
              <a:gd name="T2" fmla="*/ 10800 h 21600"/>
              <a:gd name="T3" fmla="+- 0 10853 107"/>
              <a:gd name="T4" fmla="*/ T3 w 21493"/>
              <a:gd name="T5" fmla="*/ 10800 h 21600"/>
              <a:gd name="T6" fmla="+- 0 10853 107"/>
              <a:gd name="T7" fmla="*/ T6 w 21493"/>
              <a:gd name="T8" fmla="*/ 10800 h 21600"/>
              <a:gd name="T9" fmla="+- 0 10853 107"/>
              <a:gd name="T10" fmla="*/ T9 w 21493"/>
              <a:gd name="T11" fmla="*/ 10800 h 21600"/>
            </a:gdLst>
            <a:ahLst/>
            <a:cxnLst>
              <a:cxn ang="0">
                <a:pos x="T1" y="T2"/>
              </a:cxn>
              <a:cxn ang="0">
                <a:pos x="T4" y="T5"/>
              </a:cxn>
              <a:cxn ang="0">
                <a:pos x="T7" y="T8"/>
              </a:cxn>
              <a:cxn ang="0">
                <a:pos x="T10" y="T11"/>
              </a:cxn>
            </a:cxnLst>
            <a:rect l="0" t="0" r="r" b="b"/>
            <a:pathLst>
              <a:path w="21493" h="21600">
                <a:moveTo>
                  <a:pt x="20123" y="3375"/>
                </a:moveTo>
                <a:lnTo>
                  <a:pt x="8704" y="5400"/>
                </a:lnTo>
                <a:lnTo>
                  <a:pt x="8704" y="4725"/>
                </a:lnTo>
                <a:lnTo>
                  <a:pt x="8704" y="3375"/>
                </a:lnTo>
                <a:lnTo>
                  <a:pt x="20123" y="1350"/>
                </a:lnTo>
                <a:lnTo>
                  <a:pt x="20123" y="2700"/>
                </a:lnTo>
                <a:cubicBezTo>
                  <a:pt x="20123" y="2700"/>
                  <a:pt x="20123" y="3375"/>
                  <a:pt x="20123" y="3375"/>
                </a:cubicBezTo>
                <a:close/>
                <a:moveTo>
                  <a:pt x="17901" y="18014"/>
                </a:moveTo>
                <a:cubicBezTo>
                  <a:pt x="16291" y="18553"/>
                  <a:pt x="14628" y="18025"/>
                  <a:pt x="14187" y="16839"/>
                </a:cubicBezTo>
                <a:cubicBezTo>
                  <a:pt x="13745" y="15651"/>
                  <a:pt x="14691" y="14251"/>
                  <a:pt x="16300" y="13712"/>
                </a:cubicBezTo>
                <a:cubicBezTo>
                  <a:pt x="17910" y="13173"/>
                  <a:pt x="19573" y="13699"/>
                  <a:pt x="20014" y="14886"/>
                </a:cubicBezTo>
                <a:cubicBezTo>
                  <a:pt x="20456" y="16074"/>
                  <a:pt x="19510" y="17474"/>
                  <a:pt x="17901" y="18014"/>
                </a:cubicBezTo>
                <a:moveTo>
                  <a:pt x="5163" y="20039"/>
                </a:moveTo>
                <a:cubicBezTo>
                  <a:pt x="3554" y="20578"/>
                  <a:pt x="1890" y="20050"/>
                  <a:pt x="1450" y="18864"/>
                </a:cubicBezTo>
                <a:cubicBezTo>
                  <a:pt x="1008" y="17676"/>
                  <a:pt x="1954" y="16276"/>
                  <a:pt x="3562" y="15737"/>
                </a:cubicBezTo>
                <a:cubicBezTo>
                  <a:pt x="5172" y="15198"/>
                  <a:pt x="6836" y="15724"/>
                  <a:pt x="7277" y="16911"/>
                </a:cubicBezTo>
                <a:cubicBezTo>
                  <a:pt x="7719" y="18099"/>
                  <a:pt x="6773" y="19499"/>
                  <a:pt x="5163" y="20039"/>
                </a:cubicBezTo>
                <a:moveTo>
                  <a:pt x="21012" y="316"/>
                </a:moveTo>
                <a:cubicBezTo>
                  <a:pt x="20770" y="110"/>
                  <a:pt x="20463" y="0"/>
                  <a:pt x="20149" y="0"/>
                </a:cubicBezTo>
                <a:cubicBezTo>
                  <a:pt x="20072" y="0"/>
                  <a:pt x="19993" y="6"/>
                  <a:pt x="19916" y="21"/>
                </a:cubicBezTo>
                <a:lnTo>
                  <a:pt x="8497" y="2046"/>
                </a:lnTo>
                <a:cubicBezTo>
                  <a:pt x="7855" y="2159"/>
                  <a:pt x="7387" y="2719"/>
                  <a:pt x="7387" y="3375"/>
                </a:cubicBezTo>
                <a:lnTo>
                  <a:pt x="7387" y="4725"/>
                </a:lnTo>
                <a:lnTo>
                  <a:pt x="7387" y="5400"/>
                </a:lnTo>
                <a:lnTo>
                  <a:pt x="7387" y="14964"/>
                </a:lnTo>
                <a:cubicBezTo>
                  <a:pt x="6706" y="14467"/>
                  <a:pt x="5822" y="14175"/>
                  <a:pt x="4839" y="14175"/>
                </a:cubicBezTo>
                <a:cubicBezTo>
                  <a:pt x="4268" y="14175"/>
                  <a:pt x="3696" y="14269"/>
                  <a:pt x="3139" y="14455"/>
                </a:cubicBezTo>
                <a:cubicBezTo>
                  <a:pt x="1865" y="14882"/>
                  <a:pt x="843" y="15739"/>
                  <a:pt x="336" y="16807"/>
                </a:cubicBezTo>
                <a:cubicBezTo>
                  <a:pt x="-56" y="17633"/>
                  <a:pt x="-107" y="18530"/>
                  <a:pt x="192" y="19336"/>
                </a:cubicBezTo>
                <a:cubicBezTo>
                  <a:pt x="703" y="20711"/>
                  <a:pt x="2155" y="21599"/>
                  <a:pt x="3892" y="21599"/>
                </a:cubicBezTo>
                <a:cubicBezTo>
                  <a:pt x="4462" y="21599"/>
                  <a:pt x="5033" y="21506"/>
                  <a:pt x="5590" y="21319"/>
                </a:cubicBezTo>
                <a:cubicBezTo>
                  <a:pt x="6865" y="20893"/>
                  <a:pt x="7887" y="20036"/>
                  <a:pt x="8394" y="18969"/>
                </a:cubicBezTo>
                <a:cubicBezTo>
                  <a:pt x="8612" y="18509"/>
                  <a:pt x="8714" y="18027"/>
                  <a:pt x="8718" y="17549"/>
                </a:cubicBezTo>
                <a:lnTo>
                  <a:pt x="8730" y="17549"/>
                </a:lnTo>
                <a:lnTo>
                  <a:pt x="8730" y="6750"/>
                </a:lnTo>
                <a:cubicBezTo>
                  <a:pt x="8807" y="6750"/>
                  <a:pt x="8886" y="6743"/>
                  <a:pt x="8964" y="6730"/>
                </a:cubicBezTo>
                <a:lnTo>
                  <a:pt x="20149" y="4746"/>
                </a:lnTo>
                <a:lnTo>
                  <a:pt x="20149" y="12939"/>
                </a:lnTo>
                <a:cubicBezTo>
                  <a:pt x="19468" y="12442"/>
                  <a:pt x="18584" y="12150"/>
                  <a:pt x="17600" y="12150"/>
                </a:cubicBezTo>
                <a:cubicBezTo>
                  <a:pt x="17030" y="12150"/>
                  <a:pt x="16459" y="12244"/>
                  <a:pt x="15902" y="12430"/>
                </a:cubicBezTo>
                <a:cubicBezTo>
                  <a:pt x="14628" y="12857"/>
                  <a:pt x="13606" y="13714"/>
                  <a:pt x="13098" y="14782"/>
                </a:cubicBezTo>
                <a:cubicBezTo>
                  <a:pt x="12706" y="15608"/>
                  <a:pt x="12656" y="16505"/>
                  <a:pt x="12955" y="17311"/>
                </a:cubicBezTo>
                <a:cubicBezTo>
                  <a:pt x="13466" y="18686"/>
                  <a:pt x="14918" y="19575"/>
                  <a:pt x="16653" y="19575"/>
                </a:cubicBezTo>
                <a:cubicBezTo>
                  <a:pt x="17224" y="19575"/>
                  <a:pt x="17796" y="19481"/>
                  <a:pt x="18352" y="19294"/>
                </a:cubicBezTo>
                <a:cubicBezTo>
                  <a:pt x="19627" y="18868"/>
                  <a:pt x="20649" y="18011"/>
                  <a:pt x="21157" y="16944"/>
                </a:cubicBezTo>
                <a:cubicBezTo>
                  <a:pt x="21374" y="16484"/>
                  <a:pt x="21477" y="16002"/>
                  <a:pt x="21480" y="15525"/>
                </a:cubicBezTo>
                <a:lnTo>
                  <a:pt x="21493" y="15525"/>
                </a:lnTo>
                <a:lnTo>
                  <a:pt x="21493" y="3375"/>
                </a:lnTo>
                <a:lnTo>
                  <a:pt x="21493" y="2700"/>
                </a:lnTo>
                <a:lnTo>
                  <a:pt x="21493" y="1350"/>
                </a:lnTo>
                <a:cubicBezTo>
                  <a:pt x="21493" y="951"/>
                  <a:pt x="21317" y="572"/>
                  <a:pt x="21012" y="316"/>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48" name="组合 47"/>
          <p:cNvGrpSpPr/>
          <p:nvPr/>
        </p:nvGrpSpPr>
        <p:grpSpPr>
          <a:xfrm>
            <a:off x="6853689" y="2176964"/>
            <a:ext cx="314346" cy="359165"/>
            <a:chOff x="6853689" y="2141343"/>
            <a:chExt cx="314346" cy="359165"/>
          </a:xfrm>
          <a:solidFill>
            <a:schemeClr val="bg1"/>
          </a:solidFill>
        </p:grpSpPr>
        <p:sp>
          <p:nvSpPr>
            <p:cNvPr id="49" name="AutoShape 48"/>
            <p:cNvSpPr/>
            <p:nvPr/>
          </p:nvSpPr>
          <p:spPr bwMode="auto">
            <a:xfrm>
              <a:off x="6853689" y="2141343"/>
              <a:ext cx="314346"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425"/>
                  </a:moveTo>
                  <a:cubicBezTo>
                    <a:pt x="5687" y="7425"/>
                    <a:pt x="1542" y="6064"/>
                    <a:pt x="1542" y="4387"/>
                  </a:cubicBezTo>
                  <a:cubicBezTo>
                    <a:pt x="1542" y="2709"/>
                    <a:pt x="5687" y="1350"/>
                    <a:pt x="10800" y="1350"/>
                  </a:cubicBezTo>
                  <a:cubicBezTo>
                    <a:pt x="15912" y="1350"/>
                    <a:pt x="20057" y="2709"/>
                    <a:pt x="20057" y="4387"/>
                  </a:cubicBezTo>
                  <a:cubicBezTo>
                    <a:pt x="20057" y="6064"/>
                    <a:pt x="15912" y="7425"/>
                    <a:pt x="10800" y="7425"/>
                  </a:cubicBezTo>
                  <a:moveTo>
                    <a:pt x="20057" y="9112"/>
                  </a:moveTo>
                  <a:lnTo>
                    <a:pt x="20054" y="9112"/>
                  </a:lnTo>
                  <a:cubicBezTo>
                    <a:pt x="20054" y="9119"/>
                    <a:pt x="20057" y="9127"/>
                    <a:pt x="20057" y="9133"/>
                  </a:cubicBezTo>
                  <a:cubicBezTo>
                    <a:pt x="20057" y="10800"/>
                    <a:pt x="15912" y="12150"/>
                    <a:pt x="10800" y="12150"/>
                  </a:cubicBezTo>
                  <a:cubicBezTo>
                    <a:pt x="5687" y="12150"/>
                    <a:pt x="1542" y="10800"/>
                    <a:pt x="1542" y="9133"/>
                  </a:cubicBezTo>
                  <a:cubicBezTo>
                    <a:pt x="1542" y="9127"/>
                    <a:pt x="1545" y="9119"/>
                    <a:pt x="1545" y="9112"/>
                  </a:cubicBezTo>
                  <a:lnTo>
                    <a:pt x="1542" y="9112"/>
                  </a:lnTo>
                  <a:lnTo>
                    <a:pt x="1542" y="6793"/>
                  </a:lnTo>
                  <a:cubicBezTo>
                    <a:pt x="3564" y="8140"/>
                    <a:pt x="7271" y="8774"/>
                    <a:pt x="10800" y="8774"/>
                  </a:cubicBezTo>
                  <a:cubicBezTo>
                    <a:pt x="14328" y="8774"/>
                    <a:pt x="18035" y="8140"/>
                    <a:pt x="20057" y="6793"/>
                  </a:cubicBezTo>
                  <a:cubicBezTo>
                    <a:pt x="20057" y="6793"/>
                    <a:pt x="20057" y="9112"/>
                    <a:pt x="20057" y="9112"/>
                  </a:cubicBezTo>
                  <a:close/>
                  <a:moveTo>
                    <a:pt x="20057" y="13162"/>
                  </a:moveTo>
                  <a:lnTo>
                    <a:pt x="20054" y="13162"/>
                  </a:lnTo>
                  <a:cubicBezTo>
                    <a:pt x="20054" y="13169"/>
                    <a:pt x="20057" y="13177"/>
                    <a:pt x="20057" y="13183"/>
                  </a:cubicBezTo>
                  <a:cubicBezTo>
                    <a:pt x="20057" y="14850"/>
                    <a:pt x="15912" y="16200"/>
                    <a:pt x="10800" y="16200"/>
                  </a:cubicBezTo>
                  <a:cubicBezTo>
                    <a:pt x="5687" y="16200"/>
                    <a:pt x="1542" y="14850"/>
                    <a:pt x="1542" y="13183"/>
                  </a:cubicBezTo>
                  <a:cubicBezTo>
                    <a:pt x="1542" y="13177"/>
                    <a:pt x="1545" y="13169"/>
                    <a:pt x="1545" y="13162"/>
                  </a:cubicBezTo>
                  <a:lnTo>
                    <a:pt x="1542" y="13162"/>
                  </a:lnTo>
                  <a:lnTo>
                    <a:pt x="1542" y="10640"/>
                  </a:lnTo>
                  <a:cubicBezTo>
                    <a:pt x="3136" y="12077"/>
                    <a:pt x="6982" y="12825"/>
                    <a:pt x="10800" y="12825"/>
                  </a:cubicBezTo>
                  <a:cubicBezTo>
                    <a:pt x="14617" y="12825"/>
                    <a:pt x="18463" y="12077"/>
                    <a:pt x="20057" y="10640"/>
                  </a:cubicBezTo>
                  <a:cubicBezTo>
                    <a:pt x="20057" y="10640"/>
                    <a:pt x="20057" y="13162"/>
                    <a:pt x="20057" y="13162"/>
                  </a:cubicBezTo>
                  <a:close/>
                  <a:moveTo>
                    <a:pt x="20057" y="17212"/>
                  </a:moveTo>
                  <a:cubicBezTo>
                    <a:pt x="20057" y="18889"/>
                    <a:pt x="15912" y="20249"/>
                    <a:pt x="10800" y="20249"/>
                  </a:cubicBezTo>
                  <a:cubicBezTo>
                    <a:pt x="5687" y="20249"/>
                    <a:pt x="1542" y="18889"/>
                    <a:pt x="1542" y="17212"/>
                  </a:cubicBezTo>
                  <a:lnTo>
                    <a:pt x="1542" y="14690"/>
                  </a:lnTo>
                  <a:cubicBezTo>
                    <a:pt x="3136" y="16127"/>
                    <a:pt x="6982" y="16875"/>
                    <a:pt x="10800" y="16875"/>
                  </a:cubicBezTo>
                  <a:cubicBezTo>
                    <a:pt x="14617" y="16875"/>
                    <a:pt x="18463" y="16127"/>
                    <a:pt x="20057" y="14690"/>
                  </a:cubicBezTo>
                  <a:cubicBezTo>
                    <a:pt x="20057" y="14690"/>
                    <a:pt x="20057" y="17212"/>
                    <a:pt x="20057" y="17212"/>
                  </a:cubicBezTo>
                  <a:close/>
                  <a:moveTo>
                    <a:pt x="10800" y="0"/>
                  </a:moveTo>
                  <a:cubicBezTo>
                    <a:pt x="5598" y="0"/>
                    <a:pt x="0" y="1372"/>
                    <a:pt x="0" y="4387"/>
                  </a:cubicBezTo>
                  <a:lnTo>
                    <a:pt x="0" y="17212"/>
                  </a:lnTo>
                  <a:cubicBezTo>
                    <a:pt x="0" y="20226"/>
                    <a:pt x="5598" y="21599"/>
                    <a:pt x="10800" y="21599"/>
                  </a:cubicBezTo>
                  <a:cubicBezTo>
                    <a:pt x="16001" y="21599"/>
                    <a:pt x="21599" y="20226"/>
                    <a:pt x="21599" y="17212"/>
                  </a:cubicBezTo>
                  <a:lnTo>
                    <a:pt x="21599" y="4387"/>
                  </a:lnTo>
                  <a:cubicBezTo>
                    <a:pt x="21599" y="1372"/>
                    <a:pt x="16001"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0" name="AutoShape 49"/>
            <p:cNvSpPr/>
            <p:nvPr/>
          </p:nvSpPr>
          <p:spPr bwMode="auto">
            <a:xfrm>
              <a:off x="7100498" y="2421922"/>
              <a:ext cx="22717" cy="2210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1" name="AutoShape 50"/>
            <p:cNvSpPr/>
            <p:nvPr/>
          </p:nvSpPr>
          <p:spPr bwMode="auto">
            <a:xfrm>
              <a:off x="7100498" y="2354387"/>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2" name="AutoShape 51"/>
            <p:cNvSpPr/>
            <p:nvPr/>
          </p:nvSpPr>
          <p:spPr bwMode="auto">
            <a:xfrm>
              <a:off x="7100498" y="2286850"/>
              <a:ext cx="22717" cy="2271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30"/>
                    <a:pt x="16769" y="0"/>
                    <a:pt x="10800" y="0"/>
                  </a:cubicBezTo>
                  <a:cubicBezTo>
                    <a:pt x="4830" y="0"/>
                    <a:pt x="0" y="4830"/>
                    <a:pt x="0" y="10800"/>
                  </a:cubicBezTo>
                  <a:cubicBezTo>
                    <a:pt x="0" y="16769"/>
                    <a:pt x="4830" y="21599"/>
                    <a:pt x="10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53" name="AutoShape 52"/>
          <p:cNvSpPr/>
          <p:nvPr/>
        </p:nvSpPr>
        <p:spPr bwMode="auto">
          <a:xfrm>
            <a:off x="6111875" y="2177159"/>
            <a:ext cx="360363" cy="358775"/>
          </a:xfrm>
          <a:custGeom>
            <a:avLst/>
            <a:gdLst>
              <a:gd name="T0" fmla="+- 0 10800 87"/>
              <a:gd name="T1" fmla="*/ T0 w 21426"/>
              <a:gd name="T2" fmla="+- 0 10799 73"/>
              <a:gd name="T3" fmla="*/ 10799 h 21453"/>
              <a:gd name="T4" fmla="+- 0 10800 87"/>
              <a:gd name="T5" fmla="*/ T4 w 21426"/>
              <a:gd name="T6" fmla="+- 0 10799 73"/>
              <a:gd name="T7" fmla="*/ 10799 h 21453"/>
              <a:gd name="T8" fmla="+- 0 10800 87"/>
              <a:gd name="T9" fmla="*/ T8 w 21426"/>
              <a:gd name="T10" fmla="+- 0 10799 73"/>
              <a:gd name="T11" fmla="*/ 10799 h 21453"/>
              <a:gd name="T12" fmla="+- 0 10800 87"/>
              <a:gd name="T13" fmla="*/ T12 w 21426"/>
              <a:gd name="T14" fmla="+- 0 10799 73"/>
              <a:gd name="T15" fmla="*/ 10799 h 21453"/>
            </a:gdLst>
            <a:ahLst/>
            <a:cxnLst>
              <a:cxn ang="0">
                <a:pos x="T1" y="T3"/>
              </a:cxn>
              <a:cxn ang="0">
                <a:pos x="T5" y="T7"/>
              </a:cxn>
              <a:cxn ang="0">
                <a:pos x="T9" y="T11"/>
              </a:cxn>
              <a:cxn ang="0">
                <a:pos x="T13" y="T15"/>
              </a:cxn>
            </a:cxnLst>
            <a:rect l="0" t="0" r="r" b="b"/>
            <a:pathLst>
              <a:path w="21426" h="21453">
                <a:moveTo>
                  <a:pt x="8034" y="20112"/>
                </a:moveTo>
                <a:cubicBezTo>
                  <a:pt x="5816" y="17892"/>
                  <a:pt x="3556" y="15628"/>
                  <a:pt x="1338" y="13408"/>
                </a:cubicBezTo>
                <a:cubicBezTo>
                  <a:pt x="3241" y="7240"/>
                  <a:pt x="11488" y="7509"/>
                  <a:pt x="13391" y="1341"/>
                </a:cubicBezTo>
                <a:cubicBezTo>
                  <a:pt x="15609" y="3560"/>
                  <a:pt x="17869" y="5825"/>
                  <a:pt x="20087" y="8045"/>
                </a:cubicBezTo>
                <a:cubicBezTo>
                  <a:pt x="18184" y="14212"/>
                  <a:pt x="9937" y="13944"/>
                  <a:pt x="8034" y="20112"/>
                </a:cubicBezTo>
                <a:moveTo>
                  <a:pt x="21034" y="7097"/>
                </a:moveTo>
                <a:lnTo>
                  <a:pt x="14338" y="393"/>
                </a:lnTo>
                <a:cubicBezTo>
                  <a:pt x="14006" y="60"/>
                  <a:pt x="13525" y="-73"/>
                  <a:pt x="13069" y="39"/>
                </a:cubicBezTo>
                <a:cubicBezTo>
                  <a:pt x="12828" y="98"/>
                  <a:pt x="12614" y="222"/>
                  <a:pt x="12444" y="393"/>
                </a:cubicBezTo>
                <a:cubicBezTo>
                  <a:pt x="12292" y="545"/>
                  <a:pt x="12177" y="733"/>
                  <a:pt x="12112" y="944"/>
                </a:cubicBezTo>
                <a:cubicBezTo>
                  <a:pt x="11808" y="1929"/>
                  <a:pt x="11283" y="2785"/>
                  <a:pt x="10507" y="3562"/>
                </a:cubicBezTo>
                <a:cubicBezTo>
                  <a:pt x="9471" y="4598"/>
                  <a:pt x="8121" y="5384"/>
                  <a:pt x="6693" y="6214"/>
                </a:cubicBezTo>
                <a:cubicBezTo>
                  <a:pt x="5177" y="7094"/>
                  <a:pt x="3611" y="8006"/>
                  <a:pt x="2328" y="9290"/>
                </a:cubicBezTo>
                <a:cubicBezTo>
                  <a:pt x="1237" y="10383"/>
                  <a:pt x="493" y="11600"/>
                  <a:pt x="59" y="13011"/>
                </a:cubicBezTo>
                <a:cubicBezTo>
                  <a:pt x="-87" y="13488"/>
                  <a:pt x="40" y="14004"/>
                  <a:pt x="391" y="14356"/>
                </a:cubicBezTo>
                <a:lnTo>
                  <a:pt x="7087" y="21060"/>
                </a:lnTo>
                <a:cubicBezTo>
                  <a:pt x="7419" y="21393"/>
                  <a:pt x="7900" y="21526"/>
                  <a:pt x="8356" y="21414"/>
                </a:cubicBezTo>
                <a:cubicBezTo>
                  <a:pt x="8597" y="21354"/>
                  <a:pt x="8811" y="21231"/>
                  <a:pt x="8981" y="21060"/>
                </a:cubicBezTo>
                <a:cubicBezTo>
                  <a:pt x="9133" y="20908"/>
                  <a:pt x="9248" y="20720"/>
                  <a:pt x="9314" y="20508"/>
                </a:cubicBezTo>
                <a:cubicBezTo>
                  <a:pt x="9617" y="19523"/>
                  <a:pt x="10142" y="18667"/>
                  <a:pt x="10918" y="17890"/>
                </a:cubicBezTo>
                <a:cubicBezTo>
                  <a:pt x="11954" y="16853"/>
                  <a:pt x="13304" y="16069"/>
                  <a:pt x="14733" y="15239"/>
                </a:cubicBezTo>
                <a:cubicBezTo>
                  <a:pt x="16248" y="14357"/>
                  <a:pt x="17814" y="13446"/>
                  <a:pt x="19097" y="12162"/>
                </a:cubicBezTo>
                <a:cubicBezTo>
                  <a:pt x="20188" y="11070"/>
                  <a:pt x="20932" y="9852"/>
                  <a:pt x="21366" y="8440"/>
                </a:cubicBezTo>
                <a:cubicBezTo>
                  <a:pt x="21512" y="7965"/>
                  <a:pt x="21385" y="7448"/>
                  <a:pt x="21034" y="7097"/>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4" name="AutoShape 53"/>
          <p:cNvSpPr/>
          <p:nvPr/>
        </p:nvSpPr>
        <p:spPr bwMode="auto">
          <a:xfrm>
            <a:off x="6248400" y="2306540"/>
            <a:ext cx="96838" cy="100012"/>
          </a:xfrm>
          <a:custGeom>
            <a:avLst/>
            <a:gdLst>
              <a:gd name="T0" fmla="+- 0 10801 59"/>
              <a:gd name="T1" fmla="*/ T0 w 21484"/>
              <a:gd name="T2" fmla="+- 0 10799 41"/>
              <a:gd name="T3" fmla="*/ 10799 h 21516"/>
              <a:gd name="T4" fmla="+- 0 10801 59"/>
              <a:gd name="T5" fmla="*/ T4 w 21484"/>
              <a:gd name="T6" fmla="+- 0 10799 41"/>
              <a:gd name="T7" fmla="*/ 10799 h 21516"/>
              <a:gd name="T8" fmla="+- 0 10801 59"/>
              <a:gd name="T9" fmla="*/ T8 w 21484"/>
              <a:gd name="T10" fmla="+- 0 10799 41"/>
              <a:gd name="T11" fmla="*/ 10799 h 21516"/>
              <a:gd name="T12" fmla="+- 0 10801 59"/>
              <a:gd name="T13" fmla="*/ T12 w 21484"/>
              <a:gd name="T14" fmla="+- 0 10799 41"/>
              <a:gd name="T15" fmla="*/ 10799 h 21516"/>
            </a:gdLst>
            <a:ahLst/>
            <a:cxnLst>
              <a:cxn ang="0">
                <a:pos x="T1" y="T3"/>
              </a:cxn>
              <a:cxn ang="0">
                <a:pos x="T5" y="T7"/>
              </a:cxn>
              <a:cxn ang="0">
                <a:pos x="T9" y="T11"/>
              </a:cxn>
              <a:cxn ang="0">
                <a:pos x="T13" y="T15"/>
              </a:cxn>
            </a:cxnLst>
            <a:rect l="0" t="0" r="r" b="b"/>
            <a:pathLst>
              <a:path w="21484" h="21516">
                <a:moveTo>
                  <a:pt x="17511" y="14987"/>
                </a:moveTo>
                <a:cubicBezTo>
                  <a:pt x="17287" y="15384"/>
                  <a:pt x="17032" y="15740"/>
                  <a:pt x="16731" y="16049"/>
                </a:cubicBezTo>
                <a:cubicBezTo>
                  <a:pt x="15340" y="14692"/>
                  <a:pt x="13947" y="13205"/>
                  <a:pt x="12559" y="11675"/>
                </a:cubicBezTo>
                <a:cubicBezTo>
                  <a:pt x="12912" y="11521"/>
                  <a:pt x="13287" y="11362"/>
                  <a:pt x="13689" y="11198"/>
                </a:cubicBezTo>
                <a:cubicBezTo>
                  <a:pt x="14092" y="11034"/>
                  <a:pt x="14494" y="10927"/>
                  <a:pt x="14895" y="10861"/>
                </a:cubicBezTo>
                <a:cubicBezTo>
                  <a:pt x="15308" y="10801"/>
                  <a:pt x="15715" y="10819"/>
                  <a:pt x="16122" y="10913"/>
                </a:cubicBezTo>
                <a:cubicBezTo>
                  <a:pt x="16527" y="11011"/>
                  <a:pt x="16909" y="11222"/>
                  <a:pt x="17262" y="11554"/>
                </a:cubicBezTo>
                <a:cubicBezTo>
                  <a:pt x="17612" y="11890"/>
                  <a:pt x="17835" y="12244"/>
                  <a:pt x="17923" y="12620"/>
                </a:cubicBezTo>
                <a:cubicBezTo>
                  <a:pt x="18020" y="13004"/>
                  <a:pt x="18025" y="13392"/>
                  <a:pt x="17958" y="13789"/>
                </a:cubicBezTo>
                <a:cubicBezTo>
                  <a:pt x="17883" y="14187"/>
                  <a:pt x="17738" y="14585"/>
                  <a:pt x="17511" y="14987"/>
                </a:cubicBezTo>
                <a:moveTo>
                  <a:pt x="5799" y="10193"/>
                </a:moveTo>
                <a:cubicBezTo>
                  <a:pt x="5096" y="10221"/>
                  <a:pt x="4482" y="9996"/>
                  <a:pt x="3946" y="9496"/>
                </a:cubicBezTo>
                <a:cubicBezTo>
                  <a:pt x="3717" y="9285"/>
                  <a:pt x="3558" y="9028"/>
                  <a:pt x="3461" y="8724"/>
                </a:cubicBezTo>
                <a:cubicBezTo>
                  <a:pt x="3359" y="8420"/>
                  <a:pt x="3326" y="8088"/>
                  <a:pt x="3366" y="7723"/>
                </a:cubicBezTo>
                <a:cubicBezTo>
                  <a:pt x="3397" y="7363"/>
                  <a:pt x="3509" y="6989"/>
                  <a:pt x="3703" y="6610"/>
                </a:cubicBezTo>
                <a:cubicBezTo>
                  <a:pt x="3889" y="6231"/>
                  <a:pt x="4160" y="5852"/>
                  <a:pt x="4510" y="5487"/>
                </a:cubicBezTo>
                <a:cubicBezTo>
                  <a:pt x="5768" y="6694"/>
                  <a:pt x="7022" y="8018"/>
                  <a:pt x="8282" y="9388"/>
                </a:cubicBezTo>
                <a:cubicBezTo>
                  <a:pt x="7330" y="9893"/>
                  <a:pt x="6501" y="10164"/>
                  <a:pt x="5799" y="10193"/>
                </a:cubicBezTo>
                <a:moveTo>
                  <a:pt x="19678" y="8570"/>
                </a:moveTo>
                <a:cubicBezTo>
                  <a:pt x="18868" y="7915"/>
                  <a:pt x="18055" y="7470"/>
                  <a:pt x="17235" y="7250"/>
                </a:cubicBezTo>
                <a:cubicBezTo>
                  <a:pt x="16421" y="7031"/>
                  <a:pt x="15603" y="6942"/>
                  <a:pt x="14779" y="6998"/>
                </a:cubicBezTo>
                <a:cubicBezTo>
                  <a:pt x="13964" y="7059"/>
                  <a:pt x="13130" y="7236"/>
                  <a:pt x="12296" y="7545"/>
                </a:cubicBezTo>
                <a:cubicBezTo>
                  <a:pt x="11462" y="7859"/>
                  <a:pt x="10625" y="8200"/>
                  <a:pt x="9782" y="8593"/>
                </a:cubicBezTo>
                <a:cubicBezTo>
                  <a:pt x="8448" y="7115"/>
                  <a:pt x="7114" y="5658"/>
                  <a:pt x="5778" y="4299"/>
                </a:cubicBezTo>
                <a:cubicBezTo>
                  <a:pt x="6382" y="3775"/>
                  <a:pt x="6963" y="3509"/>
                  <a:pt x="7526" y="3490"/>
                </a:cubicBezTo>
                <a:cubicBezTo>
                  <a:pt x="8088" y="3467"/>
                  <a:pt x="8631" y="3523"/>
                  <a:pt x="9145" y="3649"/>
                </a:cubicBezTo>
                <a:cubicBezTo>
                  <a:pt x="9669" y="3775"/>
                  <a:pt x="10149" y="3883"/>
                  <a:pt x="10590" y="3967"/>
                </a:cubicBezTo>
                <a:cubicBezTo>
                  <a:pt x="11038" y="4051"/>
                  <a:pt x="11424" y="3958"/>
                  <a:pt x="11765" y="3682"/>
                </a:cubicBezTo>
                <a:cubicBezTo>
                  <a:pt x="12123" y="3382"/>
                  <a:pt x="12321" y="2994"/>
                  <a:pt x="12351" y="2526"/>
                </a:cubicBezTo>
                <a:cubicBezTo>
                  <a:pt x="12376" y="2054"/>
                  <a:pt x="12189" y="1596"/>
                  <a:pt x="11782" y="1147"/>
                </a:cubicBezTo>
                <a:cubicBezTo>
                  <a:pt x="11258" y="569"/>
                  <a:pt x="10630" y="216"/>
                  <a:pt x="9872" y="85"/>
                </a:cubicBezTo>
                <a:cubicBezTo>
                  <a:pt x="9126" y="-41"/>
                  <a:pt x="8358" y="-30"/>
                  <a:pt x="7564" y="136"/>
                </a:cubicBezTo>
                <a:cubicBezTo>
                  <a:pt x="6780" y="309"/>
                  <a:pt x="6032" y="595"/>
                  <a:pt x="5324" y="997"/>
                </a:cubicBezTo>
                <a:cubicBezTo>
                  <a:pt x="4617" y="1399"/>
                  <a:pt x="4048" y="1811"/>
                  <a:pt x="3626" y="2213"/>
                </a:cubicBezTo>
                <a:cubicBezTo>
                  <a:pt x="3464" y="2066"/>
                  <a:pt x="3302" y="1918"/>
                  <a:pt x="3141" y="1773"/>
                </a:cubicBezTo>
                <a:cubicBezTo>
                  <a:pt x="2963" y="1614"/>
                  <a:pt x="2739" y="1530"/>
                  <a:pt x="2471" y="1535"/>
                </a:cubicBezTo>
                <a:cubicBezTo>
                  <a:pt x="2200" y="1535"/>
                  <a:pt x="1977" y="1647"/>
                  <a:pt x="1793" y="1853"/>
                </a:cubicBezTo>
                <a:cubicBezTo>
                  <a:pt x="1615" y="2054"/>
                  <a:pt x="1530" y="2288"/>
                  <a:pt x="1565" y="2536"/>
                </a:cubicBezTo>
                <a:cubicBezTo>
                  <a:pt x="1589" y="2793"/>
                  <a:pt x="1696" y="2989"/>
                  <a:pt x="1880" y="3139"/>
                </a:cubicBezTo>
                <a:cubicBezTo>
                  <a:pt x="2044" y="3270"/>
                  <a:pt x="2203" y="3401"/>
                  <a:pt x="2364" y="3537"/>
                </a:cubicBezTo>
                <a:cubicBezTo>
                  <a:pt x="1731" y="4276"/>
                  <a:pt x="1207" y="5094"/>
                  <a:pt x="795" y="5957"/>
                </a:cubicBezTo>
                <a:cubicBezTo>
                  <a:pt x="378" y="6820"/>
                  <a:pt x="130" y="7676"/>
                  <a:pt x="37" y="8509"/>
                </a:cubicBezTo>
                <a:cubicBezTo>
                  <a:pt x="-59" y="9346"/>
                  <a:pt x="33" y="10113"/>
                  <a:pt x="298" y="10824"/>
                </a:cubicBezTo>
                <a:cubicBezTo>
                  <a:pt x="566" y="11540"/>
                  <a:pt x="1056" y="12148"/>
                  <a:pt x="1774" y="12723"/>
                </a:cubicBezTo>
                <a:cubicBezTo>
                  <a:pt x="2942" y="13658"/>
                  <a:pt x="4321" y="14056"/>
                  <a:pt x="5915" y="13967"/>
                </a:cubicBezTo>
                <a:cubicBezTo>
                  <a:pt x="7507" y="13874"/>
                  <a:pt x="9223" y="13415"/>
                  <a:pt x="11064" y="12461"/>
                </a:cubicBezTo>
                <a:cubicBezTo>
                  <a:pt x="12532" y="14093"/>
                  <a:pt x="14002" y="15716"/>
                  <a:pt x="15470" y="17223"/>
                </a:cubicBezTo>
                <a:cubicBezTo>
                  <a:pt x="14849" y="17728"/>
                  <a:pt x="14305" y="18018"/>
                  <a:pt x="13826" y="18111"/>
                </a:cubicBezTo>
                <a:cubicBezTo>
                  <a:pt x="13344" y="18210"/>
                  <a:pt x="12917" y="18200"/>
                  <a:pt x="12530" y="18088"/>
                </a:cubicBezTo>
                <a:cubicBezTo>
                  <a:pt x="12142" y="17971"/>
                  <a:pt x="11782" y="17803"/>
                  <a:pt x="11455" y="17587"/>
                </a:cubicBezTo>
                <a:cubicBezTo>
                  <a:pt x="11125" y="17368"/>
                  <a:pt x="10799" y="17181"/>
                  <a:pt x="10474" y="17026"/>
                </a:cubicBezTo>
                <a:cubicBezTo>
                  <a:pt x="10154" y="16872"/>
                  <a:pt x="9823" y="16788"/>
                  <a:pt x="9486" y="16783"/>
                </a:cubicBezTo>
                <a:cubicBezTo>
                  <a:pt x="9145" y="16778"/>
                  <a:pt x="8785" y="16937"/>
                  <a:pt x="8388" y="17265"/>
                </a:cubicBezTo>
                <a:cubicBezTo>
                  <a:pt x="7981" y="17606"/>
                  <a:pt x="7777" y="18004"/>
                  <a:pt x="7777" y="18453"/>
                </a:cubicBezTo>
                <a:cubicBezTo>
                  <a:pt x="7777" y="18897"/>
                  <a:pt x="7991" y="19351"/>
                  <a:pt x="8408" y="19809"/>
                </a:cubicBezTo>
                <a:cubicBezTo>
                  <a:pt x="8830" y="20268"/>
                  <a:pt x="9379" y="20651"/>
                  <a:pt x="10042" y="20955"/>
                </a:cubicBezTo>
                <a:cubicBezTo>
                  <a:pt x="10708" y="21259"/>
                  <a:pt x="11455" y="21451"/>
                  <a:pt x="12279" y="21502"/>
                </a:cubicBezTo>
                <a:cubicBezTo>
                  <a:pt x="13103" y="21559"/>
                  <a:pt x="13970" y="21437"/>
                  <a:pt x="14886" y="21109"/>
                </a:cubicBezTo>
                <a:cubicBezTo>
                  <a:pt x="15807" y="20787"/>
                  <a:pt x="16721" y="20202"/>
                  <a:pt x="17617" y="19332"/>
                </a:cubicBezTo>
                <a:cubicBezTo>
                  <a:pt x="18051" y="19739"/>
                  <a:pt x="18489" y="20127"/>
                  <a:pt x="18921" y="20501"/>
                </a:cubicBezTo>
                <a:cubicBezTo>
                  <a:pt x="19107" y="20656"/>
                  <a:pt x="19328" y="20731"/>
                  <a:pt x="19601" y="20712"/>
                </a:cubicBezTo>
                <a:cubicBezTo>
                  <a:pt x="19861" y="20703"/>
                  <a:pt x="20090" y="20586"/>
                  <a:pt x="20269" y="20375"/>
                </a:cubicBezTo>
                <a:cubicBezTo>
                  <a:pt x="20455" y="20160"/>
                  <a:pt x="20532" y="19921"/>
                  <a:pt x="20503" y="19674"/>
                </a:cubicBezTo>
                <a:cubicBezTo>
                  <a:pt x="20477" y="19421"/>
                  <a:pt x="20371" y="19229"/>
                  <a:pt x="20192" y="19089"/>
                </a:cubicBezTo>
                <a:cubicBezTo>
                  <a:pt x="19755" y="18752"/>
                  <a:pt x="19321" y="18397"/>
                  <a:pt x="18884" y="18022"/>
                </a:cubicBezTo>
                <a:cubicBezTo>
                  <a:pt x="19626" y="17143"/>
                  <a:pt x="20221" y="16217"/>
                  <a:pt x="20664" y="15300"/>
                </a:cubicBezTo>
                <a:cubicBezTo>
                  <a:pt x="21103" y="14379"/>
                  <a:pt x="21367" y="13490"/>
                  <a:pt x="21453" y="12667"/>
                </a:cubicBezTo>
                <a:cubicBezTo>
                  <a:pt x="21540" y="11839"/>
                  <a:pt x="21439" y="11091"/>
                  <a:pt x="21159" y="10412"/>
                </a:cubicBezTo>
                <a:cubicBezTo>
                  <a:pt x="20880" y="9725"/>
                  <a:pt x="20386" y="9135"/>
                  <a:pt x="19678" y="857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5" name="AutoShape 54"/>
          <p:cNvSpPr/>
          <p:nvPr/>
        </p:nvSpPr>
        <p:spPr bwMode="auto">
          <a:xfrm>
            <a:off x="6185282" y="2327971"/>
            <a:ext cx="55563" cy="57150"/>
          </a:xfrm>
          <a:custGeom>
            <a:avLst/>
            <a:gdLst>
              <a:gd name="T0" fmla="+- 0 10791 197"/>
              <a:gd name="T1" fmla="*/ T0 w 21188"/>
              <a:gd name="T2" fmla="+- 0 10794 193"/>
              <a:gd name="T3" fmla="*/ 10794 h 21203"/>
              <a:gd name="T4" fmla="+- 0 10791 197"/>
              <a:gd name="T5" fmla="*/ T4 w 21188"/>
              <a:gd name="T6" fmla="+- 0 10794 193"/>
              <a:gd name="T7" fmla="*/ 10794 h 21203"/>
              <a:gd name="T8" fmla="+- 0 10791 197"/>
              <a:gd name="T9" fmla="*/ T8 w 21188"/>
              <a:gd name="T10" fmla="+- 0 10794 193"/>
              <a:gd name="T11" fmla="*/ 10794 h 21203"/>
              <a:gd name="T12" fmla="+- 0 10791 197"/>
              <a:gd name="T13" fmla="*/ T12 w 21188"/>
              <a:gd name="T14" fmla="+- 0 10794 193"/>
              <a:gd name="T15" fmla="*/ 10794 h 21203"/>
            </a:gdLst>
            <a:ahLst/>
            <a:cxnLst>
              <a:cxn ang="0">
                <a:pos x="T1" y="T3"/>
              </a:cxn>
              <a:cxn ang="0">
                <a:pos x="T5" y="T7"/>
              </a:cxn>
              <a:cxn ang="0">
                <a:pos x="T9" y="T11"/>
              </a:cxn>
              <a:cxn ang="0">
                <a:pos x="T13" y="T15"/>
              </a:cxn>
            </a:cxnLst>
            <a:rect l="0" t="0" r="r" b="b"/>
            <a:pathLst>
              <a:path w="21188" h="21203">
                <a:moveTo>
                  <a:pt x="17615" y="468"/>
                </a:moveTo>
                <a:lnTo>
                  <a:pt x="17606" y="468"/>
                </a:lnTo>
                <a:cubicBezTo>
                  <a:pt x="14870" y="2476"/>
                  <a:pt x="12200" y="4590"/>
                  <a:pt x="9727" y="6958"/>
                </a:cubicBezTo>
                <a:cubicBezTo>
                  <a:pt x="7348" y="9227"/>
                  <a:pt x="5200" y="11619"/>
                  <a:pt x="3329" y="14060"/>
                </a:cubicBezTo>
                <a:lnTo>
                  <a:pt x="341" y="17962"/>
                </a:lnTo>
                <a:lnTo>
                  <a:pt x="350" y="17970"/>
                </a:lnTo>
                <a:cubicBezTo>
                  <a:pt x="-197" y="18786"/>
                  <a:pt x="-106" y="19880"/>
                  <a:pt x="638" y="20590"/>
                </a:cubicBezTo>
                <a:cubicBezTo>
                  <a:pt x="1491" y="21407"/>
                  <a:pt x="2889" y="21407"/>
                  <a:pt x="3746" y="20590"/>
                </a:cubicBezTo>
                <a:cubicBezTo>
                  <a:pt x="3877" y="20460"/>
                  <a:pt x="3984" y="20321"/>
                  <a:pt x="4069" y="20174"/>
                </a:cubicBezTo>
                <a:lnTo>
                  <a:pt x="6867" y="16517"/>
                </a:lnTo>
                <a:cubicBezTo>
                  <a:pt x="8601" y="14255"/>
                  <a:pt x="10606" y="12027"/>
                  <a:pt x="12824" y="9913"/>
                </a:cubicBezTo>
                <a:cubicBezTo>
                  <a:pt x="15281" y="7570"/>
                  <a:pt x="17557" y="5758"/>
                  <a:pt x="20329" y="3749"/>
                </a:cubicBezTo>
                <a:lnTo>
                  <a:pt x="20321" y="3741"/>
                </a:lnTo>
                <a:cubicBezTo>
                  <a:pt x="20400" y="3684"/>
                  <a:pt x="20473" y="3635"/>
                  <a:pt x="20543" y="3570"/>
                </a:cubicBezTo>
                <a:cubicBezTo>
                  <a:pt x="21402" y="2753"/>
                  <a:pt x="21402" y="1427"/>
                  <a:pt x="20543" y="606"/>
                </a:cubicBezTo>
                <a:cubicBezTo>
                  <a:pt x="19742" y="-161"/>
                  <a:pt x="18472" y="-193"/>
                  <a:pt x="17615" y="468"/>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6" name="AutoShape 55"/>
          <p:cNvSpPr/>
          <p:nvPr/>
        </p:nvSpPr>
        <p:spPr bwMode="auto">
          <a:xfrm>
            <a:off x="6366186" y="2302762"/>
            <a:ext cx="55563" cy="57150"/>
          </a:xfrm>
          <a:custGeom>
            <a:avLst/>
            <a:gdLst>
              <a:gd name="T0" fmla="+- 0 10803 213"/>
              <a:gd name="T1" fmla="*/ T0 w 21180"/>
              <a:gd name="T2" fmla="+- 0 10801 203"/>
              <a:gd name="T3" fmla="*/ 10801 h 21196"/>
              <a:gd name="T4" fmla="+- 0 10803 213"/>
              <a:gd name="T5" fmla="*/ T4 w 21180"/>
              <a:gd name="T6" fmla="+- 0 10801 203"/>
              <a:gd name="T7" fmla="*/ 10801 h 21196"/>
              <a:gd name="T8" fmla="+- 0 10803 213"/>
              <a:gd name="T9" fmla="*/ T8 w 21180"/>
              <a:gd name="T10" fmla="+- 0 10801 203"/>
              <a:gd name="T11" fmla="*/ 10801 h 21196"/>
              <a:gd name="T12" fmla="+- 0 10803 213"/>
              <a:gd name="T13" fmla="*/ T12 w 21180"/>
              <a:gd name="T14" fmla="+- 0 10801 203"/>
              <a:gd name="T15" fmla="*/ 10801 h 21196"/>
            </a:gdLst>
            <a:ahLst/>
            <a:cxnLst>
              <a:cxn ang="0">
                <a:pos x="T1" y="T3"/>
              </a:cxn>
              <a:cxn ang="0">
                <a:pos x="T5" y="T7"/>
              </a:cxn>
              <a:cxn ang="0">
                <a:pos x="T9" y="T11"/>
              </a:cxn>
              <a:cxn ang="0">
                <a:pos x="T13" y="T15"/>
              </a:cxn>
            </a:cxnLst>
            <a:rect l="0" t="0" r="r" b="b"/>
            <a:pathLst>
              <a:path w="21180" h="21196">
                <a:moveTo>
                  <a:pt x="8372" y="11356"/>
                </a:moveTo>
                <a:cubicBezTo>
                  <a:pt x="6122" y="13508"/>
                  <a:pt x="3675" y="15444"/>
                  <a:pt x="1144" y="17292"/>
                </a:cubicBezTo>
                <a:cubicBezTo>
                  <a:pt x="963" y="17388"/>
                  <a:pt x="786" y="17493"/>
                  <a:pt x="637" y="17645"/>
                </a:cubicBezTo>
                <a:cubicBezTo>
                  <a:pt x="-213" y="18457"/>
                  <a:pt x="-213" y="19774"/>
                  <a:pt x="637" y="20585"/>
                </a:cubicBezTo>
                <a:cubicBezTo>
                  <a:pt x="1464" y="21380"/>
                  <a:pt x="2796" y="21397"/>
                  <a:pt x="3652" y="20641"/>
                </a:cubicBezTo>
                <a:lnTo>
                  <a:pt x="3665" y="20649"/>
                </a:lnTo>
                <a:cubicBezTo>
                  <a:pt x="6364" y="18673"/>
                  <a:pt x="8988" y="16581"/>
                  <a:pt x="11419" y="14263"/>
                </a:cubicBezTo>
                <a:cubicBezTo>
                  <a:pt x="13759" y="12030"/>
                  <a:pt x="15873" y="9685"/>
                  <a:pt x="17715" y="7283"/>
                </a:cubicBezTo>
                <a:lnTo>
                  <a:pt x="20663" y="3427"/>
                </a:lnTo>
                <a:lnTo>
                  <a:pt x="20654" y="3419"/>
                </a:lnTo>
                <a:cubicBezTo>
                  <a:pt x="21386" y="2600"/>
                  <a:pt x="21357" y="1379"/>
                  <a:pt x="20541" y="608"/>
                </a:cubicBezTo>
                <a:cubicBezTo>
                  <a:pt x="19697" y="-203"/>
                  <a:pt x="18323" y="-203"/>
                  <a:pt x="17468" y="608"/>
                </a:cubicBezTo>
                <a:cubicBezTo>
                  <a:pt x="17313" y="760"/>
                  <a:pt x="17197" y="937"/>
                  <a:pt x="17094" y="1114"/>
                </a:cubicBezTo>
                <a:lnTo>
                  <a:pt x="14228" y="4857"/>
                </a:lnTo>
                <a:cubicBezTo>
                  <a:pt x="12526" y="7090"/>
                  <a:pt x="10552" y="9275"/>
                  <a:pt x="8372" y="11356"/>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57" name="组合 56"/>
          <p:cNvGrpSpPr/>
          <p:nvPr/>
        </p:nvGrpSpPr>
        <p:grpSpPr>
          <a:xfrm>
            <a:off x="5394312" y="2176964"/>
            <a:ext cx="359165" cy="359165"/>
            <a:chOff x="5394312" y="2141343"/>
            <a:chExt cx="359165" cy="359165"/>
          </a:xfrm>
          <a:solidFill>
            <a:schemeClr val="bg1"/>
          </a:solidFill>
        </p:grpSpPr>
        <p:sp>
          <p:nvSpPr>
            <p:cNvPr id="5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61" name="AutoShape 59"/>
          <p:cNvSpPr/>
          <p:nvPr/>
        </p:nvSpPr>
        <p:spPr bwMode="auto">
          <a:xfrm>
            <a:off x="4675188" y="2177159"/>
            <a:ext cx="360362" cy="358775"/>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2" name="AutoShape 60"/>
          <p:cNvSpPr/>
          <p:nvPr/>
        </p:nvSpPr>
        <p:spPr bwMode="auto">
          <a:xfrm>
            <a:off x="8437563" y="1522413"/>
            <a:ext cx="22225" cy="238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69" y="21599"/>
                  <a:pt x="21600" y="16769"/>
                  <a:pt x="21600" y="10800"/>
                </a:cubicBezTo>
                <a:cubicBezTo>
                  <a:pt x="21600" y="4819"/>
                  <a:pt x="16769" y="0"/>
                  <a:pt x="10800" y="0"/>
                </a:cubicBezTo>
                <a:cubicBezTo>
                  <a:pt x="4830" y="0"/>
                  <a:pt x="0" y="4819"/>
                  <a:pt x="0" y="10800"/>
                </a:cubicBezTo>
                <a:cubicBezTo>
                  <a:pt x="0" y="16769"/>
                  <a:pt x="4830" y="21599"/>
                  <a:pt x="10800" y="2159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3" name="AutoShape 61"/>
          <p:cNvSpPr/>
          <p:nvPr/>
        </p:nvSpPr>
        <p:spPr bwMode="auto">
          <a:xfrm>
            <a:off x="8437563" y="1658938"/>
            <a:ext cx="22225" cy="206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30"/>
                  <a:pt x="0" y="10800"/>
                </a:cubicBezTo>
                <a:cubicBezTo>
                  <a:pt x="0" y="16769"/>
                  <a:pt x="4830" y="21599"/>
                  <a:pt x="10800" y="21599"/>
                </a:cubicBezTo>
                <a:cubicBezTo>
                  <a:pt x="16769" y="21599"/>
                  <a:pt x="21600" y="16769"/>
                  <a:pt x="21600" y="10800"/>
                </a:cubicBezTo>
                <a:cubicBezTo>
                  <a:pt x="21600" y="4830"/>
                  <a:pt x="16769"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4" name="AutoShape 62"/>
          <p:cNvSpPr/>
          <p:nvPr/>
        </p:nvSpPr>
        <p:spPr bwMode="auto">
          <a:xfrm>
            <a:off x="8369300"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0" y="0"/>
                  <a:pt x="0" y="4819"/>
                  <a:pt x="0" y="10800"/>
                </a:cubicBezTo>
                <a:cubicBezTo>
                  <a:pt x="0" y="16769"/>
                  <a:pt x="4830" y="21599"/>
                  <a:pt x="10800" y="21599"/>
                </a:cubicBezTo>
                <a:cubicBezTo>
                  <a:pt x="16769" y="21599"/>
                  <a:pt x="21600" y="16769"/>
                  <a:pt x="21600" y="10800"/>
                </a:cubicBezTo>
                <a:cubicBezTo>
                  <a:pt x="21600" y="4819"/>
                  <a:pt x="16769"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5" name="AutoShape 63"/>
          <p:cNvSpPr/>
          <p:nvPr/>
        </p:nvSpPr>
        <p:spPr bwMode="auto">
          <a:xfrm>
            <a:off x="8504238" y="1590675"/>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4830" y="21599"/>
                  <a:pt x="10800" y="21599"/>
                </a:cubicBezTo>
                <a:cubicBezTo>
                  <a:pt x="16769" y="21599"/>
                  <a:pt x="21600" y="16769"/>
                  <a:pt x="21600" y="10800"/>
                </a:cubicBezTo>
                <a:cubicBezTo>
                  <a:pt x="21600" y="4819"/>
                  <a:pt x="16769" y="0"/>
                  <a:pt x="10800" y="0"/>
                </a:cubicBezTo>
                <a:cubicBezTo>
                  <a:pt x="4830" y="0"/>
                  <a:pt x="0" y="4819"/>
                  <a:pt x="0" y="1080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6" name="AutoShape 64"/>
          <p:cNvSpPr/>
          <p:nvPr/>
        </p:nvSpPr>
        <p:spPr bwMode="auto">
          <a:xfrm>
            <a:off x="8391525" y="1635125"/>
            <a:ext cx="22225" cy="23813"/>
          </a:xfrm>
          <a:custGeom>
            <a:avLst/>
            <a:gdLst>
              <a:gd name="T0" fmla="+- 0 10802 965"/>
              <a:gd name="T1" fmla="*/ T0 w 19675"/>
              <a:gd name="T2" fmla="+- 0 10800 961"/>
              <a:gd name="T3" fmla="*/ 10800 h 19678"/>
              <a:gd name="T4" fmla="+- 0 10802 965"/>
              <a:gd name="T5" fmla="*/ T4 w 19675"/>
              <a:gd name="T6" fmla="+- 0 10800 961"/>
              <a:gd name="T7" fmla="*/ 10800 h 19678"/>
              <a:gd name="T8" fmla="+- 0 10802 965"/>
              <a:gd name="T9" fmla="*/ T8 w 19675"/>
              <a:gd name="T10" fmla="+- 0 10800 961"/>
              <a:gd name="T11" fmla="*/ 10800 h 19678"/>
              <a:gd name="T12" fmla="+- 0 10802 965"/>
              <a:gd name="T13" fmla="*/ T12 w 19675"/>
              <a:gd name="T14" fmla="+- 0 10800 961"/>
              <a:gd name="T15" fmla="*/ 10800 h 19678"/>
            </a:gdLst>
            <a:ahLst/>
            <a:cxnLst>
              <a:cxn ang="0">
                <a:pos x="T1" y="T3"/>
              </a:cxn>
              <a:cxn ang="0">
                <a:pos x="T5" y="T7"/>
              </a:cxn>
              <a:cxn ang="0">
                <a:pos x="T9" y="T11"/>
              </a:cxn>
              <a:cxn ang="0">
                <a:pos x="T13" y="T15"/>
              </a:cxn>
            </a:cxnLst>
            <a:rect l="0" t="0" r="r" b="b"/>
            <a:pathLst>
              <a:path w="19675" h="19678">
                <a:moveTo>
                  <a:pt x="2894" y="2882"/>
                </a:moveTo>
                <a:cubicBezTo>
                  <a:pt x="-965" y="6725"/>
                  <a:pt x="-965" y="12952"/>
                  <a:pt x="2894" y="16795"/>
                </a:cubicBezTo>
                <a:cubicBezTo>
                  <a:pt x="6734" y="20638"/>
                  <a:pt x="12935" y="20638"/>
                  <a:pt x="16794" y="16795"/>
                </a:cubicBezTo>
                <a:cubicBezTo>
                  <a:pt x="20634" y="12952"/>
                  <a:pt x="20634" y="6725"/>
                  <a:pt x="16794" y="2882"/>
                </a:cubicBezTo>
                <a:cubicBezTo>
                  <a:pt x="12935" y="-961"/>
                  <a:pt x="6734" y="-961"/>
                  <a:pt x="2894" y="2882"/>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7" name="AutoShape 65"/>
          <p:cNvSpPr/>
          <p:nvPr/>
        </p:nvSpPr>
        <p:spPr bwMode="auto">
          <a:xfrm>
            <a:off x="8391525" y="1546225"/>
            <a:ext cx="22225" cy="22225"/>
          </a:xfrm>
          <a:custGeom>
            <a:avLst/>
            <a:gdLst>
              <a:gd name="T0" fmla="+- 0 10801 962"/>
              <a:gd name="T1" fmla="*/ T0 w 19678"/>
              <a:gd name="T2" fmla="+- 0 10801 965"/>
              <a:gd name="T3" fmla="*/ 10801 h 19673"/>
              <a:gd name="T4" fmla="+- 0 10801 962"/>
              <a:gd name="T5" fmla="*/ T4 w 19678"/>
              <a:gd name="T6" fmla="+- 0 10801 965"/>
              <a:gd name="T7" fmla="*/ 10801 h 19673"/>
              <a:gd name="T8" fmla="+- 0 10801 962"/>
              <a:gd name="T9" fmla="*/ T8 w 19678"/>
              <a:gd name="T10" fmla="+- 0 10801 965"/>
              <a:gd name="T11" fmla="*/ 10801 h 19673"/>
              <a:gd name="T12" fmla="+- 0 10801 962"/>
              <a:gd name="T13" fmla="*/ T12 w 19678"/>
              <a:gd name="T14" fmla="+- 0 10801 965"/>
              <a:gd name="T15" fmla="*/ 10801 h 19673"/>
            </a:gdLst>
            <a:ahLst/>
            <a:cxnLst>
              <a:cxn ang="0">
                <a:pos x="T1" y="T3"/>
              </a:cxn>
              <a:cxn ang="0">
                <a:pos x="T5" y="T7"/>
              </a:cxn>
              <a:cxn ang="0">
                <a:pos x="T9" y="T11"/>
              </a:cxn>
              <a:cxn ang="0">
                <a:pos x="T13" y="T15"/>
              </a:cxn>
            </a:cxnLst>
            <a:rect l="0" t="0" r="r" b="b"/>
            <a:pathLst>
              <a:path w="19678" h="19673">
                <a:moveTo>
                  <a:pt x="2897" y="2894"/>
                </a:moveTo>
                <a:cubicBezTo>
                  <a:pt x="-962" y="6734"/>
                  <a:pt x="-962" y="12935"/>
                  <a:pt x="2877" y="16785"/>
                </a:cubicBezTo>
                <a:cubicBezTo>
                  <a:pt x="6737" y="20635"/>
                  <a:pt x="12938" y="20635"/>
                  <a:pt x="16797" y="16785"/>
                </a:cubicBezTo>
                <a:cubicBezTo>
                  <a:pt x="20638" y="12935"/>
                  <a:pt x="20638" y="6734"/>
                  <a:pt x="16797" y="2894"/>
                </a:cubicBezTo>
                <a:cubicBezTo>
                  <a:pt x="12938" y="-965"/>
                  <a:pt x="6737" y="-965"/>
                  <a:pt x="2897" y="2894"/>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8" name="AutoShape 66"/>
          <p:cNvSpPr/>
          <p:nvPr/>
        </p:nvSpPr>
        <p:spPr bwMode="auto">
          <a:xfrm>
            <a:off x="8482013" y="1635125"/>
            <a:ext cx="22225" cy="23813"/>
          </a:xfrm>
          <a:custGeom>
            <a:avLst/>
            <a:gdLst>
              <a:gd name="T0" fmla="+- 0 10800 961"/>
              <a:gd name="T1" fmla="*/ T0 w 19678"/>
              <a:gd name="T2" fmla="+- 0 10800 961"/>
              <a:gd name="T3" fmla="*/ 10800 h 19678"/>
              <a:gd name="T4" fmla="+- 0 10800 961"/>
              <a:gd name="T5" fmla="*/ T4 w 19678"/>
              <a:gd name="T6" fmla="+- 0 10800 961"/>
              <a:gd name="T7" fmla="*/ 10800 h 19678"/>
              <a:gd name="T8" fmla="+- 0 10800 961"/>
              <a:gd name="T9" fmla="*/ T8 w 19678"/>
              <a:gd name="T10" fmla="+- 0 10800 961"/>
              <a:gd name="T11" fmla="*/ 10800 h 19678"/>
              <a:gd name="T12" fmla="+- 0 10800 961"/>
              <a:gd name="T13" fmla="*/ T12 w 19678"/>
              <a:gd name="T14" fmla="+- 0 10800 961"/>
              <a:gd name="T15" fmla="*/ 10800 h 19678"/>
            </a:gdLst>
            <a:ahLst/>
            <a:cxnLst>
              <a:cxn ang="0">
                <a:pos x="T1" y="T3"/>
              </a:cxn>
              <a:cxn ang="0">
                <a:pos x="T5" y="T7"/>
              </a:cxn>
              <a:cxn ang="0">
                <a:pos x="T9" y="T11"/>
              </a:cxn>
              <a:cxn ang="0">
                <a:pos x="T13" y="T15"/>
              </a:cxn>
            </a:cxnLst>
            <a:rect l="0" t="0" r="r" b="b"/>
            <a:pathLst>
              <a:path w="19678" h="19678">
                <a:moveTo>
                  <a:pt x="2882" y="2882"/>
                </a:moveTo>
                <a:cubicBezTo>
                  <a:pt x="-961" y="6725"/>
                  <a:pt x="-961" y="12952"/>
                  <a:pt x="2882" y="16795"/>
                </a:cubicBezTo>
                <a:cubicBezTo>
                  <a:pt x="6725" y="20638"/>
                  <a:pt x="12952" y="20638"/>
                  <a:pt x="16795" y="16795"/>
                </a:cubicBezTo>
                <a:cubicBezTo>
                  <a:pt x="20639" y="12952"/>
                  <a:pt x="20639" y="6725"/>
                  <a:pt x="16795" y="2882"/>
                </a:cubicBezTo>
                <a:cubicBezTo>
                  <a:pt x="12952" y="-961"/>
                  <a:pt x="6725" y="-961"/>
                  <a:pt x="2882" y="2882"/>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69" name="AutoShape 67"/>
          <p:cNvSpPr/>
          <p:nvPr/>
        </p:nvSpPr>
        <p:spPr bwMode="auto">
          <a:xfrm>
            <a:off x="8335963" y="1422400"/>
            <a:ext cx="2460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9818" y="16200"/>
                </a:moveTo>
                <a:cubicBezTo>
                  <a:pt x="5486" y="16200"/>
                  <a:pt x="1963" y="13776"/>
                  <a:pt x="1963" y="10800"/>
                </a:cubicBezTo>
                <a:cubicBezTo>
                  <a:pt x="1963" y="7821"/>
                  <a:pt x="5486" y="5400"/>
                  <a:pt x="9818" y="5400"/>
                </a:cubicBezTo>
                <a:cubicBezTo>
                  <a:pt x="14148" y="5400"/>
                  <a:pt x="17672" y="7821"/>
                  <a:pt x="17672" y="10800"/>
                </a:cubicBezTo>
                <a:cubicBezTo>
                  <a:pt x="17672" y="13776"/>
                  <a:pt x="14148" y="16200"/>
                  <a:pt x="9818" y="16200"/>
                </a:cubicBezTo>
                <a:moveTo>
                  <a:pt x="13745" y="20249"/>
                </a:moveTo>
                <a:lnTo>
                  <a:pt x="5890" y="20249"/>
                </a:lnTo>
                <a:lnTo>
                  <a:pt x="4909" y="16613"/>
                </a:lnTo>
                <a:cubicBezTo>
                  <a:pt x="6358" y="17192"/>
                  <a:pt x="8019" y="17549"/>
                  <a:pt x="9818" y="17549"/>
                </a:cubicBezTo>
                <a:cubicBezTo>
                  <a:pt x="11614" y="17549"/>
                  <a:pt x="13277" y="17192"/>
                  <a:pt x="14727" y="16613"/>
                </a:cubicBezTo>
                <a:cubicBezTo>
                  <a:pt x="14727" y="16613"/>
                  <a:pt x="13745" y="20249"/>
                  <a:pt x="13745" y="20249"/>
                </a:cubicBezTo>
                <a:close/>
                <a:moveTo>
                  <a:pt x="5992" y="1350"/>
                </a:moveTo>
                <a:lnTo>
                  <a:pt x="13847" y="1350"/>
                </a:lnTo>
                <a:lnTo>
                  <a:pt x="14828" y="4985"/>
                </a:lnTo>
                <a:cubicBezTo>
                  <a:pt x="13379" y="4406"/>
                  <a:pt x="11718" y="4050"/>
                  <a:pt x="9919" y="4050"/>
                </a:cubicBezTo>
                <a:cubicBezTo>
                  <a:pt x="8123" y="4050"/>
                  <a:pt x="6460" y="4406"/>
                  <a:pt x="5010" y="4985"/>
                </a:cubicBezTo>
                <a:cubicBezTo>
                  <a:pt x="5010" y="4985"/>
                  <a:pt x="5992" y="1350"/>
                  <a:pt x="5992" y="1350"/>
                </a:cubicBezTo>
                <a:close/>
                <a:moveTo>
                  <a:pt x="19636" y="9450"/>
                </a:moveTo>
                <a:cubicBezTo>
                  <a:pt x="19567" y="9450"/>
                  <a:pt x="19509" y="9472"/>
                  <a:pt x="19442" y="9477"/>
                </a:cubicBezTo>
                <a:cubicBezTo>
                  <a:pt x="19101" y="8298"/>
                  <a:pt x="18294" y="7245"/>
                  <a:pt x="17187" y="6376"/>
                </a:cubicBezTo>
                <a:lnTo>
                  <a:pt x="15778" y="1102"/>
                </a:lnTo>
                <a:cubicBezTo>
                  <a:pt x="15605" y="464"/>
                  <a:pt x="14794" y="0"/>
                  <a:pt x="13847" y="0"/>
                </a:cubicBezTo>
                <a:lnTo>
                  <a:pt x="5992" y="0"/>
                </a:lnTo>
                <a:cubicBezTo>
                  <a:pt x="5047" y="0"/>
                  <a:pt x="4236" y="464"/>
                  <a:pt x="4061" y="1102"/>
                </a:cubicBezTo>
                <a:lnTo>
                  <a:pt x="2686" y="6198"/>
                </a:lnTo>
                <a:cubicBezTo>
                  <a:pt x="1037" y="7405"/>
                  <a:pt x="0" y="9012"/>
                  <a:pt x="0" y="10800"/>
                </a:cubicBezTo>
                <a:cubicBezTo>
                  <a:pt x="0" y="12542"/>
                  <a:pt x="995" y="14110"/>
                  <a:pt x="2573" y="15307"/>
                </a:cubicBezTo>
                <a:lnTo>
                  <a:pt x="3959" y="20496"/>
                </a:lnTo>
                <a:cubicBezTo>
                  <a:pt x="4132" y="21135"/>
                  <a:pt x="4943" y="21599"/>
                  <a:pt x="5890" y="21599"/>
                </a:cubicBezTo>
                <a:lnTo>
                  <a:pt x="13745" y="21599"/>
                </a:lnTo>
                <a:cubicBezTo>
                  <a:pt x="14690" y="21599"/>
                  <a:pt x="15501" y="21135"/>
                  <a:pt x="15676" y="20496"/>
                </a:cubicBezTo>
                <a:lnTo>
                  <a:pt x="17074" y="15311"/>
                </a:lnTo>
                <a:cubicBezTo>
                  <a:pt x="18242" y="14426"/>
                  <a:pt x="19089" y="13340"/>
                  <a:pt x="19442" y="12122"/>
                </a:cubicBezTo>
                <a:cubicBezTo>
                  <a:pt x="19509" y="12127"/>
                  <a:pt x="19567" y="12150"/>
                  <a:pt x="19636" y="12150"/>
                </a:cubicBezTo>
                <a:cubicBezTo>
                  <a:pt x="20719" y="12150"/>
                  <a:pt x="21600" y="11544"/>
                  <a:pt x="21600" y="10800"/>
                </a:cubicBezTo>
                <a:cubicBezTo>
                  <a:pt x="21600" y="10053"/>
                  <a:pt x="20719" y="9450"/>
                  <a:pt x="19636" y="945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0" name="AutoShape 68"/>
          <p:cNvSpPr/>
          <p:nvPr/>
        </p:nvSpPr>
        <p:spPr bwMode="auto">
          <a:xfrm>
            <a:off x="8437563" y="1546225"/>
            <a:ext cx="66675" cy="68263"/>
          </a:xfrm>
          <a:custGeom>
            <a:avLst/>
            <a:gdLst>
              <a:gd name="T0" fmla="*/ 10740 w 21481"/>
              <a:gd name="T1" fmla="+- 0 10860 120"/>
              <a:gd name="T2" fmla="*/ 10860 h 21480"/>
              <a:gd name="T3" fmla="*/ 10740 w 21481"/>
              <a:gd name="T4" fmla="+- 0 10860 120"/>
              <a:gd name="T5" fmla="*/ 10860 h 21480"/>
              <a:gd name="T6" fmla="*/ 10740 w 21481"/>
              <a:gd name="T7" fmla="+- 0 10860 120"/>
              <a:gd name="T8" fmla="*/ 10860 h 21480"/>
              <a:gd name="T9" fmla="*/ 10740 w 21481"/>
              <a:gd name="T10" fmla="+- 0 10860 120"/>
              <a:gd name="T11" fmla="*/ 10860 h 21480"/>
            </a:gdLst>
            <a:ahLst/>
            <a:cxnLst>
              <a:cxn ang="0">
                <a:pos x="T0" y="T2"/>
              </a:cxn>
              <a:cxn ang="0">
                <a:pos x="T3" y="T5"/>
              </a:cxn>
              <a:cxn ang="0">
                <a:pos x="T6" y="T8"/>
              </a:cxn>
              <a:cxn ang="0">
                <a:pos x="T9" y="T11"/>
              </a:cxn>
            </a:cxnLst>
            <a:rect l="0" t="0" r="r" b="b"/>
            <a:pathLst>
              <a:path w="21481" h="21480">
                <a:moveTo>
                  <a:pt x="21127" y="346"/>
                </a:moveTo>
                <a:cubicBezTo>
                  <a:pt x="20697" y="-82"/>
                  <a:pt x="20002" y="-120"/>
                  <a:pt x="19516" y="270"/>
                </a:cubicBezTo>
                <a:lnTo>
                  <a:pt x="1055" y="15432"/>
                </a:lnTo>
                <a:cubicBezTo>
                  <a:pt x="375" y="16113"/>
                  <a:pt x="0" y="17012"/>
                  <a:pt x="0" y="17972"/>
                </a:cubicBezTo>
                <a:cubicBezTo>
                  <a:pt x="0" y="18902"/>
                  <a:pt x="361" y="19783"/>
                  <a:pt x="1027" y="20446"/>
                </a:cubicBezTo>
                <a:cubicBezTo>
                  <a:pt x="1694" y="21103"/>
                  <a:pt x="2583" y="21473"/>
                  <a:pt x="3542" y="21479"/>
                </a:cubicBezTo>
                <a:cubicBezTo>
                  <a:pt x="4431" y="21473"/>
                  <a:pt x="5354" y="21144"/>
                  <a:pt x="6028" y="20495"/>
                </a:cubicBezTo>
                <a:lnTo>
                  <a:pt x="12598" y="12627"/>
                </a:lnTo>
                <a:lnTo>
                  <a:pt x="21224" y="1935"/>
                </a:lnTo>
                <a:cubicBezTo>
                  <a:pt x="21600" y="1462"/>
                  <a:pt x="21558" y="771"/>
                  <a:pt x="21127" y="346"/>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71" name="Group 69"/>
          <p:cNvGrpSpPr/>
          <p:nvPr/>
        </p:nvGrpSpPr>
        <p:grpSpPr>
          <a:xfrm>
            <a:off x="7549916" y="1489956"/>
            <a:ext cx="359165" cy="337063"/>
            <a:chOff x="10074275" y="1647825"/>
            <a:chExt cx="464344" cy="435769"/>
          </a:xfrm>
          <a:solidFill>
            <a:schemeClr val="bg1"/>
          </a:solidFill>
        </p:grpSpPr>
        <p:sp>
          <p:nvSpPr>
            <p:cNvPr id="72"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3"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4"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5"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6"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7"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8"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79"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80"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81" name="AutoShape 78"/>
          <p:cNvSpPr/>
          <p:nvPr/>
        </p:nvSpPr>
        <p:spPr bwMode="auto">
          <a:xfrm>
            <a:off x="6842125" y="1422400"/>
            <a:ext cx="3365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18900"/>
                </a:moveTo>
                <a:cubicBezTo>
                  <a:pt x="20160" y="19643"/>
                  <a:pt x="19513" y="20249"/>
                  <a:pt x="18720" y="20249"/>
                </a:cubicBezTo>
                <a:lnTo>
                  <a:pt x="2880" y="20249"/>
                </a:lnTo>
                <a:cubicBezTo>
                  <a:pt x="2086" y="20249"/>
                  <a:pt x="1440" y="19643"/>
                  <a:pt x="1440" y="18900"/>
                </a:cubicBezTo>
                <a:lnTo>
                  <a:pt x="1440" y="2700"/>
                </a:lnTo>
                <a:cubicBezTo>
                  <a:pt x="1440" y="1955"/>
                  <a:pt x="2086" y="1350"/>
                  <a:pt x="2880" y="1350"/>
                </a:cubicBezTo>
                <a:lnTo>
                  <a:pt x="18720" y="1350"/>
                </a:lnTo>
                <a:cubicBezTo>
                  <a:pt x="19513" y="1350"/>
                  <a:pt x="20160" y="1955"/>
                  <a:pt x="20160" y="2700"/>
                </a:cubicBezTo>
                <a:cubicBezTo>
                  <a:pt x="20160" y="2700"/>
                  <a:pt x="20160" y="18900"/>
                  <a:pt x="20160" y="18900"/>
                </a:cubicBezTo>
                <a:close/>
                <a:moveTo>
                  <a:pt x="18720" y="0"/>
                </a:moveTo>
                <a:lnTo>
                  <a:pt x="2880" y="0"/>
                </a:lnTo>
                <a:cubicBezTo>
                  <a:pt x="1289" y="0"/>
                  <a:pt x="0" y="1208"/>
                  <a:pt x="0" y="2700"/>
                </a:cubicBezTo>
                <a:lnTo>
                  <a:pt x="0" y="18900"/>
                </a:lnTo>
                <a:cubicBezTo>
                  <a:pt x="0" y="20391"/>
                  <a:pt x="1289" y="21599"/>
                  <a:pt x="2880" y="21599"/>
                </a:cubicBezTo>
                <a:lnTo>
                  <a:pt x="18720" y="21599"/>
                </a:lnTo>
                <a:cubicBezTo>
                  <a:pt x="20310" y="21599"/>
                  <a:pt x="21599" y="20391"/>
                  <a:pt x="21599" y="18900"/>
                </a:cubicBezTo>
                <a:lnTo>
                  <a:pt x="21599" y="2700"/>
                </a:lnTo>
                <a:cubicBezTo>
                  <a:pt x="21599" y="1208"/>
                  <a:pt x="20310" y="0"/>
                  <a:pt x="1872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82" name="AutoShape 79"/>
          <p:cNvSpPr/>
          <p:nvPr/>
        </p:nvSpPr>
        <p:spPr bwMode="auto">
          <a:xfrm>
            <a:off x="6888163" y="1466850"/>
            <a:ext cx="246062"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18" y="20519"/>
                </a:moveTo>
                <a:lnTo>
                  <a:pt x="14053" y="16248"/>
                </a:lnTo>
                <a:lnTo>
                  <a:pt x="16690" y="12959"/>
                </a:lnTo>
                <a:lnTo>
                  <a:pt x="20618" y="17689"/>
                </a:lnTo>
                <a:lnTo>
                  <a:pt x="20618" y="20519"/>
                </a:lnTo>
                <a:cubicBezTo>
                  <a:pt x="20618" y="20519"/>
                  <a:pt x="17418" y="20519"/>
                  <a:pt x="17418" y="20519"/>
                </a:cubicBezTo>
                <a:close/>
                <a:moveTo>
                  <a:pt x="981" y="11446"/>
                </a:moveTo>
                <a:lnTo>
                  <a:pt x="4909" y="6479"/>
                </a:lnTo>
                <a:lnTo>
                  <a:pt x="12828" y="16353"/>
                </a:lnTo>
                <a:lnTo>
                  <a:pt x="13398" y="17064"/>
                </a:lnTo>
                <a:lnTo>
                  <a:pt x="16109" y="20519"/>
                </a:lnTo>
                <a:lnTo>
                  <a:pt x="981" y="20519"/>
                </a:lnTo>
                <a:cubicBezTo>
                  <a:pt x="981" y="20519"/>
                  <a:pt x="981" y="11446"/>
                  <a:pt x="981" y="11446"/>
                </a:cubicBezTo>
                <a:close/>
                <a:moveTo>
                  <a:pt x="20618" y="1080"/>
                </a:moveTo>
                <a:lnTo>
                  <a:pt x="20618" y="16058"/>
                </a:lnTo>
                <a:lnTo>
                  <a:pt x="17427" y="12244"/>
                </a:lnTo>
                <a:cubicBezTo>
                  <a:pt x="17240" y="12012"/>
                  <a:pt x="16972" y="11879"/>
                  <a:pt x="16690" y="11879"/>
                </a:cubicBezTo>
                <a:cubicBezTo>
                  <a:pt x="16409" y="11879"/>
                  <a:pt x="16141" y="12012"/>
                  <a:pt x="15954" y="12244"/>
                </a:cubicBezTo>
                <a:lnTo>
                  <a:pt x="13399" y="15432"/>
                </a:lnTo>
                <a:lnTo>
                  <a:pt x="5645" y="5764"/>
                </a:lnTo>
                <a:cubicBezTo>
                  <a:pt x="5458" y="5532"/>
                  <a:pt x="5190" y="5400"/>
                  <a:pt x="4909" y="5400"/>
                </a:cubicBezTo>
                <a:cubicBezTo>
                  <a:pt x="4627" y="5400"/>
                  <a:pt x="4359" y="5532"/>
                  <a:pt x="4172" y="5764"/>
                </a:cubicBezTo>
                <a:lnTo>
                  <a:pt x="981" y="9812"/>
                </a:lnTo>
                <a:lnTo>
                  <a:pt x="981" y="1080"/>
                </a:lnTo>
                <a:cubicBezTo>
                  <a:pt x="981" y="1080"/>
                  <a:pt x="20618" y="1080"/>
                  <a:pt x="20618" y="1080"/>
                </a:cubicBezTo>
                <a:close/>
                <a:moveTo>
                  <a:pt x="20618" y="0"/>
                </a:moveTo>
                <a:lnTo>
                  <a:pt x="981" y="0"/>
                </a:lnTo>
                <a:cubicBezTo>
                  <a:pt x="439" y="0"/>
                  <a:pt x="0" y="483"/>
                  <a:pt x="0" y="1080"/>
                </a:cubicBezTo>
                <a:lnTo>
                  <a:pt x="0" y="20519"/>
                </a:lnTo>
                <a:cubicBezTo>
                  <a:pt x="0" y="21116"/>
                  <a:pt x="439" y="21599"/>
                  <a:pt x="981" y="21599"/>
                </a:cubicBezTo>
                <a:lnTo>
                  <a:pt x="20618" y="21599"/>
                </a:lnTo>
                <a:cubicBezTo>
                  <a:pt x="21160" y="21599"/>
                  <a:pt x="21600" y="21116"/>
                  <a:pt x="21600" y="20519"/>
                </a:cubicBezTo>
                <a:lnTo>
                  <a:pt x="21600" y="1080"/>
                </a:lnTo>
                <a:cubicBezTo>
                  <a:pt x="21600" y="483"/>
                  <a:pt x="21160" y="0"/>
                  <a:pt x="20618"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83" name="AutoShape 80"/>
          <p:cNvSpPr/>
          <p:nvPr/>
        </p:nvSpPr>
        <p:spPr bwMode="auto">
          <a:xfrm>
            <a:off x="7021513" y="1501775"/>
            <a:ext cx="68262" cy="666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3600"/>
                </a:moveTo>
                <a:cubicBezTo>
                  <a:pt x="14769" y="3600"/>
                  <a:pt x="17999" y="6827"/>
                  <a:pt x="17999" y="10800"/>
                </a:cubicBezTo>
                <a:cubicBezTo>
                  <a:pt x="17999" y="14769"/>
                  <a:pt x="14769" y="18000"/>
                  <a:pt x="10800" y="18000"/>
                </a:cubicBezTo>
                <a:cubicBezTo>
                  <a:pt x="6830" y="18000"/>
                  <a:pt x="3600" y="14769"/>
                  <a:pt x="3600" y="10800"/>
                </a:cubicBezTo>
                <a:cubicBezTo>
                  <a:pt x="3600" y="6827"/>
                  <a:pt x="6830" y="3600"/>
                  <a:pt x="10800" y="3600"/>
                </a:cubicBezTo>
                <a:moveTo>
                  <a:pt x="10800" y="21599"/>
                </a:moveTo>
                <a:cubicBezTo>
                  <a:pt x="16766" y="21599"/>
                  <a:pt x="21600" y="16762"/>
                  <a:pt x="21600" y="10800"/>
                </a:cubicBezTo>
                <a:cubicBezTo>
                  <a:pt x="21600" y="4833"/>
                  <a:pt x="16766" y="0"/>
                  <a:pt x="10800" y="0"/>
                </a:cubicBezTo>
                <a:cubicBezTo>
                  <a:pt x="4833" y="0"/>
                  <a:pt x="0" y="4833"/>
                  <a:pt x="0" y="10800"/>
                </a:cubicBezTo>
                <a:cubicBezTo>
                  <a:pt x="0" y="16762"/>
                  <a:pt x="4833" y="21599"/>
                  <a:pt x="10800" y="2159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84" name="Group 82"/>
          <p:cNvGrpSpPr/>
          <p:nvPr/>
        </p:nvGrpSpPr>
        <p:grpSpPr>
          <a:xfrm>
            <a:off x="6112643" y="1422398"/>
            <a:ext cx="359165" cy="359165"/>
            <a:chOff x="8216107" y="1647825"/>
            <a:chExt cx="464344" cy="464344"/>
          </a:xfrm>
          <a:solidFill>
            <a:schemeClr val="bg1"/>
          </a:solidFill>
        </p:grpSpPr>
        <p:sp>
          <p:nvSpPr>
            <p:cNvPr id="85" name="AutoShape 81"/>
            <p:cNvSpPr/>
            <p:nvPr/>
          </p:nvSpPr>
          <p:spPr bwMode="auto">
            <a:xfrm>
              <a:off x="8216107" y="164782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86" name="AutoShape 82"/>
            <p:cNvSpPr/>
            <p:nvPr/>
          </p:nvSpPr>
          <p:spPr bwMode="auto">
            <a:xfrm>
              <a:off x="8259763" y="202485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87" name="AutoShape 83"/>
          <p:cNvSpPr/>
          <p:nvPr/>
        </p:nvSpPr>
        <p:spPr bwMode="auto">
          <a:xfrm>
            <a:off x="5394325" y="1477963"/>
            <a:ext cx="358775" cy="2365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1610" y="13990"/>
                </a:moveTo>
                <a:cubicBezTo>
                  <a:pt x="11373" y="14259"/>
                  <a:pt x="11093" y="14400"/>
                  <a:pt x="10800" y="14400"/>
                </a:cubicBezTo>
                <a:cubicBezTo>
                  <a:pt x="10505" y="14400"/>
                  <a:pt x="10225" y="14259"/>
                  <a:pt x="9990" y="13990"/>
                </a:cubicBezTo>
                <a:lnTo>
                  <a:pt x="7198" y="10800"/>
                </a:lnTo>
                <a:lnTo>
                  <a:pt x="6636" y="10157"/>
                </a:lnTo>
                <a:lnTo>
                  <a:pt x="1349" y="4115"/>
                </a:lnTo>
                <a:lnTo>
                  <a:pt x="1349" y="4114"/>
                </a:lnTo>
                <a:cubicBezTo>
                  <a:pt x="1349" y="2980"/>
                  <a:pt x="1955" y="2057"/>
                  <a:pt x="2699" y="2057"/>
                </a:cubicBezTo>
                <a:lnTo>
                  <a:pt x="18899" y="2057"/>
                </a:lnTo>
                <a:cubicBezTo>
                  <a:pt x="19643" y="2057"/>
                  <a:pt x="20249" y="2980"/>
                  <a:pt x="20249" y="4114"/>
                </a:cubicBezTo>
                <a:cubicBezTo>
                  <a:pt x="20249" y="4114"/>
                  <a:pt x="11610" y="13990"/>
                  <a:pt x="11610" y="13990"/>
                </a:cubicBezTo>
                <a:close/>
                <a:moveTo>
                  <a:pt x="20249" y="16198"/>
                </a:moveTo>
                <a:lnTo>
                  <a:pt x="15525" y="10800"/>
                </a:lnTo>
                <a:lnTo>
                  <a:pt x="20249" y="5399"/>
                </a:lnTo>
                <a:cubicBezTo>
                  <a:pt x="20249" y="5399"/>
                  <a:pt x="20249" y="16198"/>
                  <a:pt x="20249" y="16198"/>
                </a:cubicBezTo>
                <a:close/>
                <a:moveTo>
                  <a:pt x="20249" y="17484"/>
                </a:moveTo>
                <a:cubicBezTo>
                  <a:pt x="20249" y="18620"/>
                  <a:pt x="19643" y="19541"/>
                  <a:pt x="18899" y="19541"/>
                </a:cubicBezTo>
                <a:lnTo>
                  <a:pt x="2699" y="19541"/>
                </a:lnTo>
                <a:cubicBezTo>
                  <a:pt x="1955" y="19541"/>
                  <a:pt x="1349" y="18620"/>
                  <a:pt x="1349" y="17484"/>
                </a:cubicBezTo>
                <a:lnTo>
                  <a:pt x="6636" y="11442"/>
                </a:lnTo>
                <a:lnTo>
                  <a:pt x="9585" y="14813"/>
                </a:lnTo>
                <a:cubicBezTo>
                  <a:pt x="9945" y="15222"/>
                  <a:pt x="10372" y="15429"/>
                  <a:pt x="10800" y="15429"/>
                </a:cubicBezTo>
                <a:cubicBezTo>
                  <a:pt x="11228" y="15429"/>
                  <a:pt x="11654" y="15222"/>
                  <a:pt x="12015" y="14813"/>
                </a:cubicBezTo>
                <a:lnTo>
                  <a:pt x="14963" y="11442"/>
                </a:lnTo>
                <a:cubicBezTo>
                  <a:pt x="14963" y="11442"/>
                  <a:pt x="20249" y="17484"/>
                  <a:pt x="20249" y="17484"/>
                </a:cubicBezTo>
                <a:close/>
                <a:moveTo>
                  <a:pt x="1349" y="5399"/>
                </a:moveTo>
                <a:lnTo>
                  <a:pt x="6074" y="10800"/>
                </a:lnTo>
                <a:lnTo>
                  <a:pt x="1349" y="16198"/>
                </a:lnTo>
                <a:cubicBezTo>
                  <a:pt x="1349" y="16198"/>
                  <a:pt x="1349" y="5399"/>
                  <a:pt x="1349" y="5399"/>
                </a:cubicBezTo>
                <a:close/>
                <a:moveTo>
                  <a:pt x="18899" y="0"/>
                </a:moveTo>
                <a:lnTo>
                  <a:pt x="2699" y="0"/>
                </a:lnTo>
                <a:cubicBezTo>
                  <a:pt x="1208" y="0"/>
                  <a:pt x="0" y="1842"/>
                  <a:pt x="0" y="4114"/>
                </a:cubicBezTo>
                <a:lnTo>
                  <a:pt x="0" y="17484"/>
                </a:lnTo>
                <a:cubicBezTo>
                  <a:pt x="0" y="19756"/>
                  <a:pt x="1208" y="21600"/>
                  <a:pt x="2699" y="21600"/>
                </a:cubicBezTo>
                <a:lnTo>
                  <a:pt x="18899" y="21600"/>
                </a:lnTo>
                <a:cubicBezTo>
                  <a:pt x="20391" y="21600"/>
                  <a:pt x="21600" y="19756"/>
                  <a:pt x="21600" y="17484"/>
                </a:cubicBezTo>
                <a:lnTo>
                  <a:pt x="21600" y="4114"/>
                </a:lnTo>
                <a:cubicBezTo>
                  <a:pt x="21600" y="1842"/>
                  <a:pt x="20391" y="0"/>
                  <a:pt x="18899"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88" name="组合 162"/>
          <p:cNvGrpSpPr/>
          <p:nvPr/>
        </p:nvGrpSpPr>
        <p:grpSpPr bwMode="auto">
          <a:xfrm>
            <a:off x="4675188" y="1422400"/>
            <a:ext cx="360362" cy="358775"/>
            <a:chOff x="4675188" y="1422400"/>
            <a:chExt cx="360362" cy="358775"/>
          </a:xfrm>
          <a:solidFill>
            <a:schemeClr val="bg1"/>
          </a:solidFill>
        </p:grpSpPr>
        <p:sp>
          <p:nvSpPr>
            <p:cNvPr id="89"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0"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1"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2"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3"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4"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5"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6"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7"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8"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99"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0"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1"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02" name="组合 101"/>
          <p:cNvGrpSpPr/>
          <p:nvPr/>
        </p:nvGrpSpPr>
        <p:grpSpPr>
          <a:xfrm>
            <a:off x="3965575" y="3582988"/>
            <a:ext cx="247650" cy="358775"/>
            <a:chOff x="3965575" y="3582988"/>
            <a:chExt cx="247650" cy="358775"/>
          </a:xfrm>
          <a:solidFill>
            <a:schemeClr val="bg1"/>
          </a:solidFill>
        </p:grpSpPr>
        <p:sp>
          <p:nvSpPr>
            <p:cNvPr id="103" name="AutoShape 97"/>
            <p:cNvSpPr/>
            <p:nvPr/>
          </p:nvSpPr>
          <p:spPr bwMode="auto">
            <a:xfrm>
              <a:off x="3965575" y="3582988"/>
              <a:ext cx="247650"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636" y="3374"/>
                  </a:moveTo>
                  <a:lnTo>
                    <a:pt x="1963" y="3375"/>
                  </a:lnTo>
                  <a:lnTo>
                    <a:pt x="1963" y="2025"/>
                  </a:lnTo>
                  <a:cubicBezTo>
                    <a:pt x="1963" y="1653"/>
                    <a:pt x="2402" y="1350"/>
                    <a:pt x="2945" y="1350"/>
                  </a:cubicBezTo>
                  <a:lnTo>
                    <a:pt x="18654" y="1349"/>
                  </a:lnTo>
                  <a:cubicBezTo>
                    <a:pt x="19195" y="1349"/>
                    <a:pt x="19636" y="1652"/>
                    <a:pt x="19636" y="2024"/>
                  </a:cubicBezTo>
                  <a:cubicBezTo>
                    <a:pt x="19636" y="2024"/>
                    <a:pt x="19636" y="3374"/>
                    <a:pt x="19636" y="3374"/>
                  </a:cubicBezTo>
                  <a:close/>
                  <a:moveTo>
                    <a:pt x="19636" y="17546"/>
                  </a:moveTo>
                  <a:lnTo>
                    <a:pt x="1963" y="17547"/>
                  </a:lnTo>
                  <a:lnTo>
                    <a:pt x="1963" y="4050"/>
                  </a:lnTo>
                  <a:lnTo>
                    <a:pt x="19636" y="4049"/>
                  </a:lnTo>
                  <a:cubicBezTo>
                    <a:pt x="19636" y="4049"/>
                    <a:pt x="19636" y="17546"/>
                    <a:pt x="19636" y="17546"/>
                  </a:cubicBezTo>
                  <a:close/>
                  <a:moveTo>
                    <a:pt x="19636" y="19574"/>
                  </a:moveTo>
                  <a:cubicBezTo>
                    <a:pt x="19636" y="19946"/>
                    <a:pt x="19195" y="20249"/>
                    <a:pt x="18654" y="20249"/>
                  </a:cubicBezTo>
                  <a:lnTo>
                    <a:pt x="2945" y="20250"/>
                  </a:lnTo>
                  <a:cubicBezTo>
                    <a:pt x="2402" y="20250"/>
                    <a:pt x="1963" y="19947"/>
                    <a:pt x="1963" y="19575"/>
                  </a:cubicBezTo>
                  <a:lnTo>
                    <a:pt x="1963" y="18222"/>
                  </a:lnTo>
                  <a:lnTo>
                    <a:pt x="19636" y="18221"/>
                  </a:lnTo>
                  <a:cubicBezTo>
                    <a:pt x="19636" y="18221"/>
                    <a:pt x="19636" y="19574"/>
                    <a:pt x="19636" y="19574"/>
                  </a:cubicBezTo>
                  <a:close/>
                  <a:moveTo>
                    <a:pt x="18654" y="0"/>
                  </a:moveTo>
                  <a:lnTo>
                    <a:pt x="2945" y="0"/>
                  </a:lnTo>
                  <a:cubicBezTo>
                    <a:pt x="1317" y="0"/>
                    <a:pt x="0" y="907"/>
                    <a:pt x="0" y="2025"/>
                  </a:cubicBezTo>
                  <a:lnTo>
                    <a:pt x="0" y="19575"/>
                  </a:lnTo>
                  <a:cubicBezTo>
                    <a:pt x="0" y="20693"/>
                    <a:pt x="1317" y="21600"/>
                    <a:pt x="2945" y="21600"/>
                  </a:cubicBezTo>
                  <a:lnTo>
                    <a:pt x="18654" y="21599"/>
                  </a:lnTo>
                  <a:cubicBezTo>
                    <a:pt x="20280" y="21599"/>
                    <a:pt x="21600" y="20693"/>
                    <a:pt x="21600" y="19574"/>
                  </a:cubicBezTo>
                  <a:lnTo>
                    <a:pt x="21600" y="2024"/>
                  </a:lnTo>
                  <a:cubicBezTo>
                    <a:pt x="21600" y="906"/>
                    <a:pt x="20280" y="0"/>
                    <a:pt x="18654"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4" name="AutoShape 98"/>
            <p:cNvSpPr/>
            <p:nvPr/>
          </p:nvSpPr>
          <p:spPr bwMode="auto">
            <a:xfrm>
              <a:off x="4067175" y="36163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58"/>
                    <a:pt x="20387" y="21599"/>
                    <a:pt x="18899" y="21599"/>
                  </a:cubicBezTo>
                  <a:lnTo>
                    <a:pt x="2699" y="21599"/>
                  </a:lnTo>
                  <a:cubicBezTo>
                    <a:pt x="1202" y="21599"/>
                    <a:pt x="0" y="16758"/>
                    <a:pt x="0" y="10800"/>
                  </a:cubicBezTo>
                  <a:cubicBezTo>
                    <a:pt x="0" y="4841"/>
                    <a:pt x="1202" y="0"/>
                    <a:pt x="2699" y="0"/>
                  </a:cubicBezTo>
                  <a:lnTo>
                    <a:pt x="18899" y="0"/>
                  </a:lnTo>
                  <a:cubicBezTo>
                    <a:pt x="20387" y="0"/>
                    <a:pt x="21600" y="4841"/>
                    <a:pt x="2160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5" name="AutoShape 99"/>
            <p:cNvSpPr/>
            <p:nvPr/>
          </p:nvSpPr>
          <p:spPr bwMode="auto">
            <a:xfrm>
              <a:off x="4078288" y="3897313"/>
              <a:ext cx="22225"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600" y="10800"/>
                  </a:moveTo>
                  <a:cubicBezTo>
                    <a:pt x="21600" y="16769"/>
                    <a:pt x="19174" y="21599"/>
                    <a:pt x="16199" y="21599"/>
                  </a:cubicBezTo>
                  <a:lnTo>
                    <a:pt x="5399" y="21599"/>
                  </a:lnTo>
                  <a:cubicBezTo>
                    <a:pt x="2404" y="21599"/>
                    <a:pt x="0" y="16769"/>
                    <a:pt x="0" y="10800"/>
                  </a:cubicBezTo>
                  <a:cubicBezTo>
                    <a:pt x="0" y="4830"/>
                    <a:pt x="2404" y="0"/>
                    <a:pt x="5399" y="0"/>
                  </a:cubicBezTo>
                  <a:lnTo>
                    <a:pt x="16199" y="0"/>
                  </a:lnTo>
                  <a:cubicBezTo>
                    <a:pt x="19174" y="0"/>
                    <a:pt x="21600" y="4830"/>
                    <a:pt x="21600" y="1080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106" name="AutoShape 100"/>
          <p:cNvSpPr/>
          <p:nvPr/>
        </p:nvSpPr>
        <p:spPr bwMode="auto">
          <a:xfrm>
            <a:off x="3214688" y="3582988"/>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7" name="AutoShape 101"/>
          <p:cNvSpPr/>
          <p:nvPr/>
        </p:nvSpPr>
        <p:spPr bwMode="auto">
          <a:xfrm>
            <a:off x="2473325"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8" name="AutoShape 102"/>
          <p:cNvSpPr/>
          <p:nvPr/>
        </p:nvSpPr>
        <p:spPr bwMode="auto">
          <a:xfrm>
            <a:off x="2517775" y="3649663"/>
            <a:ext cx="274638" cy="201612"/>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09" name="AutoShape 103"/>
          <p:cNvSpPr/>
          <p:nvPr/>
        </p:nvSpPr>
        <p:spPr bwMode="auto">
          <a:xfrm>
            <a:off x="1811338" y="3660775"/>
            <a:ext cx="128587" cy="841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60" y="0"/>
                </a:moveTo>
                <a:cubicBezTo>
                  <a:pt x="9461" y="0"/>
                  <a:pt x="0" y="9233"/>
                  <a:pt x="0" y="20160"/>
                </a:cubicBezTo>
                <a:cubicBezTo>
                  <a:pt x="0" y="20954"/>
                  <a:pt x="420" y="21600"/>
                  <a:pt x="939" y="21600"/>
                </a:cubicBezTo>
                <a:cubicBezTo>
                  <a:pt x="1457" y="21600"/>
                  <a:pt x="1878" y="20954"/>
                  <a:pt x="1878" y="20160"/>
                </a:cubicBezTo>
                <a:cubicBezTo>
                  <a:pt x="1878" y="10956"/>
                  <a:pt x="10655" y="2880"/>
                  <a:pt x="20660" y="2880"/>
                </a:cubicBezTo>
                <a:cubicBezTo>
                  <a:pt x="21179" y="2880"/>
                  <a:pt x="21600" y="2234"/>
                  <a:pt x="21600" y="1440"/>
                </a:cubicBezTo>
                <a:cubicBezTo>
                  <a:pt x="21600" y="645"/>
                  <a:pt x="21179" y="0"/>
                  <a:pt x="2066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0" name="AutoShape 104"/>
          <p:cNvSpPr/>
          <p:nvPr/>
        </p:nvSpPr>
        <p:spPr bwMode="auto">
          <a:xfrm>
            <a:off x="1754188" y="3605213"/>
            <a:ext cx="358775" cy="3143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6971"/>
                </a:moveTo>
                <a:cubicBezTo>
                  <a:pt x="10181" y="16971"/>
                  <a:pt x="9546" y="16918"/>
                  <a:pt x="8912" y="16811"/>
                </a:cubicBezTo>
                <a:cubicBezTo>
                  <a:pt x="8847" y="16800"/>
                  <a:pt x="8781" y="16794"/>
                  <a:pt x="8716" y="16794"/>
                </a:cubicBezTo>
                <a:cubicBezTo>
                  <a:pt x="8315" y="16794"/>
                  <a:pt x="7931" y="16999"/>
                  <a:pt x="7673" y="17359"/>
                </a:cubicBezTo>
                <a:cubicBezTo>
                  <a:pt x="7384" y="17761"/>
                  <a:pt x="6563" y="18657"/>
                  <a:pt x="5591" y="19318"/>
                </a:cubicBezTo>
                <a:cubicBezTo>
                  <a:pt x="5854" y="18628"/>
                  <a:pt x="6060" y="17853"/>
                  <a:pt x="6074" y="17056"/>
                </a:cubicBezTo>
                <a:cubicBezTo>
                  <a:pt x="6078" y="17006"/>
                  <a:pt x="6080" y="16956"/>
                  <a:pt x="6080" y="16914"/>
                </a:cubicBezTo>
                <a:cubicBezTo>
                  <a:pt x="6080" y="16334"/>
                  <a:pt x="5796" y="15803"/>
                  <a:pt x="5344" y="15540"/>
                </a:cubicBezTo>
                <a:cubicBezTo>
                  <a:pt x="2843" y="14080"/>
                  <a:pt x="1349" y="11731"/>
                  <a:pt x="1349" y="9257"/>
                </a:cubicBezTo>
                <a:cubicBezTo>
                  <a:pt x="1349" y="5003"/>
                  <a:pt x="5588" y="1542"/>
                  <a:pt x="10800" y="1542"/>
                </a:cubicBezTo>
                <a:cubicBezTo>
                  <a:pt x="16011" y="1542"/>
                  <a:pt x="20249" y="5003"/>
                  <a:pt x="20249" y="9257"/>
                </a:cubicBezTo>
                <a:cubicBezTo>
                  <a:pt x="20249" y="13510"/>
                  <a:pt x="16011" y="16971"/>
                  <a:pt x="10800" y="16971"/>
                </a:cubicBezTo>
                <a:moveTo>
                  <a:pt x="10800" y="0"/>
                </a:moveTo>
                <a:cubicBezTo>
                  <a:pt x="4835" y="0"/>
                  <a:pt x="0" y="4144"/>
                  <a:pt x="0" y="9257"/>
                </a:cubicBezTo>
                <a:cubicBezTo>
                  <a:pt x="0" y="12440"/>
                  <a:pt x="1875" y="15248"/>
                  <a:pt x="4730" y="16914"/>
                </a:cubicBezTo>
                <a:cubicBezTo>
                  <a:pt x="4730" y="16935"/>
                  <a:pt x="4724" y="16949"/>
                  <a:pt x="4724" y="16971"/>
                </a:cubicBezTo>
                <a:cubicBezTo>
                  <a:pt x="4724" y="18354"/>
                  <a:pt x="3821" y="19843"/>
                  <a:pt x="3423" y="20625"/>
                </a:cubicBezTo>
                <a:lnTo>
                  <a:pt x="3425" y="20625"/>
                </a:lnTo>
                <a:cubicBezTo>
                  <a:pt x="3393" y="20709"/>
                  <a:pt x="3374" y="20802"/>
                  <a:pt x="3374" y="20900"/>
                </a:cubicBezTo>
                <a:cubicBezTo>
                  <a:pt x="3374" y="21287"/>
                  <a:pt x="3648" y="21600"/>
                  <a:pt x="3986" y="21600"/>
                </a:cubicBezTo>
                <a:cubicBezTo>
                  <a:pt x="4049" y="21600"/>
                  <a:pt x="4161" y="21580"/>
                  <a:pt x="4158" y="21590"/>
                </a:cubicBezTo>
                <a:cubicBezTo>
                  <a:pt x="6268" y="21195"/>
                  <a:pt x="8255" y="18979"/>
                  <a:pt x="8716" y="18338"/>
                </a:cubicBezTo>
                <a:cubicBezTo>
                  <a:pt x="9391" y="18451"/>
                  <a:pt x="10086" y="18514"/>
                  <a:pt x="10800" y="18514"/>
                </a:cubicBezTo>
                <a:cubicBezTo>
                  <a:pt x="16764" y="18514"/>
                  <a:pt x="21600" y="14369"/>
                  <a:pt x="21600" y="9257"/>
                </a:cubicBezTo>
                <a:cubicBezTo>
                  <a:pt x="21600" y="4144"/>
                  <a:pt x="16764"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1" name="AutoShape 105"/>
          <p:cNvSpPr/>
          <p:nvPr/>
        </p:nvSpPr>
        <p:spPr bwMode="auto">
          <a:xfrm>
            <a:off x="1035050" y="3649663"/>
            <a:ext cx="358775" cy="2254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9438"/>
                </a:moveTo>
                <a:cubicBezTo>
                  <a:pt x="7005" y="19438"/>
                  <a:pt x="3289" y="15988"/>
                  <a:pt x="1437" y="10797"/>
                </a:cubicBezTo>
                <a:cubicBezTo>
                  <a:pt x="3298" y="5598"/>
                  <a:pt x="7009" y="2161"/>
                  <a:pt x="10800" y="2161"/>
                </a:cubicBezTo>
                <a:cubicBezTo>
                  <a:pt x="14595" y="2161"/>
                  <a:pt x="18310" y="5611"/>
                  <a:pt x="20162" y="10802"/>
                </a:cubicBezTo>
                <a:cubicBezTo>
                  <a:pt x="18301" y="16000"/>
                  <a:pt x="14590" y="19438"/>
                  <a:pt x="10800" y="19438"/>
                </a:cubicBezTo>
                <a:moveTo>
                  <a:pt x="21576" y="10561"/>
                </a:moveTo>
                <a:cubicBezTo>
                  <a:pt x="21569" y="10516"/>
                  <a:pt x="21573" y="10467"/>
                  <a:pt x="21562" y="10423"/>
                </a:cubicBezTo>
                <a:cubicBezTo>
                  <a:pt x="21558" y="10406"/>
                  <a:pt x="21548" y="10395"/>
                  <a:pt x="21544" y="10378"/>
                </a:cubicBezTo>
                <a:cubicBezTo>
                  <a:pt x="21537" y="10352"/>
                  <a:pt x="21539" y="10322"/>
                  <a:pt x="21530" y="10297"/>
                </a:cubicBezTo>
                <a:cubicBezTo>
                  <a:pt x="19569" y="4298"/>
                  <a:pt x="15302" y="0"/>
                  <a:pt x="10800" y="0"/>
                </a:cubicBezTo>
                <a:cubicBezTo>
                  <a:pt x="6297" y="0"/>
                  <a:pt x="2030" y="4290"/>
                  <a:pt x="69" y="10290"/>
                </a:cubicBezTo>
                <a:cubicBezTo>
                  <a:pt x="61" y="10316"/>
                  <a:pt x="62" y="10344"/>
                  <a:pt x="55" y="10370"/>
                </a:cubicBezTo>
                <a:cubicBezTo>
                  <a:pt x="51" y="10387"/>
                  <a:pt x="41" y="10398"/>
                  <a:pt x="37" y="10415"/>
                </a:cubicBezTo>
                <a:cubicBezTo>
                  <a:pt x="26" y="10459"/>
                  <a:pt x="30" y="10508"/>
                  <a:pt x="24" y="10554"/>
                </a:cubicBezTo>
                <a:cubicBezTo>
                  <a:pt x="12" y="10635"/>
                  <a:pt x="0" y="10714"/>
                  <a:pt x="0" y="10796"/>
                </a:cubicBezTo>
                <a:cubicBezTo>
                  <a:pt x="0" y="10878"/>
                  <a:pt x="12" y="10955"/>
                  <a:pt x="24" y="11038"/>
                </a:cubicBezTo>
                <a:cubicBezTo>
                  <a:pt x="30" y="11083"/>
                  <a:pt x="26" y="11131"/>
                  <a:pt x="37" y="11175"/>
                </a:cubicBezTo>
                <a:cubicBezTo>
                  <a:pt x="41" y="11193"/>
                  <a:pt x="51" y="11204"/>
                  <a:pt x="55" y="11220"/>
                </a:cubicBezTo>
                <a:cubicBezTo>
                  <a:pt x="62" y="11247"/>
                  <a:pt x="61" y="11276"/>
                  <a:pt x="69" y="11302"/>
                </a:cubicBezTo>
                <a:cubicBezTo>
                  <a:pt x="2030" y="17300"/>
                  <a:pt x="6297" y="21599"/>
                  <a:pt x="10800" y="21599"/>
                </a:cubicBezTo>
                <a:cubicBezTo>
                  <a:pt x="15302" y="21599"/>
                  <a:pt x="19569" y="17308"/>
                  <a:pt x="21530" y="11309"/>
                </a:cubicBezTo>
                <a:cubicBezTo>
                  <a:pt x="21539" y="11283"/>
                  <a:pt x="21537" y="11255"/>
                  <a:pt x="21544" y="11228"/>
                </a:cubicBezTo>
                <a:cubicBezTo>
                  <a:pt x="21548" y="11212"/>
                  <a:pt x="21558" y="11201"/>
                  <a:pt x="21562" y="11183"/>
                </a:cubicBezTo>
                <a:cubicBezTo>
                  <a:pt x="21573" y="11139"/>
                  <a:pt x="21569" y="11089"/>
                  <a:pt x="21576" y="11044"/>
                </a:cubicBezTo>
                <a:cubicBezTo>
                  <a:pt x="21587" y="10963"/>
                  <a:pt x="21599" y="10885"/>
                  <a:pt x="21599" y="10803"/>
                </a:cubicBezTo>
                <a:cubicBezTo>
                  <a:pt x="21599" y="10721"/>
                  <a:pt x="21587" y="10642"/>
                  <a:pt x="21576" y="10561"/>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2" name="AutoShape 106"/>
          <p:cNvSpPr/>
          <p:nvPr/>
        </p:nvSpPr>
        <p:spPr bwMode="auto">
          <a:xfrm>
            <a:off x="1169988" y="3717925"/>
            <a:ext cx="50800" cy="492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2" y="0"/>
                </a:moveTo>
                <a:cubicBezTo>
                  <a:pt x="19193" y="0"/>
                  <a:pt x="19183" y="4"/>
                  <a:pt x="19174" y="4"/>
                </a:cubicBezTo>
                <a:cubicBezTo>
                  <a:pt x="8585" y="23"/>
                  <a:pt x="0" y="8607"/>
                  <a:pt x="0" y="19198"/>
                </a:cubicBezTo>
                <a:cubicBezTo>
                  <a:pt x="0" y="20523"/>
                  <a:pt x="1076" y="21600"/>
                  <a:pt x="2402" y="21600"/>
                </a:cubicBezTo>
                <a:cubicBezTo>
                  <a:pt x="3722" y="21600"/>
                  <a:pt x="4799" y="20523"/>
                  <a:pt x="4799" y="19198"/>
                </a:cubicBezTo>
                <a:cubicBezTo>
                  <a:pt x="4799" y="11262"/>
                  <a:pt x="11262" y="4803"/>
                  <a:pt x="19202" y="4803"/>
                </a:cubicBezTo>
                <a:lnTo>
                  <a:pt x="19202" y="4798"/>
                </a:lnTo>
                <a:cubicBezTo>
                  <a:pt x="20523" y="4798"/>
                  <a:pt x="21599" y="3721"/>
                  <a:pt x="21599" y="2401"/>
                </a:cubicBezTo>
                <a:cubicBezTo>
                  <a:pt x="21599" y="1076"/>
                  <a:pt x="20523" y="0"/>
                  <a:pt x="19202"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3" name="AutoShape 107"/>
          <p:cNvSpPr/>
          <p:nvPr/>
        </p:nvSpPr>
        <p:spPr bwMode="auto">
          <a:xfrm>
            <a:off x="1136650" y="3683000"/>
            <a:ext cx="157163" cy="1571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057"/>
                </a:moveTo>
                <a:cubicBezTo>
                  <a:pt x="5694" y="20057"/>
                  <a:pt x="1542" y="15905"/>
                  <a:pt x="1542" y="10800"/>
                </a:cubicBezTo>
                <a:cubicBezTo>
                  <a:pt x="1542" y="5694"/>
                  <a:pt x="5694" y="1542"/>
                  <a:pt x="10800" y="1542"/>
                </a:cubicBezTo>
                <a:cubicBezTo>
                  <a:pt x="15905" y="1542"/>
                  <a:pt x="20057" y="5694"/>
                  <a:pt x="20057" y="10800"/>
                </a:cubicBezTo>
                <a:cubicBezTo>
                  <a:pt x="20057" y="15905"/>
                  <a:pt x="15905" y="20057"/>
                  <a:pt x="10800" y="20057"/>
                </a:cubicBezTo>
                <a:moveTo>
                  <a:pt x="10800" y="0"/>
                </a:moveTo>
                <a:cubicBezTo>
                  <a:pt x="4834" y="0"/>
                  <a:pt x="0" y="4834"/>
                  <a:pt x="0" y="10800"/>
                </a:cubicBezTo>
                <a:cubicBezTo>
                  <a:pt x="0" y="16765"/>
                  <a:pt x="4834" y="21600"/>
                  <a:pt x="10800" y="21600"/>
                </a:cubicBezTo>
                <a:cubicBezTo>
                  <a:pt x="16765" y="21600"/>
                  <a:pt x="21599" y="16765"/>
                  <a:pt x="21599" y="10800"/>
                </a:cubicBezTo>
                <a:cubicBezTo>
                  <a:pt x="21599" y="4834"/>
                  <a:pt x="16765"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4" name="AutoShape 108"/>
          <p:cNvSpPr/>
          <p:nvPr/>
        </p:nvSpPr>
        <p:spPr bwMode="auto">
          <a:xfrm>
            <a:off x="428625" y="3649663"/>
            <a:ext cx="134938" cy="1349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
                </a:moveTo>
                <a:cubicBezTo>
                  <a:pt x="15764" y="1800"/>
                  <a:pt x="19800" y="5835"/>
                  <a:pt x="19800" y="10800"/>
                </a:cubicBezTo>
                <a:cubicBezTo>
                  <a:pt x="19800" y="15764"/>
                  <a:pt x="15764" y="19800"/>
                  <a:pt x="10800" y="19800"/>
                </a:cubicBezTo>
                <a:cubicBezTo>
                  <a:pt x="5835" y="19800"/>
                  <a:pt x="1800" y="15764"/>
                  <a:pt x="1800" y="10800"/>
                </a:cubicBezTo>
                <a:cubicBezTo>
                  <a:pt x="1800" y="5835"/>
                  <a:pt x="5835" y="1800"/>
                  <a:pt x="10800" y="1800"/>
                </a:cubicBezTo>
                <a:moveTo>
                  <a:pt x="10800" y="21599"/>
                </a:moveTo>
                <a:cubicBezTo>
                  <a:pt x="16756" y="21599"/>
                  <a:pt x="21600" y="16756"/>
                  <a:pt x="21600" y="10800"/>
                </a:cubicBezTo>
                <a:cubicBezTo>
                  <a:pt x="21600" y="4843"/>
                  <a:pt x="16756" y="0"/>
                  <a:pt x="10800" y="0"/>
                </a:cubicBezTo>
                <a:cubicBezTo>
                  <a:pt x="4843" y="0"/>
                  <a:pt x="0" y="4843"/>
                  <a:pt x="0" y="10800"/>
                </a:cubicBezTo>
                <a:cubicBezTo>
                  <a:pt x="0" y="16756"/>
                  <a:pt x="4843" y="21599"/>
                  <a:pt x="10800" y="2159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5" name="AutoShape 109"/>
          <p:cNvSpPr/>
          <p:nvPr/>
        </p:nvSpPr>
        <p:spPr bwMode="auto">
          <a:xfrm>
            <a:off x="361950" y="3582988"/>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04" y="20170"/>
                </a:moveTo>
                <a:cubicBezTo>
                  <a:pt x="10885" y="20184"/>
                  <a:pt x="10830" y="20215"/>
                  <a:pt x="10782" y="20237"/>
                </a:cubicBezTo>
                <a:cubicBezTo>
                  <a:pt x="10774" y="20218"/>
                  <a:pt x="10707" y="20178"/>
                  <a:pt x="10666" y="20147"/>
                </a:cubicBezTo>
                <a:cubicBezTo>
                  <a:pt x="7368" y="17300"/>
                  <a:pt x="1799" y="12497"/>
                  <a:pt x="1799" y="8101"/>
                </a:cubicBezTo>
                <a:cubicBezTo>
                  <a:pt x="1799" y="4378"/>
                  <a:pt x="5838" y="1350"/>
                  <a:pt x="10800" y="1350"/>
                </a:cubicBezTo>
                <a:cubicBezTo>
                  <a:pt x="15762" y="1350"/>
                  <a:pt x="19800" y="4378"/>
                  <a:pt x="19800" y="8101"/>
                </a:cubicBezTo>
                <a:cubicBezTo>
                  <a:pt x="19800" y="12497"/>
                  <a:pt x="14231" y="17300"/>
                  <a:pt x="10904" y="20170"/>
                </a:cubicBezTo>
                <a:moveTo>
                  <a:pt x="10800" y="0"/>
                </a:moveTo>
                <a:cubicBezTo>
                  <a:pt x="4844" y="0"/>
                  <a:pt x="0" y="3588"/>
                  <a:pt x="0" y="8101"/>
                </a:cubicBezTo>
                <a:cubicBezTo>
                  <a:pt x="0" y="12826"/>
                  <a:pt x="5400" y="17660"/>
                  <a:pt x="9337" y="21056"/>
                </a:cubicBezTo>
                <a:cubicBezTo>
                  <a:pt x="9352" y="21070"/>
                  <a:pt x="9984" y="21599"/>
                  <a:pt x="10766" y="21599"/>
                </a:cubicBezTo>
                <a:lnTo>
                  <a:pt x="10834" y="21599"/>
                </a:lnTo>
                <a:cubicBezTo>
                  <a:pt x="11615" y="21599"/>
                  <a:pt x="12247" y="21070"/>
                  <a:pt x="12262" y="21056"/>
                </a:cubicBezTo>
                <a:cubicBezTo>
                  <a:pt x="16200" y="17660"/>
                  <a:pt x="21599" y="12826"/>
                  <a:pt x="21599" y="8101"/>
                </a:cubicBezTo>
                <a:cubicBezTo>
                  <a:pt x="21599" y="3588"/>
                  <a:pt x="16755" y="0"/>
                  <a:pt x="10800"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116" name="Group 112"/>
          <p:cNvGrpSpPr/>
          <p:nvPr/>
        </p:nvGrpSpPr>
        <p:grpSpPr>
          <a:xfrm>
            <a:off x="3909765" y="2870738"/>
            <a:ext cx="359779" cy="337063"/>
            <a:chOff x="5368132" y="3540125"/>
            <a:chExt cx="465138" cy="435769"/>
          </a:xfrm>
          <a:solidFill>
            <a:schemeClr val="bg1"/>
          </a:solidFill>
        </p:grpSpPr>
        <p:sp>
          <p:nvSpPr>
            <p:cNvPr id="11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1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119" name="AutoShape 112"/>
          <p:cNvSpPr/>
          <p:nvPr/>
        </p:nvSpPr>
        <p:spPr bwMode="auto">
          <a:xfrm>
            <a:off x="3190875" y="2859882"/>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120" name="组合 119"/>
          <p:cNvGrpSpPr/>
          <p:nvPr/>
        </p:nvGrpSpPr>
        <p:grpSpPr>
          <a:xfrm>
            <a:off x="2528974" y="2859380"/>
            <a:ext cx="246810" cy="359779"/>
            <a:chOff x="2528974" y="2863357"/>
            <a:chExt cx="246811" cy="359779"/>
          </a:xfrm>
          <a:solidFill>
            <a:schemeClr val="bg1"/>
          </a:solidFill>
        </p:grpSpPr>
        <p:sp>
          <p:nvSpPr>
            <p:cNvPr id="121"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22"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23" name="组合 122"/>
          <p:cNvGrpSpPr/>
          <p:nvPr/>
        </p:nvGrpSpPr>
        <p:grpSpPr>
          <a:xfrm>
            <a:off x="1798638" y="2859882"/>
            <a:ext cx="269875" cy="358775"/>
            <a:chOff x="1798638" y="2859882"/>
            <a:chExt cx="269875" cy="358775"/>
          </a:xfrm>
          <a:solidFill>
            <a:schemeClr val="bg1"/>
          </a:solidFill>
        </p:grpSpPr>
        <p:sp>
          <p:nvSpPr>
            <p:cNvPr id="124" name="AutoShape 115"/>
            <p:cNvSpPr/>
            <p:nvPr/>
          </p:nvSpPr>
          <p:spPr bwMode="auto">
            <a:xfrm>
              <a:off x="1798638" y="2859882"/>
              <a:ext cx="26987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800" y="12825"/>
                  </a:moveTo>
                  <a:lnTo>
                    <a:pt x="19800" y="13500"/>
                  </a:lnTo>
                  <a:lnTo>
                    <a:pt x="19800" y="14850"/>
                  </a:lnTo>
                  <a:lnTo>
                    <a:pt x="19800" y="15525"/>
                  </a:lnTo>
                  <a:cubicBezTo>
                    <a:pt x="19800" y="18129"/>
                    <a:pt x="16972" y="20249"/>
                    <a:pt x="13499" y="20249"/>
                  </a:cubicBezTo>
                  <a:lnTo>
                    <a:pt x="8099" y="20249"/>
                  </a:lnTo>
                  <a:cubicBezTo>
                    <a:pt x="4627" y="20249"/>
                    <a:pt x="1800" y="18129"/>
                    <a:pt x="1800" y="15525"/>
                  </a:cubicBezTo>
                  <a:lnTo>
                    <a:pt x="1800" y="14850"/>
                  </a:lnTo>
                  <a:lnTo>
                    <a:pt x="1800" y="13500"/>
                  </a:lnTo>
                  <a:lnTo>
                    <a:pt x="1800" y="12825"/>
                  </a:lnTo>
                  <a:lnTo>
                    <a:pt x="1800" y="10800"/>
                  </a:lnTo>
                  <a:cubicBezTo>
                    <a:pt x="1800" y="10427"/>
                    <a:pt x="2203" y="10124"/>
                    <a:pt x="2699" y="10124"/>
                  </a:cubicBezTo>
                  <a:lnTo>
                    <a:pt x="4499" y="10124"/>
                  </a:lnTo>
                  <a:lnTo>
                    <a:pt x="17100" y="10124"/>
                  </a:lnTo>
                  <a:lnTo>
                    <a:pt x="18899" y="10124"/>
                  </a:lnTo>
                  <a:cubicBezTo>
                    <a:pt x="19396" y="10124"/>
                    <a:pt x="19800" y="10427"/>
                    <a:pt x="19800" y="10800"/>
                  </a:cubicBezTo>
                  <a:cubicBezTo>
                    <a:pt x="19800" y="10800"/>
                    <a:pt x="19800" y="12825"/>
                    <a:pt x="19800" y="12825"/>
                  </a:cubicBezTo>
                  <a:close/>
                  <a:moveTo>
                    <a:pt x="14400" y="6075"/>
                  </a:moveTo>
                  <a:lnTo>
                    <a:pt x="14400" y="6076"/>
                  </a:lnTo>
                  <a:lnTo>
                    <a:pt x="14400" y="8774"/>
                  </a:lnTo>
                  <a:lnTo>
                    <a:pt x="7200" y="8774"/>
                  </a:lnTo>
                  <a:lnTo>
                    <a:pt x="7200" y="6076"/>
                  </a:lnTo>
                  <a:lnTo>
                    <a:pt x="7200" y="6075"/>
                  </a:lnTo>
                  <a:cubicBezTo>
                    <a:pt x="7200" y="4583"/>
                    <a:pt x="8811" y="3375"/>
                    <a:pt x="10800" y="3375"/>
                  </a:cubicBezTo>
                  <a:cubicBezTo>
                    <a:pt x="12788" y="3375"/>
                    <a:pt x="14400" y="4583"/>
                    <a:pt x="14400" y="6075"/>
                  </a:cubicBezTo>
                  <a:moveTo>
                    <a:pt x="4499" y="6075"/>
                  </a:moveTo>
                  <a:cubicBezTo>
                    <a:pt x="4499" y="3465"/>
                    <a:pt x="7320" y="1350"/>
                    <a:pt x="10800" y="1350"/>
                  </a:cubicBezTo>
                  <a:cubicBezTo>
                    <a:pt x="14279" y="1350"/>
                    <a:pt x="17100" y="3465"/>
                    <a:pt x="17100" y="6075"/>
                  </a:cubicBezTo>
                  <a:lnTo>
                    <a:pt x="17100" y="8774"/>
                  </a:lnTo>
                  <a:lnTo>
                    <a:pt x="15299" y="8774"/>
                  </a:lnTo>
                  <a:lnTo>
                    <a:pt x="15299" y="6076"/>
                  </a:lnTo>
                  <a:cubicBezTo>
                    <a:pt x="15299" y="4212"/>
                    <a:pt x="13285" y="2701"/>
                    <a:pt x="10800" y="2701"/>
                  </a:cubicBezTo>
                  <a:cubicBezTo>
                    <a:pt x="8314" y="2701"/>
                    <a:pt x="6299" y="4212"/>
                    <a:pt x="6299" y="6076"/>
                  </a:cubicBezTo>
                  <a:lnTo>
                    <a:pt x="6299" y="8774"/>
                  </a:lnTo>
                  <a:lnTo>
                    <a:pt x="4499" y="8774"/>
                  </a:lnTo>
                  <a:cubicBezTo>
                    <a:pt x="4499" y="8774"/>
                    <a:pt x="4499" y="6075"/>
                    <a:pt x="4499" y="6075"/>
                  </a:cubicBezTo>
                  <a:close/>
                  <a:moveTo>
                    <a:pt x="18899" y="8774"/>
                  </a:moveTo>
                  <a:lnTo>
                    <a:pt x="18899" y="6075"/>
                  </a:lnTo>
                  <a:cubicBezTo>
                    <a:pt x="18899" y="2719"/>
                    <a:pt x="15274" y="0"/>
                    <a:pt x="10800" y="0"/>
                  </a:cubicBezTo>
                  <a:cubicBezTo>
                    <a:pt x="6325" y="0"/>
                    <a:pt x="2699" y="2719"/>
                    <a:pt x="2699" y="6075"/>
                  </a:cubicBezTo>
                  <a:lnTo>
                    <a:pt x="2699" y="8774"/>
                  </a:lnTo>
                  <a:cubicBezTo>
                    <a:pt x="1208" y="8774"/>
                    <a:pt x="0" y="9681"/>
                    <a:pt x="0" y="10800"/>
                  </a:cubicBezTo>
                  <a:lnTo>
                    <a:pt x="0" y="12825"/>
                  </a:lnTo>
                  <a:lnTo>
                    <a:pt x="0" y="13500"/>
                  </a:lnTo>
                  <a:lnTo>
                    <a:pt x="0" y="14850"/>
                  </a:lnTo>
                  <a:lnTo>
                    <a:pt x="0" y="15525"/>
                  </a:lnTo>
                  <a:cubicBezTo>
                    <a:pt x="0" y="18880"/>
                    <a:pt x="3625" y="21599"/>
                    <a:pt x="8099" y="21599"/>
                  </a:cubicBezTo>
                  <a:lnTo>
                    <a:pt x="13499" y="21599"/>
                  </a:lnTo>
                  <a:cubicBezTo>
                    <a:pt x="17974" y="21599"/>
                    <a:pt x="21600" y="18880"/>
                    <a:pt x="21600" y="15525"/>
                  </a:cubicBezTo>
                  <a:lnTo>
                    <a:pt x="21600" y="14850"/>
                  </a:lnTo>
                  <a:lnTo>
                    <a:pt x="21600" y="13500"/>
                  </a:lnTo>
                  <a:lnTo>
                    <a:pt x="21600" y="12825"/>
                  </a:lnTo>
                  <a:lnTo>
                    <a:pt x="21600" y="10800"/>
                  </a:lnTo>
                  <a:cubicBezTo>
                    <a:pt x="21600" y="9681"/>
                    <a:pt x="20391" y="8774"/>
                    <a:pt x="18899" y="8774"/>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25" name="AutoShape 116"/>
            <p:cNvSpPr/>
            <p:nvPr/>
          </p:nvSpPr>
          <p:spPr bwMode="auto">
            <a:xfrm>
              <a:off x="1911350" y="3072730"/>
              <a:ext cx="44450" cy="682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3226"/>
                    <a:pt x="0" y="7201"/>
                  </a:cubicBezTo>
                  <a:cubicBezTo>
                    <a:pt x="0" y="9390"/>
                    <a:pt x="1798" y="13537"/>
                    <a:pt x="3601" y="16821"/>
                  </a:cubicBezTo>
                  <a:cubicBezTo>
                    <a:pt x="5070" y="19493"/>
                    <a:pt x="6916" y="21600"/>
                    <a:pt x="10800" y="21600"/>
                  </a:cubicBezTo>
                  <a:cubicBezTo>
                    <a:pt x="15016" y="21600"/>
                    <a:pt x="16529" y="19514"/>
                    <a:pt x="18003" y="16858"/>
                  </a:cubicBezTo>
                  <a:cubicBezTo>
                    <a:pt x="19828" y="13567"/>
                    <a:pt x="21600" y="9397"/>
                    <a:pt x="21600" y="7201"/>
                  </a:cubicBezTo>
                  <a:cubicBezTo>
                    <a:pt x="21600" y="3226"/>
                    <a:pt x="16761"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126" name="AutoShape 117"/>
          <p:cNvSpPr/>
          <p:nvPr/>
        </p:nvSpPr>
        <p:spPr bwMode="auto">
          <a:xfrm>
            <a:off x="1035050" y="2904332"/>
            <a:ext cx="360363" cy="269875"/>
          </a:xfrm>
          <a:custGeom>
            <a:avLst/>
            <a:gdLst>
              <a:gd name="T0" fmla="+- 0 10799 1"/>
              <a:gd name="T1" fmla="*/ T0 w 21596"/>
              <a:gd name="T2" fmla="*/ 10800 h 21600"/>
              <a:gd name="T3" fmla="+- 0 10799 1"/>
              <a:gd name="T4" fmla="*/ T3 w 21596"/>
              <a:gd name="T5" fmla="*/ 10800 h 21600"/>
              <a:gd name="T6" fmla="+- 0 10799 1"/>
              <a:gd name="T7" fmla="*/ T6 w 21596"/>
              <a:gd name="T8" fmla="*/ 10800 h 21600"/>
              <a:gd name="T9" fmla="+- 0 10799 1"/>
              <a:gd name="T10" fmla="*/ T9 w 21596"/>
              <a:gd name="T11" fmla="*/ 10800 h 21600"/>
            </a:gdLst>
            <a:ahLst/>
            <a:cxnLst>
              <a:cxn ang="0">
                <a:pos x="T1" y="T2"/>
              </a:cxn>
              <a:cxn ang="0">
                <a:pos x="T4" y="T5"/>
              </a:cxn>
              <a:cxn ang="0">
                <a:pos x="T7" y="T8"/>
              </a:cxn>
              <a:cxn ang="0">
                <a:pos x="T10" y="T11"/>
              </a:cxn>
            </a:cxnLst>
            <a:rect l="0" t="0" r="r" b="b"/>
            <a:pathLst>
              <a:path w="21596" h="21600">
                <a:moveTo>
                  <a:pt x="4511" y="2151"/>
                </a:moveTo>
                <a:lnTo>
                  <a:pt x="6064" y="3877"/>
                </a:lnTo>
                <a:lnTo>
                  <a:pt x="4246" y="6302"/>
                </a:lnTo>
                <a:lnTo>
                  <a:pt x="1353" y="6302"/>
                </a:lnTo>
                <a:cubicBezTo>
                  <a:pt x="1353" y="6302"/>
                  <a:pt x="4511" y="2151"/>
                  <a:pt x="4511" y="2151"/>
                </a:cubicBezTo>
                <a:close/>
                <a:moveTo>
                  <a:pt x="17348" y="6302"/>
                </a:moveTo>
                <a:lnTo>
                  <a:pt x="15531" y="3877"/>
                </a:lnTo>
                <a:lnTo>
                  <a:pt x="17082" y="2153"/>
                </a:lnTo>
                <a:lnTo>
                  <a:pt x="20191" y="6302"/>
                </a:lnTo>
                <a:cubicBezTo>
                  <a:pt x="20191" y="6302"/>
                  <a:pt x="17348" y="6302"/>
                  <a:pt x="17348" y="6302"/>
                </a:cubicBezTo>
                <a:close/>
                <a:moveTo>
                  <a:pt x="17264" y="7202"/>
                </a:moveTo>
                <a:lnTo>
                  <a:pt x="19663" y="7202"/>
                </a:lnTo>
                <a:lnTo>
                  <a:pt x="13021" y="16638"/>
                </a:lnTo>
                <a:cubicBezTo>
                  <a:pt x="13021" y="16638"/>
                  <a:pt x="17264" y="7202"/>
                  <a:pt x="17264" y="7202"/>
                </a:cubicBezTo>
                <a:close/>
                <a:moveTo>
                  <a:pt x="8574" y="16637"/>
                </a:moveTo>
                <a:lnTo>
                  <a:pt x="1933" y="7202"/>
                </a:lnTo>
                <a:lnTo>
                  <a:pt x="4330" y="7202"/>
                </a:lnTo>
                <a:cubicBezTo>
                  <a:pt x="4330" y="7202"/>
                  <a:pt x="8574" y="16637"/>
                  <a:pt x="8574" y="16637"/>
                </a:cubicBezTo>
                <a:close/>
                <a:moveTo>
                  <a:pt x="8429" y="7202"/>
                </a:moveTo>
                <a:lnTo>
                  <a:pt x="10084" y="18249"/>
                </a:lnTo>
                <a:lnTo>
                  <a:pt x="5117" y="7202"/>
                </a:lnTo>
                <a:cubicBezTo>
                  <a:pt x="5117" y="7202"/>
                  <a:pt x="8429" y="7202"/>
                  <a:pt x="8429" y="7202"/>
                </a:cubicBezTo>
                <a:close/>
                <a:moveTo>
                  <a:pt x="6584" y="4456"/>
                </a:moveTo>
                <a:lnTo>
                  <a:pt x="8246" y="6302"/>
                </a:lnTo>
                <a:lnTo>
                  <a:pt x="5200" y="6302"/>
                </a:lnTo>
                <a:cubicBezTo>
                  <a:pt x="5200" y="6302"/>
                  <a:pt x="6584" y="4456"/>
                  <a:pt x="6584" y="4456"/>
                </a:cubicBezTo>
                <a:close/>
                <a:moveTo>
                  <a:pt x="6543" y="3238"/>
                </a:moveTo>
                <a:lnTo>
                  <a:pt x="5250" y="1800"/>
                </a:lnTo>
                <a:lnTo>
                  <a:pt x="7621" y="1800"/>
                </a:lnTo>
                <a:cubicBezTo>
                  <a:pt x="7621" y="1800"/>
                  <a:pt x="6543" y="3238"/>
                  <a:pt x="6543" y="3238"/>
                </a:cubicBezTo>
                <a:close/>
                <a:moveTo>
                  <a:pt x="10797" y="3466"/>
                </a:moveTo>
                <a:lnTo>
                  <a:pt x="9299" y="1800"/>
                </a:lnTo>
                <a:lnTo>
                  <a:pt x="12296" y="1800"/>
                </a:lnTo>
                <a:cubicBezTo>
                  <a:pt x="12296" y="1800"/>
                  <a:pt x="10797" y="3466"/>
                  <a:pt x="10797" y="3466"/>
                </a:cubicBezTo>
                <a:close/>
                <a:moveTo>
                  <a:pt x="13974" y="1800"/>
                </a:moveTo>
                <a:lnTo>
                  <a:pt x="16345" y="1800"/>
                </a:lnTo>
                <a:lnTo>
                  <a:pt x="15052" y="3238"/>
                </a:lnTo>
                <a:cubicBezTo>
                  <a:pt x="15052" y="3238"/>
                  <a:pt x="13974" y="1800"/>
                  <a:pt x="13974" y="1800"/>
                </a:cubicBezTo>
                <a:close/>
                <a:moveTo>
                  <a:pt x="13349" y="6302"/>
                </a:moveTo>
                <a:lnTo>
                  <a:pt x="15011" y="4456"/>
                </a:lnTo>
                <a:lnTo>
                  <a:pt x="16394" y="6302"/>
                </a:lnTo>
                <a:cubicBezTo>
                  <a:pt x="16394" y="6302"/>
                  <a:pt x="13349" y="6302"/>
                  <a:pt x="13349" y="6302"/>
                </a:cubicBezTo>
                <a:close/>
                <a:moveTo>
                  <a:pt x="13166" y="7202"/>
                </a:moveTo>
                <a:lnTo>
                  <a:pt x="16478" y="7202"/>
                </a:lnTo>
                <a:lnTo>
                  <a:pt x="11511" y="18249"/>
                </a:lnTo>
                <a:cubicBezTo>
                  <a:pt x="11511" y="18249"/>
                  <a:pt x="13166" y="7202"/>
                  <a:pt x="13166" y="7202"/>
                </a:cubicBezTo>
                <a:close/>
                <a:moveTo>
                  <a:pt x="12478" y="7202"/>
                </a:moveTo>
                <a:lnTo>
                  <a:pt x="10797" y="18414"/>
                </a:lnTo>
                <a:lnTo>
                  <a:pt x="9117" y="7202"/>
                </a:lnTo>
                <a:cubicBezTo>
                  <a:pt x="9117" y="7202"/>
                  <a:pt x="12478" y="7202"/>
                  <a:pt x="12478" y="7202"/>
                </a:cubicBezTo>
                <a:close/>
                <a:moveTo>
                  <a:pt x="8773" y="5716"/>
                </a:moveTo>
                <a:lnTo>
                  <a:pt x="7064" y="3817"/>
                </a:lnTo>
                <a:lnTo>
                  <a:pt x="8426" y="2000"/>
                </a:lnTo>
                <a:lnTo>
                  <a:pt x="10270" y="4051"/>
                </a:lnTo>
                <a:cubicBezTo>
                  <a:pt x="10270" y="4051"/>
                  <a:pt x="8773" y="5716"/>
                  <a:pt x="8773" y="5716"/>
                </a:cubicBezTo>
                <a:close/>
                <a:moveTo>
                  <a:pt x="11325" y="4051"/>
                </a:moveTo>
                <a:lnTo>
                  <a:pt x="13169" y="2000"/>
                </a:lnTo>
                <a:lnTo>
                  <a:pt x="14531" y="3817"/>
                </a:lnTo>
                <a:lnTo>
                  <a:pt x="12822" y="5716"/>
                </a:lnTo>
                <a:cubicBezTo>
                  <a:pt x="12822" y="5716"/>
                  <a:pt x="11325" y="4051"/>
                  <a:pt x="11325" y="4051"/>
                </a:cubicBezTo>
                <a:close/>
                <a:moveTo>
                  <a:pt x="12296" y="6302"/>
                </a:moveTo>
                <a:lnTo>
                  <a:pt x="9299" y="6302"/>
                </a:lnTo>
                <a:lnTo>
                  <a:pt x="10797" y="4638"/>
                </a:lnTo>
                <a:cubicBezTo>
                  <a:pt x="10797" y="4638"/>
                  <a:pt x="12296" y="6302"/>
                  <a:pt x="12296" y="6302"/>
                </a:cubicBezTo>
                <a:close/>
                <a:moveTo>
                  <a:pt x="21200" y="5102"/>
                </a:moveTo>
                <a:lnTo>
                  <a:pt x="17771" y="527"/>
                </a:lnTo>
                <a:cubicBezTo>
                  <a:pt x="17518" y="189"/>
                  <a:pt x="17176" y="0"/>
                  <a:pt x="16817" y="0"/>
                </a:cubicBezTo>
                <a:lnTo>
                  <a:pt x="4779" y="0"/>
                </a:lnTo>
                <a:cubicBezTo>
                  <a:pt x="4420" y="0"/>
                  <a:pt x="4077" y="189"/>
                  <a:pt x="3824" y="527"/>
                </a:cubicBezTo>
                <a:lnTo>
                  <a:pt x="395" y="5102"/>
                </a:lnTo>
                <a:cubicBezTo>
                  <a:pt x="131" y="5455"/>
                  <a:pt x="-1" y="5921"/>
                  <a:pt x="-1" y="6387"/>
                </a:cubicBezTo>
                <a:cubicBezTo>
                  <a:pt x="1" y="6810"/>
                  <a:pt x="114" y="7233"/>
                  <a:pt x="341" y="7573"/>
                </a:cubicBezTo>
                <a:lnTo>
                  <a:pt x="9788" y="20995"/>
                </a:lnTo>
                <a:cubicBezTo>
                  <a:pt x="10045" y="21379"/>
                  <a:pt x="10412" y="21599"/>
                  <a:pt x="10797" y="21599"/>
                </a:cubicBezTo>
                <a:cubicBezTo>
                  <a:pt x="11183" y="21599"/>
                  <a:pt x="11550" y="21379"/>
                  <a:pt x="11807" y="20995"/>
                </a:cubicBezTo>
                <a:lnTo>
                  <a:pt x="21255" y="7573"/>
                </a:lnTo>
                <a:cubicBezTo>
                  <a:pt x="21485" y="7226"/>
                  <a:pt x="21598" y="6791"/>
                  <a:pt x="21595" y="6359"/>
                </a:cubicBezTo>
                <a:cubicBezTo>
                  <a:pt x="21593" y="5902"/>
                  <a:pt x="21459" y="5449"/>
                  <a:pt x="21200" y="5102"/>
                </a:cubicBezTo>
              </a:path>
            </a:pathLst>
          </a:custGeom>
          <a:solidFill>
            <a:schemeClr val="bg1"/>
          </a:solidFill>
          <a:ln>
            <a:noFill/>
          </a:ln>
          <a:effectLst/>
        </p:spPr>
        <p:txBody>
          <a:bodyPr lIns="19050" tIns="19050" rIns="19050" bIns="19050" anchor="ctr"/>
          <a:lstStyle/>
          <a:p>
            <a:pPr algn="ctr" defTabSz="228600">
              <a:defRPr/>
            </a:pPr>
            <a:r>
              <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rPr>
              <a:t>	</a:t>
            </a:r>
          </a:p>
        </p:txBody>
      </p:sp>
      <p:grpSp>
        <p:nvGrpSpPr>
          <p:cNvPr id="127" name="Group 121"/>
          <p:cNvGrpSpPr/>
          <p:nvPr/>
        </p:nvGrpSpPr>
        <p:grpSpPr>
          <a:xfrm>
            <a:off x="317500" y="2904507"/>
            <a:ext cx="359165" cy="269525"/>
            <a:chOff x="723900" y="3569494"/>
            <a:chExt cx="464344" cy="348456"/>
          </a:xfrm>
          <a:solidFill>
            <a:schemeClr val="bg1"/>
          </a:solidFill>
        </p:grpSpPr>
        <p:sp>
          <p:nvSpPr>
            <p:cNvPr id="128" name="AutoShape 118"/>
            <p:cNvSpPr/>
            <p:nvPr/>
          </p:nvSpPr>
          <p:spPr bwMode="auto">
            <a:xfrm>
              <a:off x="723900" y="3569494"/>
              <a:ext cx="464344" cy="348456"/>
            </a:xfrm>
            <a:custGeom>
              <a:avLst/>
              <a:gdLst>
                <a:gd name="T0" fmla="*/ 10732 w 21464"/>
                <a:gd name="T1" fmla="*/ 10800 h 21600"/>
                <a:gd name="T2" fmla="*/ 10732 w 21464"/>
                <a:gd name="T3" fmla="*/ 10800 h 21600"/>
                <a:gd name="T4" fmla="*/ 10732 w 21464"/>
                <a:gd name="T5" fmla="*/ 10800 h 21600"/>
                <a:gd name="T6" fmla="*/ 10732 w 21464"/>
                <a:gd name="T7" fmla="*/ 10800 h 21600"/>
              </a:gdLst>
              <a:ahLst/>
              <a:cxnLst>
                <a:cxn ang="0">
                  <a:pos x="T0" y="T1"/>
                </a:cxn>
                <a:cxn ang="0">
                  <a:pos x="T2" y="T3"/>
                </a:cxn>
                <a:cxn ang="0">
                  <a:pos x="T4" y="T5"/>
                </a:cxn>
                <a:cxn ang="0">
                  <a:pos x="T6" y="T7"/>
                </a:cxn>
              </a:cxnLst>
              <a:rect l="0" t="0" r="r" b="b"/>
              <a:pathLst>
                <a:path w="21464" h="21600">
                  <a:moveTo>
                    <a:pt x="19918" y="11754"/>
                  </a:moveTo>
                  <a:lnTo>
                    <a:pt x="16564" y="18954"/>
                  </a:lnTo>
                  <a:cubicBezTo>
                    <a:pt x="16317" y="19484"/>
                    <a:pt x="15892" y="19800"/>
                    <a:pt x="15427" y="19800"/>
                  </a:cubicBezTo>
                  <a:lnTo>
                    <a:pt x="2683" y="19800"/>
                  </a:lnTo>
                  <a:cubicBezTo>
                    <a:pt x="1943" y="19800"/>
                    <a:pt x="1341" y="18992"/>
                    <a:pt x="1341" y="18000"/>
                  </a:cubicBezTo>
                  <a:lnTo>
                    <a:pt x="1341" y="3600"/>
                  </a:lnTo>
                  <a:cubicBezTo>
                    <a:pt x="1341" y="2608"/>
                    <a:pt x="1943" y="1800"/>
                    <a:pt x="2683" y="1800"/>
                  </a:cubicBezTo>
                  <a:lnTo>
                    <a:pt x="15427" y="1800"/>
                  </a:lnTo>
                  <a:cubicBezTo>
                    <a:pt x="15892" y="1800"/>
                    <a:pt x="16317" y="2116"/>
                    <a:pt x="16564" y="2645"/>
                  </a:cubicBezTo>
                  <a:lnTo>
                    <a:pt x="19917" y="9845"/>
                  </a:lnTo>
                  <a:cubicBezTo>
                    <a:pt x="20188" y="10425"/>
                    <a:pt x="20188" y="11174"/>
                    <a:pt x="19918" y="11754"/>
                  </a:cubicBezTo>
                  <a:moveTo>
                    <a:pt x="21055" y="8891"/>
                  </a:moveTo>
                  <a:lnTo>
                    <a:pt x="17701" y="1691"/>
                  </a:lnTo>
                  <a:cubicBezTo>
                    <a:pt x="17211" y="639"/>
                    <a:pt x="16352" y="0"/>
                    <a:pt x="15427" y="0"/>
                  </a:cubicBezTo>
                  <a:lnTo>
                    <a:pt x="2683" y="0"/>
                  </a:lnTo>
                  <a:cubicBezTo>
                    <a:pt x="1201" y="0"/>
                    <a:pt x="0" y="1611"/>
                    <a:pt x="0" y="3600"/>
                  </a:cubicBezTo>
                  <a:lnTo>
                    <a:pt x="0" y="18000"/>
                  </a:lnTo>
                  <a:cubicBezTo>
                    <a:pt x="0" y="19988"/>
                    <a:pt x="1201" y="21599"/>
                    <a:pt x="2683" y="21599"/>
                  </a:cubicBezTo>
                  <a:lnTo>
                    <a:pt x="15427" y="21599"/>
                  </a:lnTo>
                  <a:cubicBezTo>
                    <a:pt x="16352" y="21599"/>
                    <a:pt x="17211" y="20960"/>
                    <a:pt x="17701" y="19908"/>
                  </a:cubicBezTo>
                  <a:lnTo>
                    <a:pt x="21055" y="12708"/>
                  </a:lnTo>
                  <a:cubicBezTo>
                    <a:pt x="21600" y="11541"/>
                    <a:pt x="21600" y="10059"/>
                    <a:pt x="21055" y="8891"/>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29" name="AutoShape 119"/>
            <p:cNvSpPr/>
            <p:nvPr/>
          </p:nvSpPr>
          <p:spPr bwMode="auto">
            <a:xfrm>
              <a:off x="1013619" y="3699669"/>
              <a:ext cx="87313" cy="873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000"/>
                  </a:moveTo>
                  <a:cubicBezTo>
                    <a:pt x="6825" y="18000"/>
                    <a:pt x="3600" y="14774"/>
                    <a:pt x="3600" y="10800"/>
                  </a:cubicBezTo>
                  <a:cubicBezTo>
                    <a:pt x="3600" y="6825"/>
                    <a:pt x="6825" y="3600"/>
                    <a:pt x="10800" y="3600"/>
                  </a:cubicBezTo>
                  <a:cubicBezTo>
                    <a:pt x="14774" y="3600"/>
                    <a:pt x="17999" y="6825"/>
                    <a:pt x="17999" y="10800"/>
                  </a:cubicBezTo>
                  <a:cubicBezTo>
                    <a:pt x="17999" y="14774"/>
                    <a:pt x="14774" y="18000"/>
                    <a:pt x="10800" y="18000"/>
                  </a:cubicBezTo>
                  <a:moveTo>
                    <a:pt x="10800" y="0"/>
                  </a:moveTo>
                  <a:cubicBezTo>
                    <a:pt x="4833" y="0"/>
                    <a:pt x="0" y="4833"/>
                    <a:pt x="0" y="10800"/>
                  </a:cubicBezTo>
                  <a:cubicBezTo>
                    <a:pt x="0" y="16766"/>
                    <a:pt x="4833" y="21599"/>
                    <a:pt x="10800" y="21599"/>
                  </a:cubicBezTo>
                  <a:cubicBezTo>
                    <a:pt x="16766" y="21599"/>
                    <a:pt x="21600" y="16766"/>
                    <a:pt x="21600" y="10800"/>
                  </a:cubicBezTo>
                  <a:cubicBezTo>
                    <a:pt x="21600" y="4833"/>
                    <a:pt x="16766"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30" name="Group 124"/>
          <p:cNvGrpSpPr/>
          <p:nvPr/>
        </p:nvGrpSpPr>
        <p:grpSpPr>
          <a:xfrm>
            <a:off x="3909765" y="2205206"/>
            <a:ext cx="359779" cy="302680"/>
            <a:chOff x="5368132" y="2625725"/>
            <a:chExt cx="465138" cy="391319"/>
          </a:xfrm>
          <a:solidFill>
            <a:schemeClr val="bg1"/>
          </a:solidFill>
        </p:grpSpPr>
        <p:sp>
          <p:nvSpPr>
            <p:cNvPr id="131"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32"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33"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34" name="组合 133"/>
          <p:cNvGrpSpPr/>
          <p:nvPr/>
        </p:nvGrpSpPr>
        <p:grpSpPr>
          <a:xfrm>
            <a:off x="3191434" y="2176964"/>
            <a:ext cx="359164" cy="359165"/>
            <a:chOff x="3191434" y="2145028"/>
            <a:chExt cx="359165" cy="359165"/>
          </a:xfrm>
          <a:solidFill>
            <a:schemeClr val="bg1"/>
          </a:solidFill>
        </p:grpSpPr>
        <p:sp>
          <p:nvSpPr>
            <p:cNvPr id="135"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36"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37"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38" name="组合 137"/>
          <p:cNvGrpSpPr/>
          <p:nvPr/>
        </p:nvGrpSpPr>
        <p:grpSpPr>
          <a:xfrm>
            <a:off x="2473103" y="2176964"/>
            <a:ext cx="359166" cy="359165"/>
            <a:chOff x="2473104" y="2145028"/>
            <a:chExt cx="359165" cy="359165"/>
          </a:xfrm>
          <a:solidFill>
            <a:schemeClr val="bg1"/>
          </a:solidFill>
        </p:grpSpPr>
        <p:sp>
          <p:nvSpPr>
            <p:cNvPr id="139"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0"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141" name="组合 138"/>
          <p:cNvGrpSpPr/>
          <p:nvPr/>
        </p:nvGrpSpPr>
        <p:grpSpPr bwMode="auto">
          <a:xfrm>
            <a:off x="1754188" y="2177159"/>
            <a:ext cx="360362" cy="358775"/>
            <a:chOff x="1754188" y="2144713"/>
            <a:chExt cx="360362" cy="358775"/>
          </a:xfrm>
          <a:solidFill>
            <a:schemeClr val="bg1"/>
          </a:solidFill>
        </p:grpSpPr>
        <p:sp>
          <p:nvSpPr>
            <p:cNvPr id="142" name="AutoShape 128"/>
            <p:cNvSpPr/>
            <p:nvPr/>
          </p:nvSpPr>
          <p:spPr bwMode="auto">
            <a:xfrm>
              <a:off x="1754188" y="2144713"/>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850" y="12150"/>
                  </a:moveTo>
                  <a:cubicBezTo>
                    <a:pt x="13851" y="12150"/>
                    <a:pt x="12926" y="11859"/>
                    <a:pt x="12124" y="11386"/>
                  </a:cubicBezTo>
                  <a:lnTo>
                    <a:pt x="11892" y="11618"/>
                  </a:lnTo>
                  <a:lnTo>
                    <a:pt x="11132" y="12377"/>
                  </a:lnTo>
                  <a:lnTo>
                    <a:pt x="9846" y="13663"/>
                  </a:lnTo>
                  <a:cubicBezTo>
                    <a:pt x="9593" y="13916"/>
                    <a:pt x="9451" y="14260"/>
                    <a:pt x="9451" y="14617"/>
                  </a:cubicBezTo>
                  <a:lnTo>
                    <a:pt x="9451" y="16200"/>
                  </a:lnTo>
                  <a:lnTo>
                    <a:pt x="8101" y="16200"/>
                  </a:lnTo>
                  <a:cubicBezTo>
                    <a:pt x="7356" y="16200"/>
                    <a:pt x="6751" y="16804"/>
                    <a:pt x="6751" y="17549"/>
                  </a:cubicBezTo>
                  <a:lnTo>
                    <a:pt x="6751" y="18900"/>
                  </a:lnTo>
                  <a:lnTo>
                    <a:pt x="5170" y="18900"/>
                  </a:lnTo>
                  <a:cubicBezTo>
                    <a:pt x="4812" y="18900"/>
                    <a:pt x="4469" y="19042"/>
                    <a:pt x="4216" y="19295"/>
                  </a:cubicBezTo>
                  <a:lnTo>
                    <a:pt x="3259" y="20252"/>
                  </a:lnTo>
                  <a:lnTo>
                    <a:pt x="1352" y="20249"/>
                  </a:lnTo>
                  <a:lnTo>
                    <a:pt x="1350" y="18326"/>
                  </a:lnTo>
                  <a:lnTo>
                    <a:pt x="9223" y="10467"/>
                  </a:lnTo>
                  <a:cubicBezTo>
                    <a:pt x="9223" y="10467"/>
                    <a:pt x="9223" y="10467"/>
                    <a:pt x="9224" y="10468"/>
                  </a:cubicBezTo>
                  <a:lnTo>
                    <a:pt x="10215" y="9477"/>
                  </a:lnTo>
                  <a:cubicBezTo>
                    <a:pt x="9741" y="8674"/>
                    <a:pt x="9451" y="7748"/>
                    <a:pt x="9451" y="6750"/>
                  </a:cubicBezTo>
                  <a:cubicBezTo>
                    <a:pt x="9451" y="3767"/>
                    <a:pt x="11869" y="1350"/>
                    <a:pt x="14850" y="1350"/>
                  </a:cubicBezTo>
                  <a:cubicBezTo>
                    <a:pt x="17832" y="1350"/>
                    <a:pt x="20250" y="3767"/>
                    <a:pt x="20250" y="6750"/>
                  </a:cubicBezTo>
                  <a:cubicBezTo>
                    <a:pt x="20250" y="9732"/>
                    <a:pt x="17832" y="12150"/>
                    <a:pt x="14850" y="12150"/>
                  </a:cubicBezTo>
                  <a:moveTo>
                    <a:pt x="14850" y="0"/>
                  </a:moveTo>
                  <a:cubicBezTo>
                    <a:pt x="11123" y="0"/>
                    <a:pt x="8101" y="3022"/>
                    <a:pt x="8101" y="6750"/>
                  </a:cubicBezTo>
                  <a:cubicBezTo>
                    <a:pt x="8101" y="7617"/>
                    <a:pt x="8283" y="8438"/>
                    <a:pt x="8582" y="9199"/>
                  </a:cubicBezTo>
                  <a:lnTo>
                    <a:pt x="383" y="17400"/>
                  </a:lnTo>
                  <a:cubicBezTo>
                    <a:pt x="146" y="17637"/>
                    <a:pt x="0" y="17863"/>
                    <a:pt x="0" y="18225"/>
                  </a:cubicBezTo>
                  <a:lnTo>
                    <a:pt x="0" y="20249"/>
                  </a:lnTo>
                  <a:cubicBezTo>
                    <a:pt x="0" y="20972"/>
                    <a:pt x="626" y="21599"/>
                    <a:pt x="1349" y="21599"/>
                  </a:cubicBezTo>
                  <a:lnTo>
                    <a:pt x="3374" y="21599"/>
                  </a:lnTo>
                  <a:cubicBezTo>
                    <a:pt x="3736" y="21599"/>
                    <a:pt x="3965" y="21455"/>
                    <a:pt x="4202" y="21219"/>
                  </a:cubicBezTo>
                  <a:lnTo>
                    <a:pt x="5170" y="20249"/>
                  </a:lnTo>
                  <a:lnTo>
                    <a:pt x="6751" y="20249"/>
                  </a:lnTo>
                  <a:cubicBezTo>
                    <a:pt x="7496" y="20249"/>
                    <a:pt x="8101" y="19645"/>
                    <a:pt x="8101" y="18900"/>
                  </a:cubicBezTo>
                  <a:lnTo>
                    <a:pt x="8101" y="17549"/>
                  </a:lnTo>
                  <a:lnTo>
                    <a:pt x="9451" y="17549"/>
                  </a:lnTo>
                  <a:cubicBezTo>
                    <a:pt x="10196" y="17549"/>
                    <a:pt x="10801" y="16945"/>
                    <a:pt x="10801" y="16200"/>
                  </a:cubicBezTo>
                  <a:lnTo>
                    <a:pt x="10801" y="14617"/>
                  </a:lnTo>
                  <a:lnTo>
                    <a:pt x="12400" y="13018"/>
                  </a:lnTo>
                  <a:cubicBezTo>
                    <a:pt x="13162" y="13317"/>
                    <a:pt x="13982" y="13500"/>
                    <a:pt x="14850" y="13500"/>
                  </a:cubicBezTo>
                  <a:cubicBezTo>
                    <a:pt x="18577" y="13500"/>
                    <a:pt x="21599" y="10477"/>
                    <a:pt x="21599" y="6750"/>
                  </a:cubicBezTo>
                  <a:cubicBezTo>
                    <a:pt x="21599" y="3022"/>
                    <a:pt x="18577" y="0"/>
                    <a:pt x="1485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3" name="AutoShape 129"/>
            <p:cNvSpPr/>
            <p:nvPr/>
          </p:nvSpPr>
          <p:spPr bwMode="auto">
            <a:xfrm>
              <a:off x="1979613" y="2189163"/>
              <a:ext cx="88900" cy="90487"/>
            </a:xfrm>
            <a:custGeom>
              <a:avLst/>
              <a:gdLst>
                <a:gd name="T0" fmla="*/ 10800 w 21600"/>
                <a:gd name="T1" fmla="+- 0 10800 134"/>
                <a:gd name="T2" fmla="*/ 10800 h 21333"/>
                <a:gd name="T3" fmla="*/ 10800 w 21600"/>
                <a:gd name="T4" fmla="+- 0 10800 134"/>
                <a:gd name="T5" fmla="*/ 10800 h 21333"/>
                <a:gd name="T6" fmla="*/ 10800 w 21600"/>
                <a:gd name="T7" fmla="+- 0 10800 134"/>
                <a:gd name="T8" fmla="*/ 10800 h 21333"/>
                <a:gd name="T9" fmla="*/ 10800 w 21600"/>
                <a:gd name="T10" fmla="+- 0 10800 134"/>
                <a:gd name="T11" fmla="*/ 10800 h 21333"/>
              </a:gdLst>
              <a:ahLst/>
              <a:cxnLst>
                <a:cxn ang="0">
                  <a:pos x="T0" y="T2"/>
                </a:cxn>
                <a:cxn ang="0">
                  <a:pos x="T3" y="T5"/>
                </a:cxn>
                <a:cxn ang="0">
                  <a:pos x="T6" y="T8"/>
                </a:cxn>
                <a:cxn ang="0">
                  <a:pos x="T9" y="T11"/>
                </a:cxn>
              </a:cxnLst>
              <a:rect l="0" t="0" r="r" b="b"/>
              <a:pathLst>
                <a:path w="21600" h="21333">
                  <a:moveTo>
                    <a:pt x="13008" y="18684"/>
                  </a:moveTo>
                  <a:cubicBezTo>
                    <a:pt x="9017" y="15850"/>
                    <a:pt x="5542" y="12415"/>
                    <a:pt x="2694" y="8570"/>
                  </a:cubicBezTo>
                  <a:cubicBezTo>
                    <a:pt x="3736" y="5628"/>
                    <a:pt x="5693" y="3697"/>
                    <a:pt x="8585" y="2647"/>
                  </a:cubicBezTo>
                  <a:cubicBezTo>
                    <a:pt x="12578" y="5489"/>
                    <a:pt x="16048" y="8911"/>
                    <a:pt x="18889" y="12809"/>
                  </a:cubicBezTo>
                  <a:cubicBezTo>
                    <a:pt x="17836" y="15730"/>
                    <a:pt x="15883" y="17647"/>
                    <a:pt x="13008" y="18684"/>
                  </a:cubicBezTo>
                  <a:moveTo>
                    <a:pt x="21110" y="11295"/>
                  </a:moveTo>
                  <a:cubicBezTo>
                    <a:pt x="18081" y="7130"/>
                    <a:pt x="14396" y="3496"/>
                    <a:pt x="10161" y="484"/>
                  </a:cubicBezTo>
                  <a:cubicBezTo>
                    <a:pt x="9468" y="-8"/>
                    <a:pt x="8579" y="-134"/>
                    <a:pt x="7778" y="145"/>
                  </a:cubicBezTo>
                  <a:cubicBezTo>
                    <a:pt x="4027" y="1450"/>
                    <a:pt x="1463" y="3983"/>
                    <a:pt x="145" y="7687"/>
                  </a:cubicBezTo>
                  <a:cubicBezTo>
                    <a:pt x="46" y="7962"/>
                    <a:pt x="0" y="8252"/>
                    <a:pt x="0" y="8537"/>
                  </a:cubicBezTo>
                  <a:cubicBezTo>
                    <a:pt x="0" y="9071"/>
                    <a:pt x="167" y="9596"/>
                    <a:pt x="487" y="10041"/>
                  </a:cubicBezTo>
                  <a:cubicBezTo>
                    <a:pt x="3525" y="14213"/>
                    <a:pt x="7211" y="17850"/>
                    <a:pt x="11431" y="20850"/>
                  </a:cubicBezTo>
                  <a:cubicBezTo>
                    <a:pt x="12122" y="21338"/>
                    <a:pt x="13010" y="21466"/>
                    <a:pt x="13812" y="21188"/>
                  </a:cubicBezTo>
                  <a:cubicBezTo>
                    <a:pt x="17563" y="19893"/>
                    <a:pt x="20133" y="17356"/>
                    <a:pt x="21451" y="13647"/>
                  </a:cubicBezTo>
                  <a:cubicBezTo>
                    <a:pt x="21551" y="13372"/>
                    <a:pt x="21600" y="13081"/>
                    <a:pt x="21600" y="12796"/>
                  </a:cubicBezTo>
                  <a:cubicBezTo>
                    <a:pt x="21600" y="12265"/>
                    <a:pt x="21429" y="11740"/>
                    <a:pt x="21110" y="11295"/>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144" name="AutoShape 130"/>
          <p:cNvSpPr/>
          <p:nvPr/>
        </p:nvSpPr>
        <p:spPr bwMode="auto">
          <a:xfrm>
            <a:off x="1035050" y="2177159"/>
            <a:ext cx="360363" cy="358775"/>
          </a:xfrm>
          <a:custGeom>
            <a:avLst/>
            <a:gdLst>
              <a:gd name="T0" fmla="+- 0 10799 113"/>
              <a:gd name="T1" fmla="*/ T0 w 21373"/>
              <a:gd name="T2" fmla="*/ 10800 h 21600"/>
              <a:gd name="T3" fmla="+- 0 10799 113"/>
              <a:gd name="T4" fmla="*/ T3 w 21373"/>
              <a:gd name="T5" fmla="*/ 10800 h 21600"/>
              <a:gd name="T6" fmla="+- 0 10799 113"/>
              <a:gd name="T7" fmla="*/ T6 w 21373"/>
              <a:gd name="T8" fmla="*/ 10800 h 21600"/>
              <a:gd name="T9" fmla="+- 0 10799 113"/>
              <a:gd name="T10" fmla="*/ T9 w 21373"/>
              <a:gd name="T11" fmla="*/ 10800 h 21600"/>
            </a:gdLst>
            <a:ahLst/>
            <a:cxnLst>
              <a:cxn ang="0">
                <a:pos x="T1" y="T2"/>
              </a:cxn>
              <a:cxn ang="0">
                <a:pos x="T4" y="T5"/>
              </a:cxn>
              <a:cxn ang="0">
                <a:pos x="T7" y="T8"/>
              </a:cxn>
              <a:cxn ang="0">
                <a:pos x="T10" y="T11"/>
              </a:cxn>
            </a:cxnLst>
            <a:rect l="0" t="0" r="r" b="b"/>
            <a:pathLst>
              <a:path w="21373" h="21600">
                <a:moveTo>
                  <a:pt x="1336" y="20249"/>
                </a:moveTo>
                <a:cubicBezTo>
                  <a:pt x="1428" y="20188"/>
                  <a:pt x="3691" y="18688"/>
                  <a:pt x="7070" y="17950"/>
                </a:cubicBezTo>
                <a:lnTo>
                  <a:pt x="8729" y="17587"/>
                </a:lnTo>
                <a:cubicBezTo>
                  <a:pt x="9321" y="17980"/>
                  <a:pt x="9972" y="18225"/>
                  <a:pt x="10686" y="18225"/>
                </a:cubicBezTo>
                <a:cubicBezTo>
                  <a:pt x="11401" y="18225"/>
                  <a:pt x="12052" y="17980"/>
                  <a:pt x="12644" y="17587"/>
                </a:cubicBezTo>
                <a:lnTo>
                  <a:pt x="14303" y="17950"/>
                </a:lnTo>
                <a:cubicBezTo>
                  <a:pt x="17656" y="18682"/>
                  <a:pt x="19911" y="20165"/>
                  <a:pt x="20037" y="20249"/>
                </a:cubicBezTo>
                <a:cubicBezTo>
                  <a:pt x="20037" y="20249"/>
                  <a:pt x="1336" y="20249"/>
                  <a:pt x="1336" y="20249"/>
                </a:cubicBezTo>
                <a:close/>
                <a:moveTo>
                  <a:pt x="13537" y="15793"/>
                </a:moveTo>
                <a:lnTo>
                  <a:pt x="13317" y="16073"/>
                </a:lnTo>
                <a:cubicBezTo>
                  <a:pt x="11725" y="17923"/>
                  <a:pt x="9648" y="17923"/>
                  <a:pt x="8056" y="16073"/>
                </a:cubicBezTo>
                <a:lnTo>
                  <a:pt x="7836" y="15793"/>
                </a:lnTo>
                <a:cubicBezTo>
                  <a:pt x="5977" y="13411"/>
                  <a:pt x="5053" y="10261"/>
                  <a:pt x="5451" y="7255"/>
                </a:cubicBezTo>
                <a:cubicBezTo>
                  <a:pt x="5815" y="4367"/>
                  <a:pt x="7453" y="1350"/>
                  <a:pt x="10686" y="1350"/>
                </a:cubicBezTo>
                <a:cubicBezTo>
                  <a:pt x="13920" y="1350"/>
                  <a:pt x="15558" y="4367"/>
                  <a:pt x="15922" y="7255"/>
                </a:cubicBezTo>
                <a:cubicBezTo>
                  <a:pt x="16318" y="10262"/>
                  <a:pt x="15398" y="13411"/>
                  <a:pt x="13537" y="15793"/>
                </a:cubicBezTo>
                <a:moveTo>
                  <a:pt x="20778" y="19126"/>
                </a:moveTo>
                <a:cubicBezTo>
                  <a:pt x="20644" y="19037"/>
                  <a:pt x="18209" y="17422"/>
                  <a:pt x="14585" y="16630"/>
                </a:cubicBezTo>
                <a:cubicBezTo>
                  <a:pt x="15914" y="14927"/>
                  <a:pt x="16767" y="12639"/>
                  <a:pt x="17130" y="11115"/>
                </a:cubicBezTo>
                <a:cubicBezTo>
                  <a:pt x="17633" y="9004"/>
                  <a:pt x="17438" y="4873"/>
                  <a:pt x="15431" y="2299"/>
                </a:cubicBezTo>
                <a:cubicBezTo>
                  <a:pt x="14259" y="795"/>
                  <a:pt x="12618" y="0"/>
                  <a:pt x="10686" y="0"/>
                </a:cubicBezTo>
                <a:cubicBezTo>
                  <a:pt x="8755" y="0"/>
                  <a:pt x="7114" y="795"/>
                  <a:pt x="5942" y="2299"/>
                </a:cubicBezTo>
                <a:cubicBezTo>
                  <a:pt x="3935" y="4873"/>
                  <a:pt x="3740" y="9004"/>
                  <a:pt x="4243" y="11115"/>
                </a:cubicBezTo>
                <a:cubicBezTo>
                  <a:pt x="4606" y="12639"/>
                  <a:pt x="5459" y="14927"/>
                  <a:pt x="6788" y="16630"/>
                </a:cubicBezTo>
                <a:cubicBezTo>
                  <a:pt x="3164" y="17422"/>
                  <a:pt x="729" y="19037"/>
                  <a:pt x="595" y="19126"/>
                </a:cubicBezTo>
                <a:cubicBezTo>
                  <a:pt x="105" y="19457"/>
                  <a:pt x="-113" y="20071"/>
                  <a:pt x="57" y="20640"/>
                </a:cubicBezTo>
                <a:cubicBezTo>
                  <a:pt x="228" y="21210"/>
                  <a:pt x="747" y="21599"/>
                  <a:pt x="1336" y="21599"/>
                </a:cubicBezTo>
                <a:lnTo>
                  <a:pt x="20037" y="21599"/>
                </a:lnTo>
                <a:cubicBezTo>
                  <a:pt x="20626" y="21599"/>
                  <a:pt x="21145" y="21210"/>
                  <a:pt x="21316" y="20640"/>
                </a:cubicBezTo>
                <a:cubicBezTo>
                  <a:pt x="21487" y="20071"/>
                  <a:pt x="21268" y="19457"/>
                  <a:pt x="20778" y="19126"/>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5" name="AutoShape 131"/>
          <p:cNvSpPr/>
          <p:nvPr/>
        </p:nvSpPr>
        <p:spPr bwMode="auto">
          <a:xfrm>
            <a:off x="339725" y="2177159"/>
            <a:ext cx="314325"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5400"/>
                </a:moveTo>
                <a:lnTo>
                  <a:pt x="20057" y="6075"/>
                </a:lnTo>
                <a:lnTo>
                  <a:pt x="1542" y="6075"/>
                </a:lnTo>
                <a:lnTo>
                  <a:pt x="1542" y="5400"/>
                </a:lnTo>
                <a:lnTo>
                  <a:pt x="1542" y="4725"/>
                </a:lnTo>
                <a:cubicBezTo>
                  <a:pt x="1542" y="4352"/>
                  <a:pt x="1887" y="4050"/>
                  <a:pt x="2314" y="4050"/>
                </a:cubicBezTo>
                <a:lnTo>
                  <a:pt x="19285" y="4050"/>
                </a:lnTo>
                <a:cubicBezTo>
                  <a:pt x="19712" y="4050"/>
                  <a:pt x="20057" y="4352"/>
                  <a:pt x="20057" y="4725"/>
                </a:cubicBezTo>
                <a:cubicBezTo>
                  <a:pt x="20057" y="4725"/>
                  <a:pt x="20057" y="5400"/>
                  <a:pt x="20057" y="5400"/>
                </a:cubicBezTo>
                <a:close/>
                <a:moveTo>
                  <a:pt x="18514" y="18900"/>
                </a:moveTo>
                <a:cubicBezTo>
                  <a:pt x="18514" y="19644"/>
                  <a:pt x="17822" y="20249"/>
                  <a:pt x="16971" y="20249"/>
                </a:cubicBezTo>
                <a:lnTo>
                  <a:pt x="4628" y="20249"/>
                </a:lnTo>
                <a:cubicBezTo>
                  <a:pt x="3777" y="20249"/>
                  <a:pt x="3085" y="19644"/>
                  <a:pt x="3085" y="18900"/>
                </a:cubicBezTo>
                <a:lnTo>
                  <a:pt x="3085" y="7425"/>
                </a:lnTo>
                <a:lnTo>
                  <a:pt x="18514" y="7425"/>
                </a:lnTo>
                <a:cubicBezTo>
                  <a:pt x="18514" y="7425"/>
                  <a:pt x="18514" y="18900"/>
                  <a:pt x="18514" y="18900"/>
                </a:cubicBezTo>
                <a:close/>
                <a:moveTo>
                  <a:pt x="6171" y="2025"/>
                </a:moveTo>
                <a:cubicBezTo>
                  <a:pt x="6171" y="1652"/>
                  <a:pt x="6516" y="1350"/>
                  <a:pt x="6942" y="1350"/>
                </a:cubicBezTo>
                <a:lnTo>
                  <a:pt x="14657" y="1350"/>
                </a:lnTo>
                <a:cubicBezTo>
                  <a:pt x="15083" y="1350"/>
                  <a:pt x="15428" y="1652"/>
                  <a:pt x="15428" y="2025"/>
                </a:cubicBezTo>
                <a:lnTo>
                  <a:pt x="15428" y="2700"/>
                </a:lnTo>
                <a:lnTo>
                  <a:pt x="6171" y="2700"/>
                </a:lnTo>
                <a:cubicBezTo>
                  <a:pt x="6171" y="2700"/>
                  <a:pt x="6171" y="2025"/>
                  <a:pt x="6171" y="2025"/>
                </a:cubicBezTo>
                <a:close/>
                <a:moveTo>
                  <a:pt x="21585" y="4601"/>
                </a:moveTo>
                <a:cubicBezTo>
                  <a:pt x="21511" y="3541"/>
                  <a:pt x="20516" y="2700"/>
                  <a:pt x="19285" y="2700"/>
                </a:cubicBezTo>
                <a:lnTo>
                  <a:pt x="16971" y="2700"/>
                </a:lnTo>
                <a:lnTo>
                  <a:pt x="16971" y="2025"/>
                </a:lnTo>
                <a:cubicBezTo>
                  <a:pt x="16971" y="906"/>
                  <a:pt x="15935" y="0"/>
                  <a:pt x="14657" y="0"/>
                </a:cubicBezTo>
                <a:lnTo>
                  <a:pt x="6942" y="0"/>
                </a:lnTo>
                <a:cubicBezTo>
                  <a:pt x="5664" y="0"/>
                  <a:pt x="4628" y="906"/>
                  <a:pt x="4628" y="2025"/>
                </a:cubicBezTo>
                <a:lnTo>
                  <a:pt x="4628" y="2700"/>
                </a:lnTo>
                <a:lnTo>
                  <a:pt x="2314" y="2700"/>
                </a:lnTo>
                <a:cubicBezTo>
                  <a:pt x="1083" y="2700"/>
                  <a:pt x="88" y="3541"/>
                  <a:pt x="14" y="4601"/>
                </a:cubicBezTo>
                <a:lnTo>
                  <a:pt x="0" y="4601"/>
                </a:lnTo>
                <a:lnTo>
                  <a:pt x="0" y="5400"/>
                </a:lnTo>
                <a:lnTo>
                  <a:pt x="0" y="6075"/>
                </a:lnTo>
                <a:cubicBezTo>
                  <a:pt x="0" y="6820"/>
                  <a:pt x="691" y="7425"/>
                  <a:pt x="1542" y="7425"/>
                </a:cubicBezTo>
                <a:lnTo>
                  <a:pt x="1542" y="18900"/>
                </a:lnTo>
                <a:cubicBezTo>
                  <a:pt x="1542" y="20391"/>
                  <a:pt x="2924" y="21599"/>
                  <a:pt x="4628" y="21599"/>
                </a:cubicBezTo>
                <a:lnTo>
                  <a:pt x="16971" y="21599"/>
                </a:lnTo>
                <a:cubicBezTo>
                  <a:pt x="18675" y="21599"/>
                  <a:pt x="20057" y="20391"/>
                  <a:pt x="20057" y="18900"/>
                </a:cubicBezTo>
                <a:lnTo>
                  <a:pt x="20057" y="7425"/>
                </a:lnTo>
                <a:cubicBezTo>
                  <a:pt x="20908" y="7425"/>
                  <a:pt x="21599" y="6820"/>
                  <a:pt x="21599" y="6075"/>
                </a:cubicBezTo>
                <a:lnTo>
                  <a:pt x="21599" y="5400"/>
                </a:lnTo>
                <a:lnTo>
                  <a:pt x="21599" y="4601"/>
                </a:lnTo>
                <a:cubicBezTo>
                  <a:pt x="21599" y="4601"/>
                  <a:pt x="21585" y="4601"/>
                  <a:pt x="21585" y="4601"/>
                </a:cubicBezTo>
                <a:close/>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6" name="AutoShape 132"/>
          <p:cNvSpPr/>
          <p:nvPr/>
        </p:nvSpPr>
        <p:spPr bwMode="auto">
          <a:xfrm>
            <a:off x="406400" y="2272409"/>
            <a:ext cx="46038"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7" name="AutoShape 133"/>
          <p:cNvSpPr/>
          <p:nvPr/>
        </p:nvSpPr>
        <p:spPr bwMode="auto">
          <a:xfrm>
            <a:off x="474663" y="2272409"/>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8" name="AutoShape 134"/>
          <p:cNvSpPr/>
          <p:nvPr/>
        </p:nvSpPr>
        <p:spPr bwMode="auto">
          <a:xfrm>
            <a:off x="541338" y="2272409"/>
            <a:ext cx="44450"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5399" y="1440"/>
                </a:moveTo>
                <a:lnTo>
                  <a:pt x="16199" y="1440"/>
                </a:lnTo>
                <a:lnTo>
                  <a:pt x="16199" y="20160"/>
                </a:lnTo>
                <a:lnTo>
                  <a:pt x="5399" y="20160"/>
                </a:lnTo>
                <a:cubicBezTo>
                  <a:pt x="5399" y="20160"/>
                  <a:pt x="5399" y="1440"/>
                  <a:pt x="5399" y="1440"/>
                </a:cubicBezTo>
                <a:close/>
                <a:moveTo>
                  <a:pt x="5399" y="21600"/>
                </a:moveTo>
                <a:lnTo>
                  <a:pt x="16199" y="21600"/>
                </a:lnTo>
                <a:cubicBezTo>
                  <a:pt x="19187" y="21600"/>
                  <a:pt x="21600" y="20956"/>
                  <a:pt x="21600" y="20160"/>
                </a:cubicBezTo>
                <a:lnTo>
                  <a:pt x="21600" y="1440"/>
                </a:lnTo>
                <a:cubicBezTo>
                  <a:pt x="21600" y="644"/>
                  <a:pt x="19187" y="0"/>
                  <a:pt x="16199" y="0"/>
                </a:cubicBezTo>
                <a:lnTo>
                  <a:pt x="5399" y="0"/>
                </a:lnTo>
                <a:cubicBezTo>
                  <a:pt x="2412" y="0"/>
                  <a:pt x="0" y="644"/>
                  <a:pt x="0" y="1440"/>
                </a:cubicBezTo>
                <a:lnTo>
                  <a:pt x="0" y="20160"/>
                </a:lnTo>
                <a:cubicBezTo>
                  <a:pt x="0" y="20956"/>
                  <a:pt x="2412" y="21600"/>
                  <a:pt x="5399" y="2160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49" name="AutoShape 135"/>
          <p:cNvSpPr/>
          <p:nvPr/>
        </p:nvSpPr>
        <p:spPr bwMode="auto">
          <a:xfrm>
            <a:off x="3910013" y="1482725"/>
            <a:ext cx="358775" cy="2460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0" name="AutoShape 136"/>
          <p:cNvSpPr/>
          <p:nvPr/>
        </p:nvSpPr>
        <p:spPr bwMode="auto">
          <a:xfrm>
            <a:off x="3382963" y="1471613"/>
            <a:ext cx="117475" cy="1174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1" name="AutoShape 137"/>
          <p:cNvSpPr/>
          <p:nvPr/>
        </p:nvSpPr>
        <p:spPr bwMode="auto">
          <a:xfrm>
            <a:off x="3190875" y="1425575"/>
            <a:ext cx="360363" cy="360363"/>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2" name="AutoShape 138"/>
          <p:cNvSpPr/>
          <p:nvPr/>
        </p:nvSpPr>
        <p:spPr bwMode="auto">
          <a:xfrm>
            <a:off x="3382963" y="1425575"/>
            <a:ext cx="168275" cy="1682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3" name="AutoShape 139"/>
          <p:cNvSpPr/>
          <p:nvPr/>
        </p:nvSpPr>
        <p:spPr bwMode="auto">
          <a:xfrm>
            <a:off x="2473325" y="1425575"/>
            <a:ext cx="358775" cy="349250"/>
          </a:xfrm>
          <a:custGeom>
            <a:avLst/>
            <a:gdLst>
              <a:gd name="T0" fmla="+- 0 10800 104"/>
              <a:gd name="T1" fmla="*/ T0 w 21392"/>
              <a:gd name="T2" fmla="*/ 10800 h 21600"/>
              <a:gd name="T3" fmla="+- 0 10800 104"/>
              <a:gd name="T4" fmla="*/ T3 w 21392"/>
              <a:gd name="T5" fmla="*/ 10800 h 21600"/>
              <a:gd name="T6" fmla="+- 0 10800 104"/>
              <a:gd name="T7" fmla="*/ T6 w 21392"/>
              <a:gd name="T8" fmla="*/ 10800 h 21600"/>
              <a:gd name="T9" fmla="+- 0 10800 104"/>
              <a:gd name="T10" fmla="*/ T9 w 21392"/>
              <a:gd name="T11" fmla="*/ 10800 h 21600"/>
            </a:gdLst>
            <a:ahLst/>
            <a:cxnLst>
              <a:cxn ang="0">
                <a:pos x="T1" y="T2"/>
              </a:cxn>
              <a:cxn ang="0">
                <a:pos x="T4" y="T5"/>
              </a:cxn>
              <a:cxn ang="0">
                <a:pos x="T7" y="T8"/>
              </a:cxn>
              <a:cxn ang="0">
                <a:pos x="T10" y="T11"/>
              </a:cxn>
            </a:cxnLst>
            <a:rect l="0" t="0" r="r" b="b"/>
            <a:pathLst>
              <a:path w="21392" h="21600">
                <a:moveTo>
                  <a:pt x="15768" y="12794"/>
                </a:moveTo>
                <a:cubicBezTo>
                  <a:pt x="15426" y="13150"/>
                  <a:pt x="15271" y="13651"/>
                  <a:pt x="15350" y="14142"/>
                </a:cubicBezTo>
                <a:lnTo>
                  <a:pt x="16296" y="20031"/>
                </a:lnTo>
                <a:lnTo>
                  <a:pt x="11443" y="17309"/>
                </a:lnTo>
                <a:cubicBezTo>
                  <a:pt x="11210" y="17178"/>
                  <a:pt x="10953" y="17112"/>
                  <a:pt x="10696" y="17112"/>
                </a:cubicBezTo>
                <a:cubicBezTo>
                  <a:pt x="10439" y="17112"/>
                  <a:pt x="10182" y="17178"/>
                  <a:pt x="9949" y="17309"/>
                </a:cubicBezTo>
                <a:lnTo>
                  <a:pt x="5095" y="20031"/>
                </a:lnTo>
                <a:lnTo>
                  <a:pt x="6042" y="14142"/>
                </a:lnTo>
                <a:cubicBezTo>
                  <a:pt x="6121" y="13651"/>
                  <a:pt x="5966" y="13150"/>
                  <a:pt x="5624" y="12794"/>
                </a:cubicBezTo>
                <a:lnTo>
                  <a:pt x="1545" y="8550"/>
                </a:lnTo>
                <a:lnTo>
                  <a:pt x="7111" y="7685"/>
                </a:lnTo>
                <a:cubicBezTo>
                  <a:pt x="7619" y="7607"/>
                  <a:pt x="8057" y="7275"/>
                  <a:pt x="8276" y="6802"/>
                </a:cubicBezTo>
                <a:lnTo>
                  <a:pt x="10696" y="1568"/>
                </a:lnTo>
                <a:lnTo>
                  <a:pt x="13116" y="6802"/>
                </a:lnTo>
                <a:cubicBezTo>
                  <a:pt x="13334" y="7275"/>
                  <a:pt x="13772" y="7607"/>
                  <a:pt x="14280" y="7685"/>
                </a:cubicBezTo>
                <a:lnTo>
                  <a:pt x="19847" y="8550"/>
                </a:lnTo>
                <a:cubicBezTo>
                  <a:pt x="19847" y="8550"/>
                  <a:pt x="15768" y="12794"/>
                  <a:pt x="15768" y="12794"/>
                </a:cubicBezTo>
                <a:close/>
                <a:moveTo>
                  <a:pt x="21312" y="8051"/>
                </a:moveTo>
                <a:cubicBezTo>
                  <a:pt x="21127" y="7495"/>
                  <a:pt x="20652" y="7088"/>
                  <a:pt x="20080" y="6999"/>
                </a:cubicBezTo>
                <a:lnTo>
                  <a:pt x="14514" y="6136"/>
                </a:lnTo>
                <a:lnTo>
                  <a:pt x="12094" y="901"/>
                </a:lnTo>
                <a:cubicBezTo>
                  <a:pt x="11840" y="351"/>
                  <a:pt x="11295" y="0"/>
                  <a:pt x="10696" y="0"/>
                </a:cubicBezTo>
                <a:cubicBezTo>
                  <a:pt x="10097" y="0"/>
                  <a:pt x="9552" y="351"/>
                  <a:pt x="9297" y="901"/>
                </a:cubicBezTo>
                <a:lnTo>
                  <a:pt x="6878" y="6136"/>
                </a:lnTo>
                <a:lnTo>
                  <a:pt x="1311" y="6999"/>
                </a:lnTo>
                <a:cubicBezTo>
                  <a:pt x="739" y="7088"/>
                  <a:pt x="264" y="7495"/>
                  <a:pt x="80" y="8051"/>
                </a:cubicBezTo>
                <a:cubicBezTo>
                  <a:pt x="-104" y="8609"/>
                  <a:pt x="35" y="9224"/>
                  <a:pt x="439" y="9644"/>
                </a:cubicBezTo>
                <a:lnTo>
                  <a:pt x="4518" y="13889"/>
                </a:lnTo>
                <a:lnTo>
                  <a:pt x="3572" y="19777"/>
                </a:lnTo>
                <a:cubicBezTo>
                  <a:pt x="3476" y="20370"/>
                  <a:pt x="3722" y="20966"/>
                  <a:pt x="4206" y="21313"/>
                </a:cubicBezTo>
                <a:cubicBezTo>
                  <a:pt x="4471" y="21503"/>
                  <a:pt x="4783" y="21600"/>
                  <a:pt x="5095" y="21600"/>
                </a:cubicBezTo>
                <a:cubicBezTo>
                  <a:pt x="5352" y="21600"/>
                  <a:pt x="5609" y="21534"/>
                  <a:pt x="5843" y="21404"/>
                </a:cubicBezTo>
                <a:lnTo>
                  <a:pt x="10696" y="18681"/>
                </a:lnTo>
                <a:lnTo>
                  <a:pt x="15549" y="21404"/>
                </a:lnTo>
                <a:cubicBezTo>
                  <a:pt x="15782" y="21534"/>
                  <a:pt x="16040" y="21600"/>
                  <a:pt x="16296" y="21600"/>
                </a:cubicBezTo>
                <a:cubicBezTo>
                  <a:pt x="16608" y="21600"/>
                  <a:pt x="16920" y="21503"/>
                  <a:pt x="17186" y="21313"/>
                </a:cubicBezTo>
                <a:cubicBezTo>
                  <a:pt x="17669" y="20966"/>
                  <a:pt x="17915" y="20370"/>
                  <a:pt x="17820" y="19777"/>
                </a:cubicBezTo>
                <a:lnTo>
                  <a:pt x="16873" y="13889"/>
                </a:lnTo>
                <a:lnTo>
                  <a:pt x="20953" y="9644"/>
                </a:lnTo>
                <a:cubicBezTo>
                  <a:pt x="21357" y="9224"/>
                  <a:pt x="21496" y="8609"/>
                  <a:pt x="21312" y="8051"/>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4" name="AutoShape 140"/>
          <p:cNvSpPr/>
          <p:nvPr/>
        </p:nvSpPr>
        <p:spPr bwMode="auto">
          <a:xfrm>
            <a:off x="1798638" y="1516063"/>
            <a:ext cx="225425" cy="182562"/>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5" name="AutoShape 141"/>
          <p:cNvSpPr/>
          <p:nvPr/>
        </p:nvSpPr>
        <p:spPr bwMode="auto">
          <a:xfrm>
            <a:off x="1754188" y="1471613"/>
            <a:ext cx="358775" cy="279400"/>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6" name="AutoShape 142"/>
          <p:cNvSpPr/>
          <p:nvPr/>
        </p:nvSpPr>
        <p:spPr bwMode="auto">
          <a:xfrm>
            <a:off x="2035175" y="1527175"/>
            <a:ext cx="33338"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7" name="AutoShape 143"/>
          <p:cNvSpPr/>
          <p:nvPr/>
        </p:nvSpPr>
        <p:spPr bwMode="auto">
          <a:xfrm>
            <a:off x="2024063" y="1673225"/>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8" name="AutoShape 144"/>
          <p:cNvSpPr/>
          <p:nvPr/>
        </p:nvSpPr>
        <p:spPr bwMode="auto">
          <a:xfrm>
            <a:off x="2035175" y="1639888"/>
            <a:ext cx="44450"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59" name="AutoShape 145"/>
          <p:cNvSpPr/>
          <p:nvPr/>
        </p:nvSpPr>
        <p:spPr bwMode="auto">
          <a:xfrm>
            <a:off x="2035175" y="1606550"/>
            <a:ext cx="44450"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60" name="AutoShape 146"/>
          <p:cNvSpPr/>
          <p:nvPr/>
        </p:nvSpPr>
        <p:spPr bwMode="auto">
          <a:xfrm>
            <a:off x="1844675" y="1560513"/>
            <a:ext cx="66675" cy="47625"/>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161" name="组合 160"/>
          <p:cNvGrpSpPr/>
          <p:nvPr/>
        </p:nvGrpSpPr>
        <p:grpSpPr>
          <a:xfrm>
            <a:off x="1035050" y="1447800"/>
            <a:ext cx="360363" cy="315913"/>
            <a:chOff x="1035050" y="1447800"/>
            <a:chExt cx="360363" cy="315913"/>
          </a:xfrm>
          <a:solidFill>
            <a:schemeClr val="bg1"/>
          </a:solidFill>
        </p:grpSpPr>
        <p:sp>
          <p:nvSpPr>
            <p:cNvPr id="162" name="AutoShape 147"/>
            <p:cNvSpPr/>
            <p:nvPr/>
          </p:nvSpPr>
          <p:spPr bwMode="auto">
            <a:xfrm>
              <a:off x="1035050" y="1447800"/>
              <a:ext cx="360363" cy="315913"/>
            </a:xfrm>
            <a:custGeom>
              <a:avLst/>
              <a:gdLst>
                <a:gd name="T0" fmla="+- 0 10800 597"/>
                <a:gd name="T1" fmla="*/ T0 w 20407"/>
                <a:gd name="T2" fmla="+- 0 11028 672"/>
                <a:gd name="T3" fmla="*/ 11028 h 20712"/>
                <a:gd name="T4" fmla="+- 0 10800 597"/>
                <a:gd name="T5" fmla="*/ T4 w 20407"/>
                <a:gd name="T6" fmla="+- 0 11028 672"/>
                <a:gd name="T7" fmla="*/ 11028 h 20712"/>
                <a:gd name="T8" fmla="+- 0 10800 597"/>
                <a:gd name="T9" fmla="*/ T8 w 20407"/>
                <a:gd name="T10" fmla="+- 0 11028 672"/>
                <a:gd name="T11" fmla="*/ 11028 h 20712"/>
                <a:gd name="T12" fmla="+- 0 10800 597"/>
                <a:gd name="T13" fmla="*/ T12 w 20407"/>
                <a:gd name="T14" fmla="+- 0 11028 672"/>
                <a:gd name="T15" fmla="*/ 11028 h 20712"/>
              </a:gdLst>
              <a:ahLst/>
              <a:cxnLst>
                <a:cxn ang="0">
                  <a:pos x="T1" y="T3"/>
                </a:cxn>
                <a:cxn ang="0">
                  <a:pos x="T5" y="T7"/>
                </a:cxn>
                <a:cxn ang="0">
                  <a:pos x="T9" y="T11"/>
                </a:cxn>
                <a:cxn ang="0">
                  <a:pos x="T13" y="T15"/>
                </a:cxn>
              </a:cxnLst>
              <a:rect l="0" t="0" r="r" b="b"/>
              <a:pathLst>
                <a:path w="20407" h="20712">
                  <a:moveTo>
                    <a:pt x="17706" y="10922"/>
                  </a:moveTo>
                  <a:lnTo>
                    <a:pt x="10657" y="19017"/>
                  </a:lnTo>
                  <a:cubicBezTo>
                    <a:pt x="10407" y="19305"/>
                    <a:pt x="9998" y="19305"/>
                    <a:pt x="9748" y="19017"/>
                  </a:cubicBezTo>
                  <a:lnTo>
                    <a:pt x="2699" y="10922"/>
                  </a:lnTo>
                  <a:cubicBezTo>
                    <a:pt x="817" y="8762"/>
                    <a:pt x="817" y="5247"/>
                    <a:pt x="2699" y="3087"/>
                  </a:cubicBezTo>
                  <a:cubicBezTo>
                    <a:pt x="4512" y="1004"/>
                    <a:pt x="7429" y="931"/>
                    <a:pt x="9338" y="2923"/>
                  </a:cubicBezTo>
                  <a:lnTo>
                    <a:pt x="10202" y="3825"/>
                  </a:lnTo>
                  <a:lnTo>
                    <a:pt x="11067" y="2923"/>
                  </a:lnTo>
                  <a:cubicBezTo>
                    <a:pt x="12976" y="931"/>
                    <a:pt x="15893" y="1004"/>
                    <a:pt x="17706" y="3087"/>
                  </a:cubicBezTo>
                  <a:cubicBezTo>
                    <a:pt x="19588" y="5247"/>
                    <a:pt x="19588" y="8762"/>
                    <a:pt x="17706" y="10922"/>
                  </a:cubicBezTo>
                  <a:moveTo>
                    <a:pt x="18616" y="2043"/>
                  </a:moveTo>
                  <a:cubicBezTo>
                    <a:pt x="16301" y="-617"/>
                    <a:pt x="12601" y="-672"/>
                    <a:pt x="10202" y="1830"/>
                  </a:cubicBezTo>
                  <a:cubicBezTo>
                    <a:pt x="7805" y="-672"/>
                    <a:pt x="4104" y="-617"/>
                    <a:pt x="1789" y="2043"/>
                  </a:cubicBezTo>
                  <a:cubicBezTo>
                    <a:pt x="-597" y="4783"/>
                    <a:pt x="-597" y="9226"/>
                    <a:pt x="1789" y="11967"/>
                  </a:cubicBezTo>
                  <a:cubicBezTo>
                    <a:pt x="2470" y="12750"/>
                    <a:pt x="8838" y="20061"/>
                    <a:pt x="8838" y="20061"/>
                  </a:cubicBezTo>
                  <a:cubicBezTo>
                    <a:pt x="9592" y="20928"/>
                    <a:pt x="10812" y="20928"/>
                    <a:pt x="11567" y="20061"/>
                  </a:cubicBezTo>
                  <a:cubicBezTo>
                    <a:pt x="11567" y="20061"/>
                    <a:pt x="18539" y="12056"/>
                    <a:pt x="18616" y="11967"/>
                  </a:cubicBezTo>
                  <a:cubicBezTo>
                    <a:pt x="21003" y="9226"/>
                    <a:pt x="21003" y="4783"/>
                    <a:pt x="18616" y="2043"/>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63" name="AutoShape 148"/>
            <p:cNvSpPr/>
            <p:nvPr/>
          </p:nvSpPr>
          <p:spPr bwMode="auto">
            <a:xfrm>
              <a:off x="1092200" y="1504950"/>
              <a:ext cx="52388" cy="523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326" y="0"/>
                  </a:moveTo>
                  <a:cubicBezTo>
                    <a:pt x="19317" y="0"/>
                    <a:pt x="19317" y="4"/>
                    <a:pt x="19308" y="4"/>
                  </a:cubicBezTo>
                  <a:cubicBezTo>
                    <a:pt x="8643" y="13"/>
                    <a:pt x="0" y="8659"/>
                    <a:pt x="0" y="19326"/>
                  </a:cubicBezTo>
                  <a:cubicBezTo>
                    <a:pt x="0" y="20580"/>
                    <a:pt x="1019" y="21600"/>
                    <a:pt x="2273" y="21600"/>
                  </a:cubicBezTo>
                  <a:cubicBezTo>
                    <a:pt x="3528" y="21600"/>
                    <a:pt x="4547" y="20580"/>
                    <a:pt x="4547" y="19326"/>
                  </a:cubicBezTo>
                  <a:lnTo>
                    <a:pt x="4547" y="19321"/>
                  </a:lnTo>
                  <a:cubicBezTo>
                    <a:pt x="4547" y="11164"/>
                    <a:pt x="11164" y="4547"/>
                    <a:pt x="19321" y="4547"/>
                  </a:cubicBezTo>
                  <a:lnTo>
                    <a:pt x="19326" y="4547"/>
                  </a:lnTo>
                  <a:cubicBezTo>
                    <a:pt x="20580" y="4547"/>
                    <a:pt x="21599" y="3528"/>
                    <a:pt x="21599" y="2273"/>
                  </a:cubicBezTo>
                  <a:cubicBezTo>
                    <a:pt x="21599" y="1019"/>
                    <a:pt x="20580" y="0"/>
                    <a:pt x="19326"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164" name="AutoShape 149"/>
          <p:cNvSpPr/>
          <p:nvPr/>
        </p:nvSpPr>
        <p:spPr bwMode="auto">
          <a:xfrm>
            <a:off x="317500" y="1471613"/>
            <a:ext cx="358775"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537" y="19720"/>
                </a:moveTo>
                <a:lnTo>
                  <a:pt x="16537" y="19721"/>
                </a:lnTo>
                <a:lnTo>
                  <a:pt x="4387" y="19721"/>
                </a:lnTo>
                <a:cubicBezTo>
                  <a:pt x="2713" y="19720"/>
                  <a:pt x="1350" y="17824"/>
                  <a:pt x="1350" y="15494"/>
                </a:cubicBezTo>
                <a:cubicBezTo>
                  <a:pt x="1350" y="13992"/>
                  <a:pt x="1918" y="12635"/>
                  <a:pt x="2871" y="11862"/>
                </a:cubicBezTo>
                <a:cubicBezTo>
                  <a:pt x="3797" y="11123"/>
                  <a:pt x="3860" y="10975"/>
                  <a:pt x="3472" y="9647"/>
                </a:cubicBezTo>
                <a:cubicBezTo>
                  <a:pt x="3406" y="9374"/>
                  <a:pt x="3375" y="9136"/>
                  <a:pt x="3375" y="8921"/>
                </a:cubicBezTo>
                <a:cubicBezTo>
                  <a:pt x="3375" y="7626"/>
                  <a:pt x="4131" y="6573"/>
                  <a:pt x="5062" y="6573"/>
                </a:cubicBezTo>
                <a:cubicBezTo>
                  <a:pt x="5062" y="6573"/>
                  <a:pt x="5505" y="6529"/>
                  <a:pt x="5976" y="6789"/>
                </a:cubicBezTo>
                <a:cubicBezTo>
                  <a:pt x="6750" y="7219"/>
                  <a:pt x="6834" y="6808"/>
                  <a:pt x="7200" y="5701"/>
                </a:cubicBezTo>
                <a:cubicBezTo>
                  <a:pt x="7974" y="3380"/>
                  <a:pt x="9652" y="1878"/>
                  <a:pt x="11475" y="1878"/>
                </a:cubicBezTo>
                <a:cubicBezTo>
                  <a:pt x="13905" y="1878"/>
                  <a:pt x="15914" y="4435"/>
                  <a:pt x="16148" y="7826"/>
                </a:cubicBezTo>
                <a:cubicBezTo>
                  <a:pt x="16231" y="9171"/>
                  <a:pt x="16231" y="9171"/>
                  <a:pt x="17239" y="9491"/>
                </a:cubicBezTo>
                <a:cubicBezTo>
                  <a:pt x="18984" y="9955"/>
                  <a:pt x="20250" y="12085"/>
                  <a:pt x="20250" y="14555"/>
                </a:cubicBezTo>
                <a:cubicBezTo>
                  <a:pt x="20250" y="17404"/>
                  <a:pt x="18585" y="19720"/>
                  <a:pt x="16537" y="19720"/>
                </a:cubicBezTo>
                <a:moveTo>
                  <a:pt x="17492" y="7647"/>
                </a:moveTo>
                <a:cubicBezTo>
                  <a:pt x="17196" y="3362"/>
                  <a:pt x="14632" y="0"/>
                  <a:pt x="11475" y="0"/>
                </a:cubicBezTo>
                <a:cubicBezTo>
                  <a:pt x="9031" y="0"/>
                  <a:pt x="6939" y="2017"/>
                  <a:pt x="5976" y="4911"/>
                </a:cubicBezTo>
                <a:cubicBezTo>
                  <a:pt x="5685" y="4784"/>
                  <a:pt x="5383" y="4695"/>
                  <a:pt x="5062" y="4695"/>
                </a:cubicBezTo>
                <a:cubicBezTo>
                  <a:pt x="3385" y="4695"/>
                  <a:pt x="2025" y="6589"/>
                  <a:pt x="2025" y="8921"/>
                </a:cubicBezTo>
                <a:cubicBezTo>
                  <a:pt x="2025" y="9385"/>
                  <a:pt x="2092" y="9824"/>
                  <a:pt x="2191" y="10240"/>
                </a:cubicBezTo>
                <a:cubicBezTo>
                  <a:pt x="886" y="11298"/>
                  <a:pt x="0" y="13242"/>
                  <a:pt x="0" y="15494"/>
                </a:cubicBezTo>
                <a:cubicBezTo>
                  <a:pt x="0" y="18866"/>
                  <a:pt x="1964" y="21599"/>
                  <a:pt x="4387" y="21599"/>
                </a:cubicBezTo>
                <a:lnTo>
                  <a:pt x="4387" y="21600"/>
                </a:lnTo>
                <a:lnTo>
                  <a:pt x="16537" y="21600"/>
                </a:lnTo>
                <a:lnTo>
                  <a:pt x="16537" y="21599"/>
                </a:lnTo>
                <a:cubicBezTo>
                  <a:pt x="19334" y="21599"/>
                  <a:pt x="21599" y="18446"/>
                  <a:pt x="21599" y="14555"/>
                </a:cubicBezTo>
                <a:cubicBezTo>
                  <a:pt x="21599" y="11120"/>
                  <a:pt x="19831" y="8269"/>
                  <a:pt x="17492" y="7647"/>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165" name="组合 164"/>
          <p:cNvGrpSpPr/>
          <p:nvPr/>
        </p:nvGrpSpPr>
        <p:grpSpPr>
          <a:xfrm>
            <a:off x="4624725" y="2867318"/>
            <a:ext cx="435108" cy="379522"/>
            <a:chOff x="4675188" y="2882900"/>
            <a:chExt cx="360362" cy="314325"/>
          </a:xfrm>
          <a:solidFill>
            <a:schemeClr val="bg1"/>
          </a:solidFill>
        </p:grpSpPr>
        <p:sp>
          <p:nvSpPr>
            <p:cNvPr id="166" name="AutoShape 43"/>
            <p:cNvSpPr/>
            <p:nvPr/>
          </p:nvSpPr>
          <p:spPr bwMode="auto">
            <a:xfrm>
              <a:off x="4675188" y="2882900"/>
              <a:ext cx="360362" cy="2571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951" y="9367"/>
                  </a:moveTo>
                  <a:cubicBezTo>
                    <a:pt x="10901" y="9383"/>
                    <a:pt x="10851" y="9391"/>
                    <a:pt x="10800" y="9391"/>
                  </a:cubicBezTo>
                  <a:cubicBezTo>
                    <a:pt x="10748" y="9391"/>
                    <a:pt x="10698" y="9383"/>
                    <a:pt x="10648" y="9367"/>
                  </a:cubicBezTo>
                  <a:lnTo>
                    <a:pt x="1873" y="6550"/>
                  </a:lnTo>
                  <a:cubicBezTo>
                    <a:pt x="1566" y="6452"/>
                    <a:pt x="1349" y="6072"/>
                    <a:pt x="1349" y="5634"/>
                  </a:cubicBezTo>
                  <a:cubicBezTo>
                    <a:pt x="1349" y="5197"/>
                    <a:pt x="1566" y="4817"/>
                    <a:pt x="1873" y="4719"/>
                  </a:cubicBezTo>
                  <a:lnTo>
                    <a:pt x="10648" y="1902"/>
                  </a:lnTo>
                  <a:cubicBezTo>
                    <a:pt x="10698" y="1886"/>
                    <a:pt x="10748" y="1878"/>
                    <a:pt x="10800" y="1878"/>
                  </a:cubicBezTo>
                  <a:cubicBezTo>
                    <a:pt x="10851" y="1878"/>
                    <a:pt x="10901" y="1886"/>
                    <a:pt x="10951" y="1902"/>
                  </a:cubicBezTo>
                  <a:lnTo>
                    <a:pt x="19726" y="4719"/>
                  </a:lnTo>
                  <a:cubicBezTo>
                    <a:pt x="20033" y="4817"/>
                    <a:pt x="20249" y="5197"/>
                    <a:pt x="20249" y="5634"/>
                  </a:cubicBezTo>
                  <a:cubicBezTo>
                    <a:pt x="20249" y="6072"/>
                    <a:pt x="20033" y="6452"/>
                    <a:pt x="19726" y="6550"/>
                  </a:cubicBezTo>
                  <a:cubicBezTo>
                    <a:pt x="19726" y="6550"/>
                    <a:pt x="10951" y="9367"/>
                    <a:pt x="10951" y="9367"/>
                  </a:cubicBezTo>
                  <a:close/>
                  <a:moveTo>
                    <a:pt x="16874" y="16904"/>
                  </a:moveTo>
                  <a:cubicBezTo>
                    <a:pt x="16874" y="17942"/>
                    <a:pt x="14849" y="19721"/>
                    <a:pt x="10800" y="19721"/>
                  </a:cubicBezTo>
                  <a:cubicBezTo>
                    <a:pt x="6749" y="19721"/>
                    <a:pt x="4724" y="17942"/>
                    <a:pt x="4724" y="16904"/>
                  </a:cubicBezTo>
                  <a:lnTo>
                    <a:pt x="4724" y="9394"/>
                  </a:lnTo>
                  <a:lnTo>
                    <a:pt x="10353" y="11200"/>
                  </a:lnTo>
                  <a:cubicBezTo>
                    <a:pt x="10501" y="11246"/>
                    <a:pt x="10651" y="11269"/>
                    <a:pt x="10800" y="11269"/>
                  </a:cubicBezTo>
                  <a:cubicBezTo>
                    <a:pt x="10949" y="11269"/>
                    <a:pt x="11098" y="11246"/>
                    <a:pt x="11255" y="11198"/>
                  </a:cubicBezTo>
                  <a:lnTo>
                    <a:pt x="16874" y="9394"/>
                  </a:lnTo>
                  <a:cubicBezTo>
                    <a:pt x="16874" y="9394"/>
                    <a:pt x="16874" y="16904"/>
                    <a:pt x="16874" y="16904"/>
                  </a:cubicBezTo>
                  <a:close/>
                  <a:moveTo>
                    <a:pt x="21600" y="5634"/>
                  </a:moveTo>
                  <a:cubicBezTo>
                    <a:pt x="21600" y="4314"/>
                    <a:pt x="20954" y="3185"/>
                    <a:pt x="20030" y="2888"/>
                  </a:cubicBezTo>
                  <a:lnTo>
                    <a:pt x="11246" y="68"/>
                  </a:lnTo>
                  <a:cubicBezTo>
                    <a:pt x="11098" y="22"/>
                    <a:pt x="10949" y="0"/>
                    <a:pt x="10800" y="0"/>
                  </a:cubicBezTo>
                  <a:cubicBezTo>
                    <a:pt x="10651" y="0"/>
                    <a:pt x="10501" y="22"/>
                    <a:pt x="10344" y="71"/>
                  </a:cubicBezTo>
                  <a:lnTo>
                    <a:pt x="1570" y="2888"/>
                  </a:lnTo>
                  <a:cubicBezTo>
                    <a:pt x="645" y="3185"/>
                    <a:pt x="0" y="4314"/>
                    <a:pt x="0" y="5634"/>
                  </a:cubicBezTo>
                  <a:cubicBezTo>
                    <a:pt x="0" y="6955"/>
                    <a:pt x="645" y="8084"/>
                    <a:pt x="1569" y="8380"/>
                  </a:cubicBezTo>
                  <a:lnTo>
                    <a:pt x="3374" y="8960"/>
                  </a:lnTo>
                  <a:lnTo>
                    <a:pt x="3374" y="16904"/>
                  </a:lnTo>
                  <a:cubicBezTo>
                    <a:pt x="3374" y="19397"/>
                    <a:pt x="5425" y="21600"/>
                    <a:pt x="10800" y="21600"/>
                  </a:cubicBezTo>
                  <a:cubicBezTo>
                    <a:pt x="16174" y="21600"/>
                    <a:pt x="18224" y="19397"/>
                    <a:pt x="18224" y="16904"/>
                  </a:cubicBezTo>
                  <a:lnTo>
                    <a:pt x="18224" y="8960"/>
                  </a:lnTo>
                  <a:lnTo>
                    <a:pt x="20030" y="8380"/>
                  </a:lnTo>
                  <a:cubicBezTo>
                    <a:pt x="20954" y="8084"/>
                    <a:pt x="21600" y="6955"/>
                    <a:pt x="21600" y="5634"/>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67" name="AutoShape 44"/>
            <p:cNvSpPr/>
            <p:nvPr/>
          </p:nvSpPr>
          <p:spPr bwMode="auto">
            <a:xfrm>
              <a:off x="5000625" y="2994025"/>
              <a:ext cx="22225" cy="123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963"/>
                  </a:moveTo>
                  <a:lnTo>
                    <a:pt x="0" y="19636"/>
                  </a:lnTo>
                  <a:cubicBezTo>
                    <a:pt x="0" y="20721"/>
                    <a:pt x="4841" y="21599"/>
                    <a:pt x="10800" y="21599"/>
                  </a:cubicBezTo>
                  <a:cubicBezTo>
                    <a:pt x="16758" y="21599"/>
                    <a:pt x="21600" y="20721"/>
                    <a:pt x="21600" y="19636"/>
                  </a:cubicBezTo>
                  <a:lnTo>
                    <a:pt x="21600" y="1963"/>
                  </a:lnTo>
                  <a:cubicBezTo>
                    <a:pt x="21600" y="878"/>
                    <a:pt x="16758" y="0"/>
                    <a:pt x="10800" y="0"/>
                  </a:cubicBezTo>
                  <a:cubicBezTo>
                    <a:pt x="4841" y="0"/>
                    <a:pt x="0" y="878"/>
                    <a:pt x="0" y="1963"/>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68" name="AutoShape 45"/>
            <p:cNvSpPr/>
            <p:nvPr/>
          </p:nvSpPr>
          <p:spPr bwMode="auto">
            <a:xfrm>
              <a:off x="4989513" y="3128963"/>
              <a:ext cx="46037" cy="6826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38" y="0"/>
                    <a:pt x="0" y="10427"/>
                    <a:pt x="0" y="14400"/>
                  </a:cubicBezTo>
                  <a:cubicBezTo>
                    <a:pt x="0" y="18372"/>
                    <a:pt x="4838" y="21599"/>
                    <a:pt x="10800" y="21599"/>
                  </a:cubicBezTo>
                  <a:cubicBezTo>
                    <a:pt x="16761" y="21599"/>
                    <a:pt x="21600" y="18372"/>
                    <a:pt x="21600" y="14400"/>
                  </a:cubicBezTo>
                  <a:cubicBezTo>
                    <a:pt x="21600" y="10427"/>
                    <a:pt x="16761" y="0"/>
                    <a:pt x="10800" y="0"/>
                  </a:cubicBezTo>
                </a:path>
              </a:pathLst>
            </a:custGeom>
            <a:grpFill/>
            <a:ln>
              <a:noFill/>
            </a:ln>
            <a:effectLst/>
          </p:spPr>
          <p:txBody>
            <a:bodyPr lIns="19050" tIns="19050" rIns="19050" bIns="19050" anchor="ctr"/>
            <a:lstStyle/>
            <a:p>
              <a:pPr algn="ctr" defTabSz="228600" fontAlgn="base" hangingPunct="0">
                <a:spcBef>
                  <a:spcPct val="0"/>
                </a:spcBef>
                <a:spcAft>
                  <a:spcPct val="0"/>
                </a:spcAft>
                <a:defRPr/>
              </a:pPr>
              <a:endParaRPr lang="en-US" sz="1500" kern="0">
                <a:solidFill>
                  <a:srgbClr val="27506E"/>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9" name="Group 3"/>
          <p:cNvGrpSpPr/>
          <p:nvPr/>
        </p:nvGrpSpPr>
        <p:grpSpPr>
          <a:xfrm>
            <a:off x="2558710" y="1085038"/>
            <a:ext cx="392113" cy="392113"/>
            <a:chOff x="3771900" y="2098675"/>
            <a:chExt cx="392113" cy="392113"/>
          </a:xfrm>
          <a:solidFill>
            <a:schemeClr val="bg1"/>
          </a:solidFill>
        </p:grpSpPr>
        <p:sp>
          <p:nvSpPr>
            <p:cNvPr id="170" name="Freeform 6"/>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1" name="Freeform 7"/>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2" name="Freeform 8"/>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3" name="Freeform 9"/>
            <p:cNvSpPr/>
            <p:nvPr/>
          </p:nvSpPr>
          <p:spPr bwMode="auto">
            <a:xfrm>
              <a:off x="3771900" y="2301875"/>
              <a:ext cx="153988" cy="55563"/>
            </a:xfrm>
            <a:custGeom>
              <a:avLst/>
              <a:gdLst>
                <a:gd name="T0" fmla="*/ 200 w 200"/>
                <a:gd name="T1" fmla="*/ 1 h 73"/>
                <a:gd name="T2" fmla="*/ 200 w 200"/>
                <a:gd name="T3" fmla="*/ 0 h 73"/>
                <a:gd name="T4" fmla="*/ 0 w 200"/>
                <a:gd name="T5" fmla="*/ 0 h 73"/>
                <a:gd name="T6" fmla="*/ 0 w 200"/>
                <a:gd name="T7" fmla="*/ 1 h 73"/>
                <a:gd name="T8" fmla="*/ 73 w 200"/>
                <a:gd name="T9" fmla="*/ 73 h 73"/>
                <a:gd name="T10" fmla="*/ 127 w 200"/>
                <a:gd name="T11" fmla="*/ 73 h 73"/>
                <a:gd name="T12" fmla="*/ 200 w 200"/>
                <a:gd name="T13" fmla="*/ 1 h 73"/>
              </a:gdLst>
              <a:ahLst/>
              <a:cxnLst>
                <a:cxn ang="0">
                  <a:pos x="T0" y="T1"/>
                </a:cxn>
                <a:cxn ang="0">
                  <a:pos x="T2" y="T3"/>
                </a:cxn>
                <a:cxn ang="0">
                  <a:pos x="T4" y="T5"/>
                </a:cxn>
                <a:cxn ang="0">
                  <a:pos x="T6" y="T7"/>
                </a:cxn>
                <a:cxn ang="0">
                  <a:pos x="T8" y="T9"/>
                </a:cxn>
                <a:cxn ang="0">
                  <a:pos x="T10" y="T11"/>
                </a:cxn>
                <a:cxn ang="0">
                  <a:pos x="T12" y="T13"/>
                </a:cxn>
              </a:cxnLst>
              <a:rect l="0" t="0" r="r" b="b"/>
              <a:pathLst>
                <a:path w="200" h="73">
                  <a:moveTo>
                    <a:pt x="200" y="1"/>
                  </a:moveTo>
                  <a:cubicBezTo>
                    <a:pt x="200" y="0"/>
                    <a:pt x="200" y="0"/>
                    <a:pt x="200" y="0"/>
                  </a:cubicBezTo>
                  <a:cubicBezTo>
                    <a:pt x="0" y="0"/>
                    <a:pt x="0" y="0"/>
                    <a:pt x="0" y="0"/>
                  </a:cubicBezTo>
                  <a:cubicBezTo>
                    <a:pt x="0" y="0"/>
                    <a:pt x="0" y="0"/>
                    <a:pt x="0" y="1"/>
                  </a:cubicBezTo>
                  <a:cubicBezTo>
                    <a:pt x="0" y="41"/>
                    <a:pt x="32" y="73"/>
                    <a:pt x="73" y="73"/>
                  </a:cubicBezTo>
                  <a:cubicBezTo>
                    <a:pt x="127" y="73"/>
                    <a:pt x="127" y="73"/>
                    <a:pt x="127" y="73"/>
                  </a:cubicBezTo>
                  <a:cubicBezTo>
                    <a:pt x="167" y="73"/>
                    <a:pt x="200" y="41"/>
                    <a:pt x="20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4" name="Freeform 10"/>
            <p:cNvSpPr>
              <a:spLocks noEditPoints="1"/>
            </p:cNvSpPr>
            <p:nvPr/>
          </p:nvSpPr>
          <p:spPr bwMode="auto">
            <a:xfrm>
              <a:off x="3771900" y="2098675"/>
              <a:ext cx="392113" cy="392113"/>
            </a:xfrm>
            <a:custGeom>
              <a:avLst/>
              <a:gdLst>
                <a:gd name="T0" fmla="*/ 335 w 511"/>
                <a:gd name="T1" fmla="*/ 476 h 512"/>
                <a:gd name="T2" fmla="*/ 273 w 511"/>
                <a:gd name="T3" fmla="*/ 476 h 512"/>
                <a:gd name="T4" fmla="*/ 273 w 511"/>
                <a:gd name="T5" fmla="*/ 162 h 512"/>
                <a:gd name="T6" fmla="*/ 322 w 511"/>
                <a:gd name="T7" fmla="*/ 112 h 512"/>
                <a:gd name="T8" fmla="*/ 394 w 511"/>
                <a:gd name="T9" fmla="*/ 112 h 512"/>
                <a:gd name="T10" fmla="*/ 314 w 511"/>
                <a:gd name="T11" fmla="*/ 266 h 512"/>
                <a:gd name="T12" fmla="*/ 326 w 511"/>
                <a:gd name="T13" fmla="*/ 266 h 512"/>
                <a:gd name="T14" fmla="*/ 406 w 511"/>
                <a:gd name="T15" fmla="*/ 112 h 512"/>
                <a:gd name="T16" fmla="*/ 417 w 511"/>
                <a:gd name="T17" fmla="*/ 112 h 512"/>
                <a:gd name="T18" fmla="*/ 497 w 511"/>
                <a:gd name="T19" fmla="*/ 266 h 512"/>
                <a:gd name="T20" fmla="*/ 509 w 511"/>
                <a:gd name="T21" fmla="*/ 266 h 512"/>
                <a:gd name="T22" fmla="*/ 429 w 511"/>
                <a:gd name="T23" fmla="*/ 112 h 512"/>
                <a:gd name="T24" fmla="*/ 497 w 511"/>
                <a:gd name="T25" fmla="*/ 112 h 512"/>
                <a:gd name="T26" fmla="*/ 511 w 511"/>
                <a:gd name="T27" fmla="*/ 97 h 512"/>
                <a:gd name="T28" fmla="*/ 497 w 511"/>
                <a:gd name="T29" fmla="*/ 83 h 512"/>
                <a:gd name="T30" fmla="*/ 322 w 511"/>
                <a:gd name="T31" fmla="*/ 83 h 512"/>
                <a:gd name="T32" fmla="*/ 273 w 511"/>
                <a:gd name="T33" fmla="*/ 32 h 512"/>
                <a:gd name="T34" fmla="*/ 273 w 511"/>
                <a:gd name="T35" fmla="*/ 7 h 512"/>
                <a:gd name="T36" fmla="*/ 266 w 511"/>
                <a:gd name="T37" fmla="*/ 0 h 512"/>
                <a:gd name="T38" fmla="*/ 247 w 511"/>
                <a:gd name="T39" fmla="*/ 0 h 512"/>
                <a:gd name="T40" fmla="*/ 239 w 511"/>
                <a:gd name="T41" fmla="*/ 7 h 512"/>
                <a:gd name="T42" fmla="*/ 239 w 511"/>
                <a:gd name="T43" fmla="*/ 32 h 512"/>
                <a:gd name="T44" fmla="*/ 190 w 511"/>
                <a:gd name="T45" fmla="*/ 83 h 512"/>
                <a:gd name="T46" fmla="*/ 15 w 511"/>
                <a:gd name="T47" fmla="*/ 83 h 512"/>
                <a:gd name="T48" fmla="*/ 0 w 511"/>
                <a:gd name="T49" fmla="*/ 97 h 512"/>
                <a:gd name="T50" fmla="*/ 15 w 511"/>
                <a:gd name="T51" fmla="*/ 112 h 512"/>
                <a:gd name="T52" fmla="*/ 83 w 511"/>
                <a:gd name="T53" fmla="*/ 112 h 512"/>
                <a:gd name="T54" fmla="*/ 3 w 511"/>
                <a:gd name="T55" fmla="*/ 266 h 512"/>
                <a:gd name="T56" fmla="*/ 15 w 511"/>
                <a:gd name="T57" fmla="*/ 266 h 512"/>
                <a:gd name="T58" fmla="*/ 95 w 511"/>
                <a:gd name="T59" fmla="*/ 112 h 512"/>
                <a:gd name="T60" fmla="*/ 106 w 511"/>
                <a:gd name="T61" fmla="*/ 112 h 512"/>
                <a:gd name="T62" fmla="*/ 186 w 511"/>
                <a:gd name="T63" fmla="*/ 266 h 512"/>
                <a:gd name="T64" fmla="*/ 198 w 511"/>
                <a:gd name="T65" fmla="*/ 266 h 512"/>
                <a:gd name="T66" fmla="*/ 118 w 511"/>
                <a:gd name="T67" fmla="*/ 112 h 512"/>
                <a:gd name="T68" fmla="*/ 190 w 511"/>
                <a:gd name="T69" fmla="*/ 112 h 512"/>
                <a:gd name="T70" fmla="*/ 239 w 511"/>
                <a:gd name="T71" fmla="*/ 162 h 512"/>
                <a:gd name="T72" fmla="*/ 239 w 511"/>
                <a:gd name="T73" fmla="*/ 476 h 512"/>
                <a:gd name="T74" fmla="*/ 178 w 511"/>
                <a:gd name="T75" fmla="*/ 476 h 512"/>
                <a:gd name="T76" fmla="*/ 159 w 511"/>
                <a:gd name="T77" fmla="*/ 494 h 512"/>
                <a:gd name="T78" fmla="*/ 178 w 511"/>
                <a:gd name="T79" fmla="*/ 512 h 512"/>
                <a:gd name="T80" fmla="*/ 335 w 511"/>
                <a:gd name="T81" fmla="*/ 512 h 512"/>
                <a:gd name="T82" fmla="*/ 353 w 511"/>
                <a:gd name="T83" fmla="*/ 494 h 512"/>
                <a:gd name="T84" fmla="*/ 335 w 511"/>
                <a:gd name="T85" fmla="*/ 476 h 512"/>
                <a:gd name="T86" fmla="*/ 218 w 511"/>
                <a:gd name="T87" fmla="*/ 97 h 512"/>
                <a:gd name="T88" fmla="*/ 256 w 511"/>
                <a:gd name="T89" fmla="*/ 59 h 512"/>
                <a:gd name="T90" fmla="*/ 294 w 511"/>
                <a:gd name="T91" fmla="*/ 97 h 512"/>
                <a:gd name="T92" fmla="*/ 256 w 511"/>
                <a:gd name="T93" fmla="*/ 135 h 512"/>
                <a:gd name="T94" fmla="*/ 218 w 511"/>
                <a:gd name="T95" fmla="*/ 97 h 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11" h="512">
                  <a:moveTo>
                    <a:pt x="335" y="476"/>
                  </a:moveTo>
                  <a:cubicBezTo>
                    <a:pt x="273" y="476"/>
                    <a:pt x="273" y="476"/>
                    <a:pt x="273" y="476"/>
                  </a:cubicBezTo>
                  <a:cubicBezTo>
                    <a:pt x="273" y="162"/>
                    <a:pt x="273" y="162"/>
                    <a:pt x="273" y="162"/>
                  </a:cubicBezTo>
                  <a:cubicBezTo>
                    <a:pt x="297" y="156"/>
                    <a:pt x="316" y="136"/>
                    <a:pt x="322" y="112"/>
                  </a:cubicBezTo>
                  <a:cubicBezTo>
                    <a:pt x="394" y="112"/>
                    <a:pt x="394" y="112"/>
                    <a:pt x="394" y="112"/>
                  </a:cubicBezTo>
                  <a:cubicBezTo>
                    <a:pt x="314" y="266"/>
                    <a:pt x="314" y="266"/>
                    <a:pt x="314" y="266"/>
                  </a:cubicBezTo>
                  <a:cubicBezTo>
                    <a:pt x="326" y="266"/>
                    <a:pt x="326" y="266"/>
                    <a:pt x="326" y="266"/>
                  </a:cubicBezTo>
                  <a:cubicBezTo>
                    <a:pt x="406" y="112"/>
                    <a:pt x="406" y="112"/>
                    <a:pt x="406" y="112"/>
                  </a:cubicBezTo>
                  <a:cubicBezTo>
                    <a:pt x="417" y="112"/>
                    <a:pt x="417" y="112"/>
                    <a:pt x="417" y="112"/>
                  </a:cubicBezTo>
                  <a:cubicBezTo>
                    <a:pt x="497" y="266"/>
                    <a:pt x="497" y="266"/>
                    <a:pt x="497" y="266"/>
                  </a:cubicBezTo>
                  <a:cubicBezTo>
                    <a:pt x="509" y="266"/>
                    <a:pt x="509" y="266"/>
                    <a:pt x="509" y="266"/>
                  </a:cubicBezTo>
                  <a:cubicBezTo>
                    <a:pt x="429" y="112"/>
                    <a:pt x="429" y="112"/>
                    <a:pt x="429" y="112"/>
                  </a:cubicBezTo>
                  <a:cubicBezTo>
                    <a:pt x="497" y="112"/>
                    <a:pt x="497" y="112"/>
                    <a:pt x="497" y="112"/>
                  </a:cubicBezTo>
                  <a:cubicBezTo>
                    <a:pt x="505" y="112"/>
                    <a:pt x="511" y="105"/>
                    <a:pt x="511" y="97"/>
                  </a:cubicBezTo>
                  <a:cubicBezTo>
                    <a:pt x="511" y="89"/>
                    <a:pt x="505" y="83"/>
                    <a:pt x="497" y="83"/>
                  </a:cubicBezTo>
                  <a:cubicBezTo>
                    <a:pt x="322" y="83"/>
                    <a:pt x="322" y="83"/>
                    <a:pt x="322" y="83"/>
                  </a:cubicBezTo>
                  <a:cubicBezTo>
                    <a:pt x="316" y="58"/>
                    <a:pt x="297" y="39"/>
                    <a:pt x="273" y="32"/>
                  </a:cubicBezTo>
                  <a:cubicBezTo>
                    <a:pt x="273" y="7"/>
                    <a:pt x="273" y="7"/>
                    <a:pt x="273" y="7"/>
                  </a:cubicBezTo>
                  <a:cubicBezTo>
                    <a:pt x="273" y="3"/>
                    <a:pt x="270" y="0"/>
                    <a:pt x="266" y="0"/>
                  </a:cubicBezTo>
                  <a:cubicBezTo>
                    <a:pt x="247" y="0"/>
                    <a:pt x="247" y="0"/>
                    <a:pt x="247" y="0"/>
                  </a:cubicBezTo>
                  <a:cubicBezTo>
                    <a:pt x="242" y="0"/>
                    <a:pt x="239" y="3"/>
                    <a:pt x="239" y="7"/>
                  </a:cubicBezTo>
                  <a:cubicBezTo>
                    <a:pt x="239" y="32"/>
                    <a:pt x="239" y="32"/>
                    <a:pt x="239" y="32"/>
                  </a:cubicBezTo>
                  <a:cubicBezTo>
                    <a:pt x="215" y="38"/>
                    <a:pt x="196" y="58"/>
                    <a:pt x="190" y="83"/>
                  </a:cubicBezTo>
                  <a:cubicBezTo>
                    <a:pt x="15" y="83"/>
                    <a:pt x="15" y="83"/>
                    <a:pt x="15" y="83"/>
                  </a:cubicBezTo>
                  <a:cubicBezTo>
                    <a:pt x="7" y="83"/>
                    <a:pt x="0" y="89"/>
                    <a:pt x="0" y="97"/>
                  </a:cubicBezTo>
                  <a:cubicBezTo>
                    <a:pt x="0" y="105"/>
                    <a:pt x="7" y="112"/>
                    <a:pt x="15" y="112"/>
                  </a:cubicBezTo>
                  <a:cubicBezTo>
                    <a:pt x="83" y="112"/>
                    <a:pt x="83" y="112"/>
                    <a:pt x="83" y="112"/>
                  </a:cubicBezTo>
                  <a:cubicBezTo>
                    <a:pt x="3" y="266"/>
                    <a:pt x="3" y="266"/>
                    <a:pt x="3" y="266"/>
                  </a:cubicBezTo>
                  <a:cubicBezTo>
                    <a:pt x="15" y="266"/>
                    <a:pt x="15" y="266"/>
                    <a:pt x="15" y="266"/>
                  </a:cubicBezTo>
                  <a:cubicBezTo>
                    <a:pt x="95" y="112"/>
                    <a:pt x="95" y="112"/>
                    <a:pt x="95" y="112"/>
                  </a:cubicBezTo>
                  <a:cubicBezTo>
                    <a:pt x="106" y="112"/>
                    <a:pt x="106" y="112"/>
                    <a:pt x="106" y="112"/>
                  </a:cubicBezTo>
                  <a:cubicBezTo>
                    <a:pt x="186" y="266"/>
                    <a:pt x="186" y="266"/>
                    <a:pt x="186" y="266"/>
                  </a:cubicBezTo>
                  <a:cubicBezTo>
                    <a:pt x="198" y="266"/>
                    <a:pt x="198" y="266"/>
                    <a:pt x="198" y="266"/>
                  </a:cubicBezTo>
                  <a:cubicBezTo>
                    <a:pt x="118" y="112"/>
                    <a:pt x="118" y="112"/>
                    <a:pt x="118" y="112"/>
                  </a:cubicBezTo>
                  <a:cubicBezTo>
                    <a:pt x="190" y="112"/>
                    <a:pt x="190" y="112"/>
                    <a:pt x="190" y="112"/>
                  </a:cubicBezTo>
                  <a:cubicBezTo>
                    <a:pt x="196" y="136"/>
                    <a:pt x="215" y="156"/>
                    <a:pt x="239" y="162"/>
                  </a:cubicBezTo>
                  <a:cubicBezTo>
                    <a:pt x="239" y="476"/>
                    <a:pt x="239" y="476"/>
                    <a:pt x="239" y="476"/>
                  </a:cubicBezTo>
                  <a:cubicBezTo>
                    <a:pt x="178" y="476"/>
                    <a:pt x="178" y="476"/>
                    <a:pt x="178" y="476"/>
                  </a:cubicBezTo>
                  <a:cubicBezTo>
                    <a:pt x="168" y="476"/>
                    <a:pt x="159" y="484"/>
                    <a:pt x="159" y="494"/>
                  </a:cubicBezTo>
                  <a:cubicBezTo>
                    <a:pt x="159" y="504"/>
                    <a:pt x="168" y="512"/>
                    <a:pt x="178" y="512"/>
                  </a:cubicBezTo>
                  <a:cubicBezTo>
                    <a:pt x="335" y="512"/>
                    <a:pt x="335" y="512"/>
                    <a:pt x="335" y="512"/>
                  </a:cubicBezTo>
                  <a:cubicBezTo>
                    <a:pt x="345" y="512"/>
                    <a:pt x="353" y="504"/>
                    <a:pt x="353" y="494"/>
                  </a:cubicBezTo>
                  <a:cubicBezTo>
                    <a:pt x="353" y="484"/>
                    <a:pt x="345" y="476"/>
                    <a:pt x="335" y="476"/>
                  </a:cubicBezTo>
                  <a:close/>
                  <a:moveTo>
                    <a:pt x="218" y="97"/>
                  </a:moveTo>
                  <a:cubicBezTo>
                    <a:pt x="218" y="76"/>
                    <a:pt x="235" y="59"/>
                    <a:pt x="256" y="59"/>
                  </a:cubicBezTo>
                  <a:cubicBezTo>
                    <a:pt x="277" y="59"/>
                    <a:pt x="294" y="76"/>
                    <a:pt x="294" y="97"/>
                  </a:cubicBezTo>
                  <a:cubicBezTo>
                    <a:pt x="294" y="118"/>
                    <a:pt x="277" y="135"/>
                    <a:pt x="256" y="135"/>
                  </a:cubicBezTo>
                  <a:cubicBezTo>
                    <a:pt x="235" y="135"/>
                    <a:pt x="218" y="118"/>
                    <a:pt x="218" y="9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5" name="Freeform 11"/>
            <p:cNvSpPr/>
            <p:nvPr/>
          </p:nvSpPr>
          <p:spPr bwMode="auto">
            <a:xfrm>
              <a:off x="4010025" y="2301875"/>
              <a:ext cx="153988" cy="55563"/>
            </a:xfrm>
            <a:custGeom>
              <a:avLst/>
              <a:gdLst>
                <a:gd name="T0" fmla="*/ 201 w 201"/>
                <a:gd name="T1" fmla="*/ 0 h 73"/>
                <a:gd name="T2" fmla="*/ 0 w 201"/>
                <a:gd name="T3" fmla="*/ 0 h 73"/>
                <a:gd name="T4" fmla="*/ 0 w 201"/>
                <a:gd name="T5" fmla="*/ 1 h 73"/>
                <a:gd name="T6" fmla="*/ 73 w 201"/>
                <a:gd name="T7" fmla="*/ 73 h 73"/>
                <a:gd name="T8" fmla="*/ 128 w 201"/>
                <a:gd name="T9" fmla="*/ 73 h 73"/>
                <a:gd name="T10" fmla="*/ 201 w 201"/>
                <a:gd name="T11" fmla="*/ 1 h 73"/>
                <a:gd name="T12" fmla="*/ 201 w 201"/>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201" h="73">
                  <a:moveTo>
                    <a:pt x="201" y="0"/>
                  </a:moveTo>
                  <a:cubicBezTo>
                    <a:pt x="0" y="0"/>
                    <a:pt x="0" y="0"/>
                    <a:pt x="0" y="0"/>
                  </a:cubicBezTo>
                  <a:cubicBezTo>
                    <a:pt x="0" y="0"/>
                    <a:pt x="0" y="0"/>
                    <a:pt x="0" y="1"/>
                  </a:cubicBezTo>
                  <a:cubicBezTo>
                    <a:pt x="0" y="41"/>
                    <a:pt x="33" y="73"/>
                    <a:pt x="73" y="73"/>
                  </a:cubicBezTo>
                  <a:cubicBezTo>
                    <a:pt x="128" y="73"/>
                    <a:pt x="128" y="73"/>
                    <a:pt x="128" y="73"/>
                  </a:cubicBezTo>
                  <a:cubicBezTo>
                    <a:pt x="168" y="73"/>
                    <a:pt x="201" y="41"/>
                    <a:pt x="201" y="1"/>
                  </a:cubicBezTo>
                  <a:cubicBezTo>
                    <a:pt x="201" y="0"/>
                    <a:pt x="201" y="0"/>
                    <a:pt x="20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
        <p:nvSpPr>
          <p:cNvPr id="176" name="Freeform 12"/>
          <p:cNvSpPr>
            <a:spLocks noEditPoints="1"/>
          </p:cNvSpPr>
          <p:nvPr/>
        </p:nvSpPr>
        <p:spPr bwMode="auto">
          <a:xfrm>
            <a:off x="411163" y="1849438"/>
            <a:ext cx="420687" cy="420687"/>
          </a:xfrm>
          <a:custGeom>
            <a:avLst/>
            <a:gdLst>
              <a:gd name="T0" fmla="*/ 473 w 548"/>
              <a:gd name="T1" fmla="*/ 86 h 548"/>
              <a:gd name="T2" fmla="*/ 468 w 548"/>
              <a:gd name="T3" fmla="*/ 82 h 548"/>
              <a:gd name="T4" fmla="*/ 464 w 548"/>
              <a:gd name="T5" fmla="*/ 77 h 548"/>
              <a:gd name="T6" fmla="*/ 458 w 548"/>
              <a:gd name="T7" fmla="*/ 73 h 548"/>
              <a:gd name="T8" fmla="*/ 90 w 548"/>
              <a:gd name="T9" fmla="*/ 73 h 548"/>
              <a:gd name="T10" fmla="*/ 86 w 548"/>
              <a:gd name="T11" fmla="*/ 77 h 548"/>
              <a:gd name="T12" fmla="*/ 81 w 548"/>
              <a:gd name="T13" fmla="*/ 82 h 548"/>
              <a:gd name="T14" fmla="*/ 75 w 548"/>
              <a:gd name="T15" fmla="*/ 86 h 548"/>
              <a:gd name="T16" fmla="*/ 0 w 548"/>
              <a:gd name="T17" fmla="*/ 273 h 548"/>
              <a:gd name="T18" fmla="*/ 90 w 548"/>
              <a:gd name="T19" fmla="*/ 476 h 548"/>
              <a:gd name="T20" fmla="*/ 458 w 548"/>
              <a:gd name="T21" fmla="*/ 476 h 548"/>
              <a:gd name="T22" fmla="*/ 548 w 548"/>
              <a:gd name="T23" fmla="*/ 273 h 548"/>
              <a:gd name="T24" fmla="*/ 229 w 548"/>
              <a:gd name="T25" fmla="*/ 37 h 548"/>
              <a:gd name="T26" fmla="*/ 112 w 548"/>
              <a:gd name="T27" fmla="*/ 95 h 548"/>
              <a:gd name="T28" fmla="*/ 90 w 548"/>
              <a:gd name="T29" fmla="*/ 118 h 548"/>
              <a:gd name="T30" fmla="*/ 120 w 548"/>
              <a:gd name="T31" fmla="*/ 259 h 548"/>
              <a:gd name="T32" fmla="*/ 90 w 548"/>
              <a:gd name="T33" fmla="*/ 118 h 548"/>
              <a:gd name="T34" fmla="*/ 120 w 548"/>
              <a:gd name="T35" fmla="*/ 290 h 548"/>
              <a:gd name="T36" fmla="*/ 90 w 548"/>
              <a:gd name="T37" fmla="*/ 430 h 548"/>
              <a:gd name="T38" fmla="*/ 112 w 548"/>
              <a:gd name="T39" fmla="*/ 454 h 548"/>
              <a:gd name="T40" fmla="*/ 229 w 548"/>
              <a:gd name="T41" fmla="*/ 511 h 548"/>
              <a:gd name="T42" fmla="*/ 259 w 548"/>
              <a:gd name="T43" fmla="*/ 493 h 548"/>
              <a:gd name="T44" fmla="*/ 217 w 548"/>
              <a:gd name="T45" fmla="*/ 456 h 548"/>
              <a:gd name="T46" fmla="*/ 185 w 548"/>
              <a:gd name="T47" fmla="*/ 408 h 548"/>
              <a:gd name="T48" fmla="*/ 259 w 548"/>
              <a:gd name="T49" fmla="*/ 493 h 548"/>
              <a:gd name="T50" fmla="*/ 171 w 548"/>
              <a:gd name="T51" fmla="*/ 378 h 548"/>
              <a:gd name="T52" fmla="*/ 154 w 548"/>
              <a:gd name="T53" fmla="*/ 315 h 548"/>
              <a:gd name="T54" fmla="*/ 259 w 548"/>
              <a:gd name="T55" fmla="*/ 290 h 548"/>
              <a:gd name="T56" fmla="*/ 259 w 548"/>
              <a:gd name="T57" fmla="*/ 259 h 548"/>
              <a:gd name="T58" fmla="*/ 154 w 548"/>
              <a:gd name="T59" fmla="*/ 232 h 548"/>
              <a:gd name="T60" fmla="*/ 171 w 548"/>
              <a:gd name="T61" fmla="*/ 170 h 548"/>
              <a:gd name="T62" fmla="*/ 259 w 548"/>
              <a:gd name="T63" fmla="*/ 259 h 548"/>
              <a:gd name="T64" fmla="*/ 185 w 548"/>
              <a:gd name="T65" fmla="*/ 141 h 548"/>
              <a:gd name="T66" fmla="*/ 217 w 548"/>
              <a:gd name="T67" fmla="*/ 92 h 548"/>
              <a:gd name="T68" fmla="*/ 259 w 548"/>
              <a:gd name="T69" fmla="*/ 53 h 548"/>
              <a:gd name="T70" fmla="*/ 515 w 548"/>
              <a:gd name="T71" fmla="*/ 259 h 548"/>
              <a:gd name="T72" fmla="*/ 406 w 548"/>
              <a:gd name="T73" fmla="*/ 155 h 548"/>
              <a:gd name="T74" fmla="*/ 515 w 548"/>
              <a:gd name="T75" fmla="*/ 259 h 548"/>
              <a:gd name="T76" fmla="*/ 393 w 548"/>
              <a:gd name="T77" fmla="*/ 127 h 548"/>
              <a:gd name="T78" fmla="*/ 436 w 548"/>
              <a:gd name="T79" fmla="*/ 95 h 548"/>
              <a:gd name="T80" fmla="*/ 304 w 548"/>
              <a:gd name="T81" fmla="*/ 65 h 548"/>
              <a:gd name="T82" fmla="*/ 353 w 548"/>
              <a:gd name="T83" fmla="*/ 123 h 548"/>
              <a:gd name="T84" fmla="*/ 289 w 548"/>
              <a:gd name="T85" fmla="*/ 157 h 548"/>
              <a:gd name="T86" fmla="*/ 289 w 548"/>
              <a:gd name="T87" fmla="*/ 189 h 548"/>
              <a:gd name="T88" fmla="*/ 385 w 548"/>
              <a:gd name="T89" fmla="*/ 194 h 548"/>
              <a:gd name="T90" fmla="*/ 397 w 548"/>
              <a:gd name="T91" fmla="*/ 259 h 548"/>
              <a:gd name="T92" fmla="*/ 289 w 548"/>
              <a:gd name="T93" fmla="*/ 189 h 548"/>
              <a:gd name="T94" fmla="*/ 397 w 548"/>
              <a:gd name="T95" fmla="*/ 290 h 548"/>
              <a:gd name="T96" fmla="*/ 385 w 548"/>
              <a:gd name="T97" fmla="*/ 355 h 548"/>
              <a:gd name="T98" fmla="*/ 289 w 548"/>
              <a:gd name="T99" fmla="*/ 359 h 548"/>
              <a:gd name="T100" fmla="*/ 289 w 548"/>
              <a:gd name="T101" fmla="*/ 493 h 548"/>
              <a:gd name="T102" fmla="*/ 363 w 548"/>
              <a:gd name="T103" fmla="*/ 408 h 548"/>
              <a:gd name="T104" fmla="*/ 331 w 548"/>
              <a:gd name="T105" fmla="*/ 456 h 548"/>
              <a:gd name="T106" fmla="*/ 289 w 548"/>
              <a:gd name="T107" fmla="*/ 493 h 548"/>
              <a:gd name="T108" fmla="*/ 393 w 548"/>
              <a:gd name="T109" fmla="*/ 421 h 548"/>
              <a:gd name="T110" fmla="*/ 319 w 548"/>
              <a:gd name="T111" fmla="*/ 511 h 548"/>
              <a:gd name="T112" fmla="*/ 406 w 548"/>
              <a:gd name="T113" fmla="*/ 392 h 548"/>
              <a:gd name="T114" fmla="*/ 515 w 548"/>
              <a:gd name="T115" fmla="*/ 29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8" h="548">
                <a:moveTo>
                  <a:pt x="481" y="95"/>
                </a:moveTo>
                <a:cubicBezTo>
                  <a:pt x="478" y="92"/>
                  <a:pt x="475" y="89"/>
                  <a:pt x="473" y="86"/>
                </a:cubicBezTo>
                <a:cubicBezTo>
                  <a:pt x="473" y="86"/>
                  <a:pt x="473" y="86"/>
                  <a:pt x="471" y="84"/>
                </a:cubicBezTo>
                <a:cubicBezTo>
                  <a:pt x="471" y="83"/>
                  <a:pt x="470" y="83"/>
                  <a:pt x="468" y="82"/>
                </a:cubicBezTo>
                <a:cubicBezTo>
                  <a:pt x="468" y="82"/>
                  <a:pt x="468" y="80"/>
                  <a:pt x="467" y="80"/>
                </a:cubicBezTo>
                <a:cubicBezTo>
                  <a:pt x="467" y="79"/>
                  <a:pt x="465" y="77"/>
                  <a:pt x="464" y="77"/>
                </a:cubicBezTo>
                <a:cubicBezTo>
                  <a:pt x="462" y="76"/>
                  <a:pt x="462" y="76"/>
                  <a:pt x="462" y="76"/>
                </a:cubicBezTo>
                <a:cubicBezTo>
                  <a:pt x="461" y="74"/>
                  <a:pt x="459" y="73"/>
                  <a:pt x="458" y="73"/>
                </a:cubicBezTo>
                <a:cubicBezTo>
                  <a:pt x="411" y="27"/>
                  <a:pt x="346" y="0"/>
                  <a:pt x="275" y="0"/>
                </a:cubicBezTo>
                <a:cubicBezTo>
                  <a:pt x="204" y="0"/>
                  <a:pt x="139" y="27"/>
                  <a:pt x="90" y="73"/>
                </a:cubicBezTo>
                <a:cubicBezTo>
                  <a:pt x="89" y="73"/>
                  <a:pt x="87" y="74"/>
                  <a:pt x="86" y="76"/>
                </a:cubicBezTo>
                <a:cubicBezTo>
                  <a:pt x="86" y="76"/>
                  <a:pt x="86" y="76"/>
                  <a:pt x="86" y="77"/>
                </a:cubicBezTo>
                <a:cubicBezTo>
                  <a:pt x="84" y="77"/>
                  <a:pt x="83" y="79"/>
                  <a:pt x="81" y="80"/>
                </a:cubicBezTo>
                <a:cubicBezTo>
                  <a:pt x="81" y="82"/>
                  <a:pt x="81" y="82"/>
                  <a:pt x="81" y="82"/>
                </a:cubicBezTo>
                <a:cubicBezTo>
                  <a:pt x="80" y="83"/>
                  <a:pt x="78" y="83"/>
                  <a:pt x="77" y="84"/>
                </a:cubicBezTo>
                <a:cubicBezTo>
                  <a:pt x="77" y="86"/>
                  <a:pt x="77" y="86"/>
                  <a:pt x="75" y="86"/>
                </a:cubicBezTo>
                <a:cubicBezTo>
                  <a:pt x="74" y="89"/>
                  <a:pt x="71" y="92"/>
                  <a:pt x="68" y="95"/>
                </a:cubicBezTo>
                <a:cubicBezTo>
                  <a:pt x="25" y="144"/>
                  <a:pt x="0" y="206"/>
                  <a:pt x="0" y="273"/>
                </a:cubicBezTo>
                <a:cubicBezTo>
                  <a:pt x="0" y="343"/>
                  <a:pt x="25" y="405"/>
                  <a:pt x="68" y="454"/>
                </a:cubicBezTo>
                <a:cubicBezTo>
                  <a:pt x="74" y="461"/>
                  <a:pt x="83" y="468"/>
                  <a:pt x="90" y="476"/>
                </a:cubicBezTo>
                <a:cubicBezTo>
                  <a:pt x="139" y="520"/>
                  <a:pt x="204" y="548"/>
                  <a:pt x="275" y="548"/>
                </a:cubicBezTo>
                <a:cubicBezTo>
                  <a:pt x="346" y="548"/>
                  <a:pt x="409" y="520"/>
                  <a:pt x="458" y="476"/>
                </a:cubicBezTo>
                <a:cubicBezTo>
                  <a:pt x="467" y="468"/>
                  <a:pt x="474" y="461"/>
                  <a:pt x="481" y="454"/>
                </a:cubicBezTo>
                <a:cubicBezTo>
                  <a:pt x="523" y="405"/>
                  <a:pt x="548" y="343"/>
                  <a:pt x="548" y="273"/>
                </a:cubicBezTo>
                <a:cubicBezTo>
                  <a:pt x="548" y="206"/>
                  <a:pt x="523" y="144"/>
                  <a:pt x="481" y="95"/>
                </a:cubicBezTo>
                <a:close/>
                <a:moveTo>
                  <a:pt x="229" y="37"/>
                </a:moveTo>
                <a:cubicBezTo>
                  <a:pt x="199" y="61"/>
                  <a:pt x="174" y="92"/>
                  <a:pt x="157" y="127"/>
                </a:cubicBezTo>
                <a:cubicBezTo>
                  <a:pt x="140" y="118"/>
                  <a:pt x="126" y="107"/>
                  <a:pt x="112" y="95"/>
                </a:cubicBezTo>
                <a:cubicBezTo>
                  <a:pt x="145" y="65"/>
                  <a:pt x="185" y="45"/>
                  <a:pt x="229" y="37"/>
                </a:cubicBezTo>
                <a:close/>
                <a:moveTo>
                  <a:pt x="90" y="118"/>
                </a:moveTo>
                <a:cubicBezTo>
                  <a:pt x="106" y="133"/>
                  <a:pt x="124" y="145"/>
                  <a:pt x="142" y="155"/>
                </a:cubicBezTo>
                <a:cubicBezTo>
                  <a:pt x="130" y="188"/>
                  <a:pt x="121" y="222"/>
                  <a:pt x="120" y="259"/>
                </a:cubicBezTo>
                <a:cubicBezTo>
                  <a:pt x="34" y="259"/>
                  <a:pt x="34" y="259"/>
                  <a:pt x="34" y="259"/>
                </a:cubicBezTo>
                <a:cubicBezTo>
                  <a:pt x="37" y="206"/>
                  <a:pt x="58" y="157"/>
                  <a:pt x="90" y="118"/>
                </a:cubicBezTo>
                <a:close/>
                <a:moveTo>
                  <a:pt x="34" y="290"/>
                </a:moveTo>
                <a:cubicBezTo>
                  <a:pt x="120" y="290"/>
                  <a:pt x="120" y="290"/>
                  <a:pt x="120" y="290"/>
                </a:cubicBezTo>
                <a:cubicBezTo>
                  <a:pt x="121" y="327"/>
                  <a:pt x="130" y="361"/>
                  <a:pt x="142" y="392"/>
                </a:cubicBezTo>
                <a:cubicBezTo>
                  <a:pt x="124" y="402"/>
                  <a:pt x="106" y="415"/>
                  <a:pt x="90" y="430"/>
                </a:cubicBezTo>
                <a:cubicBezTo>
                  <a:pt x="58" y="392"/>
                  <a:pt x="37" y="343"/>
                  <a:pt x="34" y="290"/>
                </a:cubicBezTo>
                <a:close/>
                <a:moveTo>
                  <a:pt x="112" y="454"/>
                </a:moveTo>
                <a:cubicBezTo>
                  <a:pt x="126" y="440"/>
                  <a:pt x="140" y="430"/>
                  <a:pt x="157" y="421"/>
                </a:cubicBezTo>
                <a:cubicBezTo>
                  <a:pt x="174" y="456"/>
                  <a:pt x="199" y="486"/>
                  <a:pt x="229" y="511"/>
                </a:cubicBezTo>
                <a:cubicBezTo>
                  <a:pt x="185" y="502"/>
                  <a:pt x="145" y="482"/>
                  <a:pt x="112" y="454"/>
                </a:cubicBezTo>
                <a:close/>
                <a:moveTo>
                  <a:pt x="259" y="493"/>
                </a:moveTo>
                <a:cubicBezTo>
                  <a:pt x="254" y="490"/>
                  <a:pt x="250" y="486"/>
                  <a:pt x="244" y="483"/>
                </a:cubicBezTo>
                <a:cubicBezTo>
                  <a:pt x="235" y="474"/>
                  <a:pt x="226" y="465"/>
                  <a:pt x="217" y="456"/>
                </a:cubicBezTo>
                <a:cubicBezTo>
                  <a:pt x="210" y="446"/>
                  <a:pt x="202" y="436"/>
                  <a:pt x="195" y="425"/>
                </a:cubicBezTo>
                <a:cubicBezTo>
                  <a:pt x="191" y="420"/>
                  <a:pt x="188" y="414"/>
                  <a:pt x="185" y="408"/>
                </a:cubicBezTo>
                <a:cubicBezTo>
                  <a:pt x="208" y="399"/>
                  <a:pt x="232" y="393"/>
                  <a:pt x="259" y="390"/>
                </a:cubicBezTo>
                <a:lnTo>
                  <a:pt x="259" y="493"/>
                </a:lnTo>
                <a:close/>
                <a:moveTo>
                  <a:pt x="259" y="359"/>
                </a:moveTo>
                <a:cubicBezTo>
                  <a:pt x="227" y="361"/>
                  <a:pt x="198" y="368"/>
                  <a:pt x="171" y="378"/>
                </a:cubicBezTo>
                <a:cubicBezTo>
                  <a:pt x="168" y="371"/>
                  <a:pt x="166" y="362"/>
                  <a:pt x="163" y="355"/>
                </a:cubicBezTo>
                <a:cubicBezTo>
                  <a:pt x="158" y="341"/>
                  <a:pt x="157" y="328"/>
                  <a:pt x="154" y="315"/>
                </a:cubicBezTo>
                <a:cubicBezTo>
                  <a:pt x="152" y="307"/>
                  <a:pt x="152" y="299"/>
                  <a:pt x="151" y="290"/>
                </a:cubicBezTo>
                <a:cubicBezTo>
                  <a:pt x="259" y="290"/>
                  <a:pt x="259" y="290"/>
                  <a:pt x="259" y="290"/>
                </a:cubicBezTo>
                <a:lnTo>
                  <a:pt x="259" y="359"/>
                </a:lnTo>
                <a:close/>
                <a:moveTo>
                  <a:pt x="259" y="259"/>
                </a:moveTo>
                <a:cubicBezTo>
                  <a:pt x="151" y="259"/>
                  <a:pt x="151" y="259"/>
                  <a:pt x="151" y="259"/>
                </a:cubicBezTo>
                <a:cubicBezTo>
                  <a:pt x="152" y="250"/>
                  <a:pt x="152" y="241"/>
                  <a:pt x="154" y="232"/>
                </a:cubicBezTo>
                <a:cubicBezTo>
                  <a:pt x="157" y="219"/>
                  <a:pt x="158" y="207"/>
                  <a:pt x="163" y="194"/>
                </a:cubicBezTo>
                <a:cubicBezTo>
                  <a:pt x="166" y="185"/>
                  <a:pt x="168" y="177"/>
                  <a:pt x="171" y="170"/>
                </a:cubicBezTo>
                <a:cubicBezTo>
                  <a:pt x="198" y="180"/>
                  <a:pt x="227" y="188"/>
                  <a:pt x="259" y="189"/>
                </a:cubicBezTo>
                <a:lnTo>
                  <a:pt x="259" y="259"/>
                </a:lnTo>
                <a:close/>
                <a:moveTo>
                  <a:pt x="259" y="157"/>
                </a:moveTo>
                <a:cubicBezTo>
                  <a:pt x="232" y="155"/>
                  <a:pt x="208" y="149"/>
                  <a:pt x="185" y="141"/>
                </a:cubicBezTo>
                <a:cubicBezTo>
                  <a:pt x="188" y="135"/>
                  <a:pt x="191" y="129"/>
                  <a:pt x="195" y="123"/>
                </a:cubicBezTo>
                <a:cubicBezTo>
                  <a:pt x="202" y="113"/>
                  <a:pt x="210" y="102"/>
                  <a:pt x="217" y="92"/>
                </a:cubicBezTo>
                <a:cubicBezTo>
                  <a:pt x="226" y="83"/>
                  <a:pt x="235" y="74"/>
                  <a:pt x="244" y="65"/>
                </a:cubicBezTo>
                <a:cubicBezTo>
                  <a:pt x="250" y="61"/>
                  <a:pt x="254" y="58"/>
                  <a:pt x="259" y="53"/>
                </a:cubicBezTo>
                <a:lnTo>
                  <a:pt x="259" y="157"/>
                </a:lnTo>
                <a:close/>
                <a:moveTo>
                  <a:pt x="515" y="259"/>
                </a:moveTo>
                <a:cubicBezTo>
                  <a:pt x="428" y="259"/>
                  <a:pt x="428" y="259"/>
                  <a:pt x="428" y="259"/>
                </a:cubicBezTo>
                <a:cubicBezTo>
                  <a:pt x="427" y="222"/>
                  <a:pt x="419" y="188"/>
                  <a:pt x="406" y="155"/>
                </a:cubicBezTo>
                <a:cubicBezTo>
                  <a:pt x="425" y="145"/>
                  <a:pt x="443" y="133"/>
                  <a:pt x="458" y="118"/>
                </a:cubicBezTo>
                <a:cubicBezTo>
                  <a:pt x="490" y="157"/>
                  <a:pt x="512" y="206"/>
                  <a:pt x="515" y="259"/>
                </a:cubicBezTo>
                <a:close/>
                <a:moveTo>
                  <a:pt x="436" y="95"/>
                </a:moveTo>
                <a:cubicBezTo>
                  <a:pt x="422" y="107"/>
                  <a:pt x="408" y="118"/>
                  <a:pt x="393" y="127"/>
                </a:cubicBezTo>
                <a:cubicBezTo>
                  <a:pt x="374" y="92"/>
                  <a:pt x="349" y="61"/>
                  <a:pt x="319" y="37"/>
                </a:cubicBezTo>
                <a:cubicBezTo>
                  <a:pt x="363" y="45"/>
                  <a:pt x="403" y="65"/>
                  <a:pt x="436" y="95"/>
                </a:cubicBezTo>
                <a:close/>
                <a:moveTo>
                  <a:pt x="289" y="53"/>
                </a:moveTo>
                <a:cubicBezTo>
                  <a:pt x="295" y="58"/>
                  <a:pt x="300" y="61"/>
                  <a:pt x="304" y="65"/>
                </a:cubicBezTo>
                <a:cubicBezTo>
                  <a:pt x="313" y="74"/>
                  <a:pt x="322" y="83"/>
                  <a:pt x="331" y="92"/>
                </a:cubicBezTo>
                <a:cubicBezTo>
                  <a:pt x="340" y="102"/>
                  <a:pt x="347" y="113"/>
                  <a:pt x="353" y="123"/>
                </a:cubicBezTo>
                <a:cubicBezTo>
                  <a:pt x="357" y="129"/>
                  <a:pt x="360" y="135"/>
                  <a:pt x="363" y="141"/>
                </a:cubicBezTo>
                <a:cubicBezTo>
                  <a:pt x="341" y="149"/>
                  <a:pt x="316" y="155"/>
                  <a:pt x="289" y="157"/>
                </a:cubicBezTo>
                <a:lnTo>
                  <a:pt x="289" y="53"/>
                </a:lnTo>
                <a:close/>
                <a:moveTo>
                  <a:pt x="289" y="189"/>
                </a:moveTo>
                <a:cubicBezTo>
                  <a:pt x="321" y="188"/>
                  <a:pt x="350" y="180"/>
                  <a:pt x="378" y="170"/>
                </a:cubicBezTo>
                <a:cubicBezTo>
                  <a:pt x="381" y="177"/>
                  <a:pt x="384" y="185"/>
                  <a:pt x="385" y="194"/>
                </a:cubicBezTo>
                <a:cubicBezTo>
                  <a:pt x="390" y="207"/>
                  <a:pt x="393" y="219"/>
                  <a:pt x="394" y="232"/>
                </a:cubicBezTo>
                <a:cubicBezTo>
                  <a:pt x="396" y="241"/>
                  <a:pt x="397" y="250"/>
                  <a:pt x="397" y="259"/>
                </a:cubicBezTo>
                <a:cubicBezTo>
                  <a:pt x="289" y="259"/>
                  <a:pt x="289" y="259"/>
                  <a:pt x="289" y="259"/>
                </a:cubicBezTo>
                <a:lnTo>
                  <a:pt x="289" y="189"/>
                </a:lnTo>
                <a:close/>
                <a:moveTo>
                  <a:pt x="289" y="290"/>
                </a:moveTo>
                <a:cubicBezTo>
                  <a:pt x="397" y="290"/>
                  <a:pt x="397" y="290"/>
                  <a:pt x="397" y="290"/>
                </a:cubicBezTo>
                <a:cubicBezTo>
                  <a:pt x="397" y="299"/>
                  <a:pt x="396" y="307"/>
                  <a:pt x="394" y="315"/>
                </a:cubicBezTo>
                <a:cubicBezTo>
                  <a:pt x="393" y="328"/>
                  <a:pt x="390" y="341"/>
                  <a:pt x="385" y="355"/>
                </a:cubicBezTo>
                <a:cubicBezTo>
                  <a:pt x="384" y="362"/>
                  <a:pt x="381" y="371"/>
                  <a:pt x="378" y="378"/>
                </a:cubicBezTo>
                <a:cubicBezTo>
                  <a:pt x="350" y="368"/>
                  <a:pt x="321" y="361"/>
                  <a:pt x="289" y="359"/>
                </a:cubicBezTo>
                <a:lnTo>
                  <a:pt x="289" y="290"/>
                </a:lnTo>
                <a:close/>
                <a:moveTo>
                  <a:pt x="289" y="493"/>
                </a:moveTo>
                <a:cubicBezTo>
                  <a:pt x="289" y="390"/>
                  <a:pt x="289" y="390"/>
                  <a:pt x="289" y="390"/>
                </a:cubicBezTo>
                <a:cubicBezTo>
                  <a:pt x="316" y="393"/>
                  <a:pt x="341" y="399"/>
                  <a:pt x="363" y="408"/>
                </a:cubicBezTo>
                <a:cubicBezTo>
                  <a:pt x="360" y="414"/>
                  <a:pt x="357" y="420"/>
                  <a:pt x="353" y="425"/>
                </a:cubicBezTo>
                <a:cubicBezTo>
                  <a:pt x="347" y="436"/>
                  <a:pt x="340" y="446"/>
                  <a:pt x="331" y="456"/>
                </a:cubicBezTo>
                <a:cubicBezTo>
                  <a:pt x="322" y="465"/>
                  <a:pt x="313" y="474"/>
                  <a:pt x="304" y="483"/>
                </a:cubicBezTo>
                <a:cubicBezTo>
                  <a:pt x="300" y="486"/>
                  <a:pt x="295" y="490"/>
                  <a:pt x="289" y="493"/>
                </a:cubicBezTo>
                <a:close/>
                <a:moveTo>
                  <a:pt x="319" y="511"/>
                </a:moveTo>
                <a:cubicBezTo>
                  <a:pt x="349" y="486"/>
                  <a:pt x="374" y="456"/>
                  <a:pt x="393" y="421"/>
                </a:cubicBezTo>
                <a:cubicBezTo>
                  <a:pt x="408" y="430"/>
                  <a:pt x="422" y="440"/>
                  <a:pt x="436" y="454"/>
                </a:cubicBezTo>
                <a:cubicBezTo>
                  <a:pt x="403" y="482"/>
                  <a:pt x="363" y="502"/>
                  <a:pt x="319" y="511"/>
                </a:cubicBezTo>
                <a:close/>
                <a:moveTo>
                  <a:pt x="458" y="430"/>
                </a:moveTo>
                <a:cubicBezTo>
                  <a:pt x="443" y="415"/>
                  <a:pt x="425" y="402"/>
                  <a:pt x="406" y="392"/>
                </a:cubicBezTo>
                <a:cubicBezTo>
                  <a:pt x="419" y="361"/>
                  <a:pt x="427" y="327"/>
                  <a:pt x="428" y="290"/>
                </a:cubicBezTo>
                <a:cubicBezTo>
                  <a:pt x="515" y="290"/>
                  <a:pt x="515" y="290"/>
                  <a:pt x="515" y="290"/>
                </a:cubicBezTo>
                <a:cubicBezTo>
                  <a:pt x="512" y="343"/>
                  <a:pt x="490" y="392"/>
                  <a:pt x="458" y="430"/>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nvGrpSpPr>
          <p:cNvPr id="177" name="Group 11"/>
          <p:cNvGrpSpPr/>
          <p:nvPr/>
        </p:nvGrpSpPr>
        <p:grpSpPr>
          <a:xfrm>
            <a:off x="399164" y="1072338"/>
            <a:ext cx="446088" cy="417513"/>
            <a:chOff x="1200150" y="2085975"/>
            <a:chExt cx="446088" cy="417513"/>
          </a:xfrm>
          <a:solidFill>
            <a:schemeClr val="bg1"/>
          </a:solidFill>
        </p:grpSpPr>
        <p:sp>
          <p:nvSpPr>
            <p:cNvPr id="178" name="Freeform 13"/>
            <p:cNvSpPr>
              <a:spLocks noEditPoints="1"/>
            </p:cNvSpPr>
            <p:nvPr/>
          </p:nvSpPr>
          <p:spPr bwMode="auto">
            <a:xfrm>
              <a:off x="1200150" y="2270125"/>
              <a:ext cx="446088" cy="233363"/>
            </a:xfrm>
            <a:custGeom>
              <a:avLst/>
              <a:gdLst>
                <a:gd name="T0" fmla="*/ 267 w 281"/>
                <a:gd name="T1" fmla="*/ 126 h 147"/>
                <a:gd name="T2" fmla="*/ 267 w 281"/>
                <a:gd name="T3" fmla="*/ 109 h 147"/>
                <a:gd name="T4" fmla="*/ 251 w 281"/>
                <a:gd name="T5" fmla="*/ 109 h 147"/>
                <a:gd name="T6" fmla="*/ 251 w 281"/>
                <a:gd name="T7" fmla="*/ 19 h 147"/>
                <a:gd name="T8" fmla="*/ 267 w 281"/>
                <a:gd name="T9" fmla="*/ 19 h 147"/>
                <a:gd name="T10" fmla="*/ 267 w 281"/>
                <a:gd name="T11" fmla="*/ 0 h 147"/>
                <a:gd name="T12" fmla="*/ 14 w 281"/>
                <a:gd name="T13" fmla="*/ 0 h 147"/>
                <a:gd name="T14" fmla="*/ 14 w 281"/>
                <a:gd name="T15" fmla="*/ 19 h 147"/>
                <a:gd name="T16" fmla="*/ 30 w 281"/>
                <a:gd name="T17" fmla="*/ 19 h 147"/>
                <a:gd name="T18" fmla="*/ 30 w 281"/>
                <a:gd name="T19" fmla="*/ 109 h 147"/>
                <a:gd name="T20" fmla="*/ 14 w 281"/>
                <a:gd name="T21" fmla="*/ 109 h 147"/>
                <a:gd name="T22" fmla="*/ 14 w 281"/>
                <a:gd name="T23" fmla="*/ 126 h 147"/>
                <a:gd name="T24" fmla="*/ 0 w 281"/>
                <a:gd name="T25" fmla="*/ 126 h 147"/>
                <a:gd name="T26" fmla="*/ 0 w 281"/>
                <a:gd name="T27" fmla="*/ 147 h 147"/>
                <a:gd name="T28" fmla="*/ 281 w 281"/>
                <a:gd name="T29" fmla="*/ 147 h 147"/>
                <a:gd name="T30" fmla="*/ 281 w 281"/>
                <a:gd name="T31" fmla="*/ 126 h 147"/>
                <a:gd name="T32" fmla="*/ 267 w 281"/>
                <a:gd name="T33" fmla="*/ 126 h 147"/>
                <a:gd name="T34" fmla="*/ 92 w 281"/>
                <a:gd name="T35" fmla="*/ 109 h 147"/>
                <a:gd name="T36" fmla="*/ 62 w 281"/>
                <a:gd name="T37" fmla="*/ 109 h 147"/>
                <a:gd name="T38" fmla="*/ 62 w 281"/>
                <a:gd name="T39" fmla="*/ 19 h 147"/>
                <a:gd name="T40" fmla="*/ 92 w 281"/>
                <a:gd name="T41" fmla="*/ 19 h 147"/>
                <a:gd name="T42" fmla="*/ 92 w 281"/>
                <a:gd name="T43" fmla="*/ 109 h 147"/>
                <a:gd name="T44" fmla="*/ 155 w 281"/>
                <a:gd name="T45" fmla="*/ 109 h 147"/>
                <a:gd name="T46" fmla="*/ 125 w 281"/>
                <a:gd name="T47" fmla="*/ 109 h 147"/>
                <a:gd name="T48" fmla="*/ 125 w 281"/>
                <a:gd name="T49" fmla="*/ 19 h 147"/>
                <a:gd name="T50" fmla="*/ 155 w 281"/>
                <a:gd name="T51" fmla="*/ 19 h 147"/>
                <a:gd name="T52" fmla="*/ 155 w 281"/>
                <a:gd name="T53" fmla="*/ 109 h 147"/>
                <a:gd name="T54" fmla="*/ 218 w 281"/>
                <a:gd name="T55" fmla="*/ 109 h 147"/>
                <a:gd name="T56" fmla="*/ 188 w 281"/>
                <a:gd name="T57" fmla="*/ 109 h 147"/>
                <a:gd name="T58" fmla="*/ 188 w 281"/>
                <a:gd name="T59" fmla="*/ 19 h 147"/>
                <a:gd name="T60" fmla="*/ 218 w 281"/>
                <a:gd name="T61" fmla="*/ 19 h 147"/>
                <a:gd name="T62" fmla="*/ 218 w 281"/>
                <a:gd name="T63" fmla="*/ 10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1" h="147">
                  <a:moveTo>
                    <a:pt x="267" y="126"/>
                  </a:moveTo>
                  <a:lnTo>
                    <a:pt x="267" y="109"/>
                  </a:lnTo>
                  <a:lnTo>
                    <a:pt x="251" y="109"/>
                  </a:lnTo>
                  <a:lnTo>
                    <a:pt x="251" y="19"/>
                  </a:lnTo>
                  <a:lnTo>
                    <a:pt x="267" y="19"/>
                  </a:lnTo>
                  <a:lnTo>
                    <a:pt x="267" y="0"/>
                  </a:lnTo>
                  <a:lnTo>
                    <a:pt x="14" y="0"/>
                  </a:lnTo>
                  <a:lnTo>
                    <a:pt x="14" y="19"/>
                  </a:lnTo>
                  <a:lnTo>
                    <a:pt x="30" y="19"/>
                  </a:lnTo>
                  <a:lnTo>
                    <a:pt x="30" y="109"/>
                  </a:lnTo>
                  <a:lnTo>
                    <a:pt x="14" y="109"/>
                  </a:lnTo>
                  <a:lnTo>
                    <a:pt x="14" y="126"/>
                  </a:lnTo>
                  <a:lnTo>
                    <a:pt x="0" y="126"/>
                  </a:lnTo>
                  <a:lnTo>
                    <a:pt x="0" y="147"/>
                  </a:lnTo>
                  <a:lnTo>
                    <a:pt x="281" y="147"/>
                  </a:lnTo>
                  <a:lnTo>
                    <a:pt x="281" y="126"/>
                  </a:lnTo>
                  <a:lnTo>
                    <a:pt x="267" y="126"/>
                  </a:lnTo>
                  <a:close/>
                  <a:moveTo>
                    <a:pt x="92" y="109"/>
                  </a:moveTo>
                  <a:lnTo>
                    <a:pt x="62" y="109"/>
                  </a:lnTo>
                  <a:lnTo>
                    <a:pt x="62" y="19"/>
                  </a:lnTo>
                  <a:lnTo>
                    <a:pt x="92" y="19"/>
                  </a:lnTo>
                  <a:lnTo>
                    <a:pt x="92" y="109"/>
                  </a:lnTo>
                  <a:close/>
                  <a:moveTo>
                    <a:pt x="155" y="109"/>
                  </a:moveTo>
                  <a:lnTo>
                    <a:pt x="125" y="109"/>
                  </a:lnTo>
                  <a:lnTo>
                    <a:pt x="125" y="19"/>
                  </a:lnTo>
                  <a:lnTo>
                    <a:pt x="155" y="19"/>
                  </a:lnTo>
                  <a:lnTo>
                    <a:pt x="155" y="109"/>
                  </a:lnTo>
                  <a:close/>
                  <a:moveTo>
                    <a:pt x="218" y="109"/>
                  </a:moveTo>
                  <a:lnTo>
                    <a:pt x="188" y="109"/>
                  </a:lnTo>
                  <a:lnTo>
                    <a:pt x="188" y="19"/>
                  </a:lnTo>
                  <a:lnTo>
                    <a:pt x="218" y="19"/>
                  </a:lnTo>
                  <a:lnTo>
                    <a:pt x="218" y="10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79" name="Freeform 14"/>
            <p:cNvSpPr>
              <a:spLocks noEditPoints="1"/>
            </p:cNvSpPr>
            <p:nvPr/>
          </p:nvSpPr>
          <p:spPr bwMode="auto">
            <a:xfrm>
              <a:off x="1200150" y="2085975"/>
              <a:ext cx="446088" cy="163513"/>
            </a:xfrm>
            <a:custGeom>
              <a:avLst/>
              <a:gdLst>
                <a:gd name="T0" fmla="*/ 140 w 281"/>
                <a:gd name="T1" fmla="*/ 0 h 103"/>
                <a:gd name="T2" fmla="*/ 0 w 281"/>
                <a:gd name="T3" fmla="*/ 95 h 103"/>
                <a:gd name="T4" fmla="*/ 0 w 281"/>
                <a:gd name="T5" fmla="*/ 103 h 103"/>
                <a:gd name="T6" fmla="*/ 281 w 281"/>
                <a:gd name="T7" fmla="*/ 103 h 103"/>
                <a:gd name="T8" fmla="*/ 281 w 281"/>
                <a:gd name="T9" fmla="*/ 95 h 103"/>
                <a:gd name="T10" fmla="*/ 140 w 281"/>
                <a:gd name="T11" fmla="*/ 0 h 103"/>
                <a:gd name="T12" fmla="*/ 190 w 281"/>
                <a:gd name="T13" fmla="*/ 74 h 103"/>
                <a:gd name="T14" fmla="*/ 91 w 281"/>
                <a:gd name="T15" fmla="*/ 74 h 103"/>
                <a:gd name="T16" fmla="*/ 91 w 281"/>
                <a:gd name="T17" fmla="*/ 71 h 103"/>
                <a:gd name="T18" fmla="*/ 140 w 281"/>
                <a:gd name="T19" fmla="*/ 38 h 103"/>
                <a:gd name="T20" fmla="*/ 190 w 281"/>
                <a:gd name="T21" fmla="*/ 71 h 103"/>
                <a:gd name="T22" fmla="*/ 190 w 281"/>
                <a:gd name="T23" fmla="*/ 7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1" h="103">
                  <a:moveTo>
                    <a:pt x="140" y="0"/>
                  </a:moveTo>
                  <a:lnTo>
                    <a:pt x="0" y="95"/>
                  </a:lnTo>
                  <a:lnTo>
                    <a:pt x="0" y="103"/>
                  </a:lnTo>
                  <a:lnTo>
                    <a:pt x="281" y="103"/>
                  </a:lnTo>
                  <a:lnTo>
                    <a:pt x="281" y="95"/>
                  </a:lnTo>
                  <a:lnTo>
                    <a:pt x="140" y="0"/>
                  </a:lnTo>
                  <a:close/>
                  <a:moveTo>
                    <a:pt x="190" y="74"/>
                  </a:moveTo>
                  <a:lnTo>
                    <a:pt x="91" y="74"/>
                  </a:lnTo>
                  <a:lnTo>
                    <a:pt x="91" y="71"/>
                  </a:lnTo>
                  <a:lnTo>
                    <a:pt x="140" y="38"/>
                  </a:lnTo>
                  <a:lnTo>
                    <a:pt x="190" y="71"/>
                  </a:lnTo>
                  <a:lnTo>
                    <a:pt x="190" y="7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180" name="Group 14"/>
          <p:cNvGrpSpPr/>
          <p:nvPr/>
        </p:nvGrpSpPr>
        <p:grpSpPr>
          <a:xfrm>
            <a:off x="3278790" y="1062813"/>
            <a:ext cx="447675" cy="436563"/>
            <a:chOff x="4592638" y="2076450"/>
            <a:chExt cx="447675" cy="436563"/>
          </a:xfrm>
          <a:solidFill>
            <a:schemeClr val="bg1"/>
          </a:solidFill>
        </p:grpSpPr>
        <p:sp>
          <p:nvSpPr>
            <p:cNvPr id="181" name="Freeform 15"/>
            <p:cNvSpPr>
              <a:spLocks noEditPoints="1"/>
            </p:cNvSpPr>
            <p:nvPr/>
          </p:nvSpPr>
          <p:spPr bwMode="auto">
            <a:xfrm>
              <a:off x="4656138" y="2076450"/>
              <a:ext cx="295275" cy="295275"/>
            </a:xfrm>
            <a:custGeom>
              <a:avLst/>
              <a:gdLst>
                <a:gd name="T0" fmla="*/ 4 w 385"/>
                <a:gd name="T1" fmla="*/ 249 h 385"/>
                <a:gd name="T2" fmla="*/ 4 w 385"/>
                <a:gd name="T3" fmla="*/ 234 h 385"/>
                <a:gd name="T4" fmla="*/ 48 w 385"/>
                <a:gd name="T5" fmla="*/ 189 h 385"/>
                <a:gd name="T6" fmla="*/ 64 w 385"/>
                <a:gd name="T7" fmla="*/ 189 h 385"/>
                <a:gd name="T8" fmla="*/ 195 w 385"/>
                <a:gd name="T9" fmla="*/ 321 h 385"/>
                <a:gd name="T10" fmla="*/ 195 w 385"/>
                <a:gd name="T11" fmla="*/ 336 h 385"/>
                <a:gd name="T12" fmla="*/ 151 w 385"/>
                <a:gd name="T13" fmla="*/ 381 h 385"/>
                <a:gd name="T14" fmla="*/ 135 w 385"/>
                <a:gd name="T15" fmla="*/ 381 h 385"/>
                <a:gd name="T16" fmla="*/ 4 w 385"/>
                <a:gd name="T17" fmla="*/ 249 h 385"/>
                <a:gd name="T18" fmla="*/ 320 w 385"/>
                <a:gd name="T19" fmla="*/ 196 h 385"/>
                <a:gd name="T20" fmla="*/ 336 w 385"/>
                <a:gd name="T21" fmla="*/ 196 h 385"/>
                <a:gd name="T22" fmla="*/ 381 w 385"/>
                <a:gd name="T23" fmla="*/ 151 h 385"/>
                <a:gd name="T24" fmla="*/ 381 w 385"/>
                <a:gd name="T25" fmla="*/ 135 h 385"/>
                <a:gd name="T26" fmla="*/ 249 w 385"/>
                <a:gd name="T27" fmla="*/ 4 h 385"/>
                <a:gd name="T28" fmla="*/ 234 w 385"/>
                <a:gd name="T29" fmla="*/ 4 h 385"/>
                <a:gd name="T30" fmla="*/ 189 w 385"/>
                <a:gd name="T31" fmla="*/ 49 h 385"/>
                <a:gd name="T32" fmla="*/ 189 w 385"/>
                <a:gd name="T33" fmla="*/ 64 h 385"/>
                <a:gd name="T34" fmla="*/ 320 w 385"/>
                <a:gd name="T35" fmla="*/ 196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85" h="385">
                  <a:moveTo>
                    <a:pt x="4" y="249"/>
                  </a:moveTo>
                  <a:cubicBezTo>
                    <a:pt x="0" y="245"/>
                    <a:pt x="0" y="238"/>
                    <a:pt x="4" y="234"/>
                  </a:cubicBezTo>
                  <a:cubicBezTo>
                    <a:pt x="48" y="189"/>
                    <a:pt x="48" y="189"/>
                    <a:pt x="48" y="189"/>
                  </a:cubicBezTo>
                  <a:cubicBezTo>
                    <a:pt x="52" y="185"/>
                    <a:pt x="59" y="185"/>
                    <a:pt x="64" y="189"/>
                  </a:cubicBezTo>
                  <a:cubicBezTo>
                    <a:pt x="195" y="321"/>
                    <a:pt x="195" y="321"/>
                    <a:pt x="195" y="321"/>
                  </a:cubicBezTo>
                  <a:cubicBezTo>
                    <a:pt x="199" y="325"/>
                    <a:pt x="199" y="332"/>
                    <a:pt x="195" y="336"/>
                  </a:cubicBezTo>
                  <a:cubicBezTo>
                    <a:pt x="151" y="381"/>
                    <a:pt x="151" y="381"/>
                    <a:pt x="151" y="381"/>
                  </a:cubicBezTo>
                  <a:cubicBezTo>
                    <a:pt x="147" y="385"/>
                    <a:pt x="140" y="385"/>
                    <a:pt x="135" y="381"/>
                  </a:cubicBezTo>
                  <a:lnTo>
                    <a:pt x="4" y="249"/>
                  </a:lnTo>
                  <a:close/>
                  <a:moveTo>
                    <a:pt x="320" y="196"/>
                  </a:moveTo>
                  <a:cubicBezTo>
                    <a:pt x="325" y="200"/>
                    <a:pt x="332" y="200"/>
                    <a:pt x="336" y="196"/>
                  </a:cubicBezTo>
                  <a:cubicBezTo>
                    <a:pt x="381" y="151"/>
                    <a:pt x="381" y="151"/>
                    <a:pt x="381" y="151"/>
                  </a:cubicBezTo>
                  <a:cubicBezTo>
                    <a:pt x="385" y="147"/>
                    <a:pt x="385" y="140"/>
                    <a:pt x="381" y="135"/>
                  </a:cubicBezTo>
                  <a:cubicBezTo>
                    <a:pt x="249" y="4"/>
                    <a:pt x="249" y="4"/>
                    <a:pt x="249" y="4"/>
                  </a:cubicBezTo>
                  <a:cubicBezTo>
                    <a:pt x="245" y="0"/>
                    <a:pt x="238" y="0"/>
                    <a:pt x="234" y="4"/>
                  </a:cubicBezTo>
                  <a:cubicBezTo>
                    <a:pt x="189" y="49"/>
                    <a:pt x="189" y="49"/>
                    <a:pt x="189" y="49"/>
                  </a:cubicBezTo>
                  <a:cubicBezTo>
                    <a:pt x="185" y="53"/>
                    <a:pt x="185" y="60"/>
                    <a:pt x="189" y="64"/>
                  </a:cubicBezTo>
                  <a:lnTo>
                    <a:pt x="320" y="196"/>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2" name="Freeform 16"/>
            <p:cNvSpPr/>
            <p:nvPr/>
          </p:nvSpPr>
          <p:spPr bwMode="auto">
            <a:xfrm>
              <a:off x="4724400" y="2144713"/>
              <a:ext cx="315913" cy="315913"/>
            </a:xfrm>
            <a:custGeom>
              <a:avLst/>
              <a:gdLst>
                <a:gd name="T0" fmla="*/ 406 w 411"/>
                <a:gd name="T1" fmla="*/ 359 h 411"/>
                <a:gd name="T2" fmla="*/ 223 w 411"/>
                <a:gd name="T3" fmla="*/ 175 h 411"/>
                <a:gd name="T4" fmla="*/ 207 w 411"/>
                <a:gd name="T5" fmla="*/ 175 h 411"/>
                <a:gd name="T6" fmla="*/ 205 w 411"/>
                <a:gd name="T7" fmla="*/ 177 h 411"/>
                <a:gd name="T8" fmla="*/ 172 w 411"/>
                <a:gd name="T9" fmla="*/ 144 h 411"/>
                <a:gd name="T10" fmla="*/ 202 w 411"/>
                <a:gd name="T11" fmla="*/ 114 h 411"/>
                <a:gd name="T12" fmla="*/ 202 w 411"/>
                <a:gd name="T13" fmla="*/ 98 h 411"/>
                <a:gd name="T14" fmla="*/ 108 w 411"/>
                <a:gd name="T15" fmla="*/ 4 h 411"/>
                <a:gd name="T16" fmla="*/ 93 w 411"/>
                <a:gd name="T17" fmla="*/ 4 h 411"/>
                <a:gd name="T18" fmla="*/ 4 w 411"/>
                <a:gd name="T19" fmla="*/ 93 h 411"/>
                <a:gd name="T20" fmla="*/ 4 w 411"/>
                <a:gd name="T21" fmla="*/ 108 h 411"/>
                <a:gd name="T22" fmla="*/ 98 w 411"/>
                <a:gd name="T23" fmla="*/ 203 h 411"/>
                <a:gd name="T24" fmla="*/ 114 w 411"/>
                <a:gd name="T25" fmla="*/ 203 h 411"/>
                <a:gd name="T26" fmla="*/ 144 w 411"/>
                <a:gd name="T27" fmla="*/ 172 h 411"/>
                <a:gd name="T28" fmla="*/ 177 w 411"/>
                <a:gd name="T29" fmla="*/ 205 h 411"/>
                <a:gd name="T30" fmla="*/ 175 w 411"/>
                <a:gd name="T31" fmla="*/ 207 h 411"/>
                <a:gd name="T32" fmla="*/ 175 w 411"/>
                <a:gd name="T33" fmla="*/ 223 h 411"/>
                <a:gd name="T34" fmla="*/ 359 w 411"/>
                <a:gd name="T35" fmla="*/ 406 h 411"/>
                <a:gd name="T36" fmla="*/ 374 w 411"/>
                <a:gd name="T37" fmla="*/ 406 h 411"/>
                <a:gd name="T38" fmla="*/ 406 w 411"/>
                <a:gd name="T39" fmla="*/ 374 h 411"/>
                <a:gd name="T40" fmla="*/ 406 w 411"/>
                <a:gd name="T41" fmla="*/ 359 h 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1" h="411">
                  <a:moveTo>
                    <a:pt x="406" y="359"/>
                  </a:moveTo>
                  <a:cubicBezTo>
                    <a:pt x="223" y="175"/>
                    <a:pt x="223" y="175"/>
                    <a:pt x="223" y="175"/>
                  </a:cubicBezTo>
                  <a:cubicBezTo>
                    <a:pt x="219" y="171"/>
                    <a:pt x="212" y="171"/>
                    <a:pt x="207" y="175"/>
                  </a:cubicBezTo>
                  <a:cubicBezTo>
                    <a:pt x="205" y="177"/>
                    <a:pt x="205" y="177"/>
                    <a:pt x="205" y="177"/>
                  </a:cubicBezTo>
                  <a:cubicBezTo>
                    <a:pt x="172" y="144"/>
                    <a:pt x="172" y="144"/>
                    <a:pt x="172" y="144"/>
                  </a:cubicBezTo>
                  <a:cubicBezTo>
                    <a:pt x="202" y="114"/>
                    <a:pt x="202" y="114"/>
                    <a:pt x="202" y="114"/>
                  </a:cubicBezTo>
                  <a:cubicBezTo>
                    <a:pt x="207" y="109"/>
                    <a:pt x="207" y="102"/>
                    <a:pt x="202" y="98"/>
                  </a:cubicBezTo>
                  <a:cubicBezTo>
                    <a:pt x="108" y="4"/>
                    <a:pt x="108" y="4"/>
                    <a:pt x="108" y="4"/>
                  </a:cubicBezTo>
                  <a:cubicBezTo>
                    <a:pt x="104" y="0"/>
                    <a:pt x="97" y="0"/>
                    <a:pt x="93" y="4"/>
                  </a:cubicBezTo>
                  <a:cubicBezTo>
                    <a:pt x="4" y="93"/>
                    <a:pt x="4" y="93"/>
                    <a:pt x="4" y="93"/>
                  </a:cubicBezTo>
                  <a:cubicBezTo>
                    <a:pt x="0" y="97"/>
                    <a:pt x="0" y="104"/>
                    <a:pt x="4" y="108"/>
                  </a:cubicBezTo>
                  <a:cubicBezTo>
                    <a:pt x="98" y="203"/>
                    <a:pt x="98" y="203"/>
                    <a:pt x="98" y="203"/>
                  </a:cubicBezTo>
                  <a:cubicBezTo>
                    <a:pt x="102" y="207"/>
                    <a:pt x="109" y="207"/>
                    <a:pt x="114" y="203"/>
                  </a:cubicBezTo>
                  <a:cubicBezTo>
                    <a:pt x="144" y="172"/>
                    <a:pt x="144" y="172"/>
                    <a:pt x="144" y="172"/>
                  </a:cubicBezTo>
                  <a:cubicBezTo>
                    <a:pt x="177" y="205"/>
                    <a:pt x="177" y="205"/>
                    <a:pt x="177" y="205"/>
                  </a:cubicBezTo>
                  <a:cubicBezTo>
                    <a:pt x="175" y="207"/>
                    <a:pt x="175" y="207"/>
                    <a:pt x="175" y="207"/>
                  </a:cubicBezTo>
                  <a:cubicBezTo>
                    <a:pt x="171" y="212"/>
                    <a:pt x="171" y="219"/>
                    <a:pt x="175" y="223"/>
                  </a:cubicBezTo>
                  <a:cubicBezTo>
                    <a:pt x="359" y="406"/>
                    <a:pt x="359" y="406"/>
                    <a:pt x="359" y="406"/>
                  </a:cubicBezTo>
                  <a:cubicBezTo>
                    <a:pt x="363" y="411"/>
                    <a:pt x="370" y="411"/>
                    <a:pt x="374" y="406"/>
                  </a:cubicBezTo>
                  <a:cubicBezTo>
                    <a:pt x="406" y="374"/>
                    <a:pt x="406" y="374"/>
                    <a:pt x="406" y="374"/>
                  </a:cubicBezTo>
                  <a:cubicBezTo>
                    <a:pt x="411" y="370"/>
                    <a:pt x="411" y="363"/>
                    <a:pt x="406" y="35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3" name="Freeform 17"/>
            <p:cNvSpPr/>
            <p:nvPr/>
          </p:nvSpPr>
          <p:spPr bwMode="auto">
            <a:xfrm>
              <a:off x="4592638" y="2468563"/>
              <a:ext cx="244475" cy="44450"/>
            </a:xfrm>
            <a:custGeom>
              <a:avLst/>
              <a:gdLst>
                <a:gd name="T0" fmla="*/ 306 w 318"/>
                <a:gd name="T1" fmla="*/ 0 h 57"/>
                <a:gd name="T2" fmla="*/ 12 w 318"/>
                <a:gd name="T3" fmla="*/ 0 h 57"/>
                <a:gd name="T4" fmla="*/ 0 w 318"/>
                <a:gd name="T5" fmla="*/ 12 h 57"/>
                <a:gd name="T6" fmla="*/ 0 w 318"/>
                <a:gd name="T7" fmla="*/ 45 h 57"/>
                <a:gd name="T8" fmla="*/ 12 w 318"/>
                <a:gd name="T9" fmla="*/ 57 h 57"/>
                <a:gd name="T10" fmla="*/ 306 w 318"/>
                <a:gd name="T11" fmla="*/ 57 h 57"/>
                <a:gd name="T12" fmla="*/ 318 w 318"/>
                <a:gd name="T13" fmla="*/ 45 h 57"/>
                <a:gd name="T14" fmla="*/ 318 w 318"/>
                <a:gd name="T15" fmla="*/ 12 h 57"/>
                <a:gd name="T16" fmla="*/ 306 w 318"/>
                <a:gd name="T17" fmla="*/ 0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8" h="57">
                  <a:moveTo>
                    <a:pt x="306" y="0"/>
                  </a:moveTo>
                  <a:cubicBezTo>
                    <a:pt x="12" y="0"/>
                    <a:pt x="12" y="0"/>
                    <a:pt x="12" y="0"/>
                  </a:cubicBezTo>
                  <a:cubicBezTo>
                    <a:pt x="5" y="0"/>
                    <a:pt x="0" y="6"/>
                    <a:pt x="0" y="12"/>
                  </a:cubicBezTo>
                  <a:cubicBezTo>
                    <a:pt x="0" y="45"/>
                    <a:pt x="0" y="45"/>
                    <a:pt x="0" y="45"/>
                  </a:cubicBezTo>
                  <a:cubicBezTo>
                    <a:pt x="0" y="52"/>
                    <a:pt x="5" y="57"/>
                    <a:pt x="12" y="57"/>
                  </a:cubicBezTo>
                  <a:cubicBezTo>
                    <a:pt x="306" y="57"/>
                    <a:pt x="306" y="57"/>
                    <a:pt x="306" y="57"/>
                  </a:cubicBezTo>
                  <a:cubicBezTo>
                    <a:pt x="313" y="57"/>
                    <a:pt x="318" y="52"/>
                    <a:pt x="318" y="45"/>
                  </a:cubicBezTo>
                  <a:cubicBezTo>
                    <a:pt x="318" y="12"/>
                    <a:pt x="318" y="12"/>
                    <a:pt x="318" y="12"/>
                  </a:cubicBezTo>
                  <a:cubicBezTo>
                    <a:pt x="318" y="6"/>
                    <a:pt x="313" y="0"/>
                    <a:pt x="306"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184" name="Group 18"/>
          <p:cNvGrpSpPr/>
          <p:nvPr/>
        </p:nvGrpSpPr>
        <p:grpSpPr>
          <a:xfrm>
            <a:off x="3278790" y="1850660"/>
            <a:ext cx="457200" cy="396875"/>
            <a:chOff x="4587875" y="2944813"/>
            <a:chExt cx="457200" cy="396875"/>
          </a:xfrm>
          <a:solidFill>
            <a:schemeClr val="bg1"/>
          </a:solidFill>
        </p:grpSpPr>
        <p:sp>
          <p:nvSpPr>
            <p:cNvPr id="185" name="Freeform 18"/>
            <p:cNvSpPr/>
            <p:nvPr/>
          </p:nvSpPr>
          <p:spPr bwMode="auto">
            <a:xfrm>
              <a:off x="4587875" y="3055938"/>
              <a:ext cx="457200" cy="285750"/>
            </a:xfrm>
            <a:custGeom>
              <a:avLst/>
              <a:gdLst>
                <a:gd name="T0" fmla="*/ 0 w 288"/>
                <a:gd name="T1" fmla="*/ 0 h 180"/>
                <a:gd name="T2" fmla="*/ 72 w 288"/>
                <a:gd name="T3" fmla="*/ 0 h 180"/>
                <a:gd name="T4" fmla="*/ 144 w 288"/>
                <a:gd name="T5" fmla="*/ 180 h 180"/>
                <a:gd name="T6" fmla="*/ 216 w 288"/>
                <a:gd name="T7" fmla="*/ 0 h 180"/>
                <a:gd name="T8" fmla="*/ 288 w 288"/>
                <a:gd name="T9" fmla="*/ 0 h 180"/>
                <a:gd name="T10" fmla="*/ 144 w 288"/>
                <a:gd name="T11" fmla="*/ 180 h 180"/>
                <a:gd name="T12" fmla="*/ 195 w 288"/>
                <a:gd name="T13" fmla="*/ 0 h 180"/>
                <a:gd name="T14" fmla="*/ 92 w 288"/>
                <a:gd name="T15" fmla="*/ 0 h 180"/>
                <a:gd name="T16" fmla="*/ 144 w 288"/>
                <a:gd name="T17" fmla="*/ 180 h 180"/>
                <a:gd name="T18" fmla="*/ 0 w 288"/>
                <a:gd name="T19" fmla="*/ 0 h 180"/>
                <a:gd name="T20" fmla="*/ 0 w 288"/>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180">
                  <a:moveTo>
                    <a:pt x="0" y="0"/>
                  </a:moveTo>
                  <a:lnTo>
                    <a:pt x="72" y="0"/>
                  </a:lnTo>
                  <a:lnTo>
                    <a:pt x="144" y="180"/>
                  </a:lnTo>
                  <a:lnTo>
                    <a:pt x="216" y="0"/>
                  </a:lnTo>
                  <a:lnTo>
                    <a:pt x="288" y="0"/>
                  </a:lnTo>
                  <a:lnTo>
                    <a:pt x="144" y="180"/>
                  </a:lnTo>
                  <a:lnTo>
                    <a:pt x="195" y="0"/>
                  </a:lnTo>
                  <a:lnTo>
                    <a:pt x="92" y="0"/>
                  </a:lnTo>
                  <a:lnTo>
                    <a:pt x="144" y="180"/>
                  </a:lnTo>
                  <a:lnTo>
                    <a:pt x="0" y="0"/>
                  </a:ln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6" name="Freeform 19"/>
            <p:cNvSpPr>
              <a:spLocks noEditPoints="1"/>
            </p:cNvSpPr>
            <p:nvPr/>
          </p:nvSpPr>
          <p:spPr bwMode="auto">
            <a:xfrm>
              <a:off x="4816475" y="2944813"/>
              <a:ext cx="228600" cy="87313"/>
            </a:xfrm>
            <a:custGeom>
              <a:avLst/>
              <a:gdLst>
                <a:gd name="T0" fmla="*/ 83 w 144"/>
                <a:gd name="T1" fmla="*/ 55 h 55"/>
                <a:gd name="T2" fmla="*/ 144 w 144"/>
                <a:gd name="T3" fmla="*/ 55 h 55"/>
                <a:gd name="T4" fmla="*/ 112 w 144"/>
                <a:gd name="T5" fmla="*/ 0 h 55"/>
                <a:gd name="T6" fmla="*/ 112 w 144"/>
                <a:gd name="T7" fmla="*/ 0 h 55"/>
                <a:gd name="T8" fmla="*/ 83 w 144"/>
                <a:gd name="T9" fmla="*/ 55 h 55"/>
                <a:gd name="T10" fmla="*/ 83 w 144"/>
                <a:gd name="T11" fmla="*/ 55 h 55"/>
                <a:gd name="T12" fmla="*/ 0 w 144"/>
                <a:gd name="T13" fmla="*/ 0 h 55"/>
                <a:gd name="T14" fmla="*/ 0 w 144"/>
                <a:gd name="T15" fmla="*/ 0 h 55"/>
                <a:gd name="T16" fmla="*/ 0 w 144"/>
                <a:gd name="T17" fmla="*/ 0 h 55"/>
                <a:gd name="T18" fmla="*/ 0 w 144"/>
                <a:gd name="T19" fmla="*/ 0 h 55"/>
                <a:gd name="T20" fmla="*/ 0 w 144"/>
                <a:gd name="T21"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 h="55">
                  <a:moveTo>
                    <a:pt x="83" y="55"/>
                  </a:moveTo>
                  <a:lnTo>
                    <a:pt x="144" y="55"/>
                  </a:lnTo>
                  <a:lnTo>
                    <a:pt x="112" y="0"/>
                  </a:lnTo>
                  <a:lnTo>
                    <a:pt x="112" y="0"/>
                  </a:lnTo>
                  <a:lnTo>
                    <a:pt x="83" y="55"/>
                  </a:lnTo>
                  <a:lnTo>
                    <a:pt x="83" y="55"/>
                  </a:lnTo>
                  <a:close/>
                  <a:moveTo>
                    <a:pt x="0" y="0"/>
                  </a:moveTo>
                  <a:lnTo>
                    <a:pt x="0" y="0"/>
                  </a:lnTo>
                  <a:lnTo>
                    <a:pt x="0" y="0"/>
                  </a:lnTo>
                  <a:lnTo>
                    <a:pt x="0" y="0"/>
                  </a:ln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7" name="Freeform 20"/>
            <p:cNvSpPr/>
            <p:nvPr/>
          </p:nvSpPr>
          <p:spPr bwMode="auto">
            <a:xfrm>
              <a:off x="4587875" y="2944813"/>
              <a:ext cx="96838" cy="87313"/>
            </a:xfrm>
            <a:custGeom>
              <a:avLst/>
              <a:gdLst>
                <a:gd name="T0" fmla="*/ 0 w 61"/>
                <a:gd name="T1" fmla="*/ 55 h 55"/>
                <a:gd name="T2" fmla="*/ 61 w 61"/>
                <a:gd name="T3" fmla="*/ 55 h 55"/>
                <a:gd name="T4" fmla="*/ 31 w 61"/>
                <a:gd name="T5" fmla="*/ 0 h 55"/>
                <a:gd name="T6" fmla="*/ 31 w 61"/>
                <a:gd name="T7" fmla="*/ 0 h 55"/>
                <a:gd name="T8" fmla="*/ 0 w 61"/>
                <a:gd name="T9" fmla="*/ 55 h 55"/>
                <a:gd name="T10" fmla="*/ 0 w 61"/>
                <a:gd name="T11" fmla="*/ 55 h 55"/>
              </a:gdLst>
              <a:ahLst/>
              <a:cxnLst>
                <a:cxn ang="0">
                  <a:pos x="T0" y="T1"/>
                </a:cxn>
                <a:cxn ang="0">
                  <a:pos x="T2" y="T3"/>
                </a:cxn>
                <a:cxn ang="0">
                  <a:pos x="T4" y="T5"/>
                </a:cxn>
                <a:cxn ang="0">
                  <a:pos x="T6" y="T7"/>
                </a:cxn>
                <a:cxn ang="0">
                  <a:pos x="T8" y="T9"/>
                </a:cxn>
                <a:cxn ang="0">
                  <a:pos x="T10" y="T11"/>
                </a:cxn>
              </a:cxnLst>
              <a:rect l="0" t="0" r="r" b="b"/>
              <a:pathLst>
                <a:path w="61" h="55">
                  <a:moveTo>
                    <a:pt x="0" y="55"/>
                  </a:moveTo>
                  <a:lnTo>
                    <a:pt x="61" y="55"/>
                  </a:lnTo>
                  <a:lnTo>
                    <a:pt x="31" y="0"/>
                  </a:lnTo>
                  <a:lnTo>
                    <a:pt x="31" y="0"/>
                  </a:lnTo>
                  <a:lnTo>
                    <a:pt x="0" y="55"/>
                  </a:lnTo>
                  <a:lnTo>
                    <a:pt x="0" y="5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8" name="Freeform 21"/>
            <p:cNvSpPr/>
            <p:nvPr/>
          </p:nvSpPr>
          <p:spPr bwMode="auto">
            <a:xfrm>
              <a:off x="4648200" y="2944813"/>
              <a:ext cx="133350" cy="87313"/>
            </a:xfrm>
            <a:custGeom>
              <a:avLst/>
              <a:gdLst>
                <a:gd name="T0" fmla="*/ 45 w 84"/>
                <a:gd name="T1" fmla="*/ 55 h 55"/>
                <a:gd name="T2" fmla="*/ 46 w 84"/>
                <a:gd name="T3" fmla="*/ 55 h 55"/>
                <a:gd name="T4" fmla="*/ 84 w 84"/>
                <a:gd name="T5" fmla="*/ 0 h 55"/>
                <a:gd name="T6" fmla="*/ 0 w 84"/>
                <a:gd name="T7" fmla="*/ 0 h 55"/>
                <a:gd name="T8" fmla="*/ 45 w 84"/>
                <a:gd name="T9" fmla="*/ 55 h 55"/>
                <a:gd name="T10" fmla="*/ 45 w 84"/>
                <a:gd name="T11" fmla="*/ 55 h 55"/>
              </a:gdLst>
              <a:ahLst/>
              <a:cxnLst>
                <a:cxn ang="0">
                  <a:pos x="T0" y="T1"/>
                </a:cxn>
                <a:cxn ang="0">
                  <a:pos x="T2" y="T3"/>
                </a:cxn>
                <a:cxn ang="0">
                  <a:pos x="T4" y="T5"/>
                </a:cxn>
                <a:cxn ang="0">
                  <a:pos x="T6" y="T7"/>
                </a:cxn>
                <a:cxn ang="0">
                  <a:pos x="T8" y="T9"/>
                </a:cxn>
                <a:cxn ang="0">
                  <a:pos x="T10" y="T11"/>
                </a:cxn>
              </a:cxnLst>
              <a:rect l="0" t="0" r="r" b="b"/>
              <a:pathLst>
                <a:path w="84" h="55">
                  <a:moveTo>
                    <a:pt x="45" y="55"/>
                  </a:moveTo>
                  <a:lnTo>
                    <a:pt x="46" y="55"/>
                  </a:lnTo>
                  <a:lnTo>
                    <a:pt x="84" y="0"/>
                  </a:lnTo>
                  <a:lnTo>
                    <a:pt x="0" y="0"/>
                  </a:lnTo>
                  <a:lnTo>
                    <a:pt x="45" y="55"/>
                  </a:lnTo>
                  <a:lnTo>
                    <a:pt x="45" y="5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89" name="Freeform 22"/>
            <p:cNvSpPr/>
            <p:nvPr/>
          </p:nvSpPr>
          <p:spPr bwMode="auto">
            <a:xfrm>
              <a:off x="4735513" y="2944813"/>
              <a:ext cx="161925" cy="87313"/>
            </a:xfrm>
            <a:custGeom>
              <a:avLst/>
              <a:gdLst>
                <a:gd name="T0" fmla="*/ 0 w 102"/>
                <a:gd name="T1" fmla="*/ 55 h 55"/>
                <a:gd name="T2" fmla="*/ 102 w 102"/>
                <a:gd name="T3" fmla="*/ 55 h 55"/>
                <a:gd name="T4" fmla="*/ 51 w 102"/>
                <a:gd name="T5" fmla="*/ 0 h 55"/>
                <a:gd name="T6" fmla="*/ 0 w 102"/>
                <a:gd name="T7" fmla="*/ 55 h 55"/>
                <a:gd name="T8" fmla="*/ 0 w 102"/>
                <a:gd name="T9" fmla="*/ 55 h 55"/>
              </a:gdLst>
              <a:ahLst/>
              <a:cxnLst>
                <a:cxn ang="0">
                  <a:pos x="T0" y="T1"/>
                </a:cxn>
                <a:cxn ang="0">
                  <a:pos x="T2" y="T3"/>
                </a:cxn>
                <a:cxn ang="0">
                  <a:pos x="T4" y="T5"/>
                </a:cxn>
                <a:cxn ang="0">
                  <a:pos x="T6" y="T7"/>
                </a:cxn>
                <a:cxn ang="0">
                  <a:pos x="T8" y="T9"/>
                </a:cxn>
              </a:cxnLst>
              <a:rect l="0" t="0" r="r" b="b"/>
              <a:pathLst>
                <a:path w="102" h="55">
                  <a:moveTo>
                    <a:pt x="0" y="55"/>
                  </a:moveTo>
                  <a:lnTo>
                    <a:pt x="102" y="55"/>
                  </a:lnTo>
                  <a:lnTo>
                    <a:pt x="51" y="0"/>
                  </a:lnTo>
                  <a:lnTo>
                    <a:pt x="0" y="55"/>
                  </a:lnTo>
                  <a:lnTo>
                    <a:pt x="0" y="5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0" name="Freeform 23"/>
            <p:cNvSpPr/>
            <p:nvPr/>
          </p:nvSpPr>
          <p:spPr bwMode="auto">
            <a:xfrm>
              <a:off x="4851400" y="2944813"/>
              <a:ext cx="131763" cy="87313"/>
            </a:xfrm>
            <a:custGeom>
              <a:avLst/>
              <a:gdLst>
                <a:gd name="T0" fmla="*/ 38 w 83"/>
                <a:gd name="T1" fmla="*/ 55 h 55"/>
                <a:gd name="T2" fmla="*/ 38 w 83"/>
                <a:gd name="T3" fmla="*/ 55 h 55"/>
                <a:gd name="T4" fmla="*/ 83 w 83"/>
                <a:gd name="T5" fmla="*/ 0 h 55"/>
                <a:gd name="T6" fmla="*/ 0 w 83"/>
                <a:gd name="T7" fmla="*/ 0 h 55"/>
                <a:gd name="T8" fmla="*/ 38 w 83"/>
                <a:gd name="T9" fmla="*/ 55 h 55"/>
                <a:gd name="T10" fmla="*/ 38 w 83"/>
                <a:gd name="T11" fmla="*/ 55 h 55"/>
              </a:gdLst>
              <a:ahLst/>
              <a:cxnLst>
                <a:cxn ang="0">
                  <a:pos x="T0" y="T1"/>
                </a:cxn>
                <a:cxn ang="0">
                  <a:pos x="T2" y="T3"/>
                </a:cxn>
                <a:cxn ang="0">
                  <a:pos x="T4" y="T5"/>
                </a:cxn>
                <a:cxn ang="0">
                  <a:pos x="T6" y="T7"/>
                </a:cxn>
                <a:cxn ang="0">
                  <a:pos x="T8" y="T9"/>
                </a:cxn>
                <a:cxn ang="0">
                  <a:pos x="T10" y="T11"/>
                </a:cxn>
              </a:cxnLst>
              <a:rect l="0" t="0" r="r" b="b"/>
              <a:pathLst>
                <a:path w="83" h="55">
                  <a:moveTo>
                    <a:pt x="38" y="55"/>
                  </a:moveTo>
                  <a:lnTo>
                    <a:pt x="38" y="55"/>
                  </a:lnTo>
                  <a:lnTo>
                    <a:pt x="83" y="0"/>
                  </a:lnTo>
                  <a:lnTo>
                    <a:pt x="0" y="0"/>
                  </a:lnTo>
                  <a:lnTo>
                    <a:pt x="38" y="55"/>
                  </a:lnTo>
                  <a:lnTo>
                    <a:pt x="38" y="5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191" name="Group 25"/>
          <p:cNvGrpSpPr/>
          <p:nvPr/>
        </p:nvGrpSpPr>
        <p:grpSpPr>
          <a:xfrm>
            <a:off x="2630718" y="1826847"/>
            <a:ext cx="306388" cy="444500"/>
            <a:chOff x="3814763" y="2921000"/>
            <a:chExt cx="306388" cy="444500"/>
          </a:xfrm>
          <a:solidFill>
            <a:schemeClr val="bg1"/>
          </a:solidFill>
        </p:grpSpPr>
        <p:sp>
          <p:nvSpPr>
            <p:cNvPr id="192" name="Freeform 24"/>
            <p:cNvSpPr>
              <a:spLocks noEditPoints="1"/>
            </p:cNvSpPr>
            <p:nvPr/>
          </p:nvSpPr>
          <p:spPr bwMode="auto">
            <a:xfrm>
              <a:off x="3814763" y="2921000"/>
              <a:ext cx="306388" cy="444500"/>
            </a:xfrm>
            <a:custGeom>
              <a:avLst/>
              <a:gdLst>
                <a:gd name="T0" fmla="*/ 340 w 398"/>
                <a:gd name="T1" fmla="*/ 0 h 580"/>
                <a:gd name="T2" fmla="*/ 58 w 398"/>
                <a:gd name="T3" fmla="*/ 0 h 580"/>
                <a:gd name="T4" fmla="*/ 0 w 398"/>
                <a:gd name="T5" fmla="*/ 57 h 580"/>
                <a:gd name="T6" fmla="*/ 0 w 398"/>
                <a:gd name="T7" fmla="*/ 523 h 580"/>
                <a:gd name="T8" fmla="*/ 58 w 398"/>
                <a:gd name="T9" fmla="*/ 580 h 580"/>
                <a:gd name="T10" fmla="*/ 340 w 398"/>
                <a:gd name="T11" fmla="*/ 580 h 580"/>
                <a:gd name="T12" fmla="*/ 398 w 398"/>
                <a:gd name="T13" fmla="*/ 523 h 580"/>
                <a:gd name="T14" fmla="*/ 398 w 398"/>
                <a:gd name="T15" fmla="*/ 522 h 580"/>
                <a:gd name="T16" fmla="*/ 398 w 398"/>
                <a:gd name="T17" fmla="*/ 518 h 580"/>
                <a:gd name="T18" fmla="*/ 398 w 398"/>
                <a:gd name="T19" fmla="*/ 57 h 580"/>
                <a:gd name="T20" fmla="*/ 340 w 398"/>
                <a:gd name="T21" fmla="*/ 0 h 580"/>
                <a:gd name="T22" fmla="*/ 172 w 398"/>
                <a:gd name="T23" fmla="*/ 15 h 580"/>
                <a:gd name="T24" fmla="*/ 226 w 398"/>
                <a:gd name="T25" fmla="*/ 15 h 580"/>
                <a:gd name="T26" fmla="*/ 232 w 398"/>
                <a:gd name="T27" fmla="*/ 21 h 580"/>
                <a:gd name="T28" fmla="*/ 226 w 398"/>
                <a:gd name="T29" fmla="*/ 28 h 580"/>
                <a:gd name="T30" fmla="*/ 172 w 398"/>
                <a:gd name="T31" fmla="*/ 28 h 580"/>
                <a:gd name="T32" fmla="*/ 166 w 398"/>
                <a:gd name="T33" fmla="*/ 21 h 580"/>
                <a:gd name="T34" fmla="*/ 172 w 398"/>
                <a:gd name="T35" fmla="*/ 15 h 580"/>
                <a:gd name="T36" fmla="*/ 199 w 398"/>
                <a:gd name="T37" fmla="*/ 561 h 580"/>
                <a:gd name="T38" fmla="*/ 173 w 398"/>
                <a:gd name="T39" fmla="*/ 535 h 580"/>
                <a:gd name="T40" fmla="*/ 199 w 398"/>
                <a:gd name="T41" fmla="*/ 508 h 580"/>
                <a:gd name="T42" fmla="*/ 225 w 398"/>
                <a:gd name="T43" fmla="*/ 535 h 580"/>
                <a:gd name="T44" fmla="*/ 199 w 398"/>
                <a:gd name="T45" fmla="*/ 561 h 580"/>
                <a:gd name="T46" fmla="*/ 356 w 398"/>
                <a:gd name="T47" fmla="*/ 476 h 580"/>
                <a:gd name="T48" fmla="*/ 340 w 398"/>
                <a:gd name="T49" fmla="*/ 491 h 580"/>
                <a:gd name="T50" fmla="*/ 58 w 398"/>
                <a:gd name="T51" fmla="*/ 491 h 580"/>
                <a:gd name="T52" fmla="*/ 42 w 398"/>
                <a:gd name="T53" fmla="*/ 475 h 580"/>
                <a:gd name="T54" fmla="*/ 42 w 398"/>
                <a:gd name="T55" fmla="*/ 63 h 580"/>
                <a:gd name="T56" fmla="*/ 58 w 398"/>
                <a:gd name="T57" fmla="*/ 47 h 580"/>
                <a:gd name="T58" fmla="*/ 340 w 398"/>
                <a:gd name="T59" fmla="*/ 47 h 580"/>
                <a:gd name="T60" fmla="*/ 356 w 398"/>
                <a:gd name="T61" fmla="*/ 63 h 580"/>
                <a:gd name="T62" fmla="*/ 356 w 398"/>
                <a:gd name="T63" fmla="*/ 476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98" h="580">
                  <a:moveTo>
                    <a:pt x="340" y="0"/>
                  </a:moveTo>
                  <a:cubicBezTo>
                    <a:pt x="58" y="0"/>
                    <a:pt x="58" y="0"/>
                    <a:pt x="58" y="0"/>
                  </a:cubicBezTo>
                  <a:cubicBezTo>
                    <a:pt x="26" y="0"/>
                    <a:pt x="0" y="25"/>
                    <a:pt x="0" y="57"/>
                  </a:cubicBezTo>
                  <a:cubicBezTo>
                    <a:pt x="0" y="523"/>
                    <a:pt x="0" y="523"/>
                    <a:pt x="0" y="523"/>
                  </a:cubicBezTo>
                  <a:cubicBezTo>
                    <a:pt x="0" y="555"/>
                    <a:pt x="26" y="580"/>
                    <a:pt x="58" y="580"/>
                  </a:cubicBezTo>
                  <a:cubicBezTo>
                    <a:pt x="340" y="580"/>
                    <a:pt x="340" y="580"/>
                    <a:pt x="340" y="580"/>
                  </a:cubicBezTo>
                  <a:cubicBezTo>
                    <a:pt x="372" y="580"/>
                    <a:pt x="398" y="555"/>
                    <a:pt x="398" y="523"/>
                  </a:cubicBezTo>
                  <a:cubicBezTo>
                    <a:pt x="398" y="522"/>
                    <a:pt x="398" y="522"/>
                    <a:pt x="398" y="522"/>
                  </a:cubicBezTo>
                  <a:cubicBezTo>
                    <a:pt x="398" y="518"/>
                    <a:pt x="398" y="518"/>
                    <a:pt x="398" y="518"/>
                  </a:cubicBezTo>
                  <a:cubicBezTo>
                    <a:pt x="398" y="57"/>
                    <a:pt x="398" y="57"/>
                    <a:pt x="398" y="57"/>
                  </a:cubicBezTo>
                  <a:cubicBezTo>
                    <a:pt x="398" y="25"/>
                    <a:pt x="372" y="0"/>
                    <a:pt x="340" y="0"/>
                  </a:cubicBezTo>
                  <a:close/>
                  <a:moveTo>
                    <a:pt x="172" y="15"/>
                  </a:moveTo>
                  <a:cubicBezTo>
                    <a:pt x="226" y="15"/>
                    <a:pt x="226" y="15"/>
                    <a:pt x="226" y="15"/>
                  </a:cubicBezTo>
                  <a:cubicBezTo>
                    <a:pt x="230" y="15"/>
                    <a:pt x="232" y="18"/>
                    <a:pt x="232" y="21"/>
                  </a:cubicBezTo>
                  <a:cubicBezTo>
                    <a:pt x="232" y="25"/>
                    <a:pt x="230" y="28"/>
                    <a:pt x="226" y="28"/>
                  </a:cubicBezTo>
                  <a:cubicBezTo>
                    <a:pt x="172" y="28"/>
                    <a:pt x="172" y="28"/>
                    <a:pt x="172" y="28"/>
                  </a:cubicBezTo>
                  <a:cubicBezTo>
                    <a:pt x="168" y="28"/>
                    <a:pt x="166" y="25"/>
                    <a:pt x="166" y="21"/>
                  </a:cubicBezTo>
                  <a:cubicBezTo>
                    <a:pt x="166" y="18"/>
                    <a:pt x="168" y="15"/>
                    <a:pt x="172" y="15"/>
                  </a:cubicBezTo>
                  <a:close/>
                  <a:moveTo>
                    <a:pt x="199" y="561"/>
                  </a:moveTo>
                  <a:cubicBezTo>
                    <a:pt x="184" y="561"/>
                    <a:pt x="173" y="549"/>
                    <a:pt x="173" y="535"/>
                  </a:cubicBezTo>
                  <a:cubicBezTo>
                    <a:pt x="173" y="520"/>
                    <a:pt x="184" y="508"/>
                    <a:pt x="199" y="508"/>
                  </a:cubicBezTo>
                  <a:cubicBezTo>
                    <a:pt x="214" y="508"/>
                    <a:pt x="225" y="520"/>
                    <a:pt x="225" y="535"/>
                  </a:cubicBezTo>
                  <a:cubicBezTo>
                    <a:pt x="225" y="549"/>
                    <a:pt x="214" y="561"/>
                    <a:pt x="199" y="561"/>
                  </a:cubicBezTo>
                  <a:close/>
                  <a:moveTo>
                    <a:pt x="356" y="476"/>
                  </a:moveTo>
                  <a:cubicBezTo>
                    <a:pt x="355" y="484"/>
                    <a:pt x="349" y="491"/>
                    <a:pt x="340" y="491"/>
                  </a:cubicBezTo>
                  <a:cubicBezTo>
                    <a:pt x="58" y="491"/>
                    <a:pt x="58" y="491"/>
                    <a:pt x="58" y="491"/>
                  </a:cubicBezTo>
                  <a:cubicBezTo>
                    <a:pt x="49" y="491"/>
                    <a:pt x="42" y="484"/>
                    <a:pt x="42" y="475"/>
                  </a:cubicBezTo>
                  <a:cubicBezTo>
                    <a:pt x="42" y="63"/>
                    <a:pt x="42" y="63"/>
                    <a:pt x="42" y="63"/>
                  </a:cubicBezTo>
                  <a:cubicBezTo>
                    <a:pt x="42" y="54"/>
                    <a:pt x="49" y="47"/>
                    <a:pt x="58" y="47"/>
                  </a:cubicBezTo>
                  <a:cubicBezTo>
                    <a:pt x="340" y="47"/>
                    <a:pt x="340" y="47"/>
                    <a:pt x="340" y="47"/>
                  </a:cubicBezTo>
                  <a:cubicBezTo>
                    <a:pt x="349" y="47"/>
                    <a:pt x="356" y="54"/>
                    <a:pt x="356" y="63"/>
                  </a:cubicBezTo>
                  <a:cubicBezTo>
                    <a:pt x="356" y="476"/>
                    <a:pt x="356" y="476"/>
                    <a:pt x="356" y="47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3" name="Freeform 25"/>
            <p:cNvSpPr/>
            <p:nvPr/>
          </p:nvSpPr>
          <p:spPr bwMode="auto">
            <a:xfrm>
              <a:off x="3903663" y="2998788"/>
              <a:ext cx="128588" cy="96838"/>
            </a:xfrm>
            <a:custGeom>
              <a:avLst/>
              <a:gdLst>
                <a:gd name="T0" fmla="*/ 166 w 166"/>
                <a:gd name="T1" fmla="*/ 62 h 127"/>
                <a:gd name="T2" fmla="*/ 133 w 166"/>
                <a:gd name="T3" fmla="*/ 47 h 127"/>
                <a:gd name="T4" fmla="*/ 0 w 166"/>
                <a:gd name="T5" fmla="*/ 117 h 127"/>
                <a:gd name="T6" fmla="*/ 111 w 166"/>
                <a:gd name="T7" fmla="*/ 37 h 127"/>
                <a:gd name="T8" fmla="*/ 80 w 166"/>
                <a:gd name="T9" fmla="*/ 23 h 127"/>
                <a:gd name="T10" fmla="*/ 143 w 166"/>
                <a:gd name="T11" fmla="*/ 0 h 127"/>
                <a:gd name="T12" fmla="*/ 166 w 166"/>
                <a:gd name="T13" fmla="*/ 62 h 127"/>
              </a:gdLst>
              <a:ahLst/>
              <a:cxnLst>
                <a:cxn ang="0">
                  <a:pos x="T0" y="T1"/>
                </a:cxn>
                <a:cxn ang="0">
                  <a:pos x="T2" y="T3"/>
                </a:cxn>
                <a:cxn ang="0">
                  <a:pos x="T4" y="T5"/>
                </a:cxn>
                <a:cxn ang="0">
                  <a:pos x="T6" y="T7"/>
                </a:cxn>
                <a:cxn ang="0">
                  <a:pos x="T8" y="T9"/>
                </a:cxn>
                <a:cxn ang="0">
                  <a:pos x="T10" y="T11"/>
                </a:cxn>
                <a:cxn ang="0">
                  <a:pos x="T12" y="T13"/>
                </a:cxn>
              </a:cxnLst>
              <a:rect l="0" t="0" r="r" b="b"/>
              <a:pathLst>
                <a:path w="166" h="127">
                  <a:moveTo>
                    <a:pt x="166" y="62"/>
                  </a:moveTo>
                  <a:cubicBezTo>
                    <a:pt x="133" y="47"/>
                    <a:pt x="133" y="47"/>
                    <a:pt x="133" y="47"/>
                  </a:cubicBezTo>
                  <a:cubicBezTo>
                    <a:pt x="95" y="127"/>
                    <a:pt x="0" y="117"/>
                    <a:pt x="0" y="117"/>
                  </a:cubicBezTo>
                  <a:cubicBezTo>
                    <a:pt x="71" y="106"/>
                    <a:pt x="101" y="58"/>
                    <a:pt x="111" y="37"/>
                  </a:cubicBezTo>
                  <a:cubicBezTo>
                    <a:pt x="80" y="23"/>
                    <a:pt x="80" y="23"/>
                    <a:pt x="80" y="23"/>
                  </a:cubicBezTo>
                  <a:cubicBezTo>
                    <a:pt x="143" y="0"/>
                    <a:pt x="143" y="0"/>
                    <a:pt x="143" y="0"/>
                  </a:cubicBezTo>
                  <a:lnTo>
                    <a:pt x="166" y="62"/>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4" name="Freeform 26"/>
            <p:cNvSpPr/>
            <p:nvPr/>
          </p:nvSpPr>
          <p:spPr bwMode="auto">
            <a:xfrm>
              <a:off x="4008438" y="3060700"/>
              <a:ext cx="52388" cy="207963"/>
            </a:xfrm>
            <a:custGeom>
              <a:avLst/>
              <a:gdLst>
                <a:gd name="T0" fmla="*/ 68 w 68"/>
                <a:gd name="T1" fmla="*/ 10 h 271"/>
                <a:gd name="T2" fmla="*/ 68 w 68"/>
                <a:gd name="T3" fmla="*/ 261 h 271"/>
                <a:gd name="T4" fmla="*/ 58 w 68"/>
                <a:gd name="T5" fmla="*/ 271 h 271"/>
                <a:gd name="T6" fmla="*/ 10 w 68"/>
                <a:gd name="T7" fmla="*/ 271 h 271"/>
                <a:gd name="T8" fmla="*/ 0 w 68"/>
                <a:gd name="T9" fmla="*/ 261 h 271"/>
                <a:gd name="T10" fmla="*/ 0 w 68"/>
                <a:gd name="T11" fmla="*/ 10 h 271"/>
                <a:gd name="T12" fmla="*/ 10 w 68"/>
                <a:gd name="T13" fmla="*/ 0 h 271"/>
                <a:gd name="T14" fmla="*/ 58 w 68"/>
                <a:gd name="T15" fmla="*/ 0 h 271"/>
                <a:gd name="T16" fmla="*/ 68 w 68"/>
                <a:gd name="T17" fmla="*/ 1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71">
                  <a:moveTo>
                    <a:pt x="68" y="10"/>
                  </a:moveTo>
                  <a:cubicBezTo>
                    <a:pt x="68" y="261"/>
                    <a:pt x="68" y="261"/>
                    <a:pt x="68" y="261"/>
                  </a:cubicBezTo>
                  <a:cubicBezTo>
                    <a:pt x="68" y="266"/>
                    <a:pt x="64" y="271"/>
                    <a:pt x="58" y="271"/>
                  </a:cubicBezTo>
                  <a:cubicBezTo>
                    <a:pt x="10" y="271"/>
                    <a:pt x="10" y="271"/>
                    <a:pt x="10" y="271"/>
                  </a:cubicBezTo>
                  <a:cubicBezTo>
                    <a:pt x="4" y="271"/>
                    <a:pt x="0" y="266"/>
                    <a:pt x="0" y="261"/>
                  </a:cubicBezTo>
                  <a:cubicBezTo>
                    <a:pt x="0" y="10"/>
                    <a:pt x="0" y="10"/>
                    <a:pt x="0" y="10"/>
                  </a:cubicBezTo>
                  <a:cubicBezTo>
                    <a:pt x="0" y="4"/>
                    <a:pt x="4" y="0"/>
                    <a:pt x="10" y="0"/>
                  </a:cubicBezTo>
                  <a:cubicBezTo>
                    <a:pt x="58" y="0"/>
                    <a:pt x="58" y="0"/>
                    <a:pt x="58" y="0"/>
                  </a:cubicBezTo>
                  <a:cubicBezTo>
                    <a:pt x="64" y="0"/>
                    <a:pt x="68" y="4"/>
                    <a:pt x="68" y="1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5" name="Freeform 27"/>
            <p:cNvSpPr/>
            <p:nvPr/>
          </p:nvSpPr>
          <p:spPr bwMode="auto">
            <a:xfrm>
              <a:off x="3941763" y="3098800"/>
              <a:ext cx="52388" cy="169863"/>
            </a:xfrm>
            <a:custGeom>
              <a:avLst/>
              <a:gdLst>
                <a:gd name="T0" fmla="*/ 68 w 68"/>
                <a:gd name="T1" fmla="*/ 10 h 220"/>
                <a:gd name="T2" fmla="*/ 68 w 68"/>
                <a:gd name="T3" fmla="*/ 210 h 220"/>
                <a:gd name="T4" fmla="*/ 58 w 68"/>
                <a:gd name="T5" fmla="*/ 220 h 220"/>
                <a:gd name="T6" fmla="*/ 10 w 68"/>
                <a:gd name="T7" fmla="*/ 220 h 220"/>
                <a:gd name="T8" fmla="*/ 0 w 68"/>
                <a:gd name="T9" fmla="*/ 210 h 220"/>
                <a:gd name="T10" fmla="*/ 0 w 68"/>
                <a:gd name="T11" fmla="*/ 10 h 220"/>
                <a:gd name="T12" fmla="*/ 10 w 68"/>
                <a:gd name="T13" fmla="*/ 0 h 220"/>
                <a:gd name="T14" fmla="*/ 58 w 68"/>
                <a:gd name="T15" fmla="*/ 0 h 220"/>
                <a:gd name="T16" fmla="*/ 68 w 68"/>
                <a:gd name="T17"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20">
                  <a:moveTo>
                    <a:pt x="68" y="10"/>
                  </a:moveTo>
                  <a:cubicBezTo>
                    <a:pt x="68" y="210"/>
                    <a:pt x="68" y="210"/>
                    <a:pt x="68" y="210"/>
                  </a:cubicBezTo>
                  <a:cubicBezTo>
                    <a:pt x="68" y="215"/>
                    <a:pt x="64" y="220"/>
                    <a:pt x="58" y="220"/>
                  </a:cubicBezTo>
                  <a:cubicBezTo>
                    <a:pt x="10" y="220"/>
                    <a:pt x="10" y="220"/>
                    <a:pt x="10" y="220"/>
                  </a:cubicBezTo>
                  <a:cubicBezTo>
                    <a:pt x="4" y="220"/>
                    <a:pt x="0" y="215"/>
                    <a:pt x="0" y="210"/>
                  </a:cubicBezTo>
                  <a:cubicBezTo>
                    <a:pt x="0" y="10"/>
                    <a:pt x="0" y="10"/>
                    <a:pt x="0" y="10"/>
                  </a:cubicBezTo>
                  <a:cubicBezTo>
                    <a:pt x="0" y="5"/>
                    <a:pt x="4" y="0"/>
                    <a:pt x="10" y="0"/>
                  </a:cubicBezTo>
                  <a:cubicBezTo>
                    <a:pt x="58" y="0"/>
                    <a:pt x="58" y="0"/>
                    <a:pt x="58" y="0"/>
                  </a:cubicBezTo>
                  <a:cubicBezTo>
                    <a:pt x="64" y="0"/>
                    <a:pt x="68" y="5"/>
                    <a:pt x="68" y="1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6" name="Freeform 28"/>
            <p:cNvSpPr/>
            <p:nvPr/>
          </p:nvSpPr>
          <p:spPr bwMode="auto">
            <a:xfrm>
              <a:off x="3875088" y="3138488"/>
              <a:ext cx="53975" cy="130175"/>
            </a:xfrm>
            <a:custGeom>
              <a:avLst/>
              <a:gdLst>
                <a:gd name="T0" fmla="*/ 69 w 69"/>
                <a:gd name="T1" fmla="*/ 10 h 168"/>
                <a:gd name="T2" fmla="*/ 69 w 69"/>
                <a:gd name="T3" fmla="*/ 158 h 168"/>
                <a:gd name="T4" fmla="*/ 58 w 69"/>
                <a:gd name="T5" fmla="*/ 168 h 168"/>
                <a:gd name="T6" fmla="*/ 10 w 69"/>
                <a:gd name="T7" fmla="*/ 168 h 168"/>
                <a:gd name="T8" fmla="*/ 0 w 69"/>
                <a:gd name="T9" fmla="*/ 158 h 168"/>
                <a:gd name="T10" fmla="*/ 0 w 69"/>
                <a:gd name="T11" fmla="*/ 10 h 168"/>
                <a:gd name="T12" fmla="*/ 10 w 69"/>
                <a:gd name="T13" fmla="*/ 0 h 168"/>
                <a:gd name="T14" fmla="*/ 58 w 69"/>
                <a:gd name="T15" fmla="*/ 0 h 168"/>
                <a:gd name="T16" fmla="*/ 69 w 69"/>
                <a:gd name="T17" fmla="*/ 1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168">
                  <a:moveTo>
                    <a:pt x="69" y="10"/>
                  </a:moveTo>
                  <a:cubicBezTo>
                    <a:pt x="69" y="158"/>
                    <a:pt x="69" y="158"/>
                    <a:pt x="69" y="158"/>
                  </a:cubicBezTo>
                  <a:cubicBezTo>
                    <a:pt x="69" y="163"/>
                    <a:pt x="64" y="168"/>
                    <a:pt x="58" y="168"/>
                  </a:cubicBezTo>
                  <a:cubicBezTo>
                    <a:pt x="10" y="168"/>
                    <a:pt x="10" y="168"/>
                    <a:pt x="10" y="168"/>
                  </a:cubicBezTo>
                  <a:cubicBezTo>
                    <a:pt x="4" y="168"/>
                    <a:pt x="0" y="163"/>
                    <a:pt x="0" y="158"/>
                  </a:cubicBezTo>
                  <a:cubicBezTo>
                    <a:pt x="0" y="10"/>
                    <a:pt x="0" y="10"/>
                    <a:pt x="0" y="10"/>
                  </a:cubicBezTo>
                  <a:cubicBezTo>
                    <a:pt x="0" y="4"/>
                    <a:pt x="4" y="0"/>
                    <a:pt x="10" y="0"/>
                  </a:cubicBezTo>
                  <a:cubicBezTo>
                    <a:pt x="58" y="0"/>
                    <a:pt x="58" y="0"/>
                    <a:pt x="58" y="0"/>
                  </a:cubicBezTo>
                  <a:cubicBezTo>
                    <a:pt x="64" y="0"/>
                    <a:pt x="69" y="4"/>
                    <a:pt x="69" y="1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197" name="Group 31"/>
          <p:cNvGrpSpPr/>
          <p:nvPr/>
        </p:nvGrpSpPr>
        <p:grpSpPr>
          <a:xfrm>
            <a:off x="1118550" y="1909397"/>
            <a:ext cx="461963" cy="279400"/>
            <a:chOff x="2039938" y="3003550"/>
            <a:chExt cx="461963" cy="279400"/>
          </a:xfrm>
          <a:solidFill>
            <a:schemeClr val="bg1"/>
          </a:solidFill>
        </p:grpSpPr>
        <p:sp>
          <p:nvSpPr>
            <p:cNvPr id="198" name="Freeform 29"/>
            <p:cNvSpPr>
              <a:spLocks noEditPoints="1"/>
            </p:cNvSpPr>
            <p:nvPr/>
          </p:nvSpPr>
          <p:spPr bwMode="auto">
            <a:xfrm>
              <a:off x="2039938" y="3003550"/>
              <a:ext cx="461963" cy="279400"/>
            </a:xfrm>
            <a:custGeom>
              <a:avLst/>
              <a:gdLst>
                <a:gd name="T0" fmla="*/ 602 w 602"/>
                <a:gd name="T1" fmla="*/ 21 h 364"/>
                <a:gd name="T2" fmla="*/ 602 w 602"/>
                <a:gd name="T3" fmla="*/ 343 h 364"/>
                <a:gd name="T4" fmla="*/ 581 w 602"/>
                <a:gd name="T5" fmla="*/ 364 h 364"/>
                <a:gd name="T6" fmla="*/ 21 w 602"/>
                <a:gd name="T7" fmla="*/ 364 h 364"/>
                <a:gd name="T8" fmla="*/ 0 w 602"/>
                <a:gd name="T9" fmla="*/ 343 h 364"/>
                <a:gd name="T10" fmla="*/ 0 w 602"/>
                <a:gd name="T11" fmla="*/ 21 h 364"/>
                <a:gd name="T12" fmla="*/ 21 w 602"/>
                <a:gd name="T13" fmla="*/ 0 h 364"/>
                <a:gd name="T14" fmla="*/ 581 w 602"/>
                <a:gd name="T15" fmla="*/ 0 h 364"/>
                <a:gd name="T16" fmla="*/ 602 w 602"/>
                <a:gd name="T17" fmla="*/ 21 h 364"/>
                <a:gd name="T18" fmla="*/ 559 w 602"/>
                <a:gd name="T19" fmla="*/ 43 h 364"/>
                <a:gd name="T20" fmla="*/ 43 w 602"/>
                <a:gd name="T21" fmla="*/ 43 h 364"/>
                <a:gd name="T22" fmla="*/ 43 w 602"/>
                <a:gd name="T23" fmla="*/ 321 h 364"/>
                <a:gd name="T24" fmla="*/ 559 w 602"/>
                <a:gd name="T25" fmla="*/ 321 h 364"/>
                <a:gd name="T26" fmla="*/ 559 w 602"/>
                <a:gd name="T27" fmla="*/ 43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02" h="364">
                  <a:moveTo>
                    <a:pt x="602" y="21"/>
                  </a:moveTo>
                  <a:cubicBezTo>
                    <a:pt x="602" y="343"/>
                    <a:pt x="602" y="343"/>
                    <a:pt x="602" y="343"/>
                  </a:cubicBezTo>
                  <a:cubicBezTo>
                    <a:pt x="602" y="355"/>
                    <a:pt x="592" y="364"/>
                    <a:pt x="581" y="364"/>
                  </a:cubicBezTo>
                  <a:cubicBezTo>
                    <a:pt x="21" y="364"/>
                    <a:pt x="21" y="364"/>
                    <a:pt x="21" y="364"/>
                  </a:cubicBezTo>
                  <a:cubicBezTo>
                    <a:pt x="10" y="364"/>
                    <a:pt x="0" y="355"/>
                    <a:pt x="0" y="343"/>
                  </a:cubicBezTo>
                  <a:cubicBezTo>
                    <a:pt x="0" y="21"/>
                    <a:pt x="0" y="21"/>
                    <a:pt x="0" y="21"/>
                  </a:cubicBezTo>
                  <a:cubicBezTo>
                    <a:pt x="0" y="9"/>
                    <a:pt x="10" y="0"/>
                    <a:pt x="21" y="0"/>
                  </a:cubicBezTo>
                  <a:cubicBezTo>
                    <a:pt x="581" y="0"/>
                    <a:pt x="581" y="0"/>
                    <a:pt x="581" y="0"/>
                  </a:cubicBezTo>
                  <a:cubicBezTo>
                    <a:pt x="592" y="0"/>
                    <a:pt x="602" y="9"/>
                    <a:pt x="602" y="21"/>
                  </a:cubicBezTo>
                  <a:close/>
                  <a:moveTo>
                    <a:pt x="559" y="43"/>
                  </a:moveTo>
                  <a:cubicBezTo>
                    <a:pt x="43" y="43"/>
                    <a:pt x="43" y="43"/>
                    <a:pt x="43" y="43"/>
                  </a:cubicBezTo>
                  <a:cubicBezTo>
                    <a:pt x="43" y="321"/>
                    <a:pt x="43" y="321"/>
                    <a:pt x="43" y="321"/>
                  </a:cubicBezTo>
                  <a:cubicBezTo>
                    <a:pt x="559" y="321"/>
                    <a:pt x="559" y="321"/>
                    <a:pt x="559" y="321"/>
                  </a:cubicBezTo>
                  <a:lnTo>
                    <a:pt x="559" y="4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199" name="Freeform 30"/>
            <p:cNvSpPr/>
            <p:nvPr/>
          </p:nvSpPr>
          <p:spPr bwMode="auto">
            <a:xfrm>
              <a:off x="2241550" y="3087688"/>
              <a:ext cx="60325" cy="111125"/>
            </a:xfrm>
            <a:custGeom>
              <a:avLst/>
              <a:gdLst>
                <a:gd name="T0" fmla="*/ 34 w 78"/>
                <a:gd name="T1" fmla="*/ 107 h 144"/>
                <a:gd name="T2" fmla="*/ 5 w 78"/>
                <a:gd name="T3" fmla="*/ 99 h 144"/>
                <a:gd name="T4" fmla="*/ 0 w 78"/>
                <a:gd name="T5" fmla="*/ 120 h 144"/>
                <a:gd name="T6" fmla="*/ 30 w 78"/>
                <a:gd name="T7" fmla="*/ 127 h 144"/>
                <a:gd name="T8" fmla="*/ 30 w 78"/>
                <a:gd name="T9" fmla="*/ 144 h 144"/>
                <a:gd name="T10" fmla="*/ 47 w 78"/>
                <a:gd name="T11" fmla="*/ 144 h 144"/>
                <a:gd name="T12" fmla="*/ 47 w 78"/>
                <a:gd name="T13" fmla="*/ 126 h 144"/>
                <a:gd name="T14" fmla="*/ 78 w 78"/>
                <a:gd name="T15" fmla="*/ 93 h 144"/>
                <a:gd name="T16" fmla="*/ 49 w 78"/>
                <a:gd name="T17" fmla="*/ 60 h 144"/>
                <a:gd name="T18" fmla="*/ 28 w 78"/>
                <a:gd name="T19" fmla="*/ 45 h 144"/>
                <a:gd name="T20" fmla="*/ 43 w 78"/>
                <a:gd name="T21" fmla="*/ 35 h 144"/>
                <a:gd name="T22" fmla="*/ 68 w 78"/>
                <a:gd name="T23" fmla="*/ 41 h 144"/>
                <a:gd name="T24" fmla="*/ 74 w 78"/>
                <a:gd name="T25" fmla="*/ 21 h 144"/>
                <a:gd name="T26" fmla="*/ 48 w 78"/>
                <a:gd name="T27" fmla="*/ 16 h 144"/>
                <a:gd name="T28" fmla="*/ 48 w 78"/>
                <a:gd name="T29" fmla="*/ 0 h 144"/>
                <a:gd name="T30" fmla="*/ 31 w 78"/>
                <a:gd name="T31" fmla="*/ 0 h 144"/>
                <a:gd name="T32" fmla="*/ 31 w 78"/>
                <a:gd name="T33" fmla="*/ 17 h 144"/>
                <a:gd name="T34" fmla="*/ 1 w 78"/>
                <a:gd name="T35" fmla="*/ 48 h 144"/>
                <a:gd name="T36" fmla="*/ 32 w 78"/>
                <a:gd name="T37" fmla="*/ 80 h 144"/>
                <a:gd name="T38" fmla="*/ 51 w 78"/>
                <a:gd name="T39" fmla="*/ 96 h 144"/>
                <a:gd name="T40" fmla="*/ 34 w 78"/>
                <a:gd name="T41" fmla="*/ 107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144">
                  <a:moveTo>
                    <a:pt x="34" y="107"/>
                  </a:moveTo>
                  <a:cubicBezTo>
                    <a:pt x="23" y="107"/>
                    <a:pt x="12" y="103"/>
                    <a:pt x="5" y="99"/>
                  </a:cubicBezTo>
                  <a:cubicBezTo>
                    <a:pt x="0" y="120"/>
                    <a:pt x="0" y="120"/>
                    <a:pt x="0" y="120"/>
                  </a:cubicBezTo>
                  <a:cubicBezTo>
                    <a:pt x="6" y="123"/>
                    <a:pt x="18" y="127"/>
                    <a:pt x="30" y="127"/>
                  </a:cubicBezTo>
                  <a:cubicBezTo>
                    <a:pt x="30" y="144"/>
                    <a:pt x="30" y="144"/>
                    <a:pt x="30" y="144"/>
                  </a:cubicBezTo>
                  <a:cubicBezTo>
                    <a:pt x="47" y="144"/>
                    <a:pt x="47" y="144"/>
                    <a:pt x="47" y="144"/>
                  </a:cubicBezTo>
                  <a:cubicBezTo>
                    <a:pt x="47" y="126"/>
                    <a:pt x="47" y="126"/>
                    <a:pt x="47" y="126"/>
                  </a:cubicBezTo>
                  <a:cubicBezTo>
                    <a:pt x="67" y="122"/>
                    <a:pt x="78" y="109"/>
                    <a:pt x="78" y="93"/>
                  </a:cubicBezTo>
                  <a:cubicBezTo>
                    <a:pt x="78" y="77"/>
                    <a:pt x="70" y="68"/>
                    <a:pt x="49" y="60"/>
                  </a:cubicBezTo>
                  <a:cubicBezTo>
                    <a:pt x="34" y="55"/>
                    <a:pt x="28" y="51"/>
                    <a:pt x="28" y="45"/>
                  </a:cubicBezTo>
                  <a:cubicBezTo>
                    <a:pt x="28" y="40"/>
                    <a:pt x="31" y="35"/>
                    <a:pt x="43" y="35"/>
                  </a:cubicBezTo>
                  <a:cubicBezTo>
                    <a:pt x="56" y="35"/>
                    <a:pt x="64" y="39"/>
                    <a:pt x="68" y="41"/>
                  </a:cubicBezTo>
                  <a:cubicBezTo>
                    <a:pt x="74" y="21"/>
                    <a:pt x="74" y="21"/>
                    <a:pt x="74" y="21"/>
                  </a:cubicBezTo>
                  <a:cubicBezTo>
                    <a:pt x="67" y="19"/>
                    <a:pt x="59" y="16"/>
                    <a:pt x="48" y="16"/>
                  </a:cubicBezTo>
                  <a:cubicBezTo>
                    <a:pt x="48" y="0"/>
                    <a:pt x="48" y="0"/>
                    <a:pt x="48" y="0"/>
                  </a:cubicBezTo>
                  <a:cubicBezTo>
                    <a:pt x="31" y="0"/>
                    <a:pt x="31" y="0"/>
                    <a:pt x="31" y="0"/>
                  </a:cubicBezTo>
                  <a:cubicBezTo>
                    <a:pt x="31" y="17"/>
                    <a:pt x="31" y="17"/>
                    <a:pt x="31" y="17"/>
                  </a:cubicBezTo>
                  <a:cubicBezTo>
                    <a:pt x="12" y="20"/>
                    <a:pt x="1" y="33"/>
                    <a:pt x="1" y="48"/>
                  </a:cubicBezTo>
                  <a:cubicBezTo>
                    <a:pt x="1" y="65"/>
                    <a:pt x="14" y="74"/>
                    <a:pt x="32" y="80"/>
                  </a:cubicBezTo>
                  <a:cubicBezTo>
                    <a:pt x="46" y="85"/>
                    <a:pt x="51" y="89"/>
                    <a:pt x="51" y="96"/>
                  </a:cubicBezTo>
                  <a:cubicBezTo>
                    <a:pt x="51" y="103"/>
                    <a:pt x="44" y="107"/>
                    <a:pt x="34" y="10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0" name="Freeform 31"/>
            <p:cNvSpPr>
              <a:spLocks noEditPoints="1"/>
            </p:cNvSpPr>
            <p:nvPr/>
          </p:nvSpPr>
          <p:spPr bwMode="auto">
            <a:xfrm>
              <a:off x="2084388" y="3048000"/>
              <a:ext cx="373063" cy="190500"/>
            </a:xfrm>
            <a:custGeom>
              <a:avLst/>
              <a:gdLst>
                <a:gd name="T0" fmla="*/ 484 w 486"/>
                <a:gd name="T1" fmla="*/ 35 h 248"/>
                <a:gd name="T2" fmla="*/ 478 w 486"/>
                <a:gd name="T3" fmla="*/ 34 h 248"/>
                <a:gd name="T4" fmla="*/ 475 w 486"/>
                <a:gd name="T5" fmla="*/ 34 h 248"/>
                <a:gd name="T6" fmla="*/ 449 w 486"/>
                <a:gd name="T7" fmla="*/ 8 h 248"/>
                <a:gd name="T8" fmla="*/ 449 w 486"/>
                <a:gd name="T9" fmla="*/ 7 h 248"/>
                <a:gd name="T10" fmla="*/ 448 w 486"/>
                <a:gd name="T11" fmla="*/ 2 h 248"/>
                <a:gd name="T12" fmla="*/ 443 w 486"/>
                <a:gd name="T13" fmla="*/ 0 h 248"/>
                <a:gd name="T14" fmla="*/ 43 w 486"/>
                <a:gd name="T15" fmla="*/ 0 h 248"/>
                <a:gd name="T16" fmla="*/ 38 w 486"/>
                <a:gd name="T17" fmla="*/ 2 h 248"/>
                <a:gd name="T18" fmla="*/ 37 w 486"/>
                <a:gd name="T19" fmla="*/ 7 h 248"/>
                <a:gd name="T20" fmla="*/ 37 w 486"/>
                <a:gd name="T21" fmla="*/ 8 h 248"/>
                <a:gd name="T22" fmla="*/ 11 w 486"/>
                <a:gd name="T23" fmla="*/ 34 h 248"/>
                <a:gd name="T24" fmla="*/ 7 w 486"/>
                <a:gd name="T25" fmla="*/ 34 h 248"/>
                <a:gd name="T26" fmla="*/ 2 w 486"/>
                <a:gd name="T27" fmla="*/ 35 h 248"/>
                <a:gd name="T28" fmla="*/ 0 w 486"/>
                <a:gd name="T29" fmla="*/ 40 h 248"/>
                <a:gd name="T30" fmla="*/ 0 w 486"/>
                <a:gd name="T31" fmla="*/ 208 h 248"/>
                <a:gd name="T32" fmla="*/ 2 w 486"/>
                <a:gd name="T33" fmla="*/ 213 h 248"/>
                <a:gd name="T34" fmla="*/ 8 w 486"/>
                <a:gd name="T35" fmla="*/ 214 h 248"/>
                <a:gd name="T36" fmla="*/ 11 w 486"/>
                <a:gd name="T37" fmla="*/ 214 h 248"/>
                <a:gd name="T38" fmla="*/ 37 w 486"/>
                <a:gd name="T39" fmla="*/ 240 h 248"/>
                <a:gd name="T40" fmla="*/ 37 w 486"/>
                <a:gd name="T41" fmla="*/ 241 h 248"/>
                <a:gd name="T42" fmla="*/ 38 w 486"/>
                <a:gd name="T43" fmla="*/ 246 h 248"/>
                <a:gd name="T44" fmla="*/ 43 w 486"/>
                <a:gd name="T45" fmla="*/ 248 h 248"/>
                <a:gd name="T46" fmla="*/ 443 w 486"/>
                <a:gd name="T47" fmla="*/ 248 h 248"/>
                <a:gd name="T48" fmla="*/ 448 w 486"/>
                <a:gd name="T49" fmla="*/ 246 h 248"/>
                <a:gd name="T50" fmla="*/ 449 w 486"/>
                <a:gd name="T51" fmla="*/ 241 h 248"/>
                <a:gd name="T52" fmla="*/ 449 w 486"/>
                <a:gd name="T53" fmla="*/ 240 h 248"/>
                <a:gd name="T54" fmla="*/ 475 w 486"/>
                <a:gd name="T55" fmla="*/ 214 h 248"/>
                <a:gd name="T56" fmla="*/ 479 w 486"/>
                <a:gd name="T57" fmla="*/ 214 h 248"/>
                <a:gd name="T58" fmla="*/ 484 w 486"/>
                <a:gd name="T59" fmla="*/ 213 h 248"/>
                <a:gd name="T60" fmla="*/ 486 w 486"/>
                <a:gd name="T61" fmla="*/ 208 h 248"/>
                <a:gd name="T62" fmla="*/ 486 w 486"/>
                <a:gd name="T63" fmla="*/ 40 h 248"/>
                <a:gd name="T64" fmla="*/ 484 w 486"/>
                <a:gd name="T65" fmla="*/ 35 h 248"/>
                <a:gd name="T66" fmla="*/ 91 w 486"/>
                <a:gd name="T67" fmla="*/ 163 h 248"/>
                <a:gd name="T68" fmla="*/ 52 w 486"/>
                <a:gd name="T69" fmla="*/ 124 h 248"/>
                <a:gd name="T70" fmla="*/ 91 w 486"/>
                <a:gd name="T71" fmla="*/ 85 h 248"/>
                <a:gd name="T72" fmla="*/ 130 w 486"/>
                <a:gd name="T73" fmla="*/ 124 h 248"/>
                <a:gd name="T74" fmla="*/ 91 w 486"/>
                <a:gd name="T75" fmla="*/ 163 h 248"/>
                <a:gd name="T76" fmla="*/ 243 w 486"/>
                <a:gd name="T77" fmla="*/ 217 h 248"/>
                <a:gd name="T78" fmla="*/ 150 w 486"/>
                <a:gd name="T79" fmla="*/ 124 h 248"/>
                <a:gd name="T80" fmla="*/ 243 w 486"/>
                <a:gd name="T81" fmla="*/ 31 h 248"/>
                <a:gd name="T82" fmla="*/ 336 w 486"/>
                <a:gd name="T83" fmla="*/ 124 h 248"/>
                <a:gd name="T84" fmla="*/ 243 w 486"/>
                <a:gd name="T85" fmla="*/ 217 h 248"/>
                <a:gd name="T86" fmla="*/ 395 w 486"/>
                <a:gd name="T87" fmla="*/ 163 h 248"/>
                <a:gd name="T88" fmla="*/ 356 w 486"/>
                <a:gd name="T89" fmla="*/ 124 h 248"/>
                <a:gd name="T90" fmla="*/ 395 w 486"/>
                <a:gd name="T91" fmla="*/ 85 h 248"/>
                <a:gd name="T92" fmla="*/ 434 w 486"/>
                <a:gd name="T93" fmla="*/ 124 h 248"/>
                <a:gd name="T94" fmla="*/ 395 w 486"/>
                <a:gd name="T95" fmla="*/ 163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86" h="248">
                  <a:moveTo>
                    <a:pt x="484" y="35"/>
                  </a:moveTo>
                  <a:cubicBezTo>
                    <a:pt x="482" y="34"/>
                    <a:pt x="480" y="34"/>
                    <a:pt x="478" y="34"/>
                  </a:cubicBezTo>
                  <a:cubicBezTo>
                    <a:pt x="477" y="34"/>
                    <a:pt x="476" y="34"/>
                    <a:pt x="475" y="34"/>
                  </a:cubicBezTo>
                  <a:cubicBezTo>
                    <a:pt x="461" y="34"/>
                    <a:pt x="449" y="23"/>
                    <a:pt x="449" y="8"/>
                  </a:cubicBezTo>
                  <a:cubicBezTo>
                    <a:pt x="449" y="8"/>
                    <a:pt x="449" y="7"/>
                    <a:pt x="449" y="7"/>
                  </a:cubicBezTo>
                  <a:cubicBezTo>
                    <a:pt x="450" y="5"/>
                    <a:pt x="449" y="3"/>
                    <a:pt x="448" y="2"/>
                  </a:cubicBezTo>
                  <a:cubicBezTo>
                    <a:pt x="446" y="0"/>
                    <a:pt x="445" y="0"/>
                    <a:pt x="443" y="0"/>
                  </a:cubicBezTo>
                  <a:cubicBezTo>
                    <a:pt x="43" y="0"/>
                    <a:pt x="43" y="0"/>
                    <a:pt x="43" y="0"/>
                  </a:cubicBezTo>
                  <a:cubicBezTo>
                    <a:pt x="41" y="0"/>
                    <a:pt x="40" y="0"/>
                    <a:pt x="38" y="2"/>
                  </a:cubicBezTo>
                  <a:cubicBezTo>
                    <a:pt x="37" y="3"/>
                    <a:pt x="36" y="5"/>
                    <a:pt x="37" y="7"/>
                  </a:cubicBezTo>
                  <a:cubicBezTo>
                    <a:pt x="37" y="7"/>
                    <a:pt x="37" y="8"/>
                    <a:pt x="37" y="8"/>
                  </a:cubicBezTo>
                  <a:cubicBezTo>
                    <a:pt x="37" y="23"/>
                    <a:pt x="25" y="34"/>
                    <a:pt x="11" y="34"/>
                  </a:cubicBezTo>
                  <a:cubicBezTo>
                    <a:pt x="10" y="34"/>
                    <a:pt x="9" y="34"/>
                    <a:pt x="7" y="34"/>
                  </a:cubicBezTo>
                  <a:cubicBezTo>
                    <a:pt x="6" y="34"/>
                    <a:pt x="4" y="34"/>
                    <a:pt x="2" y="35"/>
                  </a:cubicBezTo>
                  <a:cubicBezTo>
                    <a:pt x="1" y="37"/>
                    <a:pt x="0" y="38"/>
                    <a:pt x="0" y="40"/>
                  </a:cubicBezTo>
                  <a:cubicBezTo>
                    <a:pt x="0" y="208"/>
                    <a:pt x="0" y="208"/>
                    <a:pt x="0" y="208"/>
                  </a:cubicBezTo>
                  <a:cubicBezTo>
                    <a:pt x="0" y="210"/>
                    <a:pt x="1" y="211"/>
                    <a:pt x="2" y="213"/>
                  </a:cubicBezTo>
                  <a:cubicBezTo>
                    <a:pt x="4" y="214"/>
                    <a:pt x="6" y="214"/>
                    <a:pt x="8" y="214"/>
                  </a:cubicBezTo>
                  <a:cubicBezTo>
                    <a:pt x="9" y="214"/>
                    <a:pt x="10" y="214"/>
                    <a:pt x="11" y="214"/>
                  </a:cubicBezTo>
                  <a:cubicBezTo>
                    <a:pt x="25" y="214"/>
                    <a:pt x="37" y="225"/>
                    <a:pt x="37" y="240"/>
                  </a:cubicBezTo>
                  <a:cubicBezTo>
                    <a:pt x="37" y="240"/>
                    <a:pt x="37" y="241"/>
                    <a:pt x="37" y="241"/>
                  </a:cubicBezTo>
                  <a:cubicBezTo>
                    <a:pt x="36" y="243"/>
                    <a:pt x="37" y="245"/>
                    <a:pt x="38" y="246"/>
                  </a:cubicBezTo>
                  <a:cubicBezTo>
                    <a:pt x="40" y="248"/>
                    <a:pt x="41" y="248"/>
                    <a:pt x="43" y="248"/>
                  </a:cubicBezTo>
                  <a:cubicBezTo>
                    <a:pt x="443" y="248"/>
                    <a:pt x="443" y="248"/>
                    <a:pt x="443" y="248"/>
                  </a:cubicBezTo>
                  <a:cubicBezTo>
                    <a:pt x="445" y="248"/>
                    <a:pt x="446" y="248"/>
                    <a:pt x="448" y="246"/>
                  </a:cubicBezTo>
                  <a:cubicBezTo>
                    <a:pt x="449" y="245"/>
                    <a:pt x="450" y="243"/>
                    <a:pt x="449" y="241"/>
                  </a:cubicBezTo>
                  <a:cubicBezTo>
                    <a:pt x="449" y="241"/>
                    <a:pt x="449" y="240"/>
                    <a:pt x="449" y="240"/>
                  </a:cubicBezTo>
                  <a:cubicBezTo>
                    <a:pt x="449" y="225"/>
                    <a:pt x="461" y="214"/>
                    <a:pt x="475" y="214"/>
                  </a:cubicBezTo>
                  <a:cubicBezTo>
                    <a:pt x="476" y="214"/>
                    <a:pt x="477" y="214"/>
                    <a:pt x="479" y="214"/>
                  </a:cubicBezTo>
                  <a:cubicBezTo>
                    <a:pt x="480" y="215"/>
                    <a:pt x="482" y="214"/>
                    <a:pt x="484" y="213"/>
                  </a:cubicBezTo>
                  <a:cubicBezTo>
                    <a:pt x="485" y="211"/>
                    <a:pt x="486" y="210"/>
                    <a:pt x="486" y="208"/>
                  </a:cubicBezTo>
                  <a:cubicBezTo>
                    <a:pt x="486" y="40"/>
                    <a:pt x="486" y="40"/>
                    <a:pt x="486" y="40"/>
                  </a:cubicBezTo>
                  <a:cubicBezTo>
                    <a:pt x="486" y="38"/>
                    <a:pt x="485" y="37"/>
                    <a:pt x="484" y="35"/>
                  </a:cubicBezTo>
                  <a:close/>
                  <a:moveTo>
                    <a:pt x="91" y="163"/>
                  </a:moveTo>
                  <a:cubicBezTo>
                    <a:pt x="70" y="163"/>
                    <a:pt x="52" y="145"/>
                    <a:pt x="52" y="124"/>
                  </a:cubicBezTo>
                  <a:cubicBezTo>
                    <a:pt x="52" y="103"/>
                    <a:pt x="70" y="85"/>
                    <a:pt x="91" y="85"/>
                  </a:cubicBezTo>
                  <a:cubicBezTo>
                    <a:pt x="112" y="85"/>
                    <a:pt x="130" y="103"/>
                    <a:pt x="130" y="124"/>
                  </a:cubicBezTo>
                  <a:cubicBezTo>
                    <a:pt x="130" y="145"/>
                    <a:pt x="112" y="163"/>
                    <a:pt x="91" y="163"/>
                  </a:cubicBezTo>
                  <a:close/>
                  <a:moveTo>
                    <a:pt x="243" y="217"/>
                  </a:moveTo>
                  <a:cubicBezTo>
                    <a:pt x="192" y="217"/>
                    <a:pt x="150" y="176"/>
                    <a:pt x="150" y="124"/>
                  </a:cubicBezTo>
                  <a:cubicBezTo>
                    <a:pt x="150" y="73"/>
                    <a:pt x="192" y="31"/>
                    <a:pt x="243" y="31"/>
                  </a:cubicBezTo>
                  <a:cubicBezTo>
                    <a:pt x="294" y="31"/>
                    <a:pt x="336" y="73"/>
                    <a:pt x="336" y="124"/>
                  </a:cubicBezTo>
                  <a:cubicBezTo>
                    <a:pt x="336" y="176"/>
                    <a:pt x="294" y="217"/>
                    <a:pt x="243" y="217"/>
                  </a:cubicBezTo>
                  <a:close/>
                  <a:moveTo>
                    <a:pt x="395" y="163"/>
                  </a:moveTo>
                  <a:cubicBezTo>
                    <a:pt x="374" y="163"/>
                    <a:pt x="356" y="145"/>
                    <a:pt x="356" y="124"/>
                  </a:cubicBezTo>
                  <a:cubicBezTo>
                    <a:pt x="356" y="103"/>
                    <a:pt x="374" y="85"/>
                    <a:pt x="395" y="85"/>
                  </a:cubicBezTo>
                  <a:cubicBezTo>
                    <a:pt x="416" y="85"/>
                    <a:pt x="434" y="103"/>
                    <a:pt x="434" y="124"/>
                  </a:cubicBezTo>
                  <a:cubicBezTo>
                    <a:pt x="434" y="145"/>
                    <a:pt x="416" y="163"/>
                    <a:pt x="395" y="16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01" name="Group 35"/>
          <p:cNvGrpSpPr/>
          <p:nvPr/>
        </p:nvGrpSpPr>
        <p:grpSpPr>
          <a:xfrm>
            <a:off x="3350798" y="2605417"/>
            <a:ext cx="420688" cy="354013"/>
            <a:chOff x="4605338" y="3814763"/>
            <a:chExt cx="420688" cy="354013"/>
          </a:xfrm>
          <a:solidFill>
            <a:schemeClr val="bg1"/>
          </a:solidFill>
        </p:grpSpPr>
        <p:sp>
          <p:nvSpPr>
            <p:cNvPr id="202" name="Freeform 32"/>
            <p:cNvSpPr>
              <a:spLocks noEditPoints="1"/>
            </p:cNvSpPr>
            <p:nvPr/>
          </p:nvSpPr>
          <p:spPr bwMode="auto">
            <a:xfrm>
              <a:off x="4605338" y="3814763"/>
              <a:ext cx="420688" cy="354013"/>
            </a:xfrm>
            <a:custGeom>
              <a:avLst/>
              <a:gdLst>
                <a:gd name="T0" fmla="*/ 507 w 548"/>
                <a:gd name="T1" fmla="*/ 0 h 462"/>
                <a:gd name="T2" fmla="*/ 41 w 548"/>
                <a:gd name="T3" fmla="*/ 0 h 462"/>
                <a:gd name="T4" fmla="*/ 0 w 548"/>
                <a:gd name="T5" fmla="*/ 41 h 462"/>
                <a:gd name="T6" fmla="*/ 0 w 548"/>
                <a:gd name="T7" fmla="*/ 369 h 462"/>
                <a:gd name="T8" fmla="*/ 41 w 548"/>
                <a:gd name="T9" fmla="*/ 409 h 462"/>
                <a:gd name="T10" fmla="*/ 226 w 548"/>
                <a:gd name="T11" fmla="*/ 409 h 462"/>
                <a:gd name="T12" fmla="*/ 226 w 548"/>
                <a:gd name="T13" fmla="*/ 416 h 462"/>
                <a:gd name="T14" fmla="*/ 223 w 548"/>
                <a:gd name="T15" fmla="*/ 428 h 462"/>
                <a:gd name="T16" fmla="*/ 177 w 548"/>
                <a:gd name="T17" fmla="*/ 445 h 462"/>
                <a:gd name="T18" fmla="*/ 160 w 548"/>
                <a:gd name="T19" fmla="*/ 449 h 462"/>
                <a:gd name="T20" fmla="*/ 151 w 548"/>
                <a:gd name="T21" fmla="*/ 449 h 462"/>
                <a:gd name="T22" fmla="*/ 142 w 548"/>
                <a:gd name="T23" fmla="*/ 455 h 462"/>
                <a:gd name="T24" fmla="*/ 142 w 548"/>
                <a:gd name="T25" fmla="*/ 455 h 462"/>
                <a:gd name="T26" fmla="*/ 151 w 548"/>
                <a:gd name="T27" fmla="*/ 462 h 462"/>
                <a:gd name="T28" fmla="*/ 397 w 548"/>
                <a:gd name="T29" fmla="*/ 462 h 462"/>
                <a:gd name="T30" fmla="*/ 406 w 548"/>
                <a:gd name="T31" fmla="*/ 455 h 462"/>
                <a:gd name="T32" fmla="*/ 406 w 548"/>
                <a:gd name="T33" fmla="*/ 455 h 462"/>
                <a:gd name="T34" fmla="*/ 402 w 548"/>
                <a:gd name="T35" fmla="*/ 449 h 462"/>
                <a:gd name="T36" fmla="*/ 389 w 548"/>
                <a:gd name="T37" fmla="*/ 448 h 462"/>
                <a:gd name="T38" fmla="*/ 329 w 548"/>
                <a:gd name="T39" fmla="*/ 426 h 462"/>
                <a:gd name="T40" fmla="*/ 322 w 548"/>
                <a:gd name="T41" fmla="*/ 416 h 462"/>
                <a:gd name="T42" fmla="*/ 322 w 548"/>
                <a:gd name="T43" fmla="*/ 409 h 462"/>
                <a:gd name="T44" fmla="*/ 507 w 548"/>
                <a:gd name="T45" fmla="*/ 409 h 462"/>
                <a:gd name="T46" fmla="*/ 548 w 548"/>
                <a:gd name="T47" fmla="*/ 369 h 462"/>
                <a:gd name="T48" fmla="*/ 548 w 548"/>
                <a:gd name="T49" fmla="*/ 41 h 462"/>
                <a:gd name="T50" fmla="*/ 507 w 548"/>
                <a:gd name="T51" fmla="*/ 0 h 462"/>
                <a:gd name="T52" fmla="*/ 510 w 548"/>
                <a:gd name="T53" fmla="*/ 330 h 462"/>
                <a:gd name="T54" fmla="*/ 497 w 548"/>
                <a:gd name="T55" fmla="*/ 344 h 462"/>
                <a:gd name="T56" fmla="*/ 51 w 548"/>
                <a:gd name="T57" fmla="*/ 344 h 462"/>
                <a:gd name="T58" fmla="*/ 38 w 548"/>
                <a:gd name="T59" fmla="*/ 330 h 462"/>
                <a:gd name="T60" fmla="*/ 38 w 548"/>
                <a:gd name="T61" fmla="*/ 50 h 462"/>
                <a:gd name="T62" fmla="*/ 51 w 548"/>
                <a:gd name="T63" fmla="*/ 36 h 462"/>
                <a:gd name="T64" fmla="*/ 497 w 548"/>
                <a:gd name="T65" fmla="*/ 36 h 462"/>
                <a:gd name="T66" fmla="*/ 510 w 548"/>
                <a:gd name="T67" fmla="*/ 50 h 462"/>
                <a:gd name="T68" fmla="*/ 510 w 548"/>
                <a:gd name="T69" fmla="*/ 33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48" h="462">
                  <a:moveTo>
                    <a:pt x="507" y="0"/>
                  </a:moveTo>
                  <a:cubicBezTo>
                    <a:pt x="41" y="0"/>
                    <a:pt x="41" y="0"/>
                    <a:pt x="41" y="0"/>
                  </a:cubicBezTo>
                  <a:cubicBezTo>
                    <a:pt x="18" y="0"/>
                    <a:pt x="0" y="18"/>
                    <a:pt x="0" y="41"/>
                  </a:cubicBezTo>
                  <a:cubicBezTo>
                    <a:pt x="0" y="369"/>
                    <a:pt x="0" y="369"/>
                    <a:pt x="0" y="369"/>
                  </a:cubicBezTo>
                  <a:cubicBezTo>
                    <a:pt x="0" y="391"/>
                    <a:pt x="18" y="409"/>
                    <a:pt x="41" y="409"/>
                  </a:cubicBezTo>
                  <a:cubicBezTo>
                    <a:pt x="226" y="409"/>
                    <a:pt x="226" y="409"/>
                    <a:pt x="226" y="409"/>
                  </a:cubicBezTo>
                  <a:cubicBezTo>
                    <a:pt x="226" y="416"/>
                    <a:pt x="226" y="416"/>
                    <a:pt x="226" y="416"/>
                  </a:cubicBezTo>
                  <a:cubicBezTo>
                    <a:pt x="226" y="419"/>
                    <a:pt x="225" y="425"/>
                    <a:pt x="223" y="428"/>
                  </a:cubicBezTo>
                  <a:cubicBezTo>
                    <a:pt x="177" y="445"/>
                    <a:pt x="177" y="445"/>
                    <a:pt x="177" y="445"/>
                  </a:cubicBezTo>
                  <a:cubicBezTo>
                    <a:pt x="173" y="447"/>
                    <a:pt x="165" y="449"/>
                    <a:pt x="160" y="449"/>
                  </a:cubicBezTo>
                  <a:cubicBezTo>
                    <a:pt x="151" y="449"/>
                    <a:pt x="151" y="449"/>
                    <a:pt x="151" y="449"/>
                  </a:cubicBezTo>
                  <a:cubicBezTo>
                    <a:pt x="146" y="449"/>
                    <a:pt x="142" y="452"/>
                    <a:pt x="142" y="455"/>
                  </a:cubicBezTo>
                  <a:cubicBezTo>
                    <a:pt x="142" y="455"/>
                    <a:pt x="142" y="455"/>
                    <a:pt x="142" y="455"/>
                  </a:cubicBezTo>
                  <a:cubicBezTo>
                    <a:pt x="142" y="459"/>
                    <a:pt x="146" y="462"/>
                    <a:pt x="151" y="462"/>
                  </a:cubicBezTo>
                  <a:cubicBezTo>
                    <a:pt x="397" y="462"/>
                    <a:pt x="397" y="462"/>
                    <a:pt x="397" y="462"/>
                  </a:cubicBezTo>
                  <a:cubicBezTo>
                    <a:pt x="402" y="462"/>
                    <a:pt x="406" y="459"/>
                    <a:pt x="406" y="455"/>
                  </a:cubicBezTo>
                  <a:cubicBezTo>
                    <a:pt x="406" y="455"/>
                    <a:pt x="406" y="455"/>
                    <a:pt x="406" y="455"/>
                  </a:cubicBezTo>
                  <a:cubicBezTo>
                    <a:pt x="406" y="452"/>
                    <a:pt x="404" y="449"/>
                    <a:pt x="402" y="449"/>
                  </a:cubicBezTo>
                  <a:cubicBezTo>
                    <a:pt x="399" y="449"/>
                    <a:pt x="393" y="448"/>
                    <a:pt x="389" y="448"/>
                  </a:cubicBezTo>
                  <a:cubicBezTo>
                    <a:pt x="329" y="426"/>
                    <a:pt x="329" y="426"/>
                    <a:pt x="329" y="426"/>
                  </a:cubicBezTo>
                  <a:cubicBezTo>
                    <a:pt x="325" y="424"/>
                    <a:pt x="322" y="419"/>
                    <a:pt x="322" y="416"/>
                  </a:cubicBezTo>
                  <a:cubicBezTo>
                    <a:pt x="322" y="409"/>
                    <a:pt x="322" y="409"/>
                    <a:pt x="322" y="409"/>
                  </a:cubicBezTo>
                  <a:cubicBezTo>
                    <a:pt x="507" y="409"/>
                    <a:pt x="507" y="409"/>
                    <a:pt x="507" y="409"/>
                  </a:cubicBezTo>
                  <a:cubicBezTo>
                    <a:pt x="530" y="409"/>
                    <a:pt x="548" y="391"/>
                    <a:pt x="548" y="369"/>
                  </a:cubicBezTo>
                  <a:cubicBezTo>
                    <a:pt x="548" y="41"/>
                    <a:pt x="548" y="41"/>
                    <a:pt x="548" y="41"/>
                  </a:cubicBezTo>
                  <a:cubicBezTo>
                    <a:pt x="548" y="18"/>
                    <a:pt x="530" y="0"/>
                    <a:pt x="507" y="0"/>
                  </a:cubicBezTo>
                  <a:close/>
                  <a:moveTo>
                    <a:pt x="510" y="330"/>
                  </a:moveTo>
                  <a:cubicBezTo>
                    <a:pt x="510" y="337"/>
                    <a:pt x="504" y="343"/>
                    <a:pt x="497" y="344"/>
                  </a:cubicBezTo>
                  <a:cubicBezTo>
                    <a:pt x="51" y="344"/>
                    <a:pt x="51" y="344"/>
                    <a:pt x="51" y="344"/>
                  </a:cubicBezTo>
                  <a:cubicBezTo>
                    <a:pt x="44" y="343"/>
                    <a:pt x="38" y="337"/>
                    <a:pt x="38" y="330"/>
                  </a:cubicBezTo>
                  <a:cubicBezTo>
                    <a:pt x="38" y="50"/>
                    <a:pt x="38" y="50"/>
                    <a:pt x="38" y="50"/>
                  </a:cubicBezTo>
                  <a:cubicBezTo>
                    <a:pt x="38" y="42"/>
                    <a:pt x="44" y="36"/>
                    <a:pt x="51" y="36"/>
                  </a:cubicBezTo>
                  <a:cubicBezTo>
                    <a:pt x="497" y="36"/>
                    <a:pt x="497" y="36"/>
                    <a:pt x="497" y="36"/>
                  </a:cubicBezTo>
                  <a:cubicBezTo>
                    <a:pt x="504" y="36"/>
                    <a:pt x="510" y="42"/>
                    <a:pt x="510" y="50"/>
                  </a:cubicBezTo>
                  <a:lnTo>
                    <a:pt x="510" y="33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3" name="Oval 33"/>
            <p:cNvSpPr>
              <a:spLocks noChangeArrowheads="1"/>
            </p:cNvSpPr>
            <p:nvPr/>
          </p:nvSpPr>
          <p:spPr bwMode="auto">
            <a:xfrm>
              <a:off x="4932363" y="4103688"/>
              <a:ext cx="6350" cy="476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4" name="Freeform 34"/>
            <p:cNvSpPr/>
            <p:nvPr/>
          </p:nvSpPr>
          <p:spPr bwMode="auto">
            <a:xfrm>
              <a:off x="4943475" y="4100513"/>
              <a:ext cx="47625" cy="9525"/>
            </a:xfrm>
            <a:custGeom>
              <a:avLst/>
              <a:gdLst>
                <a:gd name="T0" fmla="*/ 63 w 63"/>
                <a:gd name="T1" fmla="*/ 6 h 13"/>
                <a:gd name="T2" fmla="*/ 57 w 63"/>
                <a:gd name="T3" fmla="*/ 13 h 13"/>
                <a:gd name="T4" fmla="*/ 6 w 63"/>
                <a:gd name="T5" fmla="*/ 13 h 13"/>
                <a:gd name="T6" fmla="*/ 0 w 63"/>
                <a:gd name="T7" fmla="*/ 6 h 13"/>
                <a:gd name="T8" fmla="*/ 0 w 63"/>
                <a:gd name="T9" fmla="*/ 6 h 13"/>
                <a:gd name="T10" fmla="*/ 6 w 63"/>
                <a:gd name="T11" fmla="*/ 0 h 13"/>
                <a:gd name="T12" fmla="*/ 57 w 63"/>
                <a:gd name="T13" fmla="*/ 0 h 13"/>
                <a:gd name="T14" fmla="*/ 63 w 63"/>
                <a:gd name="T15" fmla="*/ 6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3" h="13">
                  <a:moveTo>
                    <a:pt x="63" y="6"/>
                  </a:moveTo>
                  <a:cubicBezTo>
                    <a:pt x="63" y="10"/>
                    <a:pt x="60" y="13"/>
                    <a:pt x="57" y="13"/>
                  </a:cubicBezTo>
                  <a:cubicBezTo>
                    <a:pt x="6" y="13"/>
                    <a:pt x="6" y="13"/>
                    <a:pt x="6" y="13"/>
                  </a:cubicBezTo>
                  <a:cubicBezTo>
                    <a:pt x="3" y="13"/>
                    <a:pt x="0" y="10"/>
                    <a:pt x="0" y="6"/>
                  </a:cubicBezTo>
                  <a:cubicBezTo>
                    <a:pt x="0" y="6"/>
                    <a:pt x="0" y="6"/>
                    <a:pt x="0" y="6"/>
                  </a:cubicBezTo>
                  <a:cubicBezTo>
                    <a:pt x="0" y="3"/>
                    <a:pt x="3" y="0"/>
                    <a:pt x="6" y="0"/>
                  </a:cubicBezTo>
                  <a:cubicBezTo>
                    <a:pt x="57" y="0"/>
                    <a:pt x="57" y="0"/>
                    <a:pt x="57" y="0"/>
                  </a:cubicBezTo>
                  <a:cubicBezTo>
                    <a:pt x="60" y="0"/>
                    <a:pt x="63" y="3"/>
                    <a:pt x="63" y="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5" name="Freeform 35"/>
            <p:cNvSpPr/>
            <p:nvPr/>
          </p:nvSpPr>
          <p:spPr bwMode="auto">
            <a:xfrm>
              <a:off x="4922838" y="3875088"/>
              <a:ext cx="34925" cy="166688"/>
            </a:xfrm>
            <a:custGeom>
              <a:avLst/>
              <a:gdLst>
                <a:gd name="T0" fmla="*/ 45 w 45"/>
                <a:gd name="T1" fmla="*/ 193 h 216"/>
                <a:gd name="T2" fmla="*/ 22 w 45"/>
                <a:gd name="T3" fmla="*/ 216 h 216"/>
                <a:gd name="T4" fmla="*/ 22 w 45"/>
                <a:gd name="T5" fmla="*/ 216 h 216"/>
                <a:gd name="T6" fmla="*/ 0 w 45"/>
                <a:gd name="T7" fmla="*/ 193 h 216"/>
                <a:gd name="T8" fmla="*/ 0 w 45"/>
                <a:gd name="T9" fmla="*/ 23 h 216"/>
                <a:gd name="T10" fmla="*/ 22 w 45"/>
                <a:gd name="T11" fmla="*/ 0 h 216"/>
                <a:gd name="T12" fmla="*/ 22 w 45"/>
                <a:gd name="T13" fmla="*/ 0 h 216"/>
                <a:gd name="T14" fmla="*/ 45 w 45"/>
                <a:gd name="T15" fmla="*/ 23 h 216"/>
                <a:gd name="T16" fmla="*/ 45 w 45"/>
                <a:gd name="T17" fmla="*/ 19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216">
                  <a:moveTo>
                    <a:pt x="45" y="193"/>
                  </a:moveTo>
                  <a:cubicBezTo>
                    <a:pt x="45" y="206"/>
                    <a:pt x="35" y="216"/>
                    <a:pt x="22" y="216"/>
                  </a:cubicBezTo>
                  <a:cubicBezTo>
                    <a:pt x="22" y="216"/>
                    <a:pt x="22" y="216"/>
                    <a:pt x="22" y="216"/>
                  </a:cubicBezTo>
                  <a:cubicBezTo>
                    <a:pt x="10" y="216"/>
                    <a:pt x="0" y="206"/>
                    <a:pt x="0" y="193"/>
                  </a:cubicBezTo>
                  <a:cubicBezTo>
                    <a:pt x="0" y="23"/>
                    <a:pt x="0" y="23"/>
                    <a:pt x="0" y="23"/>
                  </a:cubicBezTo>
                  <a:cubicBezTo>
                    <a:pt x="0" y="10"/>
                    <a:pt x="10" y="0"/>
                    <a:pt x="22" y="0"/>
                  </a:cubicBezTo>
                  <a:cubicBezTo>
                    <a:pt x="22" y="0"/>
                    <a:pt x="22" y="0"/>
                    <a:pt x="22" y="0"/>
                  </a:cubicBezTo>
                  <a:cubicBezTo>
                    <a:pt x="35" y="0"/>
                    <a:pt x="45" y="10"/>
                    <a:pt x="45" y="23"/>
                  </a:cubicBezTo>
                  <a:lnTo>
                    <a:pt x="45" y="19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6" name="Freeform 36"/>
            <p:cNvSpPr/>
            <p:nvPr/>
          </p:nvSpPr>
          <p:spPr bwMode="auto">
            <a:xfrm>
              <a:off x="4860925" y="3903663"/>
              <a:ext cx="34925" cy="138113"/>
            </a:xfrm>
            <a:custGeom>
              <a:avLst/>
              <a:gdLst>
                <a:gd name="T0" fmla="*/ 45 w 45"/>
                <a:gd name="T1" fmla="*/ 157 h 180"/>
                <a:gd name="T2" fmla="*/ 23 w 45"/>
                <a:gd name="T3" fmla="*/ 180 h 180"/>
                <a:gd name="T4" fmla="*/ 23 w 45"/>
                <a:gd name="T5" fmla="*/ 180 h 180"/>
                <a:gd name="T6" fmla="*/ 0 w 45"/>
                <a:gd name="T7" fmla="*/ 157 h 180"/>
                <a:gd name="T8" fmla="*/ 0 w 45"/>
                <a:gd name="T9" fmla="*/ 23 h 180"/>
                <a:gd name="T10" fmla="*/ 23 w 45"/>
                <a:gd name="T11" fmla="*/ 0 h 180"/>
                <a:gd name="T12" fmla="*/ 23 w 45"/>
                <a:gd name="T13" fmla="*/ 0 h 180"/>
                <a:gd name="T14" fmla="*/ 45 w 45"/>
                <a:gd name="T15" fmla="*/ 23 h 180"/>
                <a:gd name="T16" fmla="*/ 45 w 45"/>
                <a:gd name="T17" fmla="*/ 157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80">
                  <a:moveTo>
                    <a:pt x="45" y="157"/>
                  </a:moveTo>
                  <a:cubicBezTo>
                    <a:pt x="45" y="170"/>
                    <a:pt x="35" y="180"/>
                    <a:pt x="23" y="180"/>
                  </a:cubicBezTo>
                  <a:cubicBezTo>
                    <a:pt x="23" y="180"/>
                    <a:pt x="23" y="180"/>
                    <a:pt x="23" y="180"/>
                  </a:cubicBezTo>
                  <a:cubicBezTo>
                    <a:pt x="10" y="180"/>
                    <a:pt x="0" y="170"/>
                    <a:pt x="0" y="157"/>
                  </a:cubicBezTo>
                  <a:cubicBezTo>
                    <a:pt x="0" y="23"/>
                    <a:pt x="0" y="23"/>
                    <a:pt x="0" y="23"/>
                  </a:cubicBezTo>
                  <a:cubicBezTo>
                    <a:pt x="0" y="10"/>
                    <a:pt x="10" y="0"/>
                    <a:pt x="23" y="0"/>
                  </a:cubicBezTo>
                  <a:cubicBezTo>
                    <a:pt x="23" y="0"/>
                    <a:pt x="23" y="0"/>
                    <a:pt x="23" y="0"/>
                  </a:cubicBezTo>
                  <a:cubicBezTo>
                    <a:pt x="35" y="0"/>
                    <a:pt x="45" y="10"/>
                    <a:pt x="45" y="23"/>
                  </a:cubicBezTo>
                  <a:lnTo>
                    <a:pt x="45" y="15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7" name="Freeform 37"/>
            <p:cNvSpPr/>
            <p:nvPr/>
          </p:nvSpPr>
          <p:spPr bwMode="auto">
            <a:xfrm>
              <a:off x="4799013" y="3930650"/>
              <a:ext cx="33338" cy="111125"/>
            </a:xfrm>
            <a:custGeom>
              <a:avLst/>
              <a:gdLst>
                <a:gd name="T0" fmla="*/ 44 w 44"/>
                <a:gd name="T1" fmla="*/ 121 h 144"/>
                <a:gd name="T2" fmla="*/ 22 w 44"/>
                <a:gd name="T3" fmla="*/ 144 h 144"/>
                <a:gd name="T4" fmla="*/ 22 w 44"/>
                <a:gd name="T5" fmla="*/ 144 h 144"/>
                <a:gd name="T6" fmla="*/ 0 w 44"/>
                <a:gd name="T7" fmla="*/ 121 h 144"/>
                <a:gd name="T8" fmla="*/ 0 w 44"/>
                <a:gd name="T9" fmla="*/ 23 h 144"/>
                <a:gd name="T10" fmla="*/ 22 w 44"/>
                <a:gd name="T11" fmla="*/ 0 h 144"/>
                <a:gd name="T12" fmla="*/ 22 w 44"/>
                <a:gd name="T13" fmla="*/ 0 h 144"/>
                <a:gd name="T14" fmla="*/ 44 w 44"/>
                <a:gd name="T15" fmla="*/ 23 h 144"/>
                <a:gd name="T16" fmla="*/ 44 w 44"/>
                <a:gd name="T17" fmla="*/ 12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144">
                  <a:moveTo>
                    <a:pt x="44" y="121"/>
                  </a:moveTo>
                  <a:cubicBezTo>
                    <a:pt x="44" y="134"/>
                    <a:pt x="34" y="144"/>
                    <a:pt x="22" y="144"/>
                  </a:cubicBezTo>
                  <a:cubicBezTo>
                    <a:pt x="22" y="144"/>
                    <a:pt x="22" y="144"/>
                    <a:pt x="22" y="144"/>
                  </a:cubicBezTo>
                  <a:cubicBezTo>
                    <a:pt x="10" y="144"/>
                    <a:pt x="0" y="134"/>
                    <a:pt x="0" y="121"/>
                  </a:cubicBezTo>
                  <a:cubicBezTo>
                    <a:pt x="0" y="23"/>
                    <a:pt x="0" y="23"/>
                    <a:pt x="0" y="23"/>
                  </a:cubicBezTo>
                  <a:cubicBezTo>
                    <a:pt x="0" y="10"/>
                    <a:pt x="10" y="0"/>
                    <a:pt x="22" y="0"/>
                  </a:cubicBezTo>
                  <a:cubicBezTo>
                    <a:pt x="22" y="0"/>
                    <a:pt x="22" y="0"/>
                    <a:pt x="22" y="0"/>
                  </a:cubicBezTo>
                  <a:cubicBezTo>
                    <a:pt x="34" y="0"/>
                    <a:pt x="44" y="10"/>
                    <a:pt x="44" y="23"/>
                  </a:cubicBezTo>
                  <a:lnTo>
                    <a:pt x="44" y="12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8" name="Freeform 38"/>
            <p:cNvSpPr/>
            <p:nvPr/>
          </p:nvSpPr>
          <p:spPr bwMode="auto">
            <a:xfrm>
              <a:off x="4737100" y="3959225"/>
              <a:ext cx="34925" cy="82550"/>
            </a:xfrm>
            <a:custGeom>
              <a:avLst/>
              <a:gdLst>
                <a:gd name="T0" fmla="*/ 45 w 45"/>
                <a:gd name="T1" fmla="*/ 85 h 108"/>
                <a:gd name="T2" fmla="*/ 22 w 45"/>
                <a:gd name="T3" fmla="*/ 108 h 108"/>
                <a:gd name="T4" fmla="*/ 22 w 45"/>
                <a:gd name="T5" fmla="*/ 108 h 108"/>
                <a:gd name="T6" fmla="*/ 0 w 45"/>
                <a:gd name="T7" fmla="*/ 85 h 108"/>
                <a:gd name="T8" fmla="*/ 0 w 45"/>
                <a:gd name="T9" fmla="*/ 23 h 108"/>
                <a:gd name="T10" fmla="*/ 22 w 45"/>
                <a:gd name="T11" fmla="*/ 0 h 108"/>
                <a:gd name="T12" fmla="*/ 22 w 45"/>
                <a:gd name="T13" fmla="*/ 0 h 108"/>
                <a:gd name="T14" fmla="*/ 45 w 45"/>
                <a:gd name="T15" fmla="*/ 23 h 108"/>
                <a:gd name="T16" fmla="*/ 45 w 45"/>
                <a:gd name="T17" fmla="*/ 8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108">
                  <a:moveTo>
                    <a:pt x="45" y="85"/>
                  </a:moveTo>
                  <a:cubicBezTo>
                    <a:pt x="45" y="98"/>
                    <a:pt x="35" y="108"/>
                    <a:pt x="22" y="108"/>
                  </a:cubicBezTo>
                  <a:cubicBezTo>
                    <a:pt x="22" y="108"/>
                    <a:pt x="22" y="108"/>
                    <a:pt x="22" y="108"/>
                  </a:cubicBezTo>
                  <a:cubicBezTo>
                    <a:pt x="10" y="108"/>
                    <a:pt x="0" y="98"/>
                    <a:pt x="0" y="85"/>
                  </a:cubicBezTo>
                  <a:cubicBezTo>
                    <a:pt x="0" y="23"/>
                    <a:pt x="0" y="23"/>
                    <a:pt x="0" y="23"/>
                  </a:cubicBezTo>
                  <a:cubicBezTo>
                    <a:pt x="0" y="10"/>
                    <a:pt x="10" y="0"/>
                    <a:pt x="22" y="0"/>
                  </a:cubicBezTo>
                  <a:cubicBezTo>
                    <a:pt x="22" y="0"/>
                    <a:pt x="22" y="0"/>
                    <a:pt x="22" y="0"/>
                  </a:cubicBezTo>
                  <a:cubicBezTo>
                    <a:pt x="35" y="0"/>
                    <a:pt x="45" y="10"/>
                    <a:pt x="45" y="23"/>
                  </a:cubicBezTo>
                  <a:lnTo>
                    <a:pt x="45" y="8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09" name="Freeform 39"/>
            <p:cNvSpPr/>
            <p:nvPr/>
          </p:nvSpPr>
          <p:spPr bwMode="auto">
            <a:xfrm>
              <a:off x="4675188" y="3986213"/>
              <a:ext cx="33338" cy="55563"/>
            </a:xfrm>
            <a:custGeom>
              <a:avLst/>
              <a:gdLst>
                <a:gd name="T0" fmla="*/ 45 w 45"/>
                <a:gd name="T1" fmla="*/ 49 h 72"/>
                <a:gd name="T2" fmla="*/ 23 w 45"/>
                <a:gd name="T3" fmla="*/ 72 h 72"/>
                <a:gd name="T4" fmla="*/ 23 w 45"/>
                <a:gd name="T5" fmla="*/ 72 h 72"/>
                <a:gd name="T6" fmla="*/ 0 w 45"/>
                <a:gd name="T7" fmla="*/ 49 h 72"/>
                <a:gd name="T8" fmla="*/ 0 w 45"/>
                <a:gd name="T9" fmla="*/ 23 h 72"/>
                <a:gd name="T10" fmla="*/ 23 w 45"/>
                <a:gd name="T11" fmla="*/ 0 h 72"/>
                <a:gd name="T12" fmla="*/ 23 w 45"/>
                <a:gd name="T13" fmla="*/ 0 h 72"/>
                <a:gd name="T14" fmla="*/ 45 w 45"/>
                <a:gd name="T15" fmla="*/ 23 h 72"/>
                <a:gd name="T16" fmla="*/ 45 w 45"/>
                <a:gd name="T1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 h="72">
                  <a:moveTo>
                    <a:pt x="45" y="49"/>
                  </a:moveTo>
                  <a:cubicBezTo>
                    <a:pt x="45" y="62"/>
                    <a:pt x="35" y="72"/>
                    <a:pt x="23" y="72"/>
                  </a:cubicBezTo>
                  <a:cubicBezTo>
                    <a:pt x="23" y="72"/>
                    <a:pt x="23" y="72"/>
                    <a:pt x="23" y="72"/>
                  </a:cubicBezTo>
                  <a:cubicBezTo>
                    <a:pt x="10" y="72"/>
                    <a:pt x="0" y="62"/>
                    <a:pt x="0" y="49"/>
                  </a:cubicBezTo>
                  <a:cubicBezTo>
                    <a:pt x="0" y="23"/>
                    <a:pt x="0" y="23"/>
                    <a:pt x="0" y="23"/>
                  </a:cubicBezTo>
                  <a:cubicBezTo>
                    <a:pt x="0" y="10"/>
                    <a:pt x="10" y="0"/>
                    <a:pt x="23" y="0"/>
                  </a:cubicBezTo>
                  <a:cubicBezTo>
                    <a:pt x="23" y="0"/>
                    <a:pt x="23" y="0"/>
                    <a:pt x="23" y="0"/>
                  </a:cubicBezTo>
                  <a:cubicBezTo>
                    <a:pt x="35" y="0"/>
                    <a:pt x="45" y="10"/>
                    <a:pt x="45" y="23"/>
                  </a:cubicBezTo>
                  <a:lnTo>
                    <a:pt x="45" y="4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10" name="Group 44"/>
          <p:cNvGrpSpPr/>
          <p:nvPr/>
        </p:nvGrpSpPr>
        <p:grpSpPr>
          <a:xfrm>
            <a:off x="2630718" y="2578429"/>
            <a:ext cx="357188" cy="407988"/>
            <a:chOff x="3789363" y="3787775"/>
            <a:chExt cx="357188" cy="407988"/>
          </a:xfrm>
          <a:solidFill>
            <a:schemeClr val="bg1"/>
          </a:solidFill>
        </p:grpSpPr>
        <p:sp>
          <p:nvSpPr>
            <p:cNvPr id="211" name="Freeform 40"/>
            <p:cNvSpPr>
              <a:spLocks noEditPoints="1"/>
            </p:cNvSpPr>
            <p:nvPr/>
          </p:nvSpPr>
          <p:spPr bwMode="auto">
            <a:xfrm>
              <a:off x="3789363" y="3787775"/>
              <a:ext cx="357188" cy="407988"/>
            </a:xfrm>
            <a:custGeom>
              <a:avLst/>
              <a:gdLst>
                <a:gd name="T0" fmla="*/ 403 w 464"/>
                <a:gd name="T1" fmla="*/ 0 h 532"/>
                <a:gd name="T2" fmla="*/ 61 w 464"/>
                <a:gd name="T3" fmla="*/ 0 h 532"/>
                <a:gd name="T4" fmla="*/ 0 w 464"/>
                <a:gd name="T5" fmla="*/ 62 h 532"/>
                <a:gd name="T6" fmla="*/ 0 w 464"/>
                <a:gd name="T7" fmla="*/ 470 h 532"/>
                <a:gd name="T8" fmla="*/ 61 w 464"/>
                <a:gd name="T9" fmla="*/ 532 h 532"/>
                <a:gd name="T10" fmla="*/ 403 w 464"/>
                <a:gd name="T11" fmla="*/ 532 h 532"/>
                <a:gd name="T12" fmla="*/ 464 w 464"/>
                <a:gd name="T13" fmla="*/ 470 h 532"/>
                <a:gd name="T14" fmla="*/ 464 w 464"/>
                <a:gd name="T15" fmla="*/ 62 h 532"/>
                <a:gd name="T16" fmla="*/ 403 w 464"/>
                <a:gd name="T17" fmla="*/ 0 h 532"/>
                <a:gd name="T18" fmla="*/ 430 w 464"/>
                <a:gd name="T19" fmla="*/ 470 h 532"/>
                <a:gd name="T20" fmla="*/ 403 w 464"/>
                <a:gd name="T21" fmla="*/ 498 h 532"/>
                <a:gd name="T22" fmla="*/ 61 w 464"/>
                <a:gd name="T23" fmla="*/ 498 h 532"/>
                <a:gd name="T24" fmla="*/ 34 w 464"/>
                <a:gd name="T25" fmla="*/ 470 h 532"/>
                <a:gd name="T26" fmla="*/ 34 w 464"/>
                <a:gd name="T27" fmla="*/ 62 h 532"/>
                <a:gd name="T28" fmla="*/ 61 w 464"/>
                <a:gd name="T29" fmla="*/ 34 h 532"/>
                <a:gd name="T30" fmla="*/ 403 w 464"/>
                <a:gd name="T31" fmla="*/ 34 h 532"/>
                <a:gd name="T32" fmla="*/ 430 w 464"/>
                <a:gd name="T33" fmla="*/ 62 h 532"/>
                <a:gd name="T34" fmla="*/ 430 w 464"/>
                <a:gd name="T35" fmla="*/ 470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64" h="532">
                  <a:moveTo>
                    <a:pt x="403" y="0"/>
                  </a:moveTo>
                  <a:cubicBezTo>
                    <a:pt x="61" y="0"/>
                    <a:pt x="61" y="0"/>
                    <a:pt x="61" y="0"/>
                  </a:cubicBezTo>
                  <a:cubicBezTo>
                    <a:pt x="27" y="1"/>
                    <a:pt x="0" y="28"/>
                    <a:pt x="0" y="62"/>
                  </a:cubicBezTo>
                  <a:cubicBezTo>
                    <a:pt x="0" y="470"/>
                    <a:pt x="0" y="470"/>
                    <a:pt x="0" y="470"/>
                  </a:cubicBezTo>
                  <a:cubicBezTo>
                    <a:pt x="0" y="504"/>
                    <a:pt x="27" y="531"/>
                    <a:pt x="61" y="532"/>
                  </a:cubicBezTo>
                  <a:cubicBezTo>
                    <a:pt x="403" y="532"/>
                    <a:pt x="403" y="532"/>
                    <a:pt x="403" y="532"/>
                  </a:cubicBezTo>
                  <a:cubicBezTo>
                    <a:pt x="437" y="531"/>
                    <a:pt x="464" y="504"/>
                    <a:pt x="464" y="470"/>
                  </a:cubicBezTo>
                  <a:cubicBezTo>
                    <a:pt x="464" y="62"/>
                    <a:pt x="464" y="62"/>
                    <a:pt x="464" y="62"/>
                  </a:cubicBezTo>
                  <a:cubicBezTo>
                    <a:pt x="464" y="28"/>
                    <a:pt x="437" y="1"/>
                    <a:pt x="403" y="0"/>
                  </a:cubicBezTo>
                  <a:close/>
                  <a:moveTo>
                    <a:pt x="430" y="470"/>
                  </a:moveTo>
                  <a:cubicBezTo>
                    <a:pt x="430" y="485"/>
                    <a:pt x="418" y="497"/>
                    <a:pt x="403" y="498"/>
                  </a:cubicBezTo>
                  <a:cubicBezTo>
                    <a:pt x="61" y="498"/>
                    <a:pt x="61" y="498"/>
                    <a:pt x="61" y="498"/>
                  </a:cubicBezTo>
                  <a:cubicBezTo>
                    <a:pt x="46" y="497"/>
                    <a:pt x="34" y="485"/>
                    <a:pt x="34" y="470"/>
                  </a:cubicBezTo>
                  <a:cubicBezTo>
                    <a:pt x="34" y="62"/>
                    <a:pt x="34" y="62"/>
                    <a:pt x="34" y="62"/>
                  </a:cubicBezTo>
                  <a:cubicBezTo>
                    <a:pt x="34" y="47"/>
                    <a:pt x="46" y="35"/>
                    <a:pt x="61" y="34"/>
                  </a:cubicBezTo>
                  <a:cubicBezTo>
                    <a:pt x="403" y="34"/>
                    <a:pt x="403" y="34"/>
                    <a:pt x="403" y="34"/>
                  </a:cubicBezTo>
                  <a:cubicBezTo>
                    <a:pt x="418" y="35"/>
                    <a:pt x="430" y="47"/>
                    <a:pt x="430" y="62"/>
                  </a:cubicBezTo>
                  <a:lnTo>
                    <a:pt x="430" y="47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2" name="Freeform 41"/>
            <p:cNvSpPr/>
            <p:nvPr/>
          </p:nvSpPr>
          <p:spPr bwMode="auto">
            <a:xfrm>
              <a:off x="3916363"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3" name="Freeform 42"/>
            <p:cNvSpPr/>
            <p:nvPr/>
          </p:nvSpPr>
          <p:spPr bwMode="auto">
            <a:xfrm>
              <a:off x="3976688"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4" name="Freeform 43"/>
            <p:cNvSpPr/>
            <p:nvPr/>
          </p:nvSpPr>
          <p:spPr bwMode="auto">
            <a:xfrm>
              <a:off x="3916363"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5" name="Freeform 44"/>
            <p:cNvSpPr/>
            <p:nvPr/>
          </p:nvSpPr>
          <p:spPr bwMode="auto">
            <a:xfrm>
              <a:off x="3916363" y="4100513"/>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6" name="Freeform 45"/>
            <p:cNvSpPr/>
            <p:nvPr/>
          </p:nvSpPr>
          <p:spPr bwMode="auto">
            <a:xfrm>
              <a:off x="3916363"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7" name="Freeform 46"/>
            <p:cNvSpPr/>
            <p:nvPr/>
          </p:nvSpPr>
          <p:spPr bwMode="auto">
            <a:xfrm>
              <a:off x="3854450" y="4049713"/>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8" name="Freeform 47"/>
            <p:cNvSpPr/>
            <p:nvPr/>
          </p:nvSpPr>
          <p:spPr bwMode="auto">
            <a:xfrm>
              <a:off x="3854450" y="3946525"/>
              <a:ext cx="44450" cy="42863"/>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19" name="Freeform 48"/>
            <p:cNvSpPr/>
            <p:nvPr/>
          </p:nvSpPr>
          <p:spPr bwMode="auto">
            <a:xfrm>
              <a:off x="3854450" y="3997325"/>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0" name="Freeform 49"/>
            <p:cNvSpPr/>
            <p:nvPr/>
          </p:nvSpPr>
          <p:spPr bwMode="auto">
            <a:xfrm>
              <a:off x="3854450" y="4100513"/>
              <a:ext cx="44450" cy="44450"/>
            </a:xfrm>
            <a:custGeom>
              <a:avLst/>
              <a:gdLst>
                <a:gd name="T0" fmla="*/ 57 w 57"/>
                <a:gd name="T1" fmla="*/ 12 h 57"/>
                <a:gd name="T2" fmla="*/ 57 w 57"/>
                <a:gd name="T3" fmla="*/ 44 h 57"/>
                <a:gd name="T4" fmla="*/ 44 w 57"/>
                <a:gd name="T5" fmla="*/ 57 h 57"/>
                <a:gd name="T6" fmla="*/ 12 w 57"/>
                <a:gd name="T7" fmla="*/ 57 h 57"/>
                <a:gd name="T8" fmla="*/ 0 w 57"/>
                <a:gd name="T9" fmla="*/ 44 h 57"/>
                <a:gd name="T10" fmla="*/ 0 w 57"/>
                <a:gd name="T11" fmla="*/ 12 h 57"/>
                <a:gd name="T12" fmla="*/ 12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2" y="57"/>
                    <a:pt x="12" y="57"/>
                    <a:pt x="12" y="57"/>
                  </a:cubicBezTo>
                  <a:cubicBezTo>
                    <a:pt x="6" y="57"/>
                    <a:pt x="0" y="51"/>
                    <a:pt x="0" y="44"/>
                  </a:cubicBezTo>
                  <a:cubicBezTo>
                    <a:pt x="0" y="12"/>
                    <a:pt x="0" y="12"/>
                    <a:pt x="0" y="12"/>
                  </a:cubicBezTo>
                  <a:cubicBezTo>
                    <a:pt x="0" y="5"/>
                    <a:pt x="6" y="0"/>
                    <a:pt x="12"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1" name="Freeform 50"/>
            <p:cNvSpPr/>
            <p:nvPr/>
          </p:nvSpPr>
          <p:spPr bwMode="auto">
            <a:xfrm>
              <a:off x="4037013" y="3946525"/>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2" name="Freeform 51"/>
            <p:cNvSpPr/>
            <p:nvPr/>
          </p:nvSpPr>
          <p:spPr bwMode="auto">
            <a:xfrm>
              <a:off x="4037013" y="3997325"/>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3" name="Freeform 52"/>
            <p:cNvSpPr/>
            <p:nvPr/>
          </p:nvSpPr>
          <p:spPr bwMode="auto">
            <a:xfrm>
              <a:off x="3976688" y="3997325"/>
              <a:ext cx="42863" cy="44450"/>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4" name="Freeform 53"/>
            <p:cNvSpPr/>
            <p:nvPr/>
          </p:nvSpPr>
          <p:spPr bwMode="auto">
            <a:xfrm>
              <a:off x="3976688" y="4049713"/>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5" name="Freeform 54"/>
            <p:cNvSpPr/>
            <p:nvPr/>
          </p:nvSpPr>
          <p:spPr bwMode="auto">
            <a:xfrm>
              <a:off x="4037013" y="4049713"/>
              <a:ext cx="44450" cy="42863"/>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6" name="Freeform 55"/>
            <p:cNvSpPr/>
            <p:nvPr/>
          </p:nvSpPr>
          <p:spPr bwMode="auto">
            <a:xfrm>
              <a:off x="3976688" y="3946525"/>
              <a:ext cx="42863" cy="42863"/>
            </a:xfrm>
            <a:custGeom>
              <a:avLst/>
              <a:gdLst>
                <a:gd name="T0" fmla="*/ 57 w 57"/>
                <a:gd name="T1" fmla="*/ 12 h 57"/>
                <a:gd name="T2" fmla="*/ 57 w 57"/>
                <a:gd name="T3" fmla="*/ 44 h 57"/>
                <a:gd name="T4" fmla="*/ 44 w 57"/>
                <a:gd name="T5" fmla="*/ 57 h 57"/>
                <a:gd name="T6" fmla="*/ 13 w 57"/>
                <a:gd name="T7" fmla="*/ 57 h 57"/>
                <a:gd name="T8" fmla="*/ 0 w 57"/>
                <a:gd name="T9" fmla="*/ 44 h 57"/>
                <a:gd name="T10" fmla="*/ 0 w 57"/>
                <a:gd name="T11" fmla="*/ 12 h 57"/>
                <a:gd name="T12" fmla="*/ 13 w 57"/>
                <a:gd name="T13" fmla="*/ 0 h 57"/>
                <a:gd name="T14" fmla="*/ 44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4" y="57"/>
                  </a:cubicBezTo>
                  <a:cubicBezTo>
                    <a:pt x="13" y="57"/>
                    <a:pt x="13" y="57"/>
                    <a:pt x="13" y="57"/>
                  </a:cubicBezTo>
                  <a:cubicBezTo>
                    <a:pt x="6" y="57"/>
                    <a:pt x="0" y="51"/>
                    <a:pt x="0" y="44"/>
                  </a:cubicBezTo>
                  <a:cubicBezTo>
                    <a:pt x="0" y="12"/>
                    <a:pt x="0" y="12"/>
                    <a:pt x="0" y="12"/>
                  </a:cubicBezTo>
                  <a:cubicBezTo>
                    <a:pt x="0" y="5"/>
                    <a:pt x="6" y="0"/>
                    <a:pt x="13" y="0"/>
                  </a:cubicBezTo>
                  <a:cubicBezTo>
                    <a:pt x="44" y="0"/>
                    <a:pt x="44" y="0"/>
                    <a:pt x="44"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7" name="Freeform 56"/>
            <p:cNvSpPr/>
            <p:nvPr/>
          </p:nvSpPr>
          <p:spPr bwMode="auto">
            <a:xfrm>
              <a:off x="4037013" y="4100513"/>
              <a:ext cx="44450" cy="44450"/>
            </a:xfrm>
            <a:custGeom>
              <a:avLst/>
              <a:gdLst>
                <a:gd name="T0" fmla="*/ 57 w 57"/>
                <a:gd name="T1" fmla="*/ 12 h 57"/>
                <a:gd name="T2" fmla="*/ 57 w 57"/>
                <a:gd name="T3" fmla="*/ 44 h 57"/>
                <a:gd name="T4" fmla="*/ 45 w 57"/>
                <a:gd name="T5" fmla="*/ 57 h 57"/>
                <a:gd name="T6" fmla="*/ 13 w 57"/>
                <a:gd name="T7" fmla="*/ 57 h 57"/>
                <a:gd name="T8" fmla="*/ 0 w 57"/>
                <a:gd name="T9" fmla="*/ 44 h 57"/>
                <a:gd name="T10" fmla="*/ 0 w 57"/>
                <a:gd name="T11" fmla="*/ 12 h 57"/>
                <a:gd name="T12" fmla="*/ 13 w 57"/>
                <a:gd name="T13" fmla="*/ 0 h 57"/>
                <a:gd name="T14" fmla="*/ 45 w 57"/>
                <a:gd name="T15" fmla="*/ 0 h 57"/>
                <a:gd name="T16" fmla="*/ 57 w 57"/>
                <a:gd name="T17" fmla="*/ 1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7" h="57">
                  <a:moveTo>
                    <a:pt x="57" y="12"/>
                  </a:moveTo>
                  <a:cubicBezTo>
                    <a:pt x="57" y="44"/>
                    <a:pt x="57" y="44"/>
                    <a:pt x="57" y="44"/>
                  </a:cubicBezTo>
                  <a:cubicBezTo>
                    <a:pt x="57" y="51"/>
                    <a:pt x="51" y="57"/>
                    <a:pt x="45" y="57"/>
                  </a:cubicBezTo>
                  <a:cubicBezTo>
                    <a:pt x="13" y="57"/>
                    <a:pt x="13" y="57"/>
                    <a:pt x="13" y="57"/>
                  </a:cubicBezTo>
                  <a:cubicBezTo>
                    <a:pt x="6" y="57"/>
                    <a:pt x="0" y="51"/>
                    <a:pt x="0" y="44"/>
                  </a:cubicBezTo>
                  <a:cubicBezTo>
                    <a:pt x="0" y="12"/>
                    <a:pt x="0" y="12"/>
                    <a:pt x="0" y="12"/>
                  </a:cubicBezTo>
                  <a:cubicBezTo>
                    <a:pt x="0" y="5"/>
                    <a:pt x="6" y="0"/>
                    <a:pt x="13" y="0"/>
                  </a:cubicBezTo>
                  <a:cubicBezTo>
                    <a:pt x="45" y="0"/>
                    <a:pt x="45" y="0"/>
                    <a:pt x="45" y="0"/>
                  </a:cubicBezTo>
                  <a:cubicBezTo>
                    <a:pt x="51" y="0"/>
                    <a:pt x="57" y="5"/>
                    <a:pt x="57"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8" name="Freeform 57"/>
            <p:cNvSpPr/>
            <p:nvPr/>
          </p:nvSpPr>
          <p:spPr bwMode="auto">
            <a:xfrm>
              <a:off x="3849688" y="3840163"/>
              <a:ext cx="236538" cy="79375"/>
            </a:xfrm>
            <a:custGeom>
              <a:avLst/>
              <a:gdLst>
                <a:gd name="T0" fmla="*/ 287 w 308"/>
                <a:gd name="T1" fmla="*/ 0 h 105"/>
                <a:gd name="T2" fmla="*/ 21 w 308"/>
                <a:gd name="T3" fmla="*/ 0 h 105"/>
                <a:gd name="T4" fmla="*/ 0 w 308"/>
                <a:gd name="T5" fmla="*/ 26 h 105"/>
                <a:gd name="T6" fmla="*/ 0 w 308"/>
                <a:gd name="T7" fmla="*/ 79 h 105"/>
                <a:gd name="T8" fmla="*/ 21 w 308"/>
                <a:gd name="T9" fmla="*/ 105 h 105"/>
                <a:gd name="T10" fmla="*/ 287 w 308"/>
                <a:gd name="T11" fmla="*/ 105 h 105"/>
                <a:gd name="T12" fmla="*/ 308 w 308"/>
                <a:gd name="T13" fmla="*/ 79 h 105"/>
                <a:gd name="T14" fmla="*/ 308 w 308"/>
                <a:gd name="T15" fmla="*/ 26 h 105"/>
                <a:gd name="T16" fmla="*/ 287 w 308"/>
                <a:gd name="T17" fmla="*/ 0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8" h="105">
                  <a:moveTo>
                    <a:pt x="287" y="0"/>
                  </a:moveTo>
                  <a:cubicBezTo>
                    <a:pt x="21" y="0"/>
                    <a:pt x="21" y="0"/>
                    <a:pt x="21" y="0"/>
                  </a:cubicBezTo>
                  <a:cubicBezTo>
                    <a:pt x="10" y="0"/>
                    <a:pt x="0" y="11"/>
                    <a:pt x="0" y="26"/>
                  </a:cubicBezTo>
                  <a:cubicBezTo>
                    <a:pt x="0" y="79"/>
                    <a:pt x="0" y="79"/>
                    <a:pt x="0" y="79"/>
                  </a:cubicBezTo>
                  <a:cubicBezTo>
                    <a:pt x="0" y="94"/>
                    <a:pt x="10" y="105"/>
                    <a:pt x="21" y="105"/>
                  </a:cubicBezTo>
                  <a:cubicBezTo>
                    <a:pt x="287" y="105"/>
                    <a:pt x="287" y="105"/>
                    <a:pt x="287" y="105"/>
                  </a:cubicBezTo>
                  <a:cubicBezTo>
                    <a:pt x="298" y="105"/>
                    <a:pt x="308" y="94"/>
                    <a:pt x="308" y="79"/>
                  </a:cubicBezTo>
                  <a:cubicBezTo>
                    <a:pt x="308" y="26"/>
                    <a:pt x="308" y="26"/>
                    <a:pt x="308" y="26"/>
                  </a:cubicBezTo>
                  <a:cubicBezTo>
                    <a:pt x="308" y="11"/>
                    <a:pt x="298" y="0"/>
                    <a:pt x="28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29" name="Freeform 58"/>
            <p:cNvSpPr/>
            <p:nvPr/>
          </p:nvSpPr>
          <p:spPr bwMode="auto">
            <a:xfrm>
              <a:off x="3921125" y="3862388"/>
              <a:ext cx="15875" cy="34925"/>
            </a:xfrm>
            <a:custGeom>
              <a:avLst/>
              <a:gdLst>
                <a:gd name="T0" fmla="*/ 5 w 10"/>
                <a:gd name="T1" fmla="*/ 4 h 22"/>
                <a:gd name="T2" fmla="*/ 5 w 10"/>
                <a:gd name="T3" fmla="*/ 4 h 22"/>
                <a:gd name="T4" fmla="*/ 1 w 10"/>
                <a:gd name="T5" fmla="*/ 6 h 22"/>
                <a:gd name="T6" fmla="*/ 0 w 10"/>
                <a:gd name="T7" fmla="*/ 2 h 22"/>
                <a:gd name="T8" fmla="*/ 5 w 10"/>
                <a:gd name="T9" fmla="*/ 0 h 22"/>
                <a:gd name="T10" fmla="*/ 10 w 10"/>
                <a:gd name="T11" fmla="*/ 0 h 22"/>
                <a:gd name="T12" fmla="*/ 10 w 10"/>
                <a:gd name="T13" fmla="*/ 22 h 22"/>
                <a:gd name="T14" fmla="*/ 5 w 10"/>
                <a:gd name="T15" fmla="*/ 22 h 22"/>
                <a:gd name="T16" fmla="*/ 5 w 10"/>
                <a:gd name="T1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2">
                  <a:moveTo>
                    <a:pt x="5" y="4"/>
                  </a:moveTo>
                  <a:lnTo>
                    <a:pt x="5" y="4"/>
                  </a:lnTo>
                  <a:lnTo>
                    <a:pt x="1" y="6"/>
                  </a:lnTo>
                  <a:lnTo>
                    <a:pt x="0" y="2"/>
                  </a:lnTo>
                  <a:lnTo>
                    <a:pt x="5" y="0"/>
                  </a:lnTo>
                  <a:lnTo>
                    <a:pt x="10" y="0"/>
                  </a:lnTo>
                  <a:lnTo>
                    <a:pt x="10" y="22"/>
                  </a:lnTo>
                  <a:lnTo>
                    <a:pt x="5" y="22"/>
                  </a:lnTo>
                  <a:lnTo>
                    <a:pt x="5" y="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0" name="Freeform 59"/>
            <p:cNvSpPr/>
            <p:nvPr/>
          </p:nvSpPr>
          <p:spPr bwMode="auto">
            <a:xfrm>
              <a:off x="3944938" y="3860800"/>
              <a:ext cx="20638" cy="36513"/>
            </a:xfrm>
            <a:custGeom>
              <a:avLst/>
              <a:gdLst>
                <a:gd name="T0" fmla="*/ 0 w 27"/>
                <a:gd name="T1" fmla="*/ 48 h 48"/>
                <a:gd name="T2" fmla="*/ 0 w 27"/>
                <a:gd name="T3" fmla="*/ 41 h 48"/>
                <a:gd name="T4" fmla="*/ 5 w 27"/>
                <a:gd name="T5" fmla="*/ 34 h 48"/>
                <a:gd name="T6" fmla="*/ 16 w 27"/>
                <a:gd name="T7" fmla="*/ 15 h 48"/>
                <a:gd name="T8" fmla="*/ 10 w 27"/>
                <a:gd name="T9" fmla="*/ 9 h 48"/>
                <a:gd name="T10" fmla="*/ 3 w 27"/>
                <a:gd name="T11" fmla="*/ 12 h 48"/>
                <a:gd name="T12" fmla="*/ 1 w 27"/>
                <a:gd name="T13" fmla="*/ 3 h 48"/>
                <a:gd name="T14" fmla="*/ 12 w 27"/>
                <a:gd name="T15" fmla="*/ 0 h 48"/>
                <a:gd name="T16" fmla="*/ 27 w 27"/>
                <a:gd name="T17" fmla="*/ 14 h 48"/>
                <a:gd name="T18" fmla="*/ 16 w 27"/>
                <a:gd name="T19" fmla="*/ 35 h 48"/>
                <a:gd name="T20" fmla="*/ 14 w 27"/>
                <a:gd name="T21" fmla="*/ 38 h 48"/>
                <a:gd name="T22" fmla="*/ 14 w 27"/>
                <a:gd name="T23" fmla="*/ 38 h 48"/>
                <a:gd name="T24" fmla="*/ 27 w 27"/>
                <a:gd name="T25" fmla="*/ 38 h 48"/>
                <a:gd name="T26" fmla="*/ 27 w 27"/>
                <a:gd name="T27" fmla="*/ 48 h 48"/>
                <a:gd name="T28" fmla="*/ 0 w 27"/>
                <a:gd name="T2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 h="48">
                  <a:moveTo>
                    <a:pt x="0" y="48"/>
                  </a:moveTo>
                  <a:cubicBezTo>
                    <a:pt x="0" y="41"/>
                    <a:pt x="0" y="41"/>
                    <a:pt x="0" y="41"/>
                  </a:cubicBezTo>
                  <a:cubicBezTo>
                    <a:pt x="5" y="34"/>
                    <a:pt x="5" y="34"/>
                    <a:pt x="5" y="34"/>
                  </a:cubicBezTo>
                  <a:cubicBezTo>
                    <a:pt x="12" y="26"/>
                    <a:pt x="16" y="21"/>
                    <a:pt x="16" y="15"/>
                  </a:cubicBezTo>
                  <a:cubicBezTo>
                    <a:pt x="16" y="12"/>
                    <a:pt x="14" y="9"/>
                    <a:pt x="10" y="9"/>
                  </a:cubicBezTo>
                  <a:cubicBezTo>
                    <a:pt x="7" y="9"/>
                    <a:pt x="5" y="11"/>
                    <a:pt x="3" y="12"/>
                  </a:cubicBezTo>
                  <a:cubicBezTo>
                    <a:pt x="1" y="3"/>
                    <a:pt x="1" y="3"/>
                    <a:pt x="1" y="3"/>
                  </a:cubicBezTo>
                  <a:cubicBezTo>
                    <a:pt x="3" y="1"/>
                    <a:pt x="8" y="0"/>
                    <a:pt x="12" y="0"/>
                  </a:cubicBezTo>
                  <a:cubicBezTo>
                    <a:pt x="24" y="0"/>
                    <a:pt x="27" y="8"/>
                    <a:pt x="27" y="14"/>
                  </a:cubicBezTo>
                  <a:cubicBezTo>
                    <a:pt x="27" y="23"/>
                    <a:pt x="21" y="30"/>
                    <a:pt x="16" y="35"/>
                  </a:cubicBezTo>
                  <a:cubicBezTo>
                    <a:pt x="14" y="38"/>
                    <a:pt x="14" y="38"/>
                    <a:pt x="14" y="38"/>
                  </a:cubicBezTo>
                  <a:cubicBezTo>
                    <a:pt x="14" y="38"/>
                    <a:pt x="14" y="38"/>
                    <a:pt x="14" y="38"/>
                  </a:cubicBezTo>
                  <a:cubicBezTo>
                    <a:pt x="27" y="38"/>
                    <a:pt x="27" y="38"/>
                    <a:pt x="27" y="38"/>
                  </a:cubicBezTo>
                  <a:cubicBezTo>
                    <a:pt x="27" y="48"/>
                    <a:pt x="27" y="48"/>
                    <a:pt x="27" y="48"/>
                  </a:cubicBezTo>
                  <a:lnTo>
                    <a:pt x="0" y="4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1" name="Freeform 60"/>
            <p:cNvSpPr/>
            <p:nvPr/>
          </p:nvSpPr>
          <p:spPr bwMode="auto">
            <a:xfrm>
              <a:off x="3970338" y="3860800"/>
              <a:ext cx="19050" cy="38100"/>
            </a:xfrm>
            <a:custGeom>
              <a:avLst/>
              <a:gdLst>
                <a:gd name="T0" fmla="*/ 1 w 26"/>
                <a:gd name="T1" fmla="*/ 38 h 49"/>
                <a:gd name="T2" fmla="*/ 8 w 26"/>
                <a:gd name="T3" fmla="*/ 40 h 49"/>
                <a:gd name="T4" fmla="*/ 15 w 26"/>
                <a:gd name="T5" fmla="*/ 34 h 49"/>
                <a:gd name="T6" fmla="*/ 7 w 26"/>
                <a:gd name="T7" fmla="*/ 27 h 49"/>
                <a:gd name="T8" fmla="*/ 5 w 26"/>
                <a:gd name="T9" fmla="*/ 27 h 49"/>
                <a:gd name="T10" fmla="*/ 5 w 26"/>
                <a:gd name="T11" fmla="*/ 19 h 49"/>
                <a:gd name="T12" fmla="*/ 6 w 26"/>
                <a:gd name="T13" fmla="*/ 19 h 49"/>
                <a:gd name="T14" fmla="*/ 14 w 26"/>
                <a:gd name="T15" fmla="*/ 14 h 49"/>
                <a:gd name="T16" fmla="*/ 9 w 26"/>
                <a:gd name="T17" fmla="*/ 9 h 49"/>
                <a:gd name="T18" fmla="*/ 3 w 26"/>
                <a:gd name="T19" fmla="*/ 11 h 49"/>
                <a:gd name="T20" fmla="*/ 1 w 26"/>
                <a:gd name="T21" fmla="*/ 2 h 49"/>
                <a:gd name="T22" fmla="*/ 12 w 26"/>
                <a:gd name="T23" fmla="*/ 0 h 49"/>
                <a:gd name="T24" fmla="*/ 25 w 26"/>
                <a:gd name="T25" fmla="*/ 12 h 49"/>
                <a:gd name="T26" fmla="*/ 18 w 26"/>
                <a:gd name="T27" fmla="*/ 22 h 49"/>
                <a:gd name="T28" fmla="*/ 18 w 26"/>
                <a:gd name="T29" fmla="*/ 22 h 49"/>
                <a:gd name="T30" fmla="*/ 26 w 26"/>
                <a:gd name="T31" fmla="*/ 34 h 49"/>
                <a:gd name="T32" fmla="*/ 10 w 26"/>
                <a:gd name="T33" fmla="*/ 49 h 49"/>
                <a:gd name="T34" fmla="*/ 0 w 26"/>
                <a:gd name="T35" fmla="*/ 47 h 49"/>
                <a:gd name="T36" fmla="*/ 1 w 26"/>
                <a:gd name="T37" fmla="*/ 38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49">
                  <a:moveTo>
                    <a:pt x="1" y="38"/>
                  </a:moveTo>
                  <a:cubicBezTo>
                    <a:pt x="3" y="39"/>
                    <a:pt x="6" y="40"/>
                    <a:pt x="8" y="40"/>
                  </a:cubicBezTo>
                  <a:cubicBezTo>
                    <a:pt x="13" y="40"/>
                    <a:pt x="15" y="37"/>
                    <a:pt x="15" y="34"/>
                  </a:cubicBezTo>
                  <a:cubicBezTo>
                    <a:pt x="15" y="29"/>
                    <a:pt x="11" y="27"/>
                    <a:pt x="7" y="27"/>
                  </a:cubicBezTo>
                  <a:cubicBezTo>
                    <a:pt x="5" y="27"/>
                    <a:pt x="5" y="27"/>
                    <a:pt x="5" y="27"/>
                  </a:cubicBezTo>
                  <a:cubicBezTo>
                    <a:pt x="5" y="19"/>
                    <a:pt x="5" y="19"/>
                    <a:pt x="5" y="19"/>
                  </a:cubicBezTo>
                  <a:cubicBezTo>
                    <a:pt x="6" y="19"/>
                    <a:pt x="6" y="19"/>
                    <a:pt x="6" y="19"/>
                  </a:cubicBezTo>
                  <a:cubicBezTo>
                    <a:pt x="10" y="19"/>
                    <a:pt x="14" y="18"/>
                    <a:pt x="14" y="14"/>
                  </a:cubicBezTo>
                  <a:cubicBezTo>
                    <a:pt x="14" y="11"/>
                    <a:pt x="12" y="9"/>
                    <a:pt x="9" y="9"/>
                  </a:cubicBezTo>
                  <a:cubicBezTo>
                    <a:pt x="7" y="9"/>
                    <a:pt x="4" y="10"/>
                    <a:pt x="3" y="11"/>
                  </a:cubicBezTo>
                  <a:cubicBezTo>
                    <a:pt x="1" y="2"/>
                    <a:pt x="1" y="2"/>
                    <a:pt x="1" y="2"/>
                  </a:cubicBezTo>
                  <a:cubicBezTo>
                    <a:pt x="3" y="1"/>
                    <a:pt x="8" y="0"/>
                    <a:pt x="12" y="0"/>
                  </a:cubicBezTo>
                  <a:cubicBezTo>
                    <a:pt x="21" y="0"/>
                    <a:pt x="25" y="6"/>
                    <a:pt x="25" y="12"/>
                  </a:cubicBezTo>
                  <a:cubicBezTo>
                    <a:pt x="25" y="17"/>
                    <a:pt x="22" y="20"/>
                    <a:pt x="18" y="22"/>
                  </a:cubicBezTo>
                  <a:cubicBezTo>
                    <a:pt x="18" y="22"/>
                    <a:pt x="18" y="22"/>
                    <a:pt x="18" y="22"/>
                  </a:cubicBezTo>
                  <a:cubicBezTo>
                    <a:pt x="23" y="24"/>
                    <a:pt x="26" y="28"/>
                    <a:pt x="26" y="34"/>
                  </a:cubicBezTo>
                  <a:cubicBezTo>
                    <a:pt x="26" y="41"/>
                    <a:pt x="21" y="49"/>
                    <a:pt x="10" y="49"/>
                  </a:cubicBezTo>
                  <a:cubicBezTo>
                    <a:pt x="5" y="49"/>
                    <a:pt x="2" y="48"/>
                    <a:pt x="0" y="47"/>
                  </a:cubicBezTo>
                  <a:lnTo>
                    <a:pt x="1" y="3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2" name="Freeform 61"/>
            <p:cNvSpPr>
              <a:spLocks noEditPoints="1"/>
            </p:cNvSpPr>
            <p:nvPr/>
          </p:nvSpPr>
          <p:spPr bwMode="auto">
            <a:xfrm>
              <a:off x="3994150" y="3862388"/>
              <a:ext cx="23813" cy="34925"/>
            </a:xfrm>
            <a:custGeom>
              <a:avLst/>
              <a:gdLst>
                <a:gd name="T0" fmla="*/ 17 w 31"/>
                <a:gd name="T1" fmla="*/ 47 h 47"/>
                <a:gd name="T2" fmla="*/ 17 w 31"/>
                <a:gd name="T3" fmla="*/ 37 h 47"/>
                <a:gd name="T4" fmla="*/ 0 w 31"/>
                <a:gd name="T5" fmla="*/ 37 h 47"/>
                <a:gd name="T6" fmla="*/ 0 w 31"/>
                <a:gd name="T7" fmla="*/ 29 h 47"/>
                <a:gd name="T8" fmla="*/ 16 w 31"/>
                <a:gd name="T9" fmla="*/ 0 h 47"/>
                <a:gd name="T10" fmla="*/ 27 w 31"/>
                <a:gd name="T11" fmla="*/ 0 h 47"/>
                <a:gd name="T12" fmla="*/ 27 w 31"/>
                <a:gd name="T13" fmla="*/ 28 h 47"/>
                <a:gd name="T14" fmla="*/ 31 w 31"/>
                <a:gd name="T15" fmla="*/ 28 h 47"/>
                <a:gd name="T16" fmla="*/ 31 w 31"/>
                <a:gd name="T17" fmla="*/ 37 h 47"/>
                <a:gd name="T18" fmla="*/ 27 w 31"/>
                <a:gd name="T19" fmla="*/ 37 h 47"/>
                <a:gd name="T20" fmla="*/ 27 w 31"/>
                <a:gd name="T21" fmla="*/ 47 h 47"/>
                <a:gd name="T22" fmla="*/ 17 w 31"/>
                <a:gd name="T23" fmla="*/ 47 h 47"/>
                <a:gd name="T24" fmla="*/ 17 w 31"/>
                <a:gd name="T25" fmla="*/ 28 h 47"/>
                <a:gd name="T26" fmla="*/ 17 w 31"/>
                <a:gd name="T27" fmla="*/ 19 h 47"/>
                <a:gd name="T28" fmla="*/ 17 w 31"/>
                <a:gd name="T29" fmla="*/ 12 h 47"/>
                <a:gd name="T30" fmla="*/ 17 w 31"/>
                <a:gd name="T31" fmla="*/ 12 h 47"/>
                <a:gd name="T32" fmla="*/ 14 w 31"/>
                <a:gd name="T33" fmla="*/ 19 h 47"/>
                <a:gd name="T34" fmla="*/ 10 w 31"/>
                <a:gd name="T35" fmla="*/ 27 h 47"/>
                <a:gd name="T36" fmla="*/ 10 w 31"/>
                <a:gd name="T37" fmla="*/ 28 h 47"/>
                <a:gd name="T38" fmla="*/ 17 w 31"/>
                <a:gd name="T39" fmla="*/ 28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 h="47">
                  <a:moveTo>
                    <a:pt x="17" y="47"/>
                  </a:moveTo>
                  <a:cubicBezTo>
                    <a:pt x="17" y="37"/>
                    <a:pt x="17" y="37"/>
                    <a:pt x="17" y="37"/>
                  </a:cubicBezTo>
                  <a:cubicBezTo>
                    <a:pt x="0" y="37"/>
                    <a:pt x="0" y="37"/>
                    <a:pt x="0" y="37"/>
                  </a:cubicBezTo>
                  <a:cubicBezTo>
                    <a:pt x="0" y="29"/>
                    <a:pt x="0" y="29"/>
                    <a:pt x="0" y="29"/>
                  </a:cubicBezTo>
                  <a:cubicBezTo>
                    <a:pt x="16" y="0"/>
                    <a:pt x="16" y="0"/>
                    <a:pt x="16" y="0"/>
                  </a:cubicBezTo>
                  <a:cubicBezTo>
                    <a:pt x="27" y="0"/>
                    <a:pt x="27" y="0"/>
                    <a:pt x="27" y="0"/>
                  </a:cubicBezTo>
                  <a:cubicBezTo>
                    <a:pt x="27" y="28"/>
                    <a:pt x="27" y="28"/>
                    <a:pt x="27" y="28"/>
                  </a:cubicBezTo>
                  <a:cubicBezTo>
                    <a:pt x="31" y="28"/>
                    <a:pt x="31" y="28"/>
                    <a:pt x="31" y="28"/>
                  </a:cubicBezTo>
                  <a:cubicBezTo>
                    <a:pt x="31" y="37"/>
                    <a:pt x="31" y="37"/>
                    <a:pt x="31" y="37"/>
                  </a:cubicBezTo>
                  <a:cubicBezTo>
                    <a:pt x="27" y="37"/>
                    <a:pt x="27" y="37"/>
                    <a:pt x="27" y="37"/>
                  </a:cubicBezTo>
                  <a:cubicBezTo>
                    <a:pt x="27" y="47"/>
                    <a:pt x="27" y="47"/>
                    <a:pt x="27" y="47"/>
                  </a:cubicBezTo>
                  <a:lnTo>
                    <a:pt x="17" y="47"/>
                  </a:lnTo>
                  <a:close/>
                  <a:moveTo>
                    <a:pt x="17" y="28"/>
                  </a:moveTo>
                  <a:cubicBezTo>
                    <a:pt x="17" y="19"/>
                    <a:pt x="17" y="19"/>
                    <a:pt x="17" y="19"/>
                  </a:cubicBezTo>
                  <a:cubicBezTo>
                    <a:pt x="17" y="17"/>
                    <a:pt x="17" y="15"/>
                    <a:pt x="17" y="12"/>
                  </a:cubicBezTo>
                  <a:cubicBezTo>
                    <a:pt x="17" y="12"/>
                    <a:pt x="17" y="12"/>
                    <a:pt x="17" y="12"/>
                  </a:cubicBezTo>
                  <a:cubicBezTo>
                    <a:pt x="16" y="14"/>
                    <a:pt x="15" y="17"/>
                    <a:pt x="14" y="19"/>
                  </a:cubicBezTo>
                  <a:cubicBezTo>
                    <a:pt x="10" y="27"/>
                    <a:pt x="10" y="27"/>
                    <a:pt x="10" y="27"/>
                  </a:cubicBezTo>
                  <a:cubicBezTo>
                    <a:pt x="10" y="28"/>
                    <a:pt x="10" y="28"/>
                    <a:pt x="10" y="28"/>
                  </a:cubicBezTo>
                  <a:lnTo>
                    <a:pt x="17" y="2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3" name="Freeform 62"/>
            <p:cNvSpPr/>
            <p:nvPr/>
          </p:nvSpPr>
          <p:spPr bwMode="auto">
            <a:xfrm>
              <a:off x="4019550" y="3862388"/>
              <a:ext cx="20638" cy="36513"/>
            </a:xfrm>
            <a:custGeom>
              <a:avLst/>
              <a:gdLst>
                <a:gd name="T0" fmla="*/ 26 w 27"/>
                <a:gd name="T1" fmla="*/ 9 h 48"/>
                <a:gd name="T2" fmla="*/ 13 w 27"/>
                <a:gd name="T3" fmla="*/ 9 h 48"/>
                <a:gd name="T4" fmla="*/ 13 w 27"/>
                <a:gd name="T5" fmla="*/ 16 h 48"/>
                <a:gd name="T6" fmla="*/ 14 w 27"/>
                <a:gd name="T7" fmla="*/ 16 h 48"/>
                <a:gd name="T8" fmla="*/ 23 w 27"/>
                <a:gd name="T9" fmla="*/ 20 h 48"/>
                <a:gd name="T10" fmla="*/ 27 w 27"/>
                <a:gd name="T11" fmla="*/ 31 h 48"/>
                <a:gd name="T12" fmla="*/ 10 w 27"/>
                <a:gd name="T13" fmla="*/ 48 h 48"/>
                <a:gd name="T14" fmla="*/ 0 w 27"/>
                <a:gd name="T15" fmla="*/ 46 h 48"/>
                <a:gd name="T16" fmla="*/ 2 w 27"/>
                <a:gd name="T17" fmla="*/ 37 h 48"/>
                <a:gd name="T18" fmla="*/ 9 w 27"/>
                <a:gd name="T19" fmla="*/ 39 h 48"/>
                <a:gd name="T20" fmla="*/ 16 w 27"/>
                <a:gd name="T21" fmla="*/ 32 h 48"/>
                <a:gd name="T22" fmla="*/ 6 w 27"/>
                <a:gd name="T23" fmla="*/ 24 h 48"/>
                <a:gd name="T24" fmla="*/ 3 w 27"/>
                <a:gd name="T25" fmla="*/ 24 h 48"/>
                <a:gd name="T26" fmla="*/ 5 w 27"/>
                <a:gd name="T27" fmla="*/ 0 h 48"/>
                <a:gd name="T28" fmla="*/ 26 w 27"/>
                <a:gd name="T29" fmla="*/ 0 h 48"/>
                <a:gd name="T30" fmla="*/ 26 w 27"/>
                <a:gd name="T31" fmla="*/ 9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 h="48">
                  <a:moveTo>
                    <a:pt x="26" y="9"/>
                  </a:moveTo>
                  <a:cubicBezTo>
                    <a:pt x="13" y="9"/>
                    <a:pt x="13" y="9"/>
                    <a:pt x="13" y="9"/>
                  </a:cubicBezTo>
                  <a:cubicBezTo>
                    <a:pt x="13" y="16"/>
                    <a:pt x="13" y="16"/>
                    <a:pt x="13" y="16"/>
                  </a:cubicBezTo>
                  <a:cubicBezTo>
                    <a:pt x="13" y="16"/>
                    <a:pt x="14" y="16"/>
                    <a:pt x="14" y="16"/>
                  </a:cubicBezTo>
                  <a:cubicBezTo>
                    <a:pt x="16" y="16"/>
                    <a:pt x="20" y="17"/>
                    <a:pt x="23" y="20"/>
                  </a:cubicBezTo>
                  <a:cubicBezTo>
                    <a:pt x="26" y="22"/>
                    <a:pt x="27" y="26"/>
                    <a:pt x="27" y="31"/>
                  </a:cubicBezTo>
                  <a:cubicBezTo>
                    <a:pt x="27" y="40"/>
                    <a:pt x="21" y="48"/>
                    <a:pt x="10" y="48"/>
                  </a:cubicBezTo>
                  <a:cubicBezTo>
                    <a:pt x="6" y="48"/>
                    <a:pt x="2" y="47"/>
                    <a:pt x="0" y="46"/>
                  </a:cubicBezTo>
                  <a:cubicBezTo>
                    <a:pt x="2" y="37"/>
                    <a:pt x="2" y="37"/>
                    <a:pt x="2" y="37"/>
                  </a:cubicBezTo>
                  <a:cubicBezTo>
                    <a:pt x="4" y="38"/>
                    <a:pt x="6" y="39"/>
                    <a:pt x="9" y="39"/>
                  </a:cubicBezTo>
                  <a:cubicBezTo>
                    <a:pt x="13" y="39"/>
                    <a:pt x="16" y="36"/>
                    <a:pt x="16" y="32"/>
                  </a:cubicBezTo>
                  <a:cubicBezTo>
                    <a:pt x="16" y="26"/>
                    <a:pt x="11" y="24"/>
                    <a:pt x="6" y="24"/>
                  </a:cubicBezTo>
                  <a:cubicBezTo>
                    <a:pt x="5" y="24"/>
                    <a:pt x="4" y="24"/>
                    <a:pt x="3" y="24"/>
                  </a:cubicBezTo>
                  <a:cubicBezTo>
                    <a:pt x="5" y="0"/>
                    <a:pt x="5" y="0"/>
                    <a:pt x="5" y="0"/>
                  </a:cubicBezTo>
                  <a:cubicBezTo>
                    <a:pt x="26" y="0"/>
                    <a:pt x="26" y="0"/>
                    <a:pt x="26" y="0"/>
                  </a:cubicBezTo>
                  <a:lnTo>
                    <a:pt x="26" y="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4" name="Freeform 63"/>
            <p:cNvSpPr>
              <a:spLocks noEditPoints="1"/>
            </p:cNvSpPr>
            <p:nvPr/>
          </p:nvSpPr>
          <p:spPr bwMode="auto">
            <a:xfrm>
              <a:off x="4044950" y="3860800"/>
              <a:ext cx="22225" cy="38100"/>
            </a:xfrm>
            <a:custGeom>
              <a:avLst/>
              <a:gdLst>
                <a:gd name="T0" fmla="*/ 26 w 30"/>
                <a:gd name="T1" fmla="*/ 9 h 49"/>
                <a:gd name="T2" fmla="*/ 22 w 30"/>
                <a:gd name="T3" fmla="*/ 10 h 49"/>
                <a:gd name="T4" fmla="*/ 12 w 30"/>
                <a:gd name="T5" fmla="*/ 20 h 49"/>
                <a:gd name="T6" fmla="*/ 12 w 30"/>
                <a:gd name="T7" fmla="*/ 20 h 49"/>
                <a:gd name="T8" fmla="*/ 19 w 30"/>
                <a:gd name="T9" fmla="*/ 17 h 49"/>
                <a:gd name="T10" fmla="*/ 30 w 30"/>
                <a:gd name="T11" fmla="*/ 32 h 49"/>
                <a:gd name="T12" fmla="*/ 16 w 30"/>
                <a:gd name="T13" fmla="*/ 49 h 49"/>
                <a:gd name="T14" fmla="*/ 0 w 30"/>
                <a:gd name="T15" fmla="*/ 29 h 49"/>
                <a:gd name="T16" fmla="*/ 9 w 30"/>
                <a:gd name="T17" fmla="*/ 7 h 49"/>
                <a:gd name="T18" fmla="*/ 20 w 30"/>
                <a:gd name="T19" fmla="*/ 1 h 49"/>
                <a:gd name="T20" fmla="*/ 26 w 30"/>
                <a:gd name="T21" fmla="*/ 0 h 49"/>
                <a:gd name="T22" fmla="*/ 26 w 30"/>
                <a:gd name="T23" fmla="*/ 9 h 49"/>
                <a:gd name="T24" fmla="*/ 19 w 30"/>
                <a:gd name="T25" fmla="*/ 31 h 49"/>
                <a:gd name="T26" fmla="*/ 15 w 30"/>
                <a:gd name="T27" fmla="*/ 25 h 49"/>
                <a:gd name="T28" fmla="*/ 12 w 30"/>
                <a:gd name="T29" fmla="*/ 27 h 49"/>
                <a:gd name="T30" fmla="*/ 12 w 30"/>
                <a:gd name="T31" fmla="*/ 32 h 49"/>
                <a:gd name="T32" fmla="*/ 15 w 30"/>
                <a:gd name="T33" fmla="*/ 41 h 49"/>
                <a:gd name="T34" fmla="*/ 19 w 30"/>
                <a:gd name="T35" fmla="*/ 31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49">
                  <a:moveTo>
                    <a:pt x="26" y="9"/>
                  </a:moveTo>
                  <a:cubicBezTo>
                    <a:pt x="25" y="9"/>
                    <a:pt x="23" y="9"/>
                    <a:pt x="22" y="10"/>
                  </a:cubicBezTo>
                  <a:cubicBezTo>
                    <a:pt x="16" y="11"/>
                    <a:pt x="13" y="15"/>
                    <a:pt x="12" y="20"/>
                  </a:cubicBezTo>
                  <a:cubicBezTo>
                    <a:pt x="12" y="20"/>
                    <a:pt x="12" y="20"/>
                    <a:pt x="12" y="20"/>
                  </a:cubicBezTo>
                  <a:cubicBezTo>
                    <a:pt x="14" y="18"/>
                    <a:pt x="16" y="17"/>
                    <a:pt x="19" y="17"/>
                  </a:cubicBezTo>
                  <a:cubicBezTo>
                    <a:pt x="26" y="17"/>
                    <a:pt x="30" y="23"/>
                    <a:pt x="30" y="32"/>
                  </a:cubicBezTo>
                  <a:cubicBezTo>
                    <a:pt x="30" y="40"/>
                    <a:pt x="26" y="49"/>
                    <a:pt x="16" y="49"/>
                  </a:cubicBezTo>
                  <a:cubicBezTo>
                    <a:pt x="6" y="49"/>
                    <a:pt x="0" y="41"/>
                    <a:pt x="0" y="29"/>
                  </a:cubicBezTo>
                  <a:cubicBezTo>
                    <a:pt x="0" y="18"/>
                    <a:pt x="4" y="11"/>
                    <a:pt x="9" y="7"/>
                  </a:cubicBezTo>
                  <a:cubicBezTo>
                    <a:pt x="12" y="3"/>
                    <a:pt x="17" y="1"/>
                    <a:pt x="20" y="1"/>
                  </a:cubicBezTo>
                  <a:cubicBezTo>
                    <a:pt x="23" y="0"/>
                    <a:pt x="25" y="0"/>
                    <a:pt x="26" y="0"/>
                  </a:cubicBezTo>
                  <a:lnTo>
                    <a:pt x="26" y="9"/>
                  </a:lnTo>
                  <a:close/>
                  <a:moveTo>
                    <a:pt x="19" y="31"/>
                  </a:moveTo>
                  <a:cubicBezTo>
                    <a:pt x="19" y="29"/>
                    <a:pt x="18" y="25"/>
                    <a:pt x="15" y="25"/>
                  </a:cubicBezTo>
                  <a:cubicBezTo>
                    <a:pt x="14" y="25"/>
                    <a:pt x="13" y="26"/>
                    <a:pt x="12" y="27"/>
                  </a:cubicBezTo>
                  <a:cubicBezTo>
                    <a:pt x="12" y="28"/>
                    <a:pt x="12" y="29"/>
                    <a:pt x="12" y="32"/>
                  </a:cubicBezTo>
                  <a:cubicBezTo>
                    <a:pt x="12" y="37"/>
                    <a:pt x="13" y="41"/>
                    <a:pt x="15" y="41"/>
                  </a:cubicBezTo>
                  <a:cubicBezTo>
                    <a:pt x="19" y="41"/>
                    <a:pt x="19" y="36"/>
                    <a:pt x="19" y="3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35" name="Group 69"/>
          <p:cNvGrpSpPr/>
          <p:nvPr/>
        </p:nvGrpSpPr>
        <p:grpSpPr>
          <a:xfrm>
            <a:off x="1870628" y="2572079"/>
            <a:ext cx="400050" cy="420688"/>
            <a:chOff x="2919413" y="3781425"/>
            <a:chExt cx="400050" cy="420688"/>
          </a:xfrm>
          <a:solidFill>
            <a:schemeClr val="bg1"/>
          </a:solidFill>
        </p:grpSpPr>
        <p:sp>
          <p:nvSpPr>
            <p:cNvPr id="236" name="Freeform 64"/>
            <p:cNvSpPr>
              <a:spLocks noEditPoints="1"/>
            </p:cNvSpPr>
            <p:nvPr/>
          </p:nvSpPr>
          <p:spPr bwMode="auto">
            <a:xfrm>
              <a:off x="3059113" y="3781425"/>
              <a:ext cx="120650" cy="420688"/>
            </a:xfrm>
            <a:custGeom>
              <a:avLst/>
              <a:gdLst>
                <a:gd name="T0" fmla="*/ 137 w 156"/>
                <a:gd name="T1" fmla="*/ 548 h 548"/>
                <a:gd name="T2" fmla="*/ 0 w 156"/>
                <a:gd name="T3" fmla="*/ 528 h 548"/>
                <a:gd name="T4" fmla="*/ 137 w 156"/>
                <a:gd name="T5" fmla="*/ 509 h 548"/>
                <a:gd name="T6" fmla="*/ 137 w 156"/>
                <a:gd name="T7" fmla="*/ 453 h 548"/>
                <a:gd name="T8" fmla="*/ 0 w 156"/>
                <a:gd name="T9" fmla="*/ 472 h 548"/>
                <a:gd name="T10" fmla="*/ 137 w 156"/>
                <a:gd name="T11" fmla="*/ 492 h 548"/>
                <a:gd name="T12" fmla="*/ 137 w 156"/>
                <a:gd name="T13" fmla="*/ 453 h 548"/>
                <a:gd name="T14" fmla="*/ 19 w 156"/>
                <a:gd name="T15" fmla="*/ 397 h 548"/>
                <a:gd name="T16" fmla="*/ 19 w 156"/>
                <a:gd name="T17" fmla="*/ 436 h 548"/>
                <a:gd name="T18" fmla="*/ 156 w 156"/>
                <a:gd name="T19" fmla="*/ 416 h 548"/>
                <a:gd name="T20" fmla="*/ 137 w 156"/>
                <a:gd name="T21" fmla="*/ 341 h 548"/>
                <a:gd name="T22" fmla="*/ 0 w 156"/>
                <a:gd name="T23" fmla="*/ 361 h 548"/>
                <a:gd name="T24" fmla="*/ 137 w 156"/>
                <a:gd name="T25" fmla="*/ 380 h 548"/>
                <a:gd name="T26" fmla="*/ 137 w 156"/>
                <a:gd name="T27" fmla="*/ 341 h 548"/>
                <a:gd name="T28" fmla="*/ 19 w 156"/>
                <a:gd name="T29" fmla="*/ 285 h 548"/>
                <a:gd name="T30" fmla="*/ 19 w 156"/>
                <a:gd name="T31" fmla="*/ 324 h 548"/>
                <a:gd name="T32" fmla="*/ 156 w 156"/>
                <a:gd name="T33" fmla="*/ 305 h 548"/>
                <a:gd name="T34" fmla="*/ 137 w 156"/>
                <a:gd name="T35" fmla="*/ 229 h 548"/>
                <a:gd name="T36" fmla="*/ 0 w 156"/>
                <a:gd name="T37" fmla="*/ 249 h 548"/>
                <a:gd name="T38" fmla="*/ 137 w 156"/>
                <a:gd name="T39" fmla="*/ 268 h 548"/>
                <a:gd name="T40" fmla="*/ 137 w 156"/>
                <a:gd name="T41" fmla="*/ 229 h 548"/>
                <a:gd name="T42" fmla="*/ 19 w 156"/>
                <a:gd name="T43" fmla="*/ 168 h 548"/>
                <a:gd name="T44" fmla="*/ 19 w 156"/>
                <a:gd name="T45" fmla="*/ 207 h 548"/>
                <a:gd name="T46" fmla="*/ 156 w 156"/>
                <a:gd name="T47" fmla="*/ 188 h 548"/>
                <a:gd name="T48" fmla="*/ 137 w 156"/>
                <a:gd name="T49" fmla="*/ 112 h 548"/>
                <a:gd name="T50" fmla="*/ 0 w 156"/>
                <a:gd name="T51" fmla="*/ 132 h 548"/>
                <a:gd name="T52" fmla="*/ 137 w 156"/>
                <a:gd name="T53" fmla="*/ 151 h 548"/>
                <a:gd name="T54" fmla="*/ 137 w 156"/>
                <a:gd name="T55" fmla="*/ 112 h 548"/>
                <a:gd name="T56" fmla="*/ 19 w 156"/>
                <a:gd name="T57" fmla="*/ 56 h 548"/>
                <a:gd name="T58" fmla="*/ 19 w 156"/>
                <a:gd name="T59" fmla="*/ 95 h 548"/>
                <a:gd name="T60" fmla="*/ 156 w 156"/>
                <a:gd name="T61" fmla="*/ 76 h 548"/>
                <a:gd name="T62" fmla="*/ 137 w 156"/>
                <a:gd name="T63" fmla="*/ 0 h 548"/>
                <a:gd name="T64" fmla="*/ 0 w 156"/>
                <a:gd name="T65" fmla="*/ 20 h 548"/>
                <a:gd name="T66" fmla="*/ 137 w 156"/>
                <a:gd name="T67" fmla="*/ 40 h 548"/>
                <a:gd name="T68" fmla="*/ 137 w 156"/>
                <a:gd name="T69" fmla="*/ 0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6" h="548">
                  <a:moveTo>
                    <a:pt x="156" y="528"/>
                  </a:moveTo>
                  <a:cubicBezTo>
                    <a:pt x="156" y="539"/>
                    <a:pt x="148" y="548"/>
                    <a:pt x="137" y="548"/>
                  </a:cubicBezTo>
                  <a:cubicBezTo>
                    <a:pt x="19" y="548"/>
                    <a:pt x="19" y="548"/>
                    <a:pt x="19" y="548"/>
                  </a:cubicBezTo>
                  <a:cubicBezTo>
                    <a:pt x="8" y="548"/>
                    <a:pt x="0" y="539"/>
                    <a:pt x="0" y="528"/>
                  </a:cubicBezTo>
                  <a:cubicBezTo>
                    <a:pt x="0" y="517"/>
                    <a:pt x="8" y="509"/>
                    <a:pt x="19" y="509"/>
                  </a:cubicBezTo>
                  <a:cubicBezTo>
                    <a:pt x="137" y="509"/>
                    <a:pt x="137" y="509"/>
                    <a:pt x="137" y="509"/>
                  </a:cubicBezTo>
                  <a:cubicBezTo>
                    <a:pt x="148" y="509"/>
                    <a:pt x="156" y="517"/>
                    <a:pt x="156" y="528"/>
                  </a:cubicBezTo>
                  <a:close/>
                  <a:moveTo>
                    <a:pt x="137" y="453"/>
                  </a:moveTo>
                  <a:cubicBezTo>
                    <a:pt x="19" y="453"/>
                    <a:pt x="19" y="453"/>
                    <a:pt x="19" y="453"/>
                  </a:cubicBezTo>
                  <a:cubicBezTo>
                    <a:pt x="8" y="453"/>
                    <a:pt x="0" y="461"/>
                    <a:pt x="0" y="472"/>
                  </a:cubicBezTo>
                  <a:cubicBezTo>
                    <a:pt x="0" y="483"/>
                    <a:pt x="8" y="492"/>
                    <a:pt x="19" y="492"/>
                  </a:cubicBezTo>
                  <a:cubicBezTo>
                    <a:pt x="137" y="492"/>
                    <a:pt x="137" y="492"/>
                    <a:pt x="137" y="492"/>
                  </a:cubicBezTo>
                  <a:cubicBezTo>
                    <a:pt x="148" y="492"/>
                    <a:pt x="156" y="483"/>
                    <a:pt x="156" y="472"/>
                  </a:cubicBezTo>
                  <a:cubicBezTo>
                    <a:pt x="156" y="461"/>
                    <a:pt x="148" y="453"/>
                    <a:pt x="137" y="453"/>
                  </a:cubicBezTo>
                  <a:close/>
                  <a:moveTo>
                    <a:pt x="137" y="397"/>
                  </a:moveTo>
                  <a:cubicBezTo>
                    <a:pt x="19" y="397"/>
                    <a:pt x="19" y="397"/>
                    <a:pt x="19" y="397"/>
                  </a:cubicBezTo>
                  <a:cubicBezTo>
                    <a:pt x="8" y="397"/>
                    <a:pt x="0" y="406"/>
                    <a:pt x="0" y="416"/>
                  </a:cubicBezTo>
                  <a:cubicBezTo>
                    <a:pt x="0" y="427"/>
                    <a:pt x="8" y="436"/>
                    <a:pt x="19" y="436"/>
                  </a:cubicBezTo>
                  <a:cubicBezTo>
                    <a:pt x="137" y="436"/>
                    <a:pt x="137" y="436"/>
                    <a:pt x="137" y="436"/>
                  </a:cubicBezTo>
                  <a:cubicBezTo>
                    <a:pt x="148" y="436"/>
                    <a:pt x="156" y="427"/>
                    <a:pt x="156" y="416"/>
                  </a:cubicBezTo>
                  <a:cubicBezTo>
                    <a:pt x="156" y="406"/>
                    <a:pt x="148" y="397"/>
                    <a:pt x="137" y="397"/>
                  </a:cubicBezTo>
                  <a:close/>
                  <a:moveTo>
                    <a:pt x="137" y="341"/>
                  </a:moveTo>
                  <a:cubicBezTo>
                    <a:pt x="19" y="341"/>
                    <a:pt x="19" y="341"/>
                    <a:pt x="19" y="341"/>
                  </a:cubicBezTo>
                  <a:cubicBezTo>
                    <a:pt x="8" y="341"/>
                    <a:pt x="0" y="350"/>
                    <a:pt x="0" y="361"/>
                  </a:cubicBezTo>
                  <a:cubicBezTo>
                    <a:pt x="0" y="371"/>
                    <a:pt x="8" y="380"/>
                    <a:pt x="19" y="380"/>
                  </a:cubicBezTo>
                  <a:cubicBezTo>
                    <a:pt x="137" y="380"/>
                    <a:pt x="137" y="380"/>
                    <a:pt x="137" y="380"/>
                  </a:cubicBezTo>
                  <a:cubicBezTo>
                    <a:pt x="148" y="380"/>
                    <a:pt x="156" y="371"/>
                    <a:pt x="156" y="361"/>
                  </a:cubicBezTo>
                  <a:cubicBezTo>
                    <a:pt x="156" y="350"/>
                    <a:pt x="148" y="341"/>
                    <a:pt x="137" y="341"/>
                  </a:cubicBezTo>
                  <a:close/>
                  <a:moveTo>
                    <a:pt x="137" y="285"/>
                  </a:moveTo>
                  <a:cubicBezTo>
                    <a:pt x="19" y="285"/>
                    <a:pt x="19" y="285"/>
                    <a:pt x="19" y="285"/>
                  </a:cubicBezTo>
                  <a:cubicBezTo>
                    <a:pt x="8" y="285"/>
                    <a:pt x="0" y="294"/>
                    <a:pt x="0" y="305"/>
                  </a:cubicBezTo>
                  <a:cubicBezTo>
                    <a:pt x="0" y="315"/>
                    <a:pt x="8" y="324"/>
                    <a:pt x="19" y="324"/>
                  </a:cubicBezTo>
                  <a:cubicBezTo>
                    <a:pt x="137" y="324"/>
                    <a:pt x="137" y="324"/>
                    <a:pt x="137" y="324"/>
                  </a:cubicBezTo>
                  <a:cubicBezTo>
                    <a:pt x="148" y="324"/>
                    <a:pt x="156" y="315"/>
                    <a:pt x="156" y="305"/>
                  </a:cubicBezTo>
                  <a:cubicBezTo>
                    <a:pt x="156" y="294"/>
                    <a:pt x="148" y="285"/>
                    <a:pt x="137" y="285"/>
                  </a:cubicBezTo>
                  <a:close/>
                  <a:moveTo>
                    <a:pt x="137" y="229"/>
                  </a:moveTo>
                  <a:cubicBezTo>
                    <a:pt x="19" y="229"/>
                    <a:pt x="19" y="229"/>
                    <a:pt x="19" y="229"/>
                  </a:cubicBezTo>
                  <a:cubicBezTo>
                    <a:pt x="8" y="229"/>
                    <a:pt x="0" y="238"/>
                    <a:pt x="0" y="249"/>
                  </a:cubicBezTo>
                  <a:cubicBezTo>
                    <a:pt x="0" y="260"/>
                    <a:pt x="8" y="268"/>
                    <a:pt x="19" y="268"/>
                  </a:cubicBezTo>
                  <a:cubicBezTo>
                    <a:pt x="137" y="268"/>
                    <a:pt x="137" y="268"/>
                    <a:pt x="137" y="268"/>
                  </a:cubicBezTo>
                  <a:cubicBezTo>
                    <a:pt x="148" y="268"/>
                    <a:pt x="156" y="260"/>
                    <a:pt x="156" y="249"/>
                  </a:cubicBezTo>
                  <a:cubicBezTo>
                    <a:pt x="156" y="238"/>
                    <a:pt x="148" y="229"/>
                    <a:pt x="137" y="229"/>
                  </a:cubicBezTo>
                  <a:close/>
                  <a:moveTo>
                    <a:pt x="137" y="168"/>
                  </a:moveTo>
                  <a:cubicBezTo>
                    <a:pt x="19" y="168"/>
                    <a:pt x="19" y="168"/>
                    <a:pt x="19" y="168"/>
                  </a:cubicBezTo>
                  <a:cubicBezTo>
                    <a:pt x="8" y="168"/>
                    <a:pt x="0" y="177"/>
                    <a:pt x="0" y="188"/>
                  </a:cubicBezTo>
                  <a:cubicBezTo>
                    <a:pt x="0" y="198"/>
                    <a:pt x="8" y="207"/>
                    <a:pt x="19" y="207"/>
                  </a:cubicBezTo>
                  <a:cubicBezTo>
                    <a:pt x="137" y="207"/>
                    <a:pt x="137" y="207"/>
                    <a:pt x="137" y="207"/>
                  </a:cubicBezTo>
                  <a:cubicBezTo>
                    <a:pt x="148" y="207"/>
                    <a:pt x="156" y="198"/>
                    <a:pt x="156" y="188"/>
                  </a:cubicBezTo>
                  <a:cubicBezTo>
                    <a:pt x="156" y="177"/>
                    <a:pt x="148" y="168"/>
                    <a:pt x="137" y="168"/>
                  </a:cubicBezTo>
                  <a:close/>
                  <a:moveTo>
                    <a:pt x="137" y="112"/>
                  </a:moveTo>
                  <a:cubicBezTo>
                    <a:pt x="19" y="112"/>
                    <a:pt x="19" y="112"/>
                    <a:pt x="19" y="112"/>
                  </a:cubicBezTo>
                  <a:cubicBezTo>
                    <a:pt x="8" y="112"/>
                    <a:pt x="0" y="121"/>
                    <a:pt x="0" y="132"/>
                  </a:cubicBezTo>
                  <a:cubicBezTo>
                    <a:pt x="0" y="142"/>
                    <a:pt x="8" y="151"/>
                    <a:pt x="19" y="151"/>
                  </a:cubicBezTo>
                  <a:cubicBezTo>
                    <a:pt x="137" y="151"/>
                    <a:pt x="137" y="151"/>
                    <a:pt x="137" y="151"/>
                  </a:cubicBezTo>
                  <a:cubicBezTo>
                    <a:pt x="148" y="151"/>
                    <a:pt x="156" y="142"/>
                    <a:pt x="156" y="132"/>
                  </a:cubicBezTo>
                  <a:cubicBezTo>
                    <a:pt x="156" y="121"/>
                    <a:pt x="148" y="112"/>
                    <a:pt x="137" y="112"/>
                  </a:cubicBezTo>
                  <a:close/>
                  <a:moveTo>
                    <a:pt x="137" y="56"/>
                  </a:moveTo>
                  <a:cubicBezTo>
                    <a:pt x="19" y="56"/>
                    <a:pt x="19" y="56"/>
                    <a:pt x="19" y="56"/>
                  </a:cubicBezTo>
                  <a:cubicBezTo>
                    <a:pt x="8" y="56"/>
                    <a:pt x="0" y="65"/>
                    <a:pt x="0" y="76"/>
                  </a:cubicBezTo>
                  <a:cubicBezTo>
                    <a:pt x="0" y="87"/>
                    <a:pt x="8" y="95"/>
                    <a:pt x="19" y="95"/>
                  </a:cubicBezTo>
                  <a:cubicBezTo>
                    <a:pt x="137" y="95"/>
                    <a:pt x="137" y="95"/>
                    <a:pt x="137" y="95"/>
                  </a:cubicBezTo>
                  <a:cubicBezTo>
                    <a:pt x="148" y="95"/>
                    <a:pt x="156" y="87"/>
                    <a:pt x="156" y="76"/>
                  </a:cubicBezTo>
                  <a:cubicBezTo>
                    <a:pt x="156" y="65"/>
                    <a:pt x="148" y="56"/>
                    <a:pt x="137" y="56"/>
                  </a:cubicBezTo>
                  <a:close/>
                  <a:moveTo>
                    <a:pt x="137" y="0"/>
                  </a:moveTo>
                  <a:cubicBezTo>
                    <a:pt x="19" y="0"/>
                    <a:pt x="19" y="0"/>
                    <a:pt x="19" y="0"/>
                  </a:cubicBezTo>
                  <a:cubicBezTo>
                    <a:pt x="8" y="0"/>
                    <a:pt x="0" y="9"/>
                    <a:pt x="0" y="20"/>
                  </a:cubicBezTo>
                  <a:cubicBezTo>
                    <a:pt x="0" y="31"/>
                    <a:pt x="8" y="40"/>
                    <a:pt x="19" y="40"/>
                  </a:cubicBezTo>
                  <a:cubicBezTo>
                    <a:pt x="137" y="40"/>
                    <a:pt x="137" y="40"/>
                    <a:pt x="137" y="40"/>
                  </a:cubicBezTo>
                  <a:cubicBezTo>
                    <a:pt x="148" y="40"/>
                    <a:pt x="156" y="31"/>
                    <a:pt x="156" y="20"/>
                  </a:cubicBezTo>
                  <a:cubicBezTo>
                    <a:pt x="156"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7" name="Freeform 65"/>
            <p:cNvSpPr/>
            <p:nvPr/>
          </p:nvSpPr>
          <p:spPr bwMode="auto">
            <a:xfrm>
              <a:off x="2919413" y="4171950"/>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8" name="Freeform 66"/>
            <p:cNvSpPr/>
            <p:nvPr/>
          </p:nvSpPr>
          <p:spPr bwMode="auto">
            <a:xfrm>
              <a:off x="2919413" y="4129088"/>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39" name="Freeform 67"/>
            <p:cNvSpPr/>
            <p:nvPr/>
          </p:nvSpPr>
          <p:spPr bwMode="auto">
            <a:xfrm>
              <a:off x="2919413" y="4086225"/>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19"/>
                  </a:cubicBezTo>
                  <a:cubicBezTo>
                    <a:pt x="0" y="30"/>
                    <a:pt x="9" y="39"/>
                    <a:pt x="20" y="39"/>
                  </a:cubicBezTo>
                  <a:cubicBezTo>
                    <a:pt x="137" y="39"/>
                    <a:pt x="137" y="39"/>
                    <a:pt x="137" y="39"/>
                  </a:cubicBezTo>
                  <a:cubicBezTo>
                    <a:pt x="148" y="39"/>
                    <a:pt x="157" y="30"/>
                    <a:pt x="157" y="19"/>
                  </a:cubicBezTo>
                  <a:cubicBezTo>
                    <a:pt x="157"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0" name="Freeform 68"/>
            <p:cNvSpPr/>
            <p:nvPr/>
          </p:nvSpPr>
          <p:spPr bwMode="auto">
            <a:xfrm>
              <a:off x="2919413" y="4043363"/>
              <a:ext cx="120650" cy="30163"/>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0"/>
                    <a:pt x="9" y="39"/>
                    <a:pt x="20" y="39"/>
                  </a:cubicBezTo>
                  <a:cubicBezTo>
                    <a:pt x="137" y="39"/>
                    <a:pt x="137" y="39"/>
                    <a:pt x="137" y="39"/>
                  </a:cubicBezTo>
                  <a:cubicBezTo>
                    <a:pt x="148" y="39"/>
                    <a:pt x="157" y="30"/>
                    <a:pt x="157" y="20"/>
                  </a:cubicBezTo>
                  <a:cubicBezTo>
                    <a:pt x="157"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1" name="Freeform 69"/>
            <p:cNvSpPr/>
            <p:nvPr/>
          </p:nvSpPr>
          <p:spPr bwMode="auto">
            <a:xfrm>
              <a:off x="2919413" y="4000500"/>
              <a:ext cx="120650" cy="30163"/>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0"/>
                    <a:pt x="9" y="39"/>
                    <a:pt x="20" y="39"/>
                  </a:cubicBezTo>
                  <a:cubicBezTo>
                    <a:pt x="137" y="39"/>
                    <a:pt x="137" y="39"/>
                    <a:pt x="137" y="39"/>
                  </a:cubicBezTo>
                  <a:cubicBezTo>
                    <a:pt x="148" y="39"/>
                    <a:pt x="157" y="30"/>
                    <a:pt x="157" y="20"/>
                  </a:cubicBezTo>
                  <a:cubicBezTo>
                    <a:pt x="157"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2" name="Freeform 70"/>
            <p:cNvSpPr/>
            <p:nvPr/>
          </p:nvSpPr>
          <p:spPr bwMode="auto">
            <a:xfrm>
              <a:off x="2919413" y="3957638"/>
              <a:ext cx="120650" cy="28575"/>
            </a:xfrm>
            <a:custGeom>
              <a:avLst/>
              <a:gdLst>
                <a:gd name="T0" fmla="*/ 137 w 157"/>
                <a:gd name="T1" fmla="*/ 0 h 39"/>
                <a:gd name="T2" fmla="*/ 20 w 157"/>
                <a:gd name="T3" fmla="*/ 0 h 39"/>
                <a:gd name="T4" fmla="*/ 0 w 157"/>
                <a:gd name="T5" fmla="*/ 20 h 39"/>
                <a:gd name="T6" fmla="*/ 20 w 157"/>
                <a:gd name="T7" fmla="*/ 39 h 39"/>
                <a:gd name="T8" fmla="*/ 137 w 157"/>
                <a:gd name="T9" fmla="*/ 39 h 39"/>
                <a:gd name="T10" fmla="*/ 157 w 157"/>
                <a:gd name="T11" fmla="*/ 20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20"/>
                  </a:cubicBezTo>
                  <a:cubicBezTo>
                    <a:pt x="0" y="31"/>
                    <a:pt x="9" y="39"/>
                    <a:pt x="20" y="39"/>
                  </a:cubicBezTo>
                  <a:cubicBezTo>
                    <a:pt x="137" y="39"/>
                    <a:pt x="137" y="39"/>
                    <a:pt x="137" y="39"/>
                  </a:cubicBezTo>
                  <a:cubicBezTo>
                    <a:pt x="148" y="39"/>
                    <a:pt x="157" y="31"/>
                    <a:pt x="157" y="20"/>
                  </a:cubicBezTo>
                  <a:cubicBezTo>
                    <a:pt x="157"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3" name="Freeform 71"/>
            <p:cNvSpPr/>
            <p:nvPr/>
          </p:nvSpPr>
          <p:spPr bwMode="auto">
            <a:xfrm>
              <a:off x="3198813" y="4171950"/>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4" name="Freeform 72"/>
            <p:cNvSpPr/>
            <p:nvPr/>
          </p:nvSpPr>
          <p:spPr bwMode="auto">
            <a:xfrm>
              <a:off x="3198813" y="4129088"/>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8"/>
                    <a:pt x="0" y="19"/>
                  </a:cubicBezTo>
                  <a:cubicBezTo>
                    <a:pt x="0" y="30"/>
                    <a:pt x="9" y="39"/>
                    <a:pt x="20" y="39"/>
                  </a:cubicBezTo>
                  <a:cubicBezTo>
                    <a:pt x="137" y="39"/>
                    <a:pt x="137" y="39"/>
                    <a:pt x="137" y="39"/>
                  </a:cubicBezTo>
                  <a:cubicBezTo>
                    <a:pt x="148" y="39"/>
                    <a:pt x="157" y="30"/>
                    <a:pt x="157" y="19"/>
                  </a:cubicBezTo>
                  <a:cubicBezTo>
                    <a:pt x="157" y="8"/>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5" name="Freeform 73"/>
            <p:cNvSpPr/>
            <p:nvPr/>
          </p:nvSpPr>
          <p:spPr bwMode="auto">
            <a:xfrm>
              <a:off x="3198813" y="4086225"/>
              <a:ext cx="120650" cy="30163"/>
            </a:xfrm>
            <a:custGeom>
              <a:avLst/>
              <a:gdLst>
                <a:gd name="T0" fmla="*/ 137 w 157"/>
                <a:gd name="T1" fmla="*/ 0 h 39"/>
                <a:gd name="T2" fmla="*/ 20 w 157"/>
                <a:gd name="T3" fmla="*/ 0 h 39"/>
                <a:gd name="T4" fmla="*/ 0 w 157"/>
                <a:gd name="T5" fmla="*/ 19 h 39"/>
                <a:gd name="T6" fmla="*/ 20 w 157"/>
                <a:gd name="T7" fmla="*/ 39 h 39"/>
                <a:gd name="T8" fmla="*/ 137 w 157"/>
                <a:gd name="T9" fmla="*/ 39 h 39"/>
                <a:gd name="T10" fmla="*/ 157 w 157"/>
                <a:gd name="T11" fmla="*/ 19 h 39"/>
                <a:gd name="T12" fmla="*/ 137 w 157"/>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137" y="0"/>
                  </a:moveTo>
                  <a:cubicBezTo>
                    <a:pt x="20" y="0"/>
                    <a:pt x="20" y="0"/>
                    <a:pt x="20" y="0"/>
                  </a:cubicBezTo>
                  <a:cubicBezTo>
                    <a:pt x="9" y="0"/>
                    <a:pt x="0" y="9"/>
                    <a:pt x="0" y="19"/>
                  </a:cubicBezTo>
                  <a:cubicBezTo>
                    <a:pt x="0" y="30"/>
                    <a:pt x="9" y="39"/>
                    <a:pt x="20" y="39"/>
                  </a:cubicBezTo>
                  <a:cubicBezTo>
                    <a:pt x="137" y="39"/>
                    <a:pt x="137" y="39"/>
                    <a:pt x="137" y="39"/>
                  </a:cubicBezTo>
                  <a:cubicBezTo>
                    <a:pt x="148" y="39"/>
                    <a:pt x="157" y="30"/>
                    <a:pt x="157" y="19"/>
                  </a:cubicBezTo>
                  <a:cubicBezTo>
                    <a:pt x="157" y="9"/>
                    <a:pt x="148" y="0"/>
                    <a:pt x="13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6" name="Freeform 74"/>
            <p:cNvSpPr/>
            <p:nvPr/>
          </p:nvSpPr>
          <p:spPr bwMode="auto">
            <a:xfrm>
              <a:off x="3198813" y="4043363"/>
              <a:ext cx="120650" cy="30163"/>
            </a:xfrm>
            <a:custGeom>
              <a:avLst/>
              <a:gdLst>
                <a:gd name="T0" fmla="*/ 20 w 157"/>
                <a:gd name="T1" fmla="*/ 39 h 39"/>
                <a:gd name="T2" fmla="*/ 137 w 157"/>
                <a:gd name="T3" fmla="*/ 39 h 39"/>
                <a:gd name="T4" fmla="*/ 157 w 157"/>
                <a:gd name="T5" fmla="*/ 20 h 39"/>
                <a:gd name="T6" fmla="*/ 137 w 157"/>
                <a:gd name="T7" fmla="*/ 0 h 39"/>
                <a:gd name="T8" fmla="*/ 20 w 157"/>
                <a:gd name="T9" fmla="*/ 0 h 39"/>
                <a:gd name="T10" fmla="*/ 0 w 157"/>
                <a:gd name="T11" fmla="*/ 20 h 39"/>
                <a:gd name="T12" fmla="*/ 20 w 157"/>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157" h="39">
                  <a:moveTo>
                    <a:pt x="20" y="39"/>
                  </a:moveTo>
                  <a:cubicBezTo>
                    <a:pt x="137" y="39"/>
                    <a:pt x="137" y="39"/>
                    <a:pt x="137" y="39"/>
                  </a:cubicBezTo>
                  <a:cubicBezTo>
                    <a:pt x="148" y="39"/>
                    <a:pt x="157" y="30"/>
                    <a:pt x="157" y="20"/>
                  </a:cubicBezTo>
                  <a:cubicBezTo>
                    <a:pt x="157" y="9"/>
                    <a:pt x="148" y="0"/>
                    <a:pt x="137" y="0"/>
                  </a:cubicBezTo>
                  <a:cubicBezTo>
                    <a:pt x="20" y="0"/>
                    <a:pt x="20" y="0"/>
                    <a:pt x="20" y="0"/>
                  </a:cubicBezTo>
                  <a:cubicBezTo>
                    <a:pt x="9" y="0"/>
                    <a:pt x="0" y="9"/>
                    <a:pt x="0" y="20"/>
                  </a:cubicBezTo>
                  <a:cubicBezTo>
                    <a:pt x="0" y="30"/>
                    <a:pt x="9" y="39"/>
                    <a:pt x="20" y="3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47" name="Group 81"/>
          <p:cNvGrpSpPr/>
          <p:nvPr/>
        </p:nvGrpSpPr>
        <p:grpSpPr>
          <a:xfrm>
            <a:off x="1214618" y="2576842"/>
            <a:ext cx="407988" cy="411162"/>
            <a:chOff x="2066925" y="3786188"/>
            <a:chExt cx="407988" cy="411162"/>
          </a:xfrm>
          <a:solidFill>
            <a:schemeClr val="bg1"/>
          </a:solidFill>
        </p:grpSpPr>
        <p:sp>
          <p:nvSpPr>
            <p:cNvPr id="248" name="Freeform 75"/>
            <p:cNvSpPr>
              <a:spLocks noEditPoints="1"/>
            </p:cNvSpPr>
            <p:nvPr/>
          </p:nvSpPr>
          <p:spPr bwMode="auto">
            <a:xfrm>
              <a:off x="2179638" y="3892550"/>
              <a:ext cx="182563" cy="184150"/>
            </a:xfrm>
            <a:custGeom>
              <a:avLst/>
              <a:gdLst>
                <a:gd name="T0" fmla="*/ 119 w 239"/>
                <a:gd name="T1" fmla="*/ 0 h 239"/>
                <a:gd name="T2" fmla="*/ 239 w 239"/>
                <a:gd name="T3" fmla="*/ 119 h 239"/>
                <a:gd name="T4" fmla="*/ 120 w 239"/>
                <a:gd name="T5" fmla="*/ 239 h 239"/>
                <a:gd name="T6" fmla="*/ 0 w 239"/>
                <a:gd name="T7" fmla="*/ 120 h 239"/>
                <a:gd name="T8" fmla="*/ 119 w 239"/>
                <a:gd name="T9" fmla="*/ 0 h 239"/>
                <a:gd name="T10" fmla="*/ 137 w 239"/>
                <a:gd name="T11" fmla="*/ 48 h 239"/>
                <a:gd name="T12" fmla="*/ 137 w 239"/>
                <a:gd name="T13" fmla="*/ 36 h 239"/>
                <a:gd name="T14" fmla="*/ 111 w 239"/>
                <a:gd name="T15" fmla="*/ 36 h 239"/>
                <a:gd name="T16" fmla="*/ 111 w 239"/>
                <a:gd name="T17" fmla="*/ 48 h 239"/>
                <a:gd name="T18" fmla="*/ 84 w 239"/>
                <a:gd name="T19" fmla="*/ 63 h 239"/>
                <a:gd name="T20" fmla="*/ 75 w 239"/>
                <a:gd name="T21" fmla="*/ 86 h 239"/>
                <a:gd name="T22" fmla="*/ 81 w 239"/>
                <a:gd name="T23" fmla="*/ 110 h 239"/>
                <a:gd name="T24" fmla="*/ 100 w 239"/>
                <a:gd name="T25" fmla="*/ 124 h 239"/>
                <a:gd name="T26" fmla="*/ 106 w 239"/>
                <a:gd name="T27" fmla="*/ 127 h 239"/>
                <a:gd name="T28" fmla="*/ 111 w 239"/>
                <a:gd name="T29" fmla="*/ 129 h 239"/>
                <a:gd name="T30" fmla="*/ 111 w 239"/>
                <a:gd name="T31" fmla="*/ 167 h 239"/>
                <a:gd name="T32" fmla="*/ 101 w 239"/>
                <a:gd name="T33" fmla="*/ 159 h 239"/>
                <a:gd name="T34" fmla="*/ 98 w 239"/>
                <a:gd name="T35" fmla="*/ 145 h 239"/>
                <a:gd name="T36" fmla="*/ 72 w 239"/>
                <a:gd name="T37" fmla="*/ 145 h 239"/>
                <a:gd name="T38" fmla="*/ 81 w 239"/>
                <a:gd name="T39" fmla="*/ 174 h 239"/>
                <a:gd name="T40" fmla="*/ 111 w 239"/>
                <a:gd name="T41" fmla="*/ 193 h 239"/>
                <a:gd name="T42" fmla="*/ 111 w 239"/>
                <a:gd name="T43" fmla="*/ 206 h 239"/>
                <a:gd name="T44" fmla="*/ 137 w 239"/>
                <a:gd name="T45" fmla="*/ 206 h 239"/>
                <a:gd name="T46" fmla="*/ 137 w 239"/>
                <a:gd name="T47" fmla="*/ 193 h 239"/>
                <a:gd name="T48" fmla="*/ 165 w 239"/>
                <a:gd name="T49" fmla="*/ 180 h 239"/>
                <a:gd name="T50" fmla="*/ 176 w 239"/>
                <a:gd name="T51" fmla="*/ 155 h 239"/>
                <a:gd name="T52" fmla="*/ 171 w 239"/>
                <a:gd name="T53" fmla="*/ 132 h 239"/>
                <a:gd name="T54" fmla="*/ 152 w 239"/>
                <a:gd name="T55" fmla="*/ 117 h 239"/>
                <a:gd name="T56" fmla="*/ 144 w 239"/>
                <a:gd name="T57" fmla="*/ 113 h 239"/>
                <a:gd name="T58" fmla="*/ 137 w 239"/>
                <a:gd name="T59" fmla="*/ 111 h 239"/>
                <a:gd name="T60" fmla="*/ 137 w 239"/>
                <a:gd name="T61" fmla="*/ 72 h 239"/>
                <a:gd name="T62" fmla="*/ 145 w 239"/>
                <a:gd name="T63" fmla="*/ 81 h 239"/>
                <a:gd name="T64" fmla="*/ 147 w 239"/>
                <a:gd name="T65" fmla="*/ 92 h 239"/>
                <a:gd name="T66" fmla="*/ 171 w 239"/>
                <a:gd name="T67" fmla="*/ 92 h 239"/>
                <a:gd name="T68" fmla="*/ 164 w 239"/>
                <a:gd name="T69" fmla="*/ 68 h 239"/>
                <a:gd name="T70" fmla="*/ 137 w 239"/>
                <a:gd name="T71" fmla="*/ 48 h 239"/>
                <a:gd name="T72" fmla="*/ 137 w 239"/>
                <a:gd name="T73" fmla="*/ 168 h 239"/>
                <a:gd name="T74" fmla="*/ 146 w 239"/>
                <a:gd name="T75" fmla="*/ 163 h 239"/>
                <a:gd name="T76" fmla="*/ 150 w 239"/>
                <a:gd name="T77" fmla="*/ 155 h 239"/>
                <a:gd name="T78" fmla="*/ 148 w 239"/>
                <a:gd name="T79" fmla="*/ 144 h 239"/>
                <a:gd name="T80" fmla="*/ 139 w 239"/>
                <a:gd name="T81" fmla="*/ 137 h 239"/>
                <a:gd name="T82" fmla="*/ 138 w 239"/>
                <a:gd name="T83" fmla="*/ 137 h 239"/>
                <a:gd name="T84" fmla="*/ 137 w 239"/>
                <a:gd name="T85" fmla="*/ 136 h 239"/>
                <a:gd name="T86" fmla="*/ 137 w 239"/>
                <a:gd name="T87" fmla="*/ 168 h 239"/>
                <a:gd name="T88" fmla="*/ 102 w 239"/>
                <a:gd name="T89" fmla="*/ 78 h 239"/>
                <a:gd name="T90" fmla="*/ 99 w 239"/>
                <a:gd name="T91" fmla="*/ 88 h 239"/>
                <a:gd name="T92" fmla="*/ 103 w 239"/>
                <a:gd name="T93" fmla="*/ 97 h 239"/>
                <a:gd name="T94" fmla="*/ 111 w 239"/>
                <a:gd name="T95" fmla="*/ 104 h 239"/>
                <a:gd name="T96" fmla="*/ 111 w 239"/>
                <a:gd name="T97" fmla="*/ 71 h 239"/>
                <a:gd name="T98" fmla="*/ 102 w 239"/>
                <a:gd name="T99" fmla="*/ 78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39" h="239">
                  <a:moveTo>
                    <a:pt x="119" y="0"/>
                  </a:moveTo>
                  <a:cubicBezTo>
                    <a:pt x="185" y="0"/>
                    <a:pt x="239" y="53"/>
                    <a:pt x="239" y="119"/>
                  </a:cubicBezTo>
                  <a:cubicBezTo>
                    <a:pt x="239" y="185"/>
                    <a:pt x="186" y="239"/>
                    <a:pt x="120" y="239"/>
                  </a:cubicBezTo>
                  <a:cubicBezTo>
                    <a:pt x="54" y="239"/>
                    <a:pt x="0" y="186"/>
                    <a:pt x="0" y="120"/>
                  </a:cubicBezTo>
                  <a:cubicBezTo>
                    <a:pt x="0" y="54"/>
                    <a:pt x="53" y="0"/>
                    <a:pt x="119" y="0"/>
                  </a:cubicBezTo>
                  <a:close/>
                  <a:moveTo>
                    <a:pt x="137" y="48"/>
                  </a:moveTo>
                  <a:cubicBezTo>
                    <a:pt x="137" y="36"/>
                    <a:pt x="137" y="36"/>
                    <a:pt x="137" y="36"/>
                  </a:cubicBezTo>
                  <a:cubicBezTo>
                    <a:pt x="111" y="36"/>
                    <a:pt x="111" y="36"/>
                    <a:pt x="111" y="36"/>
                  </a:cubicBezTo>
                  <a:cubicBezTo>
                    <a:pt x="111" y="48"/>
                    <a:pt x="111" y="48"/>
                    <a:pt x="111" y="48"/>
                  </a:cubicBezTo>
                  <a:cubicBezTo>
                    <a:pt x="99" y="51"/>
                    <a:pt x="90" y="56"/>
                    <a:pt x="84" y="63"/>
                  </a:cubicBezTo>
                  <a:cubicBezTo>
                    <a:pt x="78" y="71"/>
                    <a:pt x="75" y="78"/>
                    <a:pt x="75" y="86"/>
                  </a:cubicBezTo>
                  <a:cubicBezTo>
                    <a:pt x="74" y="95"/>
                    <a:pt x="76" y="103"/>
                    <a:pt x="81" y="110"/>
                  </a:cubicBezTo>
                  <a:cubicBezTo>
                    <a:pt x="85" y="116"/>
                    <a:pt x="92" y="121"/>
                    <a:pt x="100" y="124"/>
                  </a:cubicBezTo>
                  <a:cubicBezTo>
                    <a:pt x="102" y="125"/>
                    <a:pt x="104" y="126"/>
                    <a:pt x="106" y="127"/>
                  </a:cubicBezTo>
                  <a:cubicBezTo>
                    <a:pt x="108" y="127"/>
                    <a:pt x="109" y="128"/>
                    <a:pt x="111" y="129"/>
                  </a:cubicBezTo>
                  <a:cubicBezTo>
                    <a:pt x="111" y="167"/>
                    <a:pt x="111" y="167"/>
                    <a:pt x="111" y="167"/>
                  </a:cubicBezTo>
                  <a:cubicBezTo>
                    <a:pt x="107" y="166"/>
                    <a:pt x="104" y="163"/>
                    <a:pt x="101" y="159"/>
                  </a:cubicBezTo>
                  <a:cubicBezTo>
                    <a:pt x="99" y="156"/>
                    <a:pt x="98" y="151"/>
                    <a:pt x="98" y="145"/>
                  </a:cubicBezTo>
                  <a:cubicBezTo>
                    <a:pt x="72" y="145"/>
                    <a:pt x="72" y="145"/>
                    <a:pt x="72" y="145"/>
                  </a:cubicBezTo>
                  <a:cubicBezTo>
                    <a:pt x="72" y="154"/>
                    <a:pt x="75" y="164"/>
                    <a:pt x="81" y="174"/>
                  </a:cubicBezTo>
                  <a:cubicBezTo>
                    <a:pt x="87" y="184"/>
                    <a:pt x="97" y="190"/>
                    <a:pt x="111" y="193"/>
                  </a:cubicBezTo>
                  <a:cubicBezTo>
                    <a:pt x="111" y="206"/>
                    <a:pt x="111" y="206"/>
                    <a:pt x="111" y="206"/>
                  </a:cubicBezTo>
                  <a:cubicBezTo>
                    <a:pt x="137" y="206"/>
                    <a:pt x="137" y="206"/>
                    <a:pt x="137" y="206"/>
                  </a:cubicBezTo>
                  <a:cubicBezTo>
                    <a:pt x="137" y="193"/>
                    <a:pt x="137" y="193"/>
                    <a:pt x="137" y="193"/>
                  </a:cubicBezTo>
                  <a:cubicBezTo>
                    <a:pt x="149" y="191"/>
                    <a:pt x="158" y="187"/>
                    <a:pt x="165" y="180"/>
                  </a:cubicBezTo>
                  <a:cubicBezTo>
                    <a:pt x="171" y="173"/>
                    <a:pt x="175" y="165"/>
                    <a:pt x="176" y="155"/>
                  </a:cubicBezTo>
                  <a:cubicBezTo>
                    <a:pt x="177" y="146"/>
                    <a:pt x="175" y="139"/>
                    <a:pt x="171" y="132"/>
                  </a:cubicBezTo>
                  <a:cubicBezTo>
                    <a:pt x="166" y="125"/>
                    <a:pt x="160" y="120"/>
                    <a:pt x="152" y="117"/>
                  </a:cubicBezTo>
                  <a:cubicBezTo>
                    <a:pt x="149" y="115"/>
                    <a:pt x="147" y="114"/>
                    <a:pt x="144" y="113"/>
                  </a:cubicBezTo>
                  <a:cubicBezTo>
                    <a:pt x="142" y="112"/>
                    <a:pt x="139" y="112"/>
                    <a:pt x="137" y="111"/>
                  </a:cubicBezTo>
                  <a:cubicBezTo>
                    <a:pt x="137" y="72"/>
                    <a:pt x="137" y="72"/>
                    <a:pt x="137" y="72"/>
                  </a:cubicBezTo>
                  <a:cubicBezTo>
                    <a:pt x="140" y="74"/>
                    <a:pt x="143" y="77"/>
                    <a:pt x="145" y="81"/>
                  </a:cubicBezTo>
                  <a:cubicBezTo>
                    <a:pt x="146" y="84"/>
                    <a:pt x="147" y="88"/>
                    <a:pt x="147" y="92"/>
                  </a:cubicBezTo>
                  <a:cubicBezTo>
                    <a:pt x="171" y="92"/>
                    <a:pt x="171" y="92"/>
                    <a:pt x="171" y="92"/>
                  </a:cubicBezTo>
                  <a:cubicBezTo>
                    <a:pt x="171" y="86"/>
                    <a:pt x="169" y="78"/>
                    <a:pt x="164" y="68"/>
                  </a:cubicBezTo>
                  <a:cubicBezTo>
                    <a:pt x="159" y="58"/>
                    <a:pt x="150" y="51"/>
                    <a:pt x="137" y="48"/>
                  </a:cubicBezTo>
                  <a:close/>
                  <a:moveTo>
                    <a:pt x="137" y="168"/>
                  </a:moveTo>
                  <a:cubicBezTo>
                    <a:pt x="141" y="167"/>
                    <a:pt x="144" y="165"/>
                    <a:pt x="146" y="163"/>
                  </a:cubicBezTo>
                  <a:cubicBezTo>
                    <a:pt x="148" y="161"/>
                    <a:pt x="149" y="158"/>
                    <a:pt x="150" y="155"/>
                  </a:cubicBezTo>
                  <a:cubicBezTo>
                    <a:pt x="150" y="151"/>
                    <a:pt x="150" y="147"/>
                    <a:pt x="148" y="144"/>
                  </a:cubicBezTo>
                  <a:cubicBezTo>
                    <a:pt x="146" y="141"/>
                    <a:pt x="143" y="139"/>
                    <a:pt x="139" y="137"/>
                  </a:cubicBezTo>
                  <a:cubicBezTo>
                    <a:pt x="139" y="137"/>
                    <a:pt x="138" y="137"/>
                    <a:pt x="138" y="137"/>
                  </a:cubicBezTo>
                  <a:cubicBezTo>
                    <a:pt x="138" y="136"/>
                    <a:pt x="137" y="136"/>
                    <a:pt x="137" y="136"/>
                  </a:cubicBezTo>
                  <a:lnTo>
                    <a:pt x="137" y="168"/>
                  </a:lnTo>
                  <a:close/>
                  <a:moveTo>
                    <a:pt x="102" y="78"/>
                  </a:moveTo>
                  <a:cubicBezTo>
                    <a:pt x="100" y="81"/>
                    <a:pt x="99" y="84"/>
                    <a:pt x="99" y="88"/>
                  </a:cubicBezTo>
                  <a:cubicBezTo>
                    <a:pt x="99" y="92"/>
                    <a:pt x="100" y="95"/>
                    <a:pt x="103" y="97"/>
                  </a:cubicBezTo>
                  <a:cubicBezTo>
                    <a:pt x="105" y="100"/>
                    <a:pt x="108" y="102"/>
                    <a:pt x="111" y="104"/>
                  </a:cubicBezTo>
                  <a:cubicBezTo>
                    <a:pt x="111" y="71"/>
                    <a:pt x="111" y="71"/>
                    <a:pt x="111" y="71"/>
                  </a:cubicBezTo>
                  <a:cubicBezTo>
                    <a:pt x="107" y="73"/>
                    <a:pt x="104" y="76"/>
                    <a:pt x="102" y="7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49" name="Freeform 76"/>
            <p:cNvSpPr/>
            <p:nvPr/>
          </p:nvSpPr>
          <p:spPr bwMode="auto">
            <a:xfrm>
              <a:off x="2066925" y="3786188"/>
              <a:ext cx="404813" cy="190500"/>
            </a:xfrm>
            <a:custGeom>
              <a:avLst/>
              <a:gdLst>
                <a:gd name="T0" fmla="*/ 54 w 525"/>
                <a:gd name="T1" fmla="*/ 248 h 248"/>
                <a:gd name="T2" fmla="*/ 0 w 525"/>
                <a:gd name="T3" fmla="*/ 241 h 248"/>
                <a:gd name="T4" fmla="*/ 265 w 525"/>
                <a:gd name="T5" fmla="*/ 0 h 248"/>
                <a:gd name="T6" fmla="*/ 483 w 525"/>
                <a:gd name="T7" fmla="*/ 114 h 248"/>
                <a:gd name="T8" fmla="*/ 514 w 525"/>
                <a:gd name="T9" fmla="*/ 93 h 248"/>
                <a:gd name="T10" fmla="*/ 525 w 525"/>
                <a:gd name="T11" fmla="*/ 99 h 248"/>
                <a:gd name="T12" fmla="*/ 525 w 525"/>
                <a:gd name="T13" fmla="*/ 214 h 248"/>
                <a:gd name="T14" fmla="*/ 511 w 525"/>
                <a:gd name="T15" fmla="*/ 224 h 248"/>
                <a:gd name="T16" fmla="*/ 403 w 525"/>
                <a:gd name="T17" fmla="*/ 184 h 248"/>
                <a:gd name="T18" fmla="*/ 401 w 525"/>
                <a:gd name="T19" fmla="*/ 172 h 248"/>
                <a:gd name="T20" fmla="*/ 438 w 525"/>
                <a:gd name="T21" fmla="*/ 145 h 248"/>
                <a:gd name="T22" fmla="*/ 265 w 525"/>
                <a:gd name="T23" fmla="*/ 55 h 248"/>
                <a:gd name="T24" fmla="*/ 54 w 525"/>
                <a:gd name="T25" fmla="*/ 248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54" y="248"/>
                  </a:moveTo>
                  <a:cubicBezTo>
                    <a:pt x="0" y="241"/>
                    <a:pt x="0" y="241"/>
                    <a:pt x="0" y="241"/>
                  </a:cubicBezTo>
                  <a:cubicBezTo>
                    <a:pt x="13" y="106"/>
                    <a:pt x="127" y="0"/>
                    <a:pt x="265" y="0"/>
                  </a:cubicBezTo>
                  <a:cubicBezTo>
                    <a:pt x="355" y="1"/>
                    <a:pt x="435" y="46"/>
                    <a:pt x="483" y="114"/>
                  </a:cubicBezTo>
                  <a:cubicBezTo>
                    <a:pt x="514" y="93"/>
                    <a:pt x="514" y="93"/>
                    <a:pt x="514" y="93"/>
                  </a:cubicBezTo>
                  <a:cubicBezTo>
                    <a:pt x="520" y="89"/>
                    <a:pt x="525" y="92"/>
                    <a:pt x="525" y="99"/>
                  </a:cubicBezTo>
                  <a:cubicBezTo>
                    <a:pt x="525" y="214"/>
                    <a:pt x="525" y="214"/>
                    <a:pt x="525" y="214"/>
                  </a:cubicBezTo>
                  <a:cubicBezTo>
                    <a:pt x="525" y="222"/>
                    <a:pt x="519" y="226"/>
                    <a:pt x="511" y="224"/>
                  </a:cubicBezTo>
                  <a:cubicBezTo>
                    <a:pt x="403" y="184"/>
                    <a:pt x="403" y="184"/>
                    <a:pt x="403" y="184"/>
                  </a:cubicBezTo>
                  <a:cubicBezTo>
                    <a:pt x="396" y="181"/>
                    <a:pt x="395" y="176"/>
                    <a:pt x="401" y="172"/>
                  </a:cubicBezTo>
                  <a:cubicBezTo>
                    <a:pt x="438" y="145"/>
                    <a:pt x="438" y="145"/>
                    <a:pt x="438" y="145"/>
                  </a:cubicBezTo>
                  <a:cubicBezTo>
                    <a:pt x="400" y="91"/>
                    <a:pt x="337" y="55"/>
                    <a:pt x="265" y="55"/>
                  </a:cubicBezTo>
                  <a:cubicBezTo>
                    <a:pt x="155" y="55"/>
                    <a:pt x="64" y="139"/>
                    <a:pt x="54" y="24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0" name="Freeform 77"/>
            <p:cNvSpPr/>
            <p:nvPr/>
          </p:nvSpPr>
          <p:spPr bwMode="auto">
            <a:xfrm>
              <a:off x="2071688" y="4006850"/>
              <a:ext cx="403225" cy="190500"/>
            </a:xfrm>
            <a:custGeom>
              <a:avLst/>
              <a:gdLst>
                <a:gd name="T0" fmla="*/ 471 w 525"/>
                <a:gd name="T1" fmla="*/ 0 h 248"/>
                <a:gd name="T2" fmla="*/ 260 w 525"/>
                <a:gd name="T3" fmla="*/ 193 h 248"/>
                <a:gd name="T4" fmla="*/ 87 w 525"/>
                <a:gd name="T5" fmla="*/ 103 h 248"/>
                <a:gd name="T6" fmla="*/ 124 w 525"/>
                <a:gd name="T7" fmla="*/ 76 h 248"/>
                <a:gd name="T8" fmla="*/ 122 w 525"/>
                <a:gd name="T9" fmla="*/ 64 h 248"/>
                <a:gd name="T10" fmla="*/ 14 w 525"/>
                <a:gd name="T11" fmla="*/ 24 h 248"/>
                <a:gd name="T12" fmla="*/ 0 w 525"/>
                <a:gd name="T13" fmla="*/ 34 h 248"/>
                <a:gd name="T14" fmla="*/ 0 w 525"/>
                <a:gd name="T15" fmla="*/ 148 h 248"/>
                <a:gd name="T16" fmla="*/ 11 w 525"/>
                <a:gd name="T17" fmla="*/ 155 h 248"/>
                <a:gd name="T18" fmla="*/ 42 w 525"/>
                <a:gd name="T19" fmla="*/ 134 h 248"/>
                <a:gd name="T20" fmla="*/ 260 w 525"/>
                <a:gd name="T21" fmla="*/ 248 h 248"/>
                <a:gd name="T22" fmla="*/ 525 w 525"/>
                <a:gd name="T23" fmla="*/ 7 h 248"/>
                <a:gd name="T24" fmla="*/ 471 w 525"/>
                <a:gd name="T25" fmla="*/ 0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25" h="248">
                  <a:moveTo>
                    <a:pt x="471" y="0"/>
                  </a:moveTo>
                  <a:cubicBezTo>
                    <a:pt x="462" y="108"/>
                    <a:pt x="371" y="193"/>
                    <a:pt x="260" y="193"/>
                  </a:cubicBezTo>
                  <a:cubicBezTo>
                    <a:pt x="188" y="193"/>
                    <a:pt x="125" y="157"/>
                    <a:pt x="87" y="103"/>
                  </a:cubicBezTo>
                  <a:cubicBezTo>
                    <a:pt x="124" y="76"/>
                    <a:pt x="124" y="76"/>
                    <a:pt x="124" y="76"/>
                  </a:cubicBezTo>
                  <a:cubicBezTo>
                    <a:pt x="130" y="72"/>
                    <a:pt x="129" y="67"/>
                    <a:pt x="122" y="64"/>
                  </a:cubicBezTo>
                  <a:cubicBezTo>
                    <a:pt x="14" y="24"/>
                    <a:pt x="14" y="24"/>
                    <a:pt x="14" y="24"/>
                  </a:cubicBezTo>
                  <a:cubicBezTo>
                    <a:pt x="6" y="22"/>
                    <a:pt x="0" y="26"/>
                    <a:pt x="0" y="34"/>
                  </a:cubicBezTo>
                  <a:cubicBezTo>
                    <a:pt x="0" y="148"/>
                    <a:pt x="0" y="148"/>
                    <a:pt x="0" y="148"/>
                  </a:cubicBezTo>
                  <a:cubicBezTo>
                    <a:pt x="0" y="156"/>
                    <a:pt x="5" y="159"/>
                    <a:pt x="11" y="155"/>
                  </a:cubicBezTo>
                  <a:cubicBezTo>
                    <a:pt x="42" y="134"/>
                    <a:pt x="42" y="134"/>
                    <a:pt x="42" y="134"/>
                  </a:cubicBezTo>
                  <a:cubicBezTo>
                    <a:pt x="90" y="202"/>
                    <a:pt x="170" y="247"/>
                    <a:pt x="260" y="248"/>
                  </a:cubicBezTo>
                  <a:cubicBezTo>
                    <a:pt x="398" y="248"/>
                    <a:pt x="512" y="142"/>
                    <a:pt x="525" y="7"/>
                  </a:cubicBezTo>
                  <a:lnTo>
                    <a:pt x="471"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51" name="Group 85"/>
          <p:cNvGrpSpPr/>
          <p:nvPr/>
        </p:nvGrpSpPr>
        <p:grpSpPr>
          <a:xfrm>
            <a:off x="399164" y="2559379"/>
            <a:ext cx="446088" cy="446088"/>
            <a:chOff x="1200150" y="3768725"/>
            <a:chExt cx="446088" cy="446088"/>
          </a:xfrm>
          <a:solidFill>
            <a:schemeClr val="bg1"/>
          </a:solidFill>
        </p:grpSpPr>
        <p:sp>
          <p:nvSpPr>
            <p:cNvPr id="252" name="Freeform 78"/>
            <p:cNvSpPr/>
            <p:nvPr/>
          </p:nvSpPr>
          <p:spPr bwMode="auto">
            <a:xfrm>
              <a:off x="1200150" y="3768725"/>
              <a:ext cx="446088" cy="446088"/>
            </a:xfrm>
            <a:custGeom>
              <a:avLst/>
              <a:gdLst>
                <a:gd name="T0" fmla="*/ 539 w 580"/>
                <a:gd name="T1" fmla="*/ 141 h 580"/>
                <a:gd name="T2" fmla="*/ 509 w 580"/>
                <a:gd name="T3" fmla="*/ 171 h 580"/>
                <a:gd name="T4" fmla="*/ 489 w 580"/>
                <a:gd name="T5" fmla="*/ 181 h 580"/>
                <a:gd name="T6" fmla="*/ 517 w 580"/>
                <a:gd name="T7" fmla="*/ 290 h 580"/>
                <a:gd name="T8" fmla="*/ 290 w 580"/>
                <a:gd name="T9" fmla="*/ 517 h 580"/>
                <a:gd name="T10" fmla="*/ 63 w 580"/>
                <a:gd name="T11" fmla="*/ 290 h 580"/>
                <a:gd name="T12" fmla="*/ 290 w 580"/>
                <a:gd name="T13" fmla="*/ 63 h 580"/>
                <a:gd name="T14" fmla="*/ 401 w 580"/>
                <a:gd name="T15" fmla="*/ 92 h 580"/>
                <a:gd name="T16" fmla="*/ 411 w 580"/>
                <a:gd name="T17" fmla="*/ 72 h 580"/>
                <a:gd name="T18" fmla="*/ 441 w 580"/>
                <a:gd name="T19" fmla="*/ 42 h 580"/>
                <a:gd name="T20" fmla="*/ 290 w 580"/>
                <a:gd name="T21" fmla="*/ 0 h 580"/>
                <a:gd name="T22" fmla="*/ 0 w 580"/>
                <a:gd name="T23" fmla="*/ 290 h 580"/>
                <a:gd name="T24" fmla="*/ 290 w 580"/>
                <a:gd name="T25" fmla="*/ 580 h 580"/>
                <a:gd name="T26" fmla="*/ 580 w 580"/>
                <a:gd name="T27" fmla="*/ 290 h 580"/>
                <a:gd name="T28" fmla="*/ 539 w 580"/>
                <a:gd name="T29" fmla="*/ 141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0" h="580">
                  <a:moveTo>
                    <a:pt x="539" y="141"/>
                  </a:moveTo>
                  <a:cubicBezTo>
                    <a:pt x="509" y="171"/>
                    <a:pt x="509" y="171"/>
                    <a:pt x="509" y="171"/>
                  </a:cubicBezTo>
                  <a:cubicBezTo>
                    <a:pt x="504" y="176"/>
                    <a:pt x="496" y="179"/>
                    <a:pt x="489" y="181"/>
                  </a:cubicBezTo>
                  <a:cubicBezTo>
                    <a:pt x="506" y="213"/>
                    <a:pt x="517" y="250"/>
                    <a:pt x="517" y="290"/>
                  </a:cubicBezTo>
                  <a:cubicBezTo>
                    <a:pt x="517" y="415"/>
                    <a:pt x="415" y="517"/>
                    <a:pt x="290" y="517"/>
                  </a:cubicBezTo>
                  <a:cubicBezTo>
                    <a:pt x="165" y="517"/>
                    <a:pt x="63" y="415"/>
                    <a:pt x="63" y="290"/>
                  </a:cubicBezTo>
                  <a:cubicBezTo>
                    <a:pt x="63" y="165"/>
                    <a:pt x="165" y="63"/>
                    <a:pt x="290" y="63"/>
                  </a:cubicBezTo>
                  <a:cubicBezTo>
                    <a:pt x="330" y="63"/>
                    <a:pt x="368" y="74"/>
                    <a:pt x="401" y="92"/>
                  </a:cubicBezTo>
                  <a:cubicBezTo>
                    <a:pt x="402" y="85"/>
                    <a:pt x="406" y="78"/>
                    <a:pt x="411" y="72"/>
                  </a:cubicBezTo>
                  <a:cubicBezTo>
                    <a:pt x="441" y="42"/>
                    <a:pt x="441" y="42"/>
                    <a:pt x="441" y="42"/>
                  </a:cubicBezTo>
                  <a:cubicBezTo>
                    <a:pt x="397" y="15"/>
                    <a:pt x="345" y="0"/>
                    <a:pt x="290" y="0"/>
                  </a:cubicBezTo>
                  <a:cubicBezTo>
                    <a:pt x="130" y="0"/>
                    <a:pt x="0" y="130"/>
                    <a:pt x="0" y="290"/>
                  </a:cubicBezTo>
                  <a:cubicBezTo>
                    <a:pt x="0" y="450"/>
                    <a:pt x="130" y="580"/>
                    <a:pt x="290" y="580"/>
                  </a:cubicBezTo>
                  <a:cubicBezTo>
                    <a:pt x="450" y="580"/>
                    <a:pt x="580" y="450"/>
                    <a:pt x="580" y="290"/>
                  </a:cubicBezTo>
                  <a:cubicBezTo>
                    <a:pt x="580" y="235"/>
                    <a:pt x="565" y="184"/>
                    <a:pt x="539" y="14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3" name="Freeform 79"/>
            <p:cNvSpPr/>
            <p:nvPr/>
          </p:nvSpPr>
          <p:spPr bwMode="auto">
            <a:xfrm>
              <a:off x="1381125" y="3781425"/>
              <a:ext cx="252413" cy="252413"/>
            </a:xfrm>
            <a:custGeom>
              <a:avLst/>
              <a:gdLst>
                <a:gd name="T0" fmla="*/ 186 w 329"/>
                <a:gd name="T1" fmla="*/ 67 h 328"/>
                <a:gd name="T2" fmla="*/ 249 w 329"/>
                <a:gd name="T3" fmla="*/ 4 h 328"/>
                <a:gd name="T4" fmla="*/ 257 w 329"/>
                <a:gd name="T5" fmla="*/ 7 h 328"/>
                <a:gd name="T6" fmla="*/ 263 w 329"/>
                <a:gd name="T7" fmla="*/ 66 h 328"/>
                <a:gd name="T8" fmla="*/ 322 w 329"/>
                <a:gd name="T9" fmla="*/ 71 h 328"/>
                <a:gd name="T10" fmla="*/ 325 w 329"/>
                <a:gd name="T11" fmla="*/ 80 h 328"/>
                <a:gd name="T12" fmla="*/ 262 w 329"/>
                <a:gd name="T13" fmla="*/ 142 h 328"/>
                <a:gd name="T14" fmla="*/ 245 w 329"/>
                <a:gd name="T15" fmla="*/ 149 h 328"/>
                <a:gd name="T16" fmla="*/ 207 w 329"/>
                <a:gd name="T17" fmla="*/ 145 h 328"/>
                <a:gd name="T18" fmla="*/ 99 w 329"/>
                <a:gd name="T19" fmla="*/ 253 h 328"/>
                <a:gd name="T20" fmla="*/ 89 w 329"/>
                <a:gd name="T21" fmla="*/ 309 h 328"/>
                <a:gd name="T22" fmla="*/ 19 w 329"/>
                <a:gd name="T23" fmla="*/ 309 h 328"/>
                <a:gd name="T24" fmla="*/ 19 w 329"/>
                <a:gd name="T25" fmla="*/ 239 h 328"/>
                <a:gd name="T26" fmla="*/ 75 w 329"/>
                <a:gd name="T27" fmla="*/ 230 h 328"/>
                <a:gd name="T28" fmla="*/ 184 w 329"/>
                <a:gd name="T29" fmla="*/ 121 h 328"/>
                <a:gd name="T30" fmla="*/ 180 w 329"/>
                <a:gd name="T31" fmla="*/ 84 h 328"/>
                <a:gd name="T32" fmla="*/ 186 w 329"/>
                <a:gd name="T33" fmla="*/ 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9" h="328">
                  <a:moveTo>
                    <a:pt x="186" y="67"/>
                  </a:moveTo>
                  <a:cubicBezTo>
                    <a:pt x="249" y="4"/>
                    <a:pt x="249" y="4"/>
                    <a:pt x="249" y="4"/>
                  </a:cubicBezTo>
                  <a:cubicBezTo>
                    <a:pt x="253" y="0"/>
                    <a:pt x="256" y="1"/>
                    <a:pt x="257" y="7"/>
                  </a:cubicBezTo>
                  <a:cubicBezTo>
                    <a:pt x="263" y="66"/>
                    <a:pt x="263" y="66"/>
                    <a:pt x="263" y="66"/>
                  </a:cubicBezTo>
                  <a:cubicBezTo>
                    <a:pt x="322" y="71"/>
                    <a:pt x="322" y="71"/>
                    <a:pt x="322" y="71"/>
                  </a:cubicBezTo>
                  <a:cubicBezTo>
                    <a:pt x="327" y="72"/>
                    <a:pt x="329" y="76"/>
                    <a:pt x="325" y="80"/>
                  </a:cubicBezTo>
                  <a:cubicBezTo>
                    <a:pt x="262" y="142"/>
                    <a:pt x="262" y="142"/>
                    <a:pt x="262" y="142"/>
                  </a:cubicBezTo>
                  <a:cubicBezTo>
                    <a:pt x="258" y="146"/>
                    <a:pt x="250" y="149"/>
                    <a:pt x="245" y="149"/>
                  </a:cubicBezTo>
                  <a:cubicBezTo>
                    <a:pt x="207" y="145"/>
                    <a:pt x="207" y="145"/>
                    <a:pt x="207" y="145"/>
                  </a:cubicBezTo>
                  <a:cubicBezTo>
                    <a:pt x="99" y="253"/>
                    <a:pt x="99" y="253"/>
                    <a:pt x="99" y="253"/>
                  </a:cubicBezTo>
                  <a:cubicBezTo>
                    <a:pt x="107" y="272"/>
                    <a:pt x="104" y="294"/>
                    <a:pt x="89" y="309"/>
                  </a:cubicBezTo>
                  <a:cubicBezTo>
                    <a:pt x="70" y="328"/>
                    <a:pt x="39" y="328"/>
                    <a:pt x="19" y="309"/>
                  </a:cubicBezTo>
                  <a:cubicBezTo>
                    <a:pt x="0" y="290"/>
                    <a:pt x="0" y="259"/>
                    <a:pt x="19" y="239"/>
                  </a:cubicBezTo>
                  <a:cubicBezTo>
                    <a:pt x="34" y="224"/>
                    <a:pt x="57" y="221"/>
                    <a:pt x="75" y="230"/>
                  </a:cubicBezTo>
                  <a:cubicBezTo>
                    <a:pt x="184" y="121"/>
                    <a:pt x="184" y="121"/>
                    <a:pt x="184" y="121"/>
                  </a:cubicBezTo>
                  <a:cubicBezTo>
                    <a:pt x="180" y="84"/>
                    <a:pt x="180" y="84"/>
                    <a:pt x="180" y="84"/>
                  </a:cubicBezTo>
                  <a:cubicBezTo>
                    <a:pt x="179" y="78"/>
                    <a:pt x="182" y="71"/>
                    <a:pt x="186" y="6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4" name="Freeform 80"/>
            <p:cNvSpPr/>
            <p:nvPr/>
          </p:nvSpPr>
          <p:spPr bwMode="auto">
            <a:xfrm>
              <a:off x="1292225" y="3860800"/>
              <a:ext cx="261938" cy="261938"/>
            </a:xfrm>
            <a:custGeom>
              <a:avLst/>
              <a:gdLst>
                <a:gd name="T0" fmla="*/ 170 w 340"/>
                <a:gd name="T1" fmla="*/ 73 h 340"/>
                <a:gd name="T2" fmla="*/ 212 w 340"/>
                <a:gd name="T3" fmla="*/ 83 h 340"/>
                <a:gd name="T4" fmla="*/ 266 w 340"/>
                <a:gd name="T5" fmla="*/ 30 h 340"/>
                <a:gd name="T6" fmla="*/ 170 w 340"/>
                <a:gd name="T7" fmla="*/ 0 h 340"/>
                <a:gd name="T8" fmla="*/ 0 w 340"/>
                <a:gd name="T9" fmla="*/ 170 h 340"/>
                <a:gd name="T10" fmla="*/ 170 w 340"/>
                <a:gd name="T11" fmla="*/ 340 h 340"/>
                <a:gd name="T12" fmla="*/ 340 w 340"/>
                <a:gd name="T13" fmla="*/ 170 h 340"/>
                <a:gd name="T14" fmla="*/ 311 w 340"/>
                <a:gd name="T15" fmla="*/ 76 h 340"/>
                <a:gd name="T16" fmla="*/ 258 w 340"/>
                <a:gd name="T17" fmla="*/ 130 h 340"/>
                <a:gd name="T18" fmla="*/ 267 w 340"/>
                <a:gd name="T19" fmla="*/ 170 h 340"/>
                <a:gd name="T20" fmla="*/ 170 w 340"/>
                <a:gd name="T21" fmla="*/ 267 h 340"/>
                <a:gd name="T22" fmla="*/ 73 w 340"/>
                <a:gd name="T23" fmla="*/ 170 h 340"/>
                <a:gd name="T24" fmla="*/ 170 w 340"/>
                <a:gd name="T25" fmla="*/ 73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0" h="340">
                  <a:moveTo>
                    <a:pt x="170" y="73"/>
                  </a:moveTo>
                  <a:cubicBezTo>
                    <a:pt x="185" y="73"/>
                    <a:pt x="199" y="77"/>
                    <a:pt x="212" y="83"/>
                  </a:cubicBezTo>
                  <a:cubicBezTo>
                    <a:pt x="266" y="30"/>
                    <a:pt x="266" y="30"/>
                    <a:pt x="266" y="30"/>
                  </a:cubicBezTo>
                  <a:cubicBezTo>
                    <a:pt x="238" y="11"/>
                    <a:pt x="205" y="0"/>
                    <a:pt x="170" y="0"/>
                  </a:cubicBezTo>
                  <a:cubicBezTo>
                    <a:pt x="76" y="0"/>
                    <a:pt x="0" y="76"/>
                    <a:pt x="0" y="170"/>
                  </a:cubicBezTo>
                  <a:cubicBezTo>
                    <a:pt x="0" y="264"/>
                    <a:pt x="76" y="340"/>
                    <a:pt x="170" y="340"/>
                  </a:cubicBezTo>
                  <a:cubicBezTo>
                    <a:pt x="264" y="340"/>
                    <a:pt x="340" y="264"/>
                    <a:pt x="340" y="170"/>
                  </a:cubicBezTo>
                  <a:cubicBezTo>
                    <a:pt x="340" y="135"/>
                    <a:pt x="329" y="103"/>
                    <a:pt x="311" y="76"/>
                  </a:cubicBezTo>
                  <a:cubicBezTo>
                    <a:pt x="258" y="130"/>
                    <a:pt x="258" y="130"/>
                    <a:pt x="258" y="130"/>
                  </a:cubicBezTo>
                  <a:cubicBezTo>
                    <a:pt x="264" y="142"/>
                    <a:pt x="267" y="156"/>
                    <a:pt x="267" y="170"/>
                  </a:cubicBezTo>
                  <a:cubicBezTo>
                    <a:pt x="267" y="223"/>
                    <a:pt x="223" y="267"/>
                    <a:pt x="170" y="267"/>
                  </a:cubicBezTo>
                  <a:cubicBezTo>
                    <a:pt x="117" y="267"/>
                    <a:pt x="73" y="223"/>
                    <a:pt x="73" y="170"/>
                  </a:cubicBezTo>
                  <a:cubicBezTo>
                    <a:pt x="73" y="117"/>
                    <a:pt x="117" y="73"/>
                    <a:pt x="170" y="7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255" name="Group 89"/>
          <p:cNvGrpSpPr/>
          <p:nvPr/>
        </p:nvGrpSpPr>
        <p:grpSpPr>
          <a:xfrm>
            <a:off x="1766622" y="3335021"/>
            <a:ext cx="574676" cy="304801"/>
            <a:chOff x="2832100" y="4686300"/>
            <a:chExt cx="574676" cy="304801"/>
          </a:xfrm>
          <a:solidFill>
            <a:schemeClr val="bg1"/>
          </a:solidFill>
        </p:grpSpPr>
        <p:sp>
          <p:nvSpPr>
            <p:cNvPr id="256" name="Freeform 81"/>
            <p:cNvSpPr>
              <a:spLocks noEditPoints="1"/>
            </p:cNvSpPr>
            <p:nvPr/>
          </p:nvSpPr>
          <p:spPr bwMode="auto">
            <a:xfrm>
              <a:off x="3051175" y="4686300"/>
              <a:ext cx="325438" cy="263525"/>
            </a:xfrm>
            <a:custGeom>
              <a:avLst/>
              <a:gdLst>
                <a:gd name="T0" fmla="*/ 380 w 424"/>
                <a:gd name="T1" fmla="*/ 73 h 342"/>
                <a:gd name="T2" fmla="*/ 341 w 424"/>
                <a:gd name="T3" fmla="*/ 96 h 342"/>
                <a:gd name="T4" fmla="*/ 324 w 424"/>
                <a:gd name="T5" fmla="*/ 134 h 342"/>
                <a:gd name="T6" fmla="*/ 308 w 424"/>
                <a:gd name="T7" fmla="*/ 214 h 342"/>
                <a:gd name="T8" fmla="*/ 256 w 424"/>
                <a:gd name="T9" fmla="*/ 183 h 342"/>
                <a:gd name="T10" fmla="*/ 172 w 424"/>
                <a:gd name="T11" fmla="*/ 174 h 342"/>
                <a:gd name="T12" fmla="*/ 147 w 424"/>
                <a:gd name="T13" fmla="*/ 202 h 342"/>
                <a:gd name="T14" fmla="*/ 76 w 424"/>
                <a:gd name="T15" fmla="*/ 297 h 342"/>
                <a:gd name="T16" fmla="*/ 13 w 424"/>
                <a:gd name="T17" fmla="*/ 166 h 342"/>
                <a:gd name="T18" fmla="*/ 67 w 424"/>
                <a:gd name="T19" fmla="*/ 83 h 342"/>
                <a:gd name="T20" fmla="*/ 119 w 424"/>
                <a:gd name="T21" fmla="*/ 63 h 342"/>
                <a:gd name="T22" fmla="*/ 180 w 424"/>
                <a:gd name="T23" fmla="*/ 54 h 342"/>
                <a:gd name="T24" fmla="*/ 239 w 424"/>
                <a:gd name="T25" fmla="*/ 21 h 342"/>
                <a:gd name="T26" fmla="*/ 319 w 424"/>
                <a:gd name="T27" fmla="*/ 31 h 342"/>
                <a:gd name="T28" fmla="*/ 97 w 424"/>
                <a:gd name="T29" fmla="*/ 83 h 342"/>
                <a:gd name="T30" fmla="*/ 129 w 424"/>
                <a:gd name="T31" fmla="*/ 242 h 342"/>
                <a:gd name="T32" fmla="*/ 78 w 424"/>
                <a:gd name="T33" fmla="*/ 115 h 342"/>
                <a:gd name="T34" fmla="*/ 70 w 424"/>
                <a:gd name="T35" fmla="*/ 146 h 342"/>
                <a:gd name="T36" fmla="*/ 121 w 424"/>
                <a:gd name="T37" fmla="*/ 113 h 342"/>
                <a:gd name="T38" fmla="*/ 35 w 424"/>
                <a:gd name="T39" fmla="*/ 140 h 342"/>
                <a:gd name="T40" fmla="*/ 78 w 424"/>
                <a:gd name="T41" fmla="*/ 88 h 342"/>
                <a:gd name="T42" fmla="*/ 169 w 424"/>
                <a:gd name="T43" fmla="*/ 284 h 342"/>
                <a:gd name="T44" fmla="*/ 316 w 424"/>
                <a:gd name="T45" fmla="*/ 236 h 342"/>
                <a:gd name="T46" fmla="*/ 411 w 424"/>
                <a:gd name="T47" fmla="*/ 267 h 342"/>
                <a:gd name="T48" fmla="*/ 416 w 424"/>
                <a:gd name="T49" fmla="*/ 271 h 342"/>
                <a:gd name="T50" fmla="*/ 51 w 424"/>
                <a:gd name="T51" fmla="*/ 98 h 342"/>
                <a:gd name="T52" fmla="*/ 349 w 424"/>
                <a:gd name="T53" fmla="*/ 151 h 342"/>
                <a:gd name="T54" fmla="*/ 28 w 424"/>
                <a:gd name="T55" fmla="*/ 91 h 342"/>
                <a:gd name="T56" fmla="*/ 339 w 424"/>
                <a:gd name="T57" fmla="*/ 190 h 342"/>
                <a:gd name="T58" fmla="*/ 243 w 424"/>
                <a:gd name="T59" fmla="*/ 225 h 342"/>
                <a:gd name="T60" fmla="*/ 338 w 424"/>
                <a:gd name="T61" fmla="*/ 180 h 342"/>
                <a:gd name="T62" fmla="*/ 412 w 424"/>
                <a:gd name="T63" fmla="*/ 258 h 342"/>
                <a:gd name="T64" fmla="*/ 366 w 424"/>
                <a:gd name="T65" fmla="*/ 250 h 342"/>
                <a:gd name="T66" fmla="*/ 353 w 424"/>
                <a:gd name="T67" fmla="*/ 264 h 342"/>
                <a:gd name="T68" fmla="*/ 338 w 424"/>
                <a:gd name="T69" fmla="*/ 269 h 342"/>
                <a:gd name="T70" fmla="*/ 287 w 424"/>
                <a:gd name="T71" fmla="*/ 240 h 342"/>
                <a:gd name="T72" fmla="*/ 376 w 424"/>
                <a:gd name="T73" fmla="*/ 261 h 342"/>
                <a:gd name="T74" fmla="*/ 369 w 424"/>
                <a:gd name="T75" fmla="*/ 262 h 342"/>
                <a:gd name="T76" fmla="*/ 356 w 424"/>
                <a:gd name="T77" fmla="*/ 264 h 342"/>
                <a:gd name="T78" fmla="*/ 417 w 424"/>
                <a:gd name="T79" fmla="*/ 248 h 342"/>
                <a:gd name="T80" fmla="*/ 366 w 424"/>
                <a:gd name="T81" fmla="*/ 247 h 342"/>
                <a:gd name="T82" fmla="*/ 344 w 424"/>
                <a:gd name="T83" fmla="*/ 173 h 342"/>
                <a:gd name="T84" fmla="*/ 422 w 424"/>
                <a:gd name="T85" fmla="*/ 273 h 342"/>
                <a:gd name="T86" fmla="*/ 341 w 424"/>
                <a:gd name="T87" fmla="*/ 227 h 342"/>
                <a:gd name="T88" fmla="*/ 347 w 424"/>
                <a:gd name="T89" fmla="*/ 207 h 342"/>
                <a:gd name="T90" fmla="*/ 364 w 424"/>
                <a:gd name="T91" fmla="*/ 241 h 342"/>
                <a:gd name="T92" fmla="*/ 346 w 424"/>
                <a:gd name="T93" fmla="*/ 243 h 342"/>
                <a:gd name="T94" fmla="*/ 417 w 424"/>
                <a:gd name="T95" fmla="*/ 265 h 342"/>
                <a:gd name="T96" fmla="*/ 361 w 424"/>
                <a:gd name="T97" fmla="*/ 264 h 342"/>
                <a:gd name="T98" fmla="*/ 308 w 424"/>
                <a:gd name="T99" fmla="*/ 233 h 342"/>
                <a:gd name="T100" fmla="*/ 380 w 424"/>
                <a:gd name="T101" fmla="*/ 246 h 342"/>
                <a:gd name="T102" fmla="*/ 67 w 424"/>
                <a:gd name="T103" fmla="*/ 231 h 342"/>
                <a:gd name="T104" fmla="*/ 421 w 424"/>
                <a:gd name="T105" fmla="*/ 267 h 342"/>
                <a:gd name="T106" fmla="*/ 80 w 424"/>
                <a:gd name="T107" fmla="*/ 89 h 342"/>
                <a:gd name="T108" fmla="*/ 103 w 424"/>
                <a:gd name="T109" fmla="*/ 143 h 342"/>
                <a:gd name="T110" fmla="*/ 56 w 424"/>
                <a:gd name="T111" fmla="*/ 130 h 342"/>
                <a:gd name="T112" fmla="*/ 103 w 424"/>
                <a:gd name="T113" fmla="*/ 137 h 342"/>
                <a:gd name="T114" fmla="*/ 376 w 424"/>
                <a:gd name="T115" fmla="*/ 107 h 342"/>
                <a:gd name="T116" fmla="*/ 162 w 424"/>
                <a:gd name="T117" fmla="*/ 24 h 342"/>
                <a:gd name="T118" fmla="*/ 150 w 424"/>
                <a:gd name="T119" fmla="*/ 30 h 3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4" h="342">
                  <a:moveTo>
                    <a:pt x="319" y="133"/>
                  </a:moveTo>
                  <a:cubicBezTo>
                    <a:pt x="319" y="133"/>
                    <a:pt x="319" y="133"/>
                    <a:pt x="319" y="133"/>
                  </a:cubicBezTo>
                  <a:close/>
                  <a:moveTo>
                    <a:pt x="66" y="105"/>
                  </a:moveTo>
                  <a:cubicBezTo>
                    <a:pt x="66" y="105"/>
                    <a:pt x="66" y="105"/>
                    <a:pt x="66" y="105"/>
                  </a:cubicBezTo>
                  <a:close/>
                  <a:moveTo>
                    <a:pt x="80" y="207"/>
                  </a:moveTo>
                  <a:cubicBezTo>
                    <a:pt x="80" y="208"/>
                    <a:pt x="80" y="207"/>
                    <a:pt x="80" y="207"/>
                  </a:cubicBezTo>
                  <a:close/>
                  <a:moveTo>
                    <a:pt x="412" y="39"/>
                  </a:moveTo>
                  <a:cubicBezTo>
                    <a:pt x="412" y="39"/>
                    <a:pt x="413" y="43"/>
                    <a:pt x="414" y="43"/>
                  </a:cubicBezTo>
                  <a:cubicBezTo>
                    <a:pt x="411" y="46"/>
                    <a:pt x="404" y="47"/>
                    <a:pt x="401" y="44"/>
                  </a:cubicBezTo>
                  <a:cubicBezTo>
                    <a:pt x="399" y="41"/>
                    <a:pt x="396" y="44"/>
                    <a:pt x="393" y="45"/>
                  </a:cubicBezTo>
                  <a:cubicBezTo>
                    <a:pt x="390" y="43"/>
                    <a:pt x="392" y="47"/>
                    <a:pt x="389" y="43"/>
                  </a:cubicBezTo>
                  <a:cubicBezTo>
                    <a:pt x="388" y="43"/>
                    <a:pt x="391" y="47"/>
                    <a:pt x="391" y="48"/>
                  </a:cubicBezTo>
                  <a:cubicBezTo>
                    <a:pt x="390" y="50"/>
                    <a:pt x="389" y="52"/>
                    <a:pt x="387" y="53"/>
                  </a:cubicBezTo>
                  <a:cubicBezTo>
                    <a:pt x="389" y="53"/>
                    <a:pt x="399" y="60"/>
                    <a:pt x="396" y="62"/>
                  </a:cubicBezTo>
                  <a:cubicBezTo>
                    <a:pt x="396" y="62"/>
                    <a:pt x="391" y="63"/>
                    <a:pt x="391" y="63"/>
                  </a:cubicBezTo>
                  <a:cubicBezTo>
                    <a:pt x="387" y="65"/>
                    <a:pt x="384" y="73"/>
                    <a:pt x="382" y="75"/>
                  </a:cubicBezTo>
                  <a:cubicBezTo>
                    <a:pt x="382" y="74"/>
                    <a:pt x="380" y="74"/>
                    <a:pt x="380" y="73"/>
                  </a:cubicBezTo>
                  <a:cubicBezTo>
                    <a:pt x="379" y="73"/>
                    <a:pt x="375" y="74"/>
                    <a:pt x="375" y="74"/>
                  </a:cubicBezTo>
                  <a:cubicBezTo>
                    <a:pt x="369" y="76"/>
                    <a:pt x="371" y="80"/>
                    <a:pt x="374" y="84"/>
                  </a:cubicBezTo>
                  <a:cubicBezTo>
                    <a:pt x="374" y="85"/>
                    <a:pt x="377" y="86"/>
                    <a:pt x="378" y="87"/>
                  </a:cubicBezTo>
                  <a:cubicBezTo>
                    <a:pt x="377" y="87"/>
                    <a:pt x="374" y="90"/>
                    <a:pt x="377" y="90"/>
                  </a:cubicBezTo>
                  <a:cubicBezTo>
                    <a:pt x="378" y="91"/>
                    <a:pt x="378" y="91"/>
                    <a:pt x="379" y="92"/>
                  </a:cubicBezTo>
                  <a:cubicBezTo>
                    <a:pt x="378" y="92"/>
                    <a:pt x="378" y="103"/>
                    <a:pt x="377" y="103"/>
                  </a:cubicBezTo>
                  <a:cubicBezTo>
                    <a:pt x="373" y="101"/>
                    <a:pt x="369" y="96"/>
                    <a:pt x="366" y="92"/>
                  </a:cubicBezTo>
                  <a:cubicBezTo>
                    <a:pt x="363" y="89"/>
                    <a:pt x="364" y="85"/>
                    <a:pt x="362" y="83"/>
                  </a:cubicBezTo>
                  <a:cubicBezTo>
                    <a:pt x="365" y="81"/>
                    <a:pt x="367" y="65"/>
                    <a:pt x="364" y="66"/>
                  </a:cubicBezTo>
                  <a:cubicBezTo>
                    <a:pt x="365" y="66"/>
                    <a:pt x="363" y="72"/>
                    <a:pt x="362" y="73"/>
                  </a:cubicBezTo>
                  <a:cubicBezTo>
                    <a:pt x="358" y="70"/>
                    <a:pt x="360" y="69"/>
                    <a:pt x="354" y="70"/>
                  </a:cubicBezTo>
                  <a:cubicBezTo>
                    <a:pt x="349" y="71"/>
                    <a:pt x="356" y="78"/>
                    <a:pt x="356" y="78"/>
                  </a:cubicBezTo>
                  <a:cubicBezTo>
                    <a:pt x="354" y="83"/>
                    <a:pt x="342" y="75"/>
                    <a:pt x="339" y="79"/>
                  </a:cubicBezTo>
                  <a:cubicBezTo>
                    <a:pt x="337" y="82"/>
                    <a:pt x="332" y="77"/>
                    <a:pt x="331" y="82"/>
                  </a:cubicBezTo>
                  <a:cubicBezTo>
                    <a:pt x="330" y="85"/>
                    <a:pt x="329" y="89"/>
                    <a:pt x="328" y="92"/>
                  </a:cubicBezTo>
                  <a:cubicBezTo>
                    <a:pt x="328" y="92"/>
                    <a:pt x="335" y="96"/>
                    <a:pt x="336" y="96"/>
                  </a:cubicBezTo>
                  <a:cubicBezTo>
                    <a:pt x="337" y="96"/>
                    <a:pt x="337" y="92"/>
                    <a:pt x="341" y="96"/>
                  </a:cubicBezTo>
                  <a:cubicBezTo>
                    <a:pt x="344" y="98"/>
                    <a:pt x="342" y="96"/>
                    <a:pt x="344" y="96"/>
                  </a:cubicBezTo>
                  <a:cubicBezTo>
                    <a:pt x="344" y="95"/>
                    <a:pt x="344" y="95"/>
                    <a:pt x="343" y="94"/>
                  </a:cubicBezTo>
                  <a:cubicBezTo>
                    <a:pt x="345" y="94"/>
                    <a:pt x="354" y="107"/>
                    <a:pt x="356" y="108"/>
                  </a:cubicBezTo>
                  <a:cubicBezTo>
                    <a:pt x="355" y="108"/>
                    <a:pt x="354" y="109"/>
                    <a:pt x="354" y="109"/>
                  </a:cubicBezTo>
                  <a:cubicBezTo>
                    <a:pt x="353" y="110"/>
                    <a:pt x="358" y="116"/>
                    <a:pt x="359" y="116"/>
                  </a:cubicBezTo>
                  <a:cubicBezTo>
                    <a:pt x="357" y="116"/>
                    <a:pt x="358" y="115"/>
                    <a:pt x="356" y="117"/>
                  </a:cubicBezTo>
                  <a:cubicBezTo>
                    <a:pt x="352" y="116"/>
                    <a:pt x="351" y="104"/>
                    <a:pt x="345" y="102"/>
                  </a:cubicBezTo>
                  <a:cubicBezTo>
                    <a:pt x="346" y="103"/>
                    <a:pt x="348" y="110"/>
                    <a:pt x="349" y="111"/>
                  </a:cubicBezTo>
                  <a:cubicBezTo>
                    <a:pt x="347" y="115"/>
                    <a:pt x="349" y="120"/>
                    <a:pt x="347" y="123"/>
                  </a:cubicBezTo>
                  <a:cubicBezTo>
                    <a:pt x="347" y="123"/>
                    <a:pt x="347" y="123"/>
                    <a:pt x="347" y="123"/>
                  </a:cubicBezTo>
                  <a:cubicBezTo>
                    <a:pt x="346" y="124"/>
                    <a:pt x="345" y="124"/>
                    <a:pt x="344" y="125"/>
                  </a:cubicBezTo>
                  <a:cubicBezTo>
                    <a:pt x="343" y="125"/>
                    <a:pt x="336" y="125"/>
                    <a:pt x="339" y="129"/>
                  </a:cubicBezTo>
                  <a:cubicBezTo>
                    <a:pt x="340" y="130"/>
                    <a:pt x="338" y="131"/>
                    <a:pt x="337" y="132"/>
                  </a:cubicBezTo>
                  <a:cubicBezTo>
                    <a:pt x="336" y="133"/>
                    <a:pt x="340" y="136"/>
                    <a:pt x="340" y="136"/>
                  </a:cubicBezTo>
                  <a:cubicBezTo>
                    <a:pt x="343" y="138"/>
                    <a:pt x="348" y="150"/>
                    <a:pt x="341" y="147"/>
                  </a:cubicBezTo>
                  <a:cubicBezTo>
                    <a:pt x="343" y="146"/>
                    <a:pt x="330" y="132"/>
                    <a:pt x="330" y="132"/>
                  </a:cubicBezTo>
                  <a:cubicBezTo>
                    <a:pt x="328" y="131"/>
                    <a:pt x="325" y="135"/>
                    <a:pt x="324" y="134"/>
                  </a:cubicBezTo>
                  <a:cubicBezTo>
                    <a:pt x="324" y="132"/>
                    <a:pt x="324" y="132"/>
                    <a:pt x="324" y="130"/>
                  </a:cubicBezTo>
                  <a:cubicBezTo>
                    <a:pt x="321" y="128"/>
                    <a:pt x="317" y="134"/>
                    <a:pt x="318" y="135"/>
                  </a:cubicBezTo>
                  <a:cubicBezTo>
                    <a:pt x="320" y="137"/>
                    <a:pt x="330" y="139"/>
                    <a:pt x="329" y="140"/>
                  </a:cubicBezTo>
                  <a:cubicBezTo>
                    <a:pt x="326" y="140"/>
                    <a:pt x="325" y="142"/>
                    <a:pt x="325" y="145"/>
                  </a:cubicBezTo>
                  <a:cubicBezTo>
                    <a:pt x="329" y="147"/>
                    <a:pt x="332" y="152"/>
                    <a:pt x="334" y="155"/>
                  </a:cubicBezTo>
                  <a:cubicBezTo>
                    <a:pt x="334" y="156"/>
                    <a:pt x="333" y="156"/>
                    <a:pt x="333" y="157"/>
                  </a:cubicBezTo>
                  <a:cubicBezTo>
                    <a:pt x="333" y="158"/>
                    <a:pt x="336" y="158"/>
                    <a:pt x="336" y="158"/>
                  </a:cubicBezTo>
                  <a:cubicBezTo>
                    <a:pt x="336" y="159"/>
                    <a:pt x="334" y="158"/>
                    <a:pt x="336" y="160"/>
                  </a:cubicBezTo>
                  <a:cubicBezTo>
                    <a:pt x="337" y="161"/>
                    <a:pt x="335" y="165"/>
                    <a:pt x="334" y="166"/>
                  </a:cubicBezTo>
                  <a:cubicBezTo>
                    <a:pt x="334" y="166"/>
                    <a:pt x="332" y="173"/>
                    <a:pt x="332" y="173"/>
                  </a:cubicBezTo>
                  <a:cubicBezTo>
                    <a:pt x="329" y="176"/>
                    <a:pt x="324" y="180"/>
                    <a:pt x="320" y="180"/>
                  </a:cubicBezTo>
                  <a:cubicBezTo>
                    <a:pt x="316" y="181"/>
                    <a:pt x="314" y="181"/>
                    <a:pt x="314" y="185"/>
                  </a:cubicBezTo>
                  <a:cubicBezTo>
                    <a:pt x="313" y="185"/>
                    <a:pt x="312" y="185"/>
                    <a:pt x="313" y="185"/>
                  </a:cubicBezTo>
                  <a:cubicBezTo>
                    <a:pt x="311" y="184"/>
                    <a:pt x="312" y="184"/>
                    <a:pt x="311" y="184"/>
                  </a:cubicBezTo>
                  <a:cubicBezTo>
                    <a:pt x="310" y="182"/>
                    <a:pt x="311" y="182"/>
                    <a:pt x="308" y="182"/>
                  </a:cubicBezTo>
                  <a:cubicBezTo>
                    <a:pt x="297" y="188"/>
                    <a:pt x="307" y="192"/>
                    <a:pt x="311" y="198"/>
                  </a:cubicBezTo>
                  <a:cubicBezTo>
                    <a:pt x="319" y="203"/>
                    <a:pt x="311" y="211"/>
                    <a:pt x="308" y="214"/>
                  </a:cubicBezTo>
                  <a:cubicBezTo>
                    <a:pt x="306" y="215"/>
                    <a:pt x="306" y="217"/>
                    <a:pt x="304" y="218"/>
                  </a:cubicBezTo>
                  <a:cubicBezTo>
                    <a:pt x="304" y="217"/>
                    <a:pt x="302" y="213"/>
                    <a:pt x="302" y="212"/>
                  </a:cubicBezTo>
                  <a:cubicBezTo>
                    <a:pt x="301" y="212"/>
                    <a:pt x="302" y="215"/>
                    <a:pt x="301" y="214"/>
                  </a:cubicBezTo>
                  <a:cubicBezTo>
                    <a:pt x="301" y="210"/>
                    <a:pt x="295" y="206"/>
                    <a:pt x="292" y="204"/>
                  </a:cubicBezTo>
                  <a:cubicBezTo>
                    <a:pt x="291" y="205"/>
                    <a:pt x="289" y="210"/>
                    <a:pt x="290" y="212"/>
                  </a:cubicBezTo>
                  <a:cubicBezTo>
                    <a:pt x="289" y="216"/>
                    <a:pt x="296" y="221"/>
                    <a:pt x="296" y="223"/>
                  </a:cubicBezTo>
                  <a:cubicBezTo>
                    <a:pt x="300" y="227"/>
                    <a:pt x="300" y="231"/>
                    <a:pt x="303" y="236"/>
                  </a:cubicBezTo>
                  <a:cubicBezTo>
                    <a:pt x="303" y="236"/>
                    <a:pt x="304" y="239"/>
                    <a:pt x="304" y="239"/>
                  </a:cubicBezTo>
                  <a:cubicBezTo>
                    <a:pt x="291" y="235"/>
                    <a:pt x="297" y="227"/>
                    <a:pt x="289" y="220"/>
                  </a:cubicBezTo>
                  <a:cubicBezTo>
                    <a:pt x="287" y="219"/>
                    <a:pt x="286" y="218"/>
                    <a:pt x="288" y="214"/>
                  </a:cubicBezTo>
                  <a:cubicBezTo>
                    <a:pt x="288" y="214"/>
                    <a:pt x="286" y="207"/>
                    <a:pt x="286" y="206"/>
                  </a:cubicBezTo>
                  <a:cubicBezTo>
                    <a:pt x="286" y="206"/>
                    <a:pt x="286" y="204"/>
                    <a:pt x="286" y="204"/>
                  </a:cubicBezTo>
                  <a:cubicBezTo>
                    <a:pt x="285" y="201"/>
                    <a:pt x="284" y="198"/>
                    <a:pt x="282" y="195"/>
                  </a:cubicBezTo>
                  <a:cubicBezTo>
                    <a:pt x="282" y="194"/>
                    <a:pt x="280" y="196"/>
                    <a:pt x="280" y="196"/>
                  </a:cubicBezTo>
                  <a:cubicBezTo>
                    <a:pt x="276" y="201"/>
                    <a:pt x="275" y="189"/>
                    <a:pt x="273" y="187"/>
                  </a:cubicBezTo>
                  <a:cubicBezTo>
                    <a:pt x="269" y="185"/>
                    <a:pt x="268" y="182"/>
                    <a:pt x="266" y="179"/>
                  </a:cubicBezTo>
                  <a:cubicBezTo>
                    <a:pt x="265" y="180"/>
                    <a:pt x="256" y="181"/>
                    <a:pt x="256" y="183"/>
                  </a:cubicBezTo>
                  <a:cubicBezTo>
                    <a:pt x="258" y="185"/>
                    <a:pt x="248" y="192"/>
                    <a:pt x="246" y="194"/>
                  </a:cubicBezTo>
                  <a:cubicBezTo>
                    <a:pt x="246" y="194"/>
                    <a:pt x="244" y="198"/>
                    <a:pt x="242" y="197"/>
                  </a:cubicBezTo>
                  <a:cubicBezTo>
                    <a:pt x="240" y="198"/>
                    <a:pt x="244" y="206"/>
                    <a:pt x="242" y="208"/>
                  </a:cubicBezTo>
                  <a:cubicBezTo>
                    <a:pt x="240" y="209"/>
                    <a:pt x="240" y="220"/>
                    <a:pt x="236" y="219"/>
                  </a:cubicBezTo>
                  <a:cubicBezTo>
                    <a:pt x="233" y="219"/>
                    <a:pt x="226" y="202"/>
                    <a:pt x="226" y="200"/>
                  </a:cubicBezTo>
                  <a:cubicBezTo>
                    <a:pt x="222" y="196"/>
                    <a:pt x="223" y="187"/>
                    <a:pt x="221" y="182"/>
                  </a:cubicBezTo>
                  <a:cubicBezTo>
                    <a:pt x="221" y="182"/>
                    <a:pt x="216" y="184"/>
                    <a:pt x="216" y="184"/>
                  </a:cubicBezTo>
                  <a:cubicBezTo>
                    <a:pt x="215" y="183"/>
                    <a:pt x="210" y="178"/>
                    <a:pt x="214" y="178"/>
                  </a:cubicBezTo>
                  <a:cubicBezTo>
                    <a:pt x="210" y="177"/>
                    <a:pt x="208" y="174"/>
                    <a:pt x="206" y="171"/>
                  </a:cubicBezTo>
                  <a:cubicBezTo>
                    <a:pt x="206" y="170"/>
                    <a:pt x="195" y="172"/>
                    <a:pt x="195" y="172"/>
                  </a:cubicBezTo>
                  <a:cubicBezTo>
                    <a:pt x="190" y="172"/>
                    <a:pt x="185" y="170"/>
                    <a:pt x="182" y="167"/>
                  </a:cubicBezTo>
                  <a:cubicBezTo>
                    <a:pt x="179" y="166"/>
                    <a:pt x="175" y="169"/>
                    <a:pt x="172" y="166"/>
                  </a:cubicBezTo>
                  <a:cubicBezTo>
                    <a:pt x="168" y="164"/>
                    <a:pt x="168" y="161"/>
                    <a:pt x="165" y="158"/>
                  </a:cubicBezTo>
                  <a:cubicBezTo>
                    <a:pt x="164" y="158"/>
                    <a:pt x="160" y="159"/>
                    <a:pt x="160" y="159"/>
                  </a:cubicBezTo>
                  <a:cubicBezTo>
                    <a:pt x="160" y="159"/>
                    <a:pt x="160" y="159"/>
                    <a:pt x="160" y="159"/>
                  </a:cubicBezTo>
                  <a:cubicBezTo>
                    <a:pt x="160" y="159"/>
                    <a:pt x="160" y="159"/>
                    <a:pt x="160" y="159"/>
                  </a:cubicBezTo>
                  <a:cubicBezTo>
                    <a:pt x="162" y="162"/>
                    <a:pt x="171" y="174"/>
                    <a:pt x="172" y="174"/>
                  </a:cubicBezTo>
                  <a:cubicBezTo>
                    <a:pt x="176" y="175"/>
                    <a:pt x="179" y="170"/>
                    <a:pt x="181" y="168"/>
                  </a:cubicBezTo>
                  <a:cubicBezTo>
                    <a:pt x="184" y="173"/>
                    <a:pt x="183" y="174"/>
                    <a:pt x="189" y="178"/>
                  </a:cubicBezTo>
                  <a:cubicBezTo>
                    <a:pt x="191" y="182"/>
                    <a:pt x="185" y="185"/>
                    <a:pt x="184" y="189"/>
                  </a:cubicBezTo>
                  <a:cubicBezTo>
                    <a:pt x="179" y="194"/>
                    <a:pt x="172" y="199"/>
                    <a:pt x="165" y="202"/>
                  </a:cubicBezTo>
                  <a:cubicBezTo>
                    <a:pt x="165" y="202"/>
                    <a:pt x="165" y="202"/>
                    <a:pt x="164" y="202"/>
                  </a:cubicBezTo>
                  <a:cubicBezTo>
                    <a:pt x="162" y="205"/>
                    <a:pt x="156" y="204"/>
                    <a:pt x="154" y="206"/>
                  </a:cubicBezTo>
                  <a:cubicBezTo>
                    <a:pt x="152" y="206"/>
                    <a:pt x="151" y="206"/>
                    <a:pt x="151" y="204"/>
                  </a:cubicBezTo>
                  <a:cubicBezTo>
                    <a:pt x="148" y="197"/>
                    <a:pt x="149" y="194"/>
                    <a:pt x="144" y="187"/>
                  </a:cubicBezTo>
                  <a:cubicBezTo>
                    <a:pt x="140" y="182"/>
                    <a:pt x="138" y="177"/>
                    <a:pt x="135" y="172"/>
                  </a:cubicBezTo>
                  <a:cubicBezTo>
                    <a:pt x="134" y="171"/>
                    <a:pt x="134" y="170"/>
                    <a:pt x="133" y="169"/>
                  </a:cubicBezTo>
                  <a:cubicBezTo>
                    <a:pt x="133" y="168"/>
                    <a:pt x="129" y="165"/>
                    <a:pt x="127" y="164"/>
                  </a:cubicBezTo>
                  <a:cubicBezTo>
                    <a:pt x="127" y="164"/>
                    <a:pt x="127" y="164"/>
                    <a:pt x="127" y="164"/>
                  </a:cubicBezTo>
                  <a:cubicBezTo>
                    <a:pt x="126" y="164"/>
                    <a:pt x="126" y="164"/>
                    <a:pt x="126" y="164"/>
                  </a:cubicBezTo>
                  <a:cubicBezTo>
                    <a:pt x="127" y="168"/>
                    <a:pt x="132" y="172"/>
                    <a:pt x="131" y="176"/>
                  </a:cubicBezTo>
                  <a:cubicBezTo>
                    <a:pt x="132" y="179"/>
                    <a:pt x="137" y="190"/>
                    <a:pt x="139" y="191"/>
                  </a:cubicBezTo>
                  <a:cubicBezTo>
                    <a:pt x="141" y="193"/>
                    <a:pt x="141" y="196"/>
                    <a:pt x="142" y="198"/>
                  </a:cubicBezTo>
                  <a:cubicBezTo>
                    <a:pt x="142" y="199"/>
                    <a:pt x="146" y="201"/>
                    <a:pt x="147" y="202"/>
                  </a:cubicBezTo>
                  <a:cubicBezTo>
                    <a:pt x="150" y="205"/>
                    <a:pt x="151" y="205"/>
                    <a:pt x="150" y="209"/>
                  </a:cubicBezTo>
                  <a:cubicBezTo>
                    <a:pt x="153" y="209"/>
                    <a:pt x="156" y="214"/>
                    <a:pt x="160" y="211"/>
                  </a:cubicBezTo>
                  <a:cubicBezTo>
                    <a:pt x="162" y="211"/>
                    <a:pt x="170" y="207"/>
                    <a:pt x="171" y="209"/>
                  </a:cubicBezTo>
                  <a:cubicBezTo>
                    <a:pt x="174" y="211"/>
                    <a:pt x="166" y="226"/>
                    <a:pt x="164" y="228"/>
                  </a:cubicBezTo>
                  <a:cubicBezTo>
                    <a:pt x="157" y="234"/>
                    <a:pt x="152" y="243"/>
                    <a:pt x="145" y="249"/>
                  </a:cubicBezTo>
                  <a:cubicBezTo>
                    <a:pt x="142" y="262"/>
                    <a:pt x="142" y="262"/>
                    <a:pt x="142" y="262"/>
                  </a:cubicBezTo>
                  <a:cubicBezTo>
                    <a:pt x="142" y="263"/>
                    <a:pt x="145" y="282"/>
                    <a:pt x="145" y="281"/>
                  </a:cubicBezTo>
                  <a:cubicBezTo>
                    <a:pt x="146" y="286"/>
                    <a:pt x="142" y="289"/>
                    <a:pt x="138" y="291"/>
                  </a:cubicBezTo>
                  <a:cubicBezTo>
                    <a:pt x="134" y="293"/>
                    <a:pt x="130" y="296"/>
                    <a:pt x="130" y="300"/>
                  </a:cubicBezTo>
                  <a:cubicBezTo>
                    <a:pt x="131" y="302"/>
                    <a:pt x="132" y="307"/>
                    <a:pt x="131" y="310"/>
                  </a:cubicBezTo>
                  <a:cubicBezTo>
                    <a:pt x="129" y="311"/>
                    <a:pt x="126" y="312"/>
                    <a:pt x="124" y="314"/>
                  </a:cubicBezTo>
                  <a:cubicBezTo>
                    <a:pt x="122" y="317"/>
                    <a:pt x="123" y="325"/>
                    <a:pt x="118" y="328"/>
                  </a:cubicBezTo>
                  <a:cubicBezTo>
                    <a:pt x="113" y="334"/>
                    <a:pt x="99" y="342"/>
                    <a:pt x="92" y="338"/>
                  </a:cubicBezTo>
                  <a:cubicBezTo>
                    <a:pt x="90" y="338"/>
                    <a:pt x="89" y="337"/>
                    <a:pt x="89" y="335"/>
                  </a:cubicBezTo>
                  <a:cubicBezTo>
                    <a:pt x="87" y="334"/>
                    <a:pt x="87" y="326"/>
                    <a:pt x="85" y="323"/>
                  </a:cubicBezTo>
                  <a:cubicBezTo>
                    <a:pt x="82" y="319"/>
                    <a:pt x="82" y="316"/>
                    <a:pt x="80" y="311"/>
                  </a:cubicBezTo>
                  <a:cubicBezTo>
                    <a:pt x="79" y="306"/>
                    <a:pt x="79" y="301"/>
                    <a:pt x="76" y="297"/>
                  </a:cubicBezTo>
                  <a:cubicBezTo>
                    <a:pt x="71" y="291"/>
                    <a:pt x="77" y="285"/>
                    <a:pt x="76" y="279"/>
                  </a:cubicBezTo>
                  <a:cubicBezTo>
                    <a:pt x="76" y="276"/>
                    <a:pt x="78" y="276"/>
                    <a:pt x="79" y="272"/>
                  </a:cubicBezTo>
                  <a:cubicBezTo>
                    <a:pt x="78" y="270"/>
                    <a:pt x="77" y="268"/>
                    <a:pt x="77" y="266"/>
                  </a:cubicBezTo>
                  <a:cubicBezTo>
                    <a:pt x="78" y="262"/>
                    <a:pt x="75" y="259"/>
                    <a:pt x="75" y="256"/>
                  </a:cubicBezTo>
                  <a:cubicBezTo>
                    <a:pt x="74" y="256"/>
                    <a:pt x="70" y="250"/>
                    <a:pt x="69" y="249"/>
                  </a:cubicBezTo>
                  <a:cubicBezTo>
                    <a:pt x="67" y="245"/>
                    <a:pt x="68" y="244"/>
                    <a:pt x="68" y="241"/>
                  </a:cubicBezTo>
                  <a:cubicBezTo>
                    <a:pt x="68" y="241"/>
                    <a:pt x="69" y="233"/>
                    <a:pt x="69" y="232"/>
                  </a:cubicBezTo>
                  <a:cubicBezTo>
                    <a:pt x="68" y="232"/>
                    <a:pt x="66" y="229"/>
                    <a:pt x="65" y="229"/>
                  </a:cubicBezTo>
                  <a:cubicBezTo>
                    <a:pt x="60" y="232"/>
                    <a:pt x="60" y="228"/>
                    <a:pt x="58" y="227"/>
                  </a:cubicBezTo>
                  <a:cubicBezTo>
                    <a:pt x="54" y="225"/>
                    <a:pt x="53" y="223"/>
                    <a:pt x="48" y="225"/>
                  </a:cubicBezTo>
                  <a:cubicBezTo>
                    <a:pt x="44" y="229"/>
                    <a:pt x="31" y="229"/>
                    <a:pt x="26" y="230"/>
                  </a:cubicBezTo>
                  <a:cubicBezTo>
                    <a:pt x="23" y="229"/>
                    <a:pt x="14" y="222"/>
                    <a:pt x="13" y="219"/>
                  </a:cubicBezTo>
                  <a:cubicBezTo>
                    <a:pt x="12" y="215"/>
                    <a:pt x="9" y="214"/>
                    <a:pt x="7" y="211"/>
                  </a:cubicBezTo>
                  <a:cubicBezTo>
                    <a:pt x="4" y="207"/>
                    <a:pt x="5" y="204"/>
                    <a:pt x="2" y="200"/>
                  </a:cubicBezTo>
                  <a:cubicBezTo>
                    <a:pt x="6" y="197"/>
                    <a:pt x="7" y="189"/>
                    <a:pt x="6" y="185"/>
                  </a:cubicBezTo>
                  <a:cubicBezTo>
                    <a:pt x="0" y="180"/>
                    <a:pt x="10" y="175"/>
                    <a:pt x="10" y="169"/>
                  </a:cubicBezTo>
                  <a:cubicBezTo>
                    <a:pt x="12" y="168"/>
                    <a:pt x="12" y="167"/>
                    <a:pt x="13" y="166"/>
                  </a:cubicBezTo>
                  <a:cubicBezTo>
                    <a:pt x="14" y="165"/>
                    <a:pt x="15" y="163"/>
                    <a:pt x="17" y="162"/>
                  </a:cubicBezTo>
                  <a:cubicBezTo>
                    <a:pt x="19" y="162"/>
                    <a:pt x="20" y="160"/>
                    <a:pt x="21" y="159"/>
                  </a:cubicBezTo>
                  <a:cubicBezTo>
                    <a:pt x="24" y="156"/>
                    <a:pt x="22" y="152"/>
                    <a:pt x="26" y="149"/>
                  </a:cubicBezTo>
                  <a:cubicBezTo>
                    <a:pt x="28" y="148"/>
                    <a:pt x="32" y="141"/>
                    <a:pt x="33" y="141"/>
                  </a:cubicBezTo>
                  <a:cubicBezTo>
                    <a:pt x="30" y="141"/>
                    <a:pt x="32" y="137"/>
                    <a:pt x="29" y="138"/>
                  </a:cubicBezTo>
                  <a:cubicBezTo>
                    <a:pt x="25" y="139"/>
                    <a:pt x="24" y="134"/>
                    <a:pt x="25" y="132"/>
                  </a:cubicBezTo>
                  <a:cubicBezTo>
                    <a:pt x="27" y="126"/>
                    <a:pt x="25" y="121"/>
                    <a:pt x="31" y="119"/>
                  </a:cubicBezTo>
                  <a:cubicBezTo>
                    <a:pt x="34" y="121"/>
                    <a:pt x="52" y="120"/>
                    <a:pt x="44" y="112"/>
                  </a:cubicBezTo>
                  <a:cubicBezTo>
                    <a:pt x="43" y="110"/>
                    <a:pt x="38" y="109"/>
                    <a:pt x="38" y="108"/>
                  </a:cubicBezTo>
                  <a:cubicBezTo>
                    <a:pt x="38" y="104"/>
                    <a:pt x="39" y="107"/>
                    <a:pt x="41" y="105"/>
                  </a:cubicBezTo>
                  <a:cubicBezTo>
                    <a:pt x="45" y="106"/>
                    <a:pt x="42" y="105"/>
                    <a:pt x="44" y="103"/>
                  </a:cubicBezTo>
                  <a:cubicBezTo>
                    <a:pt x="45" y="102"/>
                    <a:pt x="49" y="103"/>
                    <a:pt x="50" y="102"/>
                  </a:cubicBezTo>
                  <a:cubicBezTo>
                    <a:pt x="52" y="101"/>
                    <a:pt x="52" y="100"/>
                    <a:pt x="53" y="99"/>
                  </a:cubicBezTo>
                  <a:cubicBezTo>
                    <a:pt x="55" y="98"/>
                    <a:pt x="57" y="96"/>
                    <a:pt x="58" y="95"/>
                  </a:cubicBezTo>
                  <a:cubicBezTo>
                    <a:pt x="59" y="95"/>
                    <a:pt x="60" y="95"/>
                    <a:pt x="60" y="95"/>
                  </a:cubicBezTo>
                  <a:cubicBezTo>
                    <a:pt x="58" y="91"/>
                    <a:pt x="69" y="92"/>
                    <a:pt x="67" y="90"/>
                  </a:cubicBezTo>
                  <a:cubicBezTo>
                    <a:pt x="67" y="90"/>
                    <a:pt x="64" y="83"/>
                    <a:pt x="67" y="83"/>
                  </a:cubicBezTo>
                  <a:cubicBezTo>
                    <a:pt x="66" y="80"/>
                    <a:pt x="74" y="86"/>
                    <a:pt x="72" y="86"/>
                  </a:cubicBezTo>
                  <a:cubicBezTo>
                    <a:pt x="78" y="86"/>
                    <a:pt x="72" y="80"/>
                    <a:pt x="71" y="77"/>
                  </a:cubicBezTo>
                  <a:cubicBezTo>
                    <a:pt x="71" y="79"/>
                    <a:pt x="66" y="80"/>
                    <a:pt x="65" y="81"/>
                  </a:cubicBezTo>
                  <a:cubicBezTo>
                    <a:pt x="60" y="81"/>
                    <a:pt x="58" y="74"/>
                    <a:pt x="61" y="70"/>
                  </a:cubicBezTo>
                  <a:cubicBezTo>
                    <a:pt x="66" y="68"/>
                    <a:pt x="77" y="62"/>
                    <a:pt x="79" y="55"/>
                  </a:cubicBezTo>
                  <a:cubicBezTo>
                    <a:pt x="79" y="55"/>
                    <a:pt x="76" y="56"/>
                    <a:pt x="76" y="56"/>
                  </a:cubicBezTo>
                  <a:cubicBezTo>
                    <a:pt x="74" y="54"/>
                    <a:pt x="82" y="54"/>
                    <a:pt x="82" y="54"/>
                  </a:cubicBezTo>
                  <a:cubicBezTo>
                    <a:pt x="83" y="51"/>
                    <a:pt x="85" y="51"/>
                    <a:pt x="87" y="50"/>
                  </a:cubicBezTo>
                  <a:cubicBezTo>
                    <a:pt x="86" y="52"/>
                    <a:pt x="96" y="46"/>
                    <a:pt x="98" y="48"/>
                  </a:cubicBezTo>
                  <a:cubicBezTo>
                    <a:pt x="99" y="48"/>
                    <a:pt x="105" y="50"/>
                    <a:pt x="107" y="50"/>
                  </a:cubicBezTo>
                  <a:cubicBezTo>
                    <a:pt x="107" y="50"/>
                    <a:pt x="106" y="51"/>
                    <a:pt x="106" y="51"/>
                  </a:cubicBezTo>
                  <a:cubicBezTo>
                    <a:pt x="111" y="53"/>
                    <a:pt x="116" y="53"/>
                    <a:pt x="121" y="54"/>
                  </a:cubicBezTo>
                  <a:cubicBezTo>
                    <a:pt x="121" y="55"/>
                    <a:pt x="124" y="55"/>
                    <a:pt x="124" y="56"/>
                  </a:cubicBezTo>
                  <a:cubicBezTo>
                    <a:pt x="125" y="57"/>
                    <a:pt x="126" y="56"/>
                    <a:pt x="127" y="58"/>
                  </a:cubicBezTo>
                  <a:cubicBezTo>
                    <a:pt x="130" y="63"/>
                    <a:pt x="116" y="60"/>
                    <a:pt x="115" y="60"/>
                  </a:cubicBezTo>
                  <a:cubicBezTo>
                    <a:pt x="117" y="61"/>
                    <a:pt x="117" y="66"/>
                    <a:pt x="121" y="65"/>
                  </a:cubicBezTo>
                  <a:cubicBezTo>
                    <a:pt x="120" y="65"/>
                    <a:pt x="119" y="64"/>
                    <a:pt x="119" y="63"/>
                  </a:cubicBezTo>
                  <a:cubicBezTo>
                    <a:pt x="120" y="61"/>
                    <a:pt x="125" y="63"/>
                    <a:pt x="126" y="64"/>
                  </a:cubicBezTo>
                  <a:cubicBezTo>
                    <a:pt x="124" y="60"/>
                    <a:pt x="131" y="59"/>
                    <a:pt x="133" y="60"/>
                  </a:cubicBezTo>
                  <a:cubicBezTo>
                    <a:pt x="132" y="59"/>
                    <a:pt x="133" y="58"/>
                    <a:pt x="133" y="59"/>
                  </a:cubicBezTo>
                  <a:cubicBezTo>
                    <a:pt x="132" y="57"/>
                    <a:pt x="129" y="54"/>
                    <a:pt x="129" y="54"/>
                  </a:cubicBezTo>
                  <a:cubicBezTo>
                    <a:pt x="130" y="52"/>
                    <a:pt x="136" y="54"/>
                    <a:pt x="135" y="57"/>
                  </a:cubicBezTo>
                  <a:cubicBezTo>
                    <a:pt x="137" y="58"/>
                    <a:pt x="140" y="57"/>
                    <a:pt x="141" y="55"/>
                  </a:cubicBezTo>
                  <a:cubicBezTo>
                    <a:pt x="142" y="55"/>
                    <a:pt x="145" y="54"/>
                    <a:pt x="149" y="53"/>
                  </a:cubicBezTo>
                  <a:cubicBezTo>
                    <a:pt x="154" y="52"/>
                    <a:pt x="159" y="51"/>
                    <a:pt x="159" y="51"/>
                  </a:cubicBezTo>
                  <a:cubicBezTo>
                    <a:pt x="159" y="49"/>
                    <a:pt x="153" y="50"/>
                    <a:pt x="154" y="47"/>
                  </a:cubicBezTo>
                  <a:cubicBezTo>
                    <a:pt x="155" y="46"/>
                    <a:pt x="172" y="47"/>
                    <a:pt x="175" y="49"/>
                  </a:cubicBezTo>
                  <a:cubicBezTo>
                    <a:pt x="175" y="49"/>
                    <a:pt x="175" y="49"/>
                    <a:pt x="175" y="48"/>
                  </a:cubicBezTo>
                  <a:cubicBezTo>
                    <a:pt x="171" y="46"/>
                    <a:pt x="166" y="43"/>
                    <a:pt x="169" y="40"/>
                  </a:cubicBezTo>
                  <a:cubicBezTo>
                    <a:pt x="167" y="40"/>
                    <a:pt x="170" y="35"/>
                    <a:pt x="171" y="33"/>
                  </a:cubicBezTo>
                  <a:cubicBezTo>
                    <a:pt x="171" y="32"/>
                    <a:pt x="171" y="32"/>
                    <a:pt x="171" y="32"/>
                  </a:cubicBezTo>
                  <a:cubicBezTo>
                    <a:pt x="172" y="32"/>
                    <a:pt x="176" y="34"/>
                    <a:pt x="177" y="35"/>
                  </a:cubicBezTo>
                  <a:cubicBezTo>
                    <a:pt x="177" y="36"/>
                    <a:pt x="178" y="39"/>
                    <a:pt x="180" y="42"/>
                  </a:cubicBezTo>
                  <a:cubicBezTo>
                    <a:pt x="183" y="47"/>
                    <a:pt x="186" y="53"/>
                    <a:pt x="180" y="54"/>
                  </a:cubicBezTo>
                  <a:cubicBezTo>
                    <a:pt x="187" y="53"/>
                    <a:pt x="183" y="49"/>
                    <a:pt x="184" y="46"/>
                  </a:cubicBezTo>
                  <a:cubicBezTo>
                    <a:pt x="184" y="46"/>
                    <a:pt x="184" y="46"/>
                    <a:pt x="184" y="45"/>
                  </a:cubicBezTo>
                  <a:cubicBezTo>
                    <a:pt x="184" y="45"/>
                    <a:pt x="175" y="37"/>
                    <a:pt x="180" y="36"/>
                  </a:cubicBezTo>
                  <a:cubicBezTo>
                    <a:pt x="181" y="34"/>
                    <a:pt x="180" y="34"/>
                    <a:pt x="179" y="33"/>
                  </a:cubicBezTo>
                  <a:cubicBezTo>
                    <a:pt x="180" y="32"/>
                    <a:pt x="182" y="34"/>
                    <a:pt x="182" y="34"/>
                  </a:cubicBezTo>
                  <a:cubicBezTo>
                    <a:pt x="184" y="35"/>
                    <a:pt x="182" y="37"/>
                    <a:pt x="184" y="37"/>
                  </a:cubicBezTo>
                  <a:cubicBezTo>
                    <a:pt x="183" y="36"/>
                    <a:pt x="183" y="35"/>
                    <a:pt x="183" y="35"/>
                  </a:cubicBezTo>
                  <a:cubicBezTo>
                    <a:pt x="185" y="33"/>
                    <a:pt x="190" y="32"/>
                    <a:pt x="193" y="33"/>
                  </a:cubicBezTo>
                  <a:cubicBezTo>
                    <a:pt x="191" y="31"/>
                    <a:pt x="185" y="27"/>
                    <a:pt x="193" y="27"/>
                  </a:cubicBezTo>
                  <a:cubicBezTo>
                    <a:pt x="193" y="27"/>
                    <a:pt x="198" y="25"/>
                    <a:pt x="198" y="25"/>
                  </a:cubicBezTo>
                  <a:cubicBezTo>
                    <a:pt x="193" y="21"/>
                    <a:pt x="202" y="17"/>
                    <a:pt x="205" y="16"/>
                  </a:cubicBezTo>
                  <a:cubicBezTo>
                    <a:pt x="208" y="15"/>
                    <a:pt x="214" y="9"/>
                    <a:pt x="217" y="9"/>
                  </a:cubicBezTo>
                  <a:cubicBezTo>
                    <a:pt x="218" y="9"/>
                    <a:pt x="218" y="6"/>
                    <a:pt x="218" y="6"/>
                  </a:cubicBezTo>
                  <a:cubicBezTo>
                    <a:pt x="218" y="6"/>
                    <a:pt x="226" y="0"/>
                    <a:pt x="225" y="5"/>
                  </a:cubicBezTo>
                  <a:cubicBezTo>
                    <a:pt x="225" y="6"/>
                    <a:pt x="233" y="9"/>
                    <a:pt x="234" y="9"/>
                  </a:cubicBezTo>
                  <a:cubicBezTo>
                    <a:pt x="242" y="13"/>
                    <a:pt x="242" y="18"/>
                    <a:pt x="234" y="24"/>
                  </a:cubicBezTo>
                  <a:cubicBezTo>
                    <a:pt x="238" y="24"/>
                    <a:pt x="236" y="21"/>
                    <a:pt x="239" y="21"/>
                  </a:cubicBezTo>
                  <a:cubicBezTo>
                    <a:pt x="241" y="21"/>
                    <a:pt x="239" y="19"/>
                    <a:pt x="242" y="20"/>
                  </a:cubicBezTo>
                  <a:cubicBezTo>
                    <a:pt x="242" y="20"/>
                    <a:pt x="242" y="22"/>
                    <a:pt x="242" y="22"/>
                  </a:cubicBezTo>
                  <a:cubicBezTo>
                    <a:pt x="246" y="20"/>
                    <a:pt x="257" y="24"/>
                    <a:pt x="261" y="22"/>
                  </a:cubicBezTo>
                  <a:cubicBezTo>
                    <a:pt x="265" y="21"/>
                    <a:pt x="263" y="17"/>
                    <a:pt x="267" y="17"/>
                  </a:cubicBezTo>
                  <a:cubicBezTo>
                    <a:pt x="271" y="18"/>
                    <a:pt x="278" y="16"/>
                    <a:pt x="279" y="22"/>
                  </a:cubicBezTo>
                  <a:cubicBezTo>
                    <a:pt x="279" y="23"/>
                    <a:pt x="279" y="28"/>
                    <a:pt x="280" y="29"/>
                  </a:cubicBezTo>
                  <a:cubicBezTo>
                    <a:pt x="280" y="29"/>
                    <a:pt x="280" y="29"/>
                    <a:pt x="281" y="30"/>
                  </a:cubicBezTo>
                  <a:cubicBezTo>
                    <a:pt x="281" y="29"/>
                    <a:pt x="282" y="30"/>
                    <a:pt x="283" y="31"/>
                  </a:cubicBezTo>
                  <a:cubicBezTo>
                    <a:pt x="284" y="30"/>
                    <a:pt x="284" y="29"/>
                    <a:pt x="284" y="27"/>
                  </a:cubicBezTo>
                  <a:cubicBezTo>
                    <a:pt x="285" y="27"/>
                    <a:pt x="285" y="27"/>
                    <a:pt x="286" y="28"/>
                  </a:cubicBezTo>
                  <a:cubicBezTo>
                    <a:pt x="290" y="29"/>
                    <a:pt x="296" y="29"/>
                    <a:pt x="295" y="23"/>
                  </a:cubicBezTo>
                  <a:cubicBezTo>
                    <a:pt x="295" y="22"/>
                    <a:pt x="297" y="22"/>
                    <a:pt x="297" y="22"/>
                  </a:cubicBezTo>
                  <a:cubicBezTo>
                    <a:pt x="297" y="22"/>
                    <a:pt x="297" y="20"/>
                    <a:pt x="297" y="20"/>
                  </a:cubicBezTo>
                  <a:cubicBezTo>
                    <a:pt x="297" y="20"/>
                    <a:pt x="298" y="20"/>
                    <a:pt x="298" y="20"/>
                  </a:cubicBezTo>
                  <a:cubicBezTo>
                    <a:pt x="298" y="20"/>
                    <a:pt x="298" y="20"/>
                    <a:pt x="298" y="20"/>
                  </a:cubicBezTo>
                  <a:cubicBezTo>
                    <a:pt x="307" y="24"/>
                    <a:pt x="309" y="29"/>
                    <a:pt x="316" y="32"/>
                  </a:cubicBezTo>
                  <a:cubicBezTo>
                    <a:pt x="317" y="31"/>
                    <a:pt x="319" y="30"/>
                    <a:pt x="319" y="31"/>
                  </a:cubicBezTo>
                  <a:cubicBezTo>
                    <a:pt x="322" y="28"/>
                    <a:pt x="328" y="30"/>
                    <a:pt x="329" y="31"/>
                  </a:cubicBezTo>
                  <a:cubicBezTo>
                    <a:pt x="330" y="31"/>
                    <a:pt x="331" y="33"/>
                    <a:pt x="331" y="33"/>
                  </a:cubicBezTo>
                  <a:cubicBezTo>
                    <a:pt x="332" y="38"/>
                    <a:pt x="354" y="27"/>
                    <a:pt x="349" y="34"/>
                  </a:cubicBezTo>
                  <a:cubicBezTo>
                    <a:pt x="351" y="34"/>
                    <a:pt x="352" y="35"/>
                    <a:pt x="354" y="36"/>
                  </a:cubicBezTo>
                  <a:cubicBezTo>
                    <a:pt x="354" y="34"/>
                    <a:pt x="349" y="29"/>
                    <a:pt x="351" y="29"/>
                  </a:cubicBezTo>
                  <a:cubicBezTo>
                    <a:pt x="351" y="29"/>
                    <a:pt x="353" y="29"/>
                    <a:pt x="353" y="29"/>
                  </a:cubicBezTo>
                  <a:cubicBezTo>
                    <a:pt x="359" y="28"/>
                    <a:pt x="363" y="27"/>
                    <a:pt x="369" y="28"/>
                  </a:cubicBezTo>
                  <a:cubicBezTo>
                    <a:pt x="376" y="28"/>
                    <a:pt x="381" y="31"/>
                    <a:pt x="388" y="31"/>
                  </a:cubicBezTo>
                  <a:cubicBezTo>
                    <a:pt x="391" y="30"/>
                    <a:pt x="396" y="34"/>
                    <a:pt x="398" y="33"/>
                  </a:cubicBezTo>
                  <a:cubicBezTo>
                    <a:pt x="400" y="31"/>
                    <a:pt x="408" y="30"/>
                    <a:pt x="412" y="31"/>
                  </a:cubicBezTo>
                  <a:cubicBezTo>
                    <a:pt x="413" y="32"/>
                    <a:pt x="414" y="32"/>
                    <a:pt x="414" y="33"/>
                  </a:cubicBezTo>
                  <a:cubicBezTo>
                    <a:pt x="414" y="34"/>
                    <a:pt x="414" y="35"/>
                    <a:pt x="414" y="36"/>
                  </a:cubicBezTo>
                  <a:cubicBezTo>
                    <a:pt x="413" y="38"/>
                    <a:pt x="411" y="36"/>
                    <a:pt x="412" y="39"/>
                  </a:cubicBezTo>
                  <a:close/>
                  <a:moveTo>
                    <a:pt x="72" y="90"/>
                  </a:moveTo>
                  <a:cubicBezTo>
                    <a:pt x="75" y="92"/>
                    <a:pt x="82" y="90"/>
                    <a:pt x="85" y="89"/>
                  </a:cubicBezTo>
                  <a:cubicBezTo>
                    <a:pt x="85" y="89"/>
                    <a:pt x="92" y="89"/>
                    <a:pt x="92" y="89"/>
                  </a:cubicBezTo>
                  <a:cubicBezTo>
                    <a:pt x="94" y="89"/>
                    <a:pt x="90" y="78"/>
                    <a:pt x="97" y="83"/>
                  </a:cubicBezTo>
                  <a:cubicBezTo>
                    <a:pt x="99" y="85"/>
                    <a:pt x="99" y="78"/>
                    <a:pt x="96" y="79"/>
                  </a:cubicBezTo>
                  <a:cubicBezTo>
                    <a:pt x="96" y="74"/>
                    <a:pt x="107" y="79"/>
                    <a:pt x="107" y="76"/>
                  </a:cubicBezTo>
                  <a:cubicBezTo>
                    <a:pt x="101" y="75"/>
                    <a:pt x="94" y="79"/>
                    <a:pt x="91" y="71"/>
                  </a:cubicBezTo>
                  <a:cubicBezTo>
                    <a:pt x="89" y="65"/>
                    <a:pt x="99" y="66"/>
                    <a:pt x="96" y="61"/>
                  </a:cubicBezTo>
                  <a:cubicBezTo>
                    <a:pt x="96" y="62"/>
                    <a:pt x="80" y="71"/>
                    <a:pt x="85" y="74"/>
                  </a:cubicBezTo>
                  <a:cubicBezTo>
                    <a:pt x="91" y="77"/>
                    <a:pt x="81" y="85"/>
                    <a:pt x="78" y="88"/>
                  </a:cubicBezTo>
                  <a:cubicBezTo>
                    <a:pt x="78" y="88"/>
                    <a:pt x="78" y="88"/>
                    <a:pt x="78" y="88"/>
                  </a:cubicBezTo>
                  <a:cubicBezTo>
                    <a:pt x="78" y="88"/>
                    <a:pt x="78" y="88"/>
                    <a:pt x="78" y="88"/>
                  </a:cubicBezTo>
                  <a:cubicBezTo>
                    <a:pt x="77" y="89"/>
                    <a:pt x="76" y="88"/>
                    <a:pt x="75" y="87"/>
                  </a:cubicBezTo>
                  <a:cubicBezTo>
                    <a:pt x="74" y="89"/>
                    <a:pt x="75" y="89"/>
                    <a:pt x="72" y="90"/>
                  </a:cubicBezTo>
                  <a:close/>
                  <a:moveTo>
                    <a:pt x="66" y="105"/>
                  </a:moveTo>
                  <a:cubicBezTo>
                    <a:pt x="65" y="105"/>
                    <a:pt x="65" y="106"/>
                    <a:pt x="66" y="105"/>
                  </a:cubicBezTo>
                  <a:close/>
                  <a:moveTo>
                    <a:pt x="80" y="207"/>
                  </a:moveTo>
                  <a:cubicBezTo>
                    <a:pt x="80" y="208"/>
                    <a:pt x="80" y="209"/>
                    <a:pt x="80" y="210"/>
                  </a:cubicBezTo>
                  <a:cubicBezTo>
                    <a:pt x="81" y="209"/>
                    <a:pt x="82" y="208"/>
                    <a:pt x="80" y="207"/>
                  </a:cubicBezTo>
                  <a:close/>
                  <a:moveTo>
                    <a:pt x="127" y="248"/>
                  </a:moveTo>
                  <a:cubicBezTo>
                    <a:pt x="127" y="245"/>
                    <a:pt x="130" y="244"/>
                    <a:pt x="129" y="242"/>
                  </a:cubicBezTo>
                  <a:cubicBezTo>
                    <a:pt x="124" y="241"/>
                    <a:pt x="121" y="247"/>
                    <a:pt x="127" y="248"/>
                  </a:cubicBezTo>
                  <a:close/>
                  <a:moveTo>
                    <a:pt x="130" y="145"/>
                  </a:moveTo>
                  <a:cubicBezTo>
                    <a:pt x="128" y="136"/>
                    <a:pt x="125" y="145"/>
                    <a:pt x="120" y="140"/>
                  </a:cubicBezTo>
                  <a:cubicBezTo>
                    <a:pt x="118" y="138"/>
                    <a:pt x="114" y="143"/>
                    <a:pt x="111" y="139"/>
                  </a:cubicBezTo>
                  <a:cubicBezTo>
                    <a:pt x="111" y="140"/>
                    <a:pt x="113" y="140"/>
                    <a:pt x="111" y="141"/>
                  </a:cubicBezTo>
                  <a:cubicBezTo>
                    <a:pt x="109" y="140"/>
                    <a:pt x="107" y="134"/>
                    <a:pt x="108" y="133"/>
                  </a:cubicBezTo>
                  <a:cubicBezTo>
                    <a:pt x="107" y="134"/>
                    <a:pt x="106" y="128"/>
                    <a:pt x="106" y="128"/>
                  </a:cubicBezTo>
                  <a:cubicBezTo>
                    <a:pt x="106" y="128"/>
                    <a:pt x="100" y="126"/>
                    <a:pt x="102" y="129"/>
                  </a:cubicBezTo>
                  <a:cubicBezTo>
                    <a:pt x="101" y="131"/>
                    <a:pt x="99" y="128"/>
                    <a:pt x="98" y="129"/>
                  </a:cubicBezTo>
                  <a:cubicBezTo>
                    <a:pt x="98" y="131"/>
                    <a:pt x="100" y="133"/>
                    <a:pt x="103" y="135"/>
                  </a:cubicBezTo>
                  <a:cubicBezTo>
                    <a:pt x="102" y="135"/>
                    <a:pt x="101" y="136"/>
                    <a:pt x="100" y="138"/>
                  </a:cubicBezTo>
                  <a:cubicBezTo>
                    <a:pt x="100" y="138"/>
                    <a:pt x="100" y="139"/>
                    <a:pt x="100" y="139"/>
                  </a:cubicBezTo>
                  <a:cubicBezTo>
                    <a:pt x="96" y="142"/>
                    <a:pt x="92" y="131"/>
                    <a:pt x="91" y="129"/>
                  </a:cubicBezTo>
                  <a:cubicBezTo>
                    <a:pt x="91" y="128"/>
                    <a:pt x="91" y="128"/>
                    <a:pt x="91" y="128"/>
                  </a:cubicBezTo>
                  <a:cubicBezTo>
                    <a:pt x="88" y="123"/>
                    <a:pt x="87" y="123"/>
                    <a:pt x="82" y="119"/>
                  </a:cubicBezTo>
                  <a:cubicBezTo>
                    <a:pt x="81" y="118"/>
                    <a:pt x="79" y="117"/>
                    <a:pt x="78" y="115"/>
                  </a:cubicBezTo>
                  <a:cubicBezTo>
                    <a:pt x="78" y="115"/>
                    <a:pt x="78" y="115"/>
                    <a:pt x="78" y="115"/>
                  </a:cubicBezTo>
                  <a:cubicBezTo>
                    <a:pt x="78" y="115"/>
                    <a:pt x="78" y="114"/>
                    <a:pt x="78" y="114"/>
                  </a:cubicBezTo>
                  <a:cubicBezTo>
                    <a:pt x="77" y="114"/>
                    <a:pt x="77" y="114"/>
                    <a:pt x="77" y="114"/>
                  </a:cubicBezTo>
                  <a:cubicBezTo>
                    <a:pt x="69" y="115"/>
                    <a:pt x="87" y="128"/>
                    <a:pt x="88" y="130"/>
                  </a:cubicBezTo>
                  <a:cubicBezTo>
                    <a:pt x="81" y="125"/>
                    <a:pt x="88" y="137"/>
                    <a:pt x="83" y="135"/>
                  </a:cubicBezTo>
                  <a:cubicBezTo>
                    <a:pt x="84" y="136"/>
                    <a:pt x="74" y="144"/>
                    <a:pt x="75" y="136"/>
                  </a:cubicBezTo>
                  <a:cubicBezTo>
                    <a:pt x="76" y="131"/>
                    <a:pt x="86" y="139"/>
                    <a:pt x="81" y="129"/>
                  </a:cubicBezTo>
                  <a:cubicBezTo>
                    <a:pt x="80" y="127"/>
                    <a:pt x="67" y="117"/>
                    <a:pt x="66" y="118"/>
                  </a:cubicBezTo>
                  <a:cubicBezTo>
                    <a:pt x="63" y="122"/>
                    <a:pt x="60" y="120"/>
                    <a:pt x="57" y="121"/>
                  </a:cubicBezTo>
                  <a:cubicBezTo>
                    <a:pt x="53" y="121"/>
                    <a:pt x="56" y="125"/>
                    <a:pt x="52" y="126"/>
                  </a:cubicBezTo>
                  <a:cubicBezTo>
                    <a:pt x="47" y="129"/>
                    <a:pt x="49" y="132"/>
                    <a:pt x="45" y="135"/>
                  </a:cubicBezTo>
                  <a:cubicBezTo>
                    <a:pt x="42" y="139"/>
                    <a:pt x="39" y="138"/>
                    <a:pt x="35" y="140"/>
                  </a:cubicBezTo>
                  <a:cubicBezTo>
                    <a:pt x="35" y="140"/>
                    <a:pt x="35" y="140"/>
                    <a:pt x="35" y="140"/>
                  </a:cubicBezTo>
                  <a:cubicBezTo>
                    <a:pt x="35" y="140"/>
                    <a:pt x="35" y="140"/>
                    <a:pt x="35" y="140"/>
                  </a:cubicBezTo>
                  <a:cubicBezTo>
                    <a:pt x="32" y="142"/>
                    <a:pt x="40" y="142"/>
                    <a:pt x="42" y="143"/>
                  </a:cubicBezTo>
                  <a:cubicBezTo>
                    <a:pt x="44" y="138"/>
                    <a:pt x="55" y="138"/>
                    <a:pt x="59" y="138"/>
                  </a:cubicBezTo>
                  <a:cubicBezTo>
                    <a:pt x="63" y="138"/>
                    <a:pt x="69" y="137"/>
                    <a:pt x="72" y="138"/>
                  </a:cubicBezTo>
                  <a:cubicBezTo>
                    <a:pt x="73" y="139"/>
                    <a:pt x="71" y="145"/>
                    <a:pt x="70" y="146"/>
                  </a:cubicBezTo>
                  <a:cubicBezTo>
                    <a:pt x="71" y="149"/>
                    <a:pt x="78" y="150"/>
                    <a:pt x="82" y="151"/>
                  </a:cubicBezTo>
                  <a:cubicBezTo>
                    <a:pt x="84" y="152"/>
                    <a:pt x="87" y="156"/>
                    <a:pt x="91" y="157"/>
                  </a:cubicBezTo>
                  <a:cubicBezTo>
                    <a:pt x="91" y="157"/>
                    <a:pt x="98" y="144"/>
                    <a:pt x="100" y="150"/>
                  </a:cubicBezTo>
                  <a:cubicBezTo>
                    <a:pt x="102" y="154"/>
                    <a:pt x="111" y="153"/>
                    <a:pt x="115" y="155"/>
                  </a:cubicBezTo>
                  <a:cubicBezTo>
                    <a:pt x="115" y="155"/>
                    <a:pt x="116" y="155"/>
                    <a:pt x="118" y="155"/>
                  </a:cubicBezTo>
                  <a:cubicBezTo>
                    <a:pt x="122" y="154"/>
                    <a:pt x="127" y="153"/>
                    <a:pt x="128" y="152"/>
                  </a:cubicBezTo>
                  <a:cubicBezTo>
                    <a:pt x="127" y="152"/>
                    <a:pt x="131" y="144"/>
                    <a:pt x="130" y="145"/>
                  </a:cubicBezTo>
                  <a:close/>
                  <a:moveTo>
                    <a:pt x="137" y="120"/>
                  </a:moveTo>
                  <a:cubicBezTo>
                    <a:pt x="136" y="120"/>
                    <a:pt x="136" y="120"/>
                    <a:pt x="136" y="120"/>
                  </a:cubicBezTo>
                  <a:cubicBezTo>
                    <a:pt x="136" y="120"/>
                    <a:pt x="136" y="120"/>
                    <a:pt x="136" y="120"/>
                  </a:cubicBezTo>
                  <a:cubicBezTo>
                    <a:pt x="136" y="120"/>
                    <a:pt x="136" y="120"/>
                    <a:pt x="136" y="120"/>
                  </a:cubicBezTo>
                  <a:cubicBezTo>
                    <a:pt x="132" y="118"/>
                    <a:pt x="126" y="114"/>
                    <a:pt x="132" y="110"/>
                  </a:cubicBezTo>
                  <a:cubicBezTo>
                    <a:pt x="132" y="110"/>
                    <a:pt x="131" y="110"/>
                    <a:pt x="131" y="110"/>
                  </a:cubicBezTo>
                  <a:cubicBezTo>
                    <a:pt x="131" y="110"/>
                    <a:pt x="126" y="112"/>
                    <a:pt x="125" y="113"/>
                  </a:cubicBezTo>
                  <a:cubicBezTo>
                    <a:pt x="123" y="116"/>
                    <a:pt x="127" y="114"/>
                    <a:pt x="128" y="115"/>
                  </a:cubicBezTo>
                  <a:cubicBezTo>
                    <a:pt x="129" y="121"/>
                    <a:pt x="120" y="115"/>
                    <a:pt x="120" y="115"/>
                  </a:cubicBezTo>
                  <a:cubicBezTo>
                    <a:pt x="120" y="114"/>
                    <a:pt x="121" y="114"/>
                    <a:pt x="121" y="113"/>
                  </a:cubicBezTo>
                  <a:cubicBezTo>
                    <a:pt x="116" y="108"/>
                    <a:pt x="107" y="121"/>
                    <a:pt x="110" y="124"/>
                  </a:cubicBezTo>
                  <a:cubicBezTo>
                    <a:pt x="112" y="129"/>
                    <a:pt x="119" y="125"/>
                    <a:pt x="122" y="124"/>
                  </a:cubicBezTo>
                  <a:cubicBezTo>
                    <a:pt x="126" y="123"/>
                    <a:pt x="128" y="126"/>
                    <a:pt x="133" y="127"/>
                  </a:cubicBezTo>
                  <a:cubicBezTo>
                    <a:pt x="140" y="128"/>
                    <a:pt x="144" y="120"/>
                    <a:pt x="137" y="120"/>
                  </a:cubicBezTo>
                  <a:close/>
                  <a:moveTo>
                    <a:pt x="171" y="137"/>
                  </a:moveTo>
                  <a:cubicBezTo>
                    <a:pt x="168" y="136"/>
                    <a:pt x="168" y="127"/>
                    <a:pt x="166" y="126"/>
                  </a:cubicBezTo>
                  <a:cubicBezTo>
                    <a:pt x="164" y="122"/>
                    <a:pt x="157" y="119"/>
                    <a:pt x="160" y="116"/>
                  </a:cubicBezTo>
                  <a:cubicBezTo>
                    <a:pt x="162" y="114"/>
                    <a:pt x="163" y="114"/>
                    <a:pt x="165" y="115"/>
                  </a:cubicBezTo>
                  <a:cubicBezTo>
                    <a:pt x="165" y="108"/>
                    <a:pt x="153" y="111"/>
                    <a:pt x="153" y="116"/>
                  </a:cubicBezTo>
                  <a:cubicBezTo>
                    <a:pt x="152" y="119"/>
                    <a:pt x="158" y="128"/>
                    <a:pt x="161" y="129"/>
                  </a:cubicBezTo>
                  <a:cubicBezTo>
                    <a:pt x="154" y="130"/>
                    <a:pt x="163" y="137"/>
                    <a:pt x="165" y="138"/>
                  </a:cubicBezTo>
                  <a:cubicBezTo>
                    <a:pt x="165" y="138"/>
                    <a:pt x="166" y="138"/>
                    <a:pt x="166" y="138"/>
                  </a:cubicBezTo>
                  <a:cubicBezTo>
                    <a:pt x="166" y="138"/>
                    <a:pt x="166" y="138"/>
                    <a:pt x="166" y="138"/>
                  </a:cubicBezTo>
                  <a:cubicBezTo>
                    <a:pt x="166" y="138"/>
                    <a:pt x="166" y="138"/>
                    <a:pt x="166" y="138"/>
                  </a:cubicBezTo>
                  <a:cubicBezTo>
                    <a:pt x="168" y="139"/>
                    <a:pt x="169" y="138"/>
                    <a:pt x="171" y="137"/>
                  </a:cubicBezTo>
                  <a:close/>
                  <a:moveTo>
                    <a:pt x="35" y="140"/>
                  </a:moveTo>
                  <a:cubicBezTo>
                    <a:pt x="35" y="140"/>
                    <a:pt x="35" y="140"/>
                    <a:pt x="35" y="140"/>
                  </a:cubicBezTo>
                  <a:cubicBezTo>
                    <a:pt x="35" y="140"/>
                    <a:pt x="35" y="140"/>
                    <a:pt x="35" y="140"/>
                  </a:cubicBezTo>
                  <a:cubicBezTo>
                    <a:pt x="35" y="140"/>
                    <a:pt x="35" y="140"/>
                    <a:pt x="35" y="140"/>
                  </a:cubicBezTo>
                  <a:close/>
                  <a:moveTo>
                    <a:pt x="166" y="138"/>
                  </a:moveTo>
                  <a:cubicBezTo>
                    <a:pt x="166" y="138"/>
                    <a:pt x="166" y="138"/>
                    <a:pt x="166" y="138"/>
                  </a:cubicBezTo>
                  <a:cubicBezTo>
                    <a:pt x="166" y="138"/>
                    <a:pt x="166" y="138"/>
                    <a:pt x="166" y="138"/>
                  </a:cubicBezTo>
                  <a:cubicBezTo>
                    <a:pt x="166" y="138"/>
                    <a:pt x="166" y="138"/>
                    <a:pt x="166" y="138"/>
                  </a:cubicBezTo>
                  <a:close/>
                  <a:moveTo>
                    <a:pt x="127" y="248"/>
                  </a:moveTo>
                  <a:cubicBezTo>
                    <a:pt x="127" y="246"/>
                    <a:pt x="126" y="248"/>
                    <a:pt x="127" y="248"/>
                  </a:cubicBezTo>
                  <a:close/>
                  <a:moveTo>
                    <a:pt x="105" y="137"/>
                  </a:moveTo>
                  <a:cubicBezTo>
                    <a:pt x="105" y="136"/>
                    <a:pt x="104" y="136"/>
                    <a:pt x="104" y="135"/>
                  </a:cubicBezTo>
                  <a:cubicBezTo>
                    <a:pt x="104" y="136"/>
                    <a:pt x="104" y="136"/>
                    <a:pt x="104" y="137"/>
                  </a:cubicBezTo>
                  <a:cubicBezTo>
                    <a:pt x="104" y="137"/>
                    <a:pt x="105" y="137"/>
                    <a:pt x="105" y="137"/>
                  </a:cubicBezTo>
                  <a:close/>
                  <a:moveTo>
                    <a:pt x="103" y="135"/>
                  </a:moveTo>
                  <a:cubicBezTo>
                    <a:pt x="103" y="135"/>
                    <a:pt x="103" y="135"/>
                    <a:pt x="104" y="135"/>
                  </a:cubicBezTo>
                  <a:cubicBezTo>
                    <a:pt x="103" y="135"/>
                    <a:pt x="103" y="135"/>
                    <a:pt x="103" y="135"/>
                  </a:cubicBezTo>
                  <a:close/>
                  <a:moveTo>
                    <a:pt x="78" y="88"/>
                  </a:moveTo>
                  <a:cubicBezTo>
                    <a:pt x="78" y="88"/>
                    <a:pt x="78" y="88"/>
                    <a:pt x="78" y="88"/>
                  </a:cubicBezTo>
                  <a:cubicBezTo>
                    <a:pt x="77" y="88"/>
                    <a:pt x="78" y="88"/>
                    <a:pt x="78" y="88"/>
                  </a:cubicBezTo>
                  <a:close/>
                  <a:moveTo>
                    <a:pt x="414" y="43"/>
                  </a:moveTo>
                  <a:cubicBezTo>
                    <a:pt x="414" y="43"/>
                    <a:pt x="414" y="43"/>
                    <a:pt x="414" y="43"/>
                  </a:cubicBezTo>
                  <a:cubicBezTo>
                    <a:pt x="414" y="43"/>
                    <a:pt x="414" y="43"/>
                    <a:pt x="414" y="43"/>
                  </a:cubicBezTo>
                  <a:close/>
                  <a:moveTo>
                    <a:pt x="113" y="59"/>
                  </a:moveTo>
                  <a:cubicBezTo>
                    <a:pt x="113" y="59"/>
                    <a:pt x="114" y="59"/>
                    <a:pt x="113" y="59"/>
                  </a:cubicBezTo>
                  <a:close/>
                  <a:moveTo>
                    <a:pt x="167" y="277"/>
                  </a:moveTo>
                  <a:cubicBezTo>
                    <a:pt x="168" y="277"/>
                    <a:pt x="166" y="274"/>
                    <a:pt x="166" y="275"/>
                  </a:cubicBezTo>
                  <a:cubicBezTo>
                    <a:pt x="166" y="275"/>
                    <a:pt x="166" y="275"/>
                    <a:pt x="166" y="275"/>
                  </a:cubicBezTo>
                  <a:cubicBezTo>
                    <a:pt x="163" y="277"/>
                    <a:pt x="163" y="282"/>
                    <a:pt x="160" y="284"/>
                  </a:cubicBezTo>
                  <a:cubicBezTo>
                    <a:pt x="155" y="287"/>
                    <a:pt x="150" y="289"/>
                    <a:pt x="153" y="296"/>
                  </a:cubicBezTo>
                  <a:cubicBezTo>
                    <a:pt x="152" y="295"/>
                    <a:pt x="153" y="298"/>
                    <a:pt x="153" y="298"/>
                  </a:cubicBezTo>
                  <a:cubicBezTo>
                    <a:pt x="152" y="299"/>
                    <a:pt x="151" y="302"/>
                    <a:pt x="150" y="303"/>
                  </a:cubicBezTo>
                  <a:cubicBezTo>
                    <a:pt x="150" y="304"/>
                    <a:pt x="150" y="310"/>
                    <a:pt x="151" y="311"/>
                  </a:cubicBezTo>
                  <a:cubicBezTo>
                    <a:pt x="158" y="319"/>
                    <a:pt x="159" y="307"/>
                    <a:pt x="162" y="304"/>
                  </a:cubicBezTo>
                  <a:cubicBezTo>
                    <a:pt x="163" y="303"/>
                    <a:pt x="169" y="285"/>
                    <a:pt x="169" y="284"/>
                  </a:cubicBezTo>
                  <a:cubicBezTo>
                    <a:pt x="169" y="284"/>
                    <a:pt x="169" y="284"/>
                    <a:pt x="169" y="284"/>
                  </a:cubicBezTo>
                  <a:cubicBezTo>
                    <a:pt x="168" y="283"/>
                    <a:pt x="168" y="279"/>
                    <a:pt x="167" y="277"/>
                  </a:cubicBezTo>
                  <a:close/>
                  <a:moveTo>
                    <a:pt x="154" y="287"/>
                  </a:moveTo>
                  <a:cubicBezTo>
                    <a:pt x="154" y="287"/>
                    <a:pt x="154" y="287"/>
                    <a:pt x="154" y="287"/>
                  </a:cubicBezTo>
                  <a:close/>
                  <a:moveTo>
                    <a:pt x="332" y="253"/>
                  </a:moveTo>
                  <a:cubicBezTo>
                    <a:pt x="333" y="253"/>
                    <a:pt x="334" y="246"/>
                    <a:pt x="335" y="245"/>
                  </a:cubicBezTo>
                  <a:cubicBezTo>
                    <a:pt x="337" y="240"/>
                    <a:pt x="335" y="242"/>
                    <a:pt x="339" y="239"/>
                  </a:cubicBezTo>
                  <a:cubicBezTo>
                    <a:pt x="340" y="239"/>
                    <a:pt x="337" y="237"/>
                    <a:pt x="337" y="236"/>
                  </a:cubicBezTo>
                  <a:cubicBezTo>
                    <a:pt x="337" y="234"/>
                    <a:pt x="337" y="226"/>
                    <a:pt x="339" y="226"/>
                  </a:cubicBezTo>
                  <a:cubicBezTo>
                    <a:pt x="336" y="224"/>
                    <a:pt x="333" y="220"/>
                    <a:pt x="331" y="225"/>
                  </a:cubicBezTo>
                  <a:cubicBezTo>
                    <a:pt x="329" y="229"/>
                    <a:pt x="319" y="237"/>
                    <a:pt x="316" y="236"/>
                  </a:cubicBezTo>
                  <a:cubicBezTo>
                    <a:pt x="315" y="236"/>
                    <a:pt x="315" y="237"/>
                    <a:pt x="315" y="237"/>
                  </a:cubicBezTo>
                  <a:cubicBezTo>
                    <a:pt x="314" y="241"/>
                    <a:pt x="315" y="247"/>
                    <a:pt x="317" y="250"/>
                  </a:cubicBezTo>
                  <a:cubicBezTo>
                    <a:pt x="321" y="252"/>
                    <a:pt x="327" y="252"/>
                    <a:pt x="331" y="252"/>
                  </a:cubicBezTo>
                  <a:cubicBezTo>
                    <a:pt x="331" y="252"/>
                    <a:pt x="332" y="253"/>
                    <a:pt x="332" y="253"/>
                  </a:cubicBezTo>
                  <a:close/>
                  <a:moveTo>
                    <a:pt x="316" y="236"/>
                  </a:moveTo>
                  <a:cubicBezTo>
                    <a:pt x="316" y="236"/>
                    <a:pt x="316" y="236"/>
                    <a:pt x="316" y="236"/>
                  </a:cubicBezTo>
                  <a:cubicBezTo>
                    <a:pt x="318" y="235"/>
                    <a:pt x="321" y="234"/>
                    <a:pt x="316" y="236"/>
                  </a:cubicBezTo>
                  <a:close/>
                  <a:moveTo>
                    <a:pt x="317" y="250"/>
                  </a:moveTo>
                  <a:cubicBezTo>
                    <a:pt x="317" y="250"/>
                    <a:pt x="317" y="250"/>
                    <a:pt x="317" y="250"/>
                  </a:cubicBezTo>
                  <a:close/>
                  <a:moveTo>
                    <a:pt x="306" y="258"/>
                  </a:moveTo>
                  <a:cubicBezTo>
                    <a:pt x="306" y="258"/>
                    <a:pt x="307" y="251"/>
                    <a:pt x="307" y="250"/>
                  </a:cubicBezTo>
                  <a:cubicBezTo>
                    <a:pt x="308" y="250"/>
                    <a:pt x="308" y="250"/>
                    <a:pt x="309" y="250"/>
                  </a:cubicBezTo>
                  <a:cubicBezTo>
                    <a:pt x="309" y="250"/>
                    <a:pt x="305" y="241"/>
                    <a:pt x="306" y="249"/>
                  </a:cubicBezTo>
                  <a:cubicBezTo>
                    <a:pt x="305" y="246"/>
                    <a:pt x="287" y="223"/>
                    <a:pt x="280" y="226"/>
                  </a:cubicBezTo>
                  <a:cubicBezTo>
                    <a:pt x="279" y="226"/>
                    <a:pt x="287" y="236"/>
                    <a:pt x="288" y="236"/>
                  </a:cubicBezTo>
                  <a:cubicBezTo>
                    <a:pt x="289" y="238"/>
                    <a:pt x="294" y="251"/>
                    <a:pt x="297" y="252"/>
                  </a:cubicBezTo>
                  <a:cubicBezTo>
                    <a:pt x="299" y="255"/>
                    <a:pt x="303" y="256"/>
                    <a:pt x="306" y="258"/>
                  </a:cubicBezTo>
                  <a:close/>
                  <a:moveTo>
                    <a:pt x="373" y="253"/>
                  </a:moveTo>
                  <a:cubicBezTo>
                    <a:pt x="373" y="253"/>
                    <a:pt x="373" y="253"/>
                    <a:pt x="373" y="253"/>
                  </a:cubicBezTo>
                  <a:close/>
                  <a:moveTo>
                    <a:pt x="384" y="265"/>
                  </a:moveTo>
                  <a:cubicBezTo>
                    <a:pt x="384" y="265"/>
                    <a:pt x="384" y="265"/>
                    <a:pt x="384" y="265"/>
                  </a:cubicBezTo>
                  <a:cubicBezTo>
                    <a:pt x="384" y="265"/>
                    <a:pt x="384" y="265"/>
                    <a:pt x="384" y="265"/>
                  </a:cubicBezTo>
                  <a:close/>
                  <a:moveTo>
                    <a:pt x="416" y="271"/>
                  </a:moveTo>
                  <a:cubicBezTo>
                    <a:pt x="415" y="269"/>
                    <a:pt x="413" y="267"/>
                    <a:pt x="411" y="267"/>
                  </a:cubicBezTo>
                  <a:cubicBezTo>
                    <a:pt x="411" y="267"/>
                    <a:pt x="408" y="261"/>
                    <a:pt x="408" y="261"/>
                  </a:cubicBezTo>
                  <a:cubicBezTo>
                    <a:pt x="408" y="258"/>
                    <a:pt x="410" y="261"/>
                    <a:pt x="408" y="258"/>
                  </a:cubicBezTo>
                  <a:cubicBezTo>
                    <a:pt x="407" y="257"/>
                    <a:pt x="404" y="253"/>
                    <a:pt x="403" y="253"/>
                  </a:cubicBezTo>
                  <a:cubicBezTo>
                    <a:pt x="400" y="252"/>
                    <a:pt x="395" y="251"/>
                    <a:pt x="393" y="249"/>
                  </a:cubicBezTo>
                  <a:cubicBezTo>
                    <a:pt x="389" y="248"/>
                    <a:pt x="386" y="244"/>
                    <a:pt x="383" y="248"/>
                  </a:cubicBezTo>
                  <a:cubicBezTo>
                    <a:pt x="378" y="249"/>
                    <a:pt x="377" y="252"/>
                    <a:pt x="377" y="244"/>
                  </a:cubicBezTo>
                  <a:cubicBezTo>
                    <a:pt x="374" y="241"/>
                    <a:pt x="370" y="245"/>
                    <a:pt x="368" y="244"/>
                  </a:cubicBezTo>
                  <a:cubicBezTo>
                    <a:pt x="367" y="245"/>
                    <a:pt x="373" y="248"/>
                    <a:pt x="374" y="248"/>
                  </a:cubicBezTo>
                  <a:cubicBezTo>
                    <a:pt x="372" y="250"/>
                    <a:pt x="371" y="249"/>
                    <a:pt x="373" y="253"/>
                  </a:cubicBezTo>
                  <a:cubicBezTo>
                    <a:pt x="374" y="254"/>
                    <a:pt x="375" y="253"/>
                    <a:pt x="375" y="252"/>
                  </a:cubicBezTo>
                  <a:cubicBezTo>
                    <a:pt x="378" y="254"/>
                    <a:pt x="382" y="254"/>
                    <a:pt x="385" y="256"/>
                  </a:cubicBezTo>
                  <a:cubicBezTo>
                    <a:pt x="385" y="256"/>
                    <a:pt x="385" y="257"/>
                    <a:pt x="385" y="257"/>
                  </a:cubicBezTo>
                  <a:cubicBezTo>
                    <a:pt x="389" y="257"/>
                    <a:pt x="385" y="264"/>
                    <a:pt x="384" y="265"/>
                  </a:cubicBezTo>
                  <a:cubicBezTo>
                    <a:pt x="386" y="265"/>
                    <a:pt x="392" y="267"/>
                    <a:pt x="392" y="267"/>
                  </a:cubicBezTo>
                  <a:cubicBezTo>
                    <a:pt x="391" y="270"/>
                    <a:pt x="404" y="264"/>
                    <a:pt x="402" y="264"/>
                  </a:cubicBezTo>
                  <a:cubicBezTo>
                    <a:pt x="406" y="264"/>
                    <a:pt x="405" y="267"/>
                    <a:pt x="408" y="269"/>
                  </a:cubicBezTo>
                  <a:cubicBezTo>
                    <a:pt x="409" y="271"/>
                    <a:pt x="416" y="271"/>
                    <a:pt x="416" y="271"/>
                  </a:cubicBezTo>
                  <a:cubicBezTo>
                    <a:pt x="416" y="271"/>
                    <a:pt x="416" y="271"/>
                    <a:pt x="416" y="271"/>
                  </a:cubicBezTo>
                  <a:close/>
                  <a:moveTo>
                    <a:pt x="45" y="86"/>
                  </a:moveTo>
                  <a:cubicBezTo>
                    <a:pt x="45" y="87"/>
                    <a:pt x="45" y="87"/>
                    <a:pt x="45" y="87"/>
                  </a:cubicBezTo>
                  <a:cubicBezTo>
                    <a:pt x="45" y="86"/>
                    <a:pt x="44" y="86"/>
                    <a:pt x="43" y="86"/>
                  </a:cubicBezTo>
                  <a:cubicBezTo>
                    <a:pt x="44" y="85"/>
                    <a:pt x="45" y="83"/>
                    <a:pt x="46" y="82"/>
                  </a:cubicBezTo>
                  <a:cubicBezTo>
                    <a:pt x="45" y="81"/>
                    <a:pt x="42" y="82"/>
                    <a:pt x="42" y="81"/>
                  </a:cubicBezTo>
                  <a:cubicBezTo>
                    <a:pt x="42" y="80"/>
                    <a:pt x="44" y="79"/>
                    <a:pt x="44" y="78"/>
                  </a:cubicBezTo>
                  <a:cubicBezTo>
                    <a:pt x="43" y="77"/>
                    <a:pt x="38" y="80"/>
                    <a:pt x="37" y="82"/>
                  </a:cubicBezTo>
                  <a:cubicBezTo>
                    <a:pt x="37" y="82"/>
                    <a:pt x="37" y="82"/>
                    <a:pt x="37" y="82"/>
                  </a:cubicBezTo>
                  <a:cubicBezTo>
                    <a:pt x="37" y="81"/>
                    <a:pt x="36" y="81"/>
                    <a:pt x="36" y="82"/>
                  </a:cubicBezTo>
                  <a:cubicBezTo>
                    <a:pt x="37" y="84"/>
                    <a:pt x="36" y="86"/>
                    <a:pt x="36" y="87"/>
                  </a:cubicBezTo>
                  <a:cubicBezTo>
                    <a:pt x="36" y="87"/>
                    <a:pt x="38" y="88"/>
                    <a:pt x="39" y="88"/>
                  </a:cubicBezTo>
                  <a:cubicBezTo>
                    <a:pt x="37" y="89"/>
                    <a:pt x="44" y="93"/>
                    <a:pt x="41" y="93"/>
                  </a:cubicBezTo>
                  <a:cubicBezTo>
                    <a:pt x="38" y="93"/>
                    <a:pt x="40" y="95"/>
                    <a:pt x="38" y="96"/>
                  </a:cubicBezTo>
                  <a:cubicBezTo>
                    <a:pt x="36" y="98"/>
                    <a:pt x="38" y="98"/>
                    <a:pt x="40" y="98"/>
                  </a:cubicBezTo>
                  <a:cubicBezTo>
                    <a:pt x="38" y="98"/>
                    <a:pt x="38" y="101"/>
                    <a:pt x="36" y="102"/>
                  </a:cubicBezTo>
                  <a:cubicBezTo>
                    <a:pt x="36" y="103"/>
                    <a:pt x="53" y="99"/>
                    <a:pt x="51" y="98"/>
                  </a:cubicBezTo>
                  <a:cubicBezTo>
                    <a:pt x="53" y="96"/>
                    <a:pt x="47" y="91"/>
                    <a:pt x="45" y="86"/>
                  </a:cubicBezTo>
                  <a:close/>
                  <a:moveTo>
                    <a:pt x="368" y="141"/>
                  </a:moveTo>
                  <a:cubicBezTo>
                    <a:pt x="369" y="140"/>
                    <a:pt x="366" y="132"/>
                    <a:pt x="365" y="132"/>
                  </a:cubicBezTo>
                  <a:cubicBezTo>
                    <a:pt x="363" y="130"/>
                    <a:pt x="362" y="128"/>
                    <a:pt x="360" y="127"/>
                  </a:cubicBezTo>
                  <a:cubicBezTo>
                    <a:pt x="362" y="127"/>
                    <a:pt x="363" y="126"/>
                    <a:pt x="365" y="128"/>
                  </a:cubicBezTo>
                  <a:cubicBezTo>
                    <a:pt x="366" y="125"/>
                    <a:pt x="365" y="127"/>
                    <a:pt x="368" y="125"/>
                  </a:cubicBezTo>
                  <a:cubicBezTo>
                    <a:pt x="368" y="125"/>
                    <a:pt x="368" y="121"/>
                    <a:pt x="368" y="121"/>
                  </a:cubicBezTo>
                  <a:cubicBezTo>
                    <a:pt x="367" y="119"/>
                    <a:pt x="367" y="124"/>
                    <a:pt x="367" y="123"/>
                  </a:cubicBezTo>
                  <a:cubicBezTo>
                    <a:pt x="365" y="123"/>
                    <a:pt x="357" y="117"/>
                    <a:pt x="356" y="118"/>
                  </a:cubicBezTo>
                  <a:cubicBezTo>
                    <a:pt x="356" y="118"/>
                    <a:pt x="358" y="124"/>
                    <a:pt x="357" y="125"/>
                  </a:cubicBezTo>
                  <a:cubicBezTo>
                    <a:pt x="359" y="128"/>
                    <a:pt x="358" y="128"/>
                    <a:pt x="361" y="128"/>
                  </a:cubicBezTo>
                  <a:cubicBezTo>
                    <a:pt x="358" y="130"/>
                    <a:pt x="365" y="137"/>
                    <a:pt x="362" y="140"/>
                  </a:cubicBezTo>
                  <a:cubicBezTo>
                    <a:pt x="361" y="140"/>
                    <a:pt x="361" y="140"/>
                    <a:pt x="360" y="141"/>
                  </a:cubicBezTo>
                  <a:cubicBezTo>
                    <a:pt x="360" y="139"/>
                    <a:pt x="359" y="140"/>
                    <a:pt x="359" y="139"/>
                  </a:cubicBezTo>
                  <a:cubicBezTo>
                    <a:pt x="356" y="142"/>
                    <a:pt x="362" y="145"/>
                    <a:pt x="354" y="144"/>
                  </a:cubicBezTo>
                  <a:cubicBezTo>
                    <a:pt x="353" y="144"/>
                    <a:pt x="347" y="150"/>
                    <a:pt x="349" y="151"/>
                  </a:cubicBezTo>
                  <a:cubicBezTo>
                    <a:pt x="348" y="150"/>
                    <a:pt x="349" y="151"/>
                    <a:pt x="349" y="151"/>
                  </a:cubicBezTo>
                  <a:cubicBezTo>
                    <a:pt x="349" y="151"/>
                    <a:pt x="351" y="154"/>
                    <a:pt x="351" y="154"/>
                  </a:cubicBezTo>
                  <a:cubicBezTo>
                    <a:pt x="351" y="155"/>
                    <a:pt x="352" y="156"/>
                    <a:pt x="353" y="156"/>
                  </a:cubicBezTo>
                  <a:cubicBezTo>
                    <a:pt x="354" y="154"/>
                    <a:pt x="354" y="154"/>
                    <a:pt x="355" y="151"/>
                  </a:cubicBezTo>
                  <a:cubicBezTo>
                    <a:pt x="356" y="153"/>
                    <a:pt x="359" y="149"/>
                    <a:pt x="358" y="148"/>
                  </a:cubicBezTo>
                  <a:cubicBezTo>
                    <a:pt x="358" y="148"/>
                    <a:pt x="358" y="148"/>
                    <a:pt x="358" y="148"/>
                  </a:cubicBezTo>
                  <a:cubicBezTo>
                    <a:pt x="359" y="148"/>
                    <a:pt x="360" y="149"/>
                    <a:pt x="361" y="150"/>
                  </a:cubicBezTo>
                  <a:cubicBezTo>
                    <a:pt x="365" y="142"/>
                    <a:pt x="369" y="151"/>
                    <a:pt x="368" y="141"/>
                  </a:cubicBezTo>
                  <a:close/>
                  <a:moveTo>
                    <a:pt x="327" y="265"/>
                  </a:moveTo>
                  <a:cubicBezTo>
                    <a:pt x="333" y="267"/>
                    <a:pt x="327" y="263"/>
                    <a:pt x="324" y="263"/>
                  </a:cubicBezTo>
                  <a:cubicBezTo>
                    <a:pt x="324" y="262"/>
                    <a:pt x="327" y="262"/>
                    <a:pt x="326" y="261"/>
                  </a:cubicBezTo>
                  <a:cubicBezTo>
                    <a:pt x="323" y="261"/>
                    <a:pt x="304" y="257"/>
                    <a:pt x="305" y="261"/>
                  </a:cubicBezTo>
                  <a:cubicBezTo>
                    <a:pt x="309" y="263"/>
                    <a:pt x="313" y="263"/>
                    <a:pt x="317" y="264"/>
                  </a:cubicBezTo>
                  <a:cubicBezTo>
                    <a:pt x="318" y="266"/>
                    <a:pt x="327" y="265"/>
                    <a:pt x="327" y="265"/>
                  </a:cubicBezTo>
                  <a:close/>
                  <a:moveTo>
                    <a:pt x="28" y="91"/>
                  </a:moveTo>
                  <a:cubicBezTo>
                    <a:pt x="29" y="93"/>
                    <a:pt x="27" y="98"/>
                    <a:pt x="28" y="98"/>
                  </a:cubicBezTo>
                  <a:cubicBezTo>
                    <a:pt x="35" y="97"/>
                    <a:pt x="35" y="95"/>
                    <a:pt x="38" y="90"/>
                  </a:cubicBezTo>
                  <a:cubicBezTo>
                    <a:pt x="39" y="89"/>
                    <a:pt x="30" y="88"/>
                    <a:pt x="28" y="91"/>
                  </a:cubicBezTo>
                  <a:close/>
                  <a:moveTo>
                    <a:pt x="354" y="212"/>
                  </a:moveTo>
                  <a:cubicBezTo>
                    <a:pt x="355" y="219"/>
                    <a:pt x="345" y="216"/>
                    <a:pt x="346" y="222"/>
                  </a:cubicBezTo>
                  <a:cubicBezTo>
                    <a:pt x="346" y="223"/>
                    <a:pt x="353" y="217"/>
                    <a:pt x="351" y="224"/>
                  </a:cubicBezTo>
                  <a:cubicBezTo>
                    <a:pt x="351" y="225"/>
                    <a:pt x="354" y="226"/>
                    <a:pt x="355" y="226"/>
                  </a:cubicBezTo>
                  <a:cubicBezTo>
                    <a:pt x="355" y="226"/>
                    <a:pt x="355" y="222"/>
                    <a:pt x="355" y="222"/>
                  </a:cubicBezTo>
                  <a:cubicBezTo>
                    <a:pt x="356" y="222"/>
                    <a:pt x="356" y="223"/>
                    <a:pt x="356" y="224"/>
                  </a:cubicBezTo>
                  <a:cubicBezTo>
                    <a:pt x="356" y="224"/>
                    <a:pt x="357" y="222"/>
                    <a:pt x="357" y="222"/>
                  </a:cubicBezTo>
                  <a:cubicBezTo>
                    <a:pt x="357" y="220"/>
                    <a:pt x="354" y="212"/>
                    <a:pt x="354" y="212"/>
                  </a:cubicBezTo>
                  <a:close/>
                  <a:moveTo>
                    <a:pt x="349" y="206"/>
                  </a:moveTo>
                  <a:cubicBezTo>
                    <a:pt x="346" y="208"/>
                    <a:pt x="349" y="208"/>
                    <a:pt x="350" y="209"/>
                  </a:cubicBezTo>
                  <a:cubicBezTo>
                    <a:pt x="350" y="208"/>
                    <a:pt x="349" y="208"/>
                    <a:pt x="349" y="206"/>
                  </a:cubicBezTo>
                  <a:cubicBezTo>
                    <a:pt x="352" y="207"/>
                    <a:pt x="347" y="200"/>
                    <a:pt x="347" y="203"/>
                  </a:cubicBezTo>
                  <a:cubicBezTo>
                    <a:pt x="347" y="201"/>
                    <a:pt x="346" y="202"/>
                    <a:pt x="345" y="202"/>
                  </a:cubicBezTo>
                  <a:cubicBezTo>
                    <a:pt x="345" y="203"/>
                    <a:pt x="344" y="204"/>
                    <a:pt x="344" y="204"/>
                  </a:cubicBezTo>
                  <a:cubicBezTo>
                    <a:pt x="345" y="204"/>
                    <a:pt x="349" y="206"/>
                    <a:pt x="349" y="206"/>
                  </a:cubicBezTo>
                  <a:close/>
                  <a:moveTo>
                    <a:pt x="339" y="190"/>
                  </a:moveTo>
                  <a:cubicBezTo>
                    <a:pt x="339" y="190"/>
                    <a:pt x="339" y="190"/>
                    <a:pt x="339" y="190"/>
                  </a:cubicBezTo>
                  <a:cubicBezTo>
                    <a:pt x="336" y="192"/>
                    <a:pt x="339" y="206"/>
                    <a:pt x="344" y="203"/>
                  </a:cubicBezTo>
                  <a:cubicBezTo>
                    <a:pt x="344" y="203"/>
                    <a:pt x="344" y="202"/>
                    <a:pt x="344" y="202"/>
                  </a:cubicBezTo>
                  <a:cubicBezTo>
                    <a:pt x="344" y="201"/>
                    <a:pt x="345" y="186"/>
                    <a:pt x="339" y="189"/>
                  </a:cubicBezTo>
                  <a:cubicBezTo>
                    <a:pt x="339" y="189"/>
                    <a:pt x="339" y="189"/>
                    <a:pt x="339" y="190"/>
                  </a:cubicBezTo>
                  <a:close/>
                  <a:moveTo>
                    <a:pt x="344" y="204"/>
                  </a:moveTo>
                  <a:cubicBezTo>
                    <a:pt x="344" y="205"/>
                    <a:pt x="344" y="204"/>
                    <a:pt x="344" y="204"/>
                  </a:cubicBezTo>
                  <a:cubicBezTo>
                    <a:pt x="344" y="204"/>
                    <a:pt x="344" y="204"/>
                    <a:pt x="344" y="204"/>
                  </a:cubicBezTo>
                  <a:close/>
                  <a:moveTo>
                    <a:pt x="345" y="202"/>
                  </a:moveTo>
                  <a:cubicBezTo>
                    <a:pt x="345" y="201"/>
                    <a:pt x="344" y="201"/>
                    <a:pt x="344" y="202"/>
                  </a:cubicBezTo>
                  <a:cubicBezTo>
                    <a:pt x="344" y="202"/>
                    <a:pt x="344" y="202"/>
                    <a:pt x="344" y="202"/>
                  </a:cubicBezTo>
                  <a:cubicBezTo>
                    <a:pt x="344" y="202"/>
                    <a:pt x="344" y="202"/>
                    <a:pt x="345" y="202"/>
                  </a:cubicBezTo>
                  <a:close/>
                  <a:moveTo>
                    <a:pt x="338" y="196"/>
                  </a:moveTo>
                  <a:cubicBezTo>
                    <a:pt x="338" y="196"/>
                    <a:pt x="338" y="196"/>
                    <a:pt x="338" y="196"/>
                  </a:cubicBezTo>
                  <a:close/>
                  <a:moveTo>
                    <a:pt x="247" y="220"/>
                  </a:moveTo>
                  <a:cubicBezTo>
                    <a:pt x="247" y="220"/>
                    <a:pt x="247" y="220"/>
                    <a:pt x="247" y="220"/>
                  </a:cubicBezTo>
                  <a:close/>
                  <a:moveTo>
                    <a:pt x="242" y="214"/>
                  </a:moveTo>
                  <a:cubicBezTo>
                    <a:pt x="241" y="215"/>
                    <a:pt x="241" y="224"/>
                    <a:pt x="243" y="225"/>
                  </a:cubicBezTo>
                  <a:cubicBezTo>
                    <a:pt x="245" y="226"/>
                    <a:pt x="249" y="222"/>
                    <a:pt x="247" y="220"/>
                  </a:cubicBezTo>
                  <a:cubicBezTo>
                    <a:pt x="246" y="218"/>
                    <a:pt x="244" y="214"/>
                    <a:pt x="242" y="214"/>
                  </a:cubicBezTo>
                  <a:close/>
                  <a:moveTo>
                    <a:pt x="355" y="237"/>
                  </a:moveTo>
                  <a:cubicBezTo>
                    <a:pt x="355" y="238"/>
                    <a:pt x="343" y="239"/>
                    <a:pt x="345" y="238"/>
                  </a:cubicBezTo>
                  <a:cubicBezTo>
                    <a:pt x="344" y="238"/>
                    <a:pt x="341" y="239"/>
                    <a:pt x="341" y="242"/>
                  </a:cubicBezTo>
                  <a:cubicBezTo>
                    <a:pt x="341" y="244"/>
                    <a:pt x="339" y="247"/>
                    <a:pt x="339" y="249"/>
                  </a:cubicBezTo>
                  <a:cubicBezTo>
                    <a:pt x="339" y="249"/>
                    <a:pt x="340" y="258"/>
                    <a:pt x="340" y="258"/>
                  </a:cubicBezTo>
                  <a:cubicBezTo>
                    <a:pt x="344" y="257"/>
                    <a:pt x="341" y="252"/>
                    <a:pt x="343" y="249"/>
                  </a:cubicBezTo>
                  <a:cubicBezTo>
                    <a:pt x="344" y="249"/>
                    <a:pt x="347" y="257"/>
                    <a:pt x="348" y="258"/>
                  </a:cubicBezTo>
                  <a:cubicBezTo>
                    <a:pt x="349" y="258"/>
                    <a:pt x="349" y="251"/>
                    <a:pt x="347" y="249"/>
                  </a:cubicBezTo>
                  <a:cubicBezTo>
                    <a:pt x="347" y="247"/>
                    <a:pt x="346" y="245"/>
                    <a:pt x="350" y="247"/>
                  </a:cubicBezTo>
                  <a:cubicBezTo>
                    <a:pt x="350" y="245"/>
                    <a:pt x="350" y="245"/>
                    <a:pt x="350" y="243"/>
                  </a:cubicBezTo>
                  <a:cubicBezTo>
                    <a:pt x="346" y="242"/>
                    <a:pt x="345" y="246"/>
                    <a:pt x="343" y="244"/>
                  </a:cubicBezTo>
                  <a:cubicBezTo>
                    <a:pt x="341" y="241"/>
                    <a:pt x="346" y="239"/>
                    <a:pt x="349" y="241"/>
                  </a:cubicBezTo>
                  <a:cubicBezTo>
                    <a:pt x="351" y="241"/>
                    <a:pt x="356" y="238"/>
                    <a:pt x="355" y="237"/>
                  </a:cubicBezTo>
                  <a:close/>
                  <a:moveTo>
                    <a:pt x="336" y="178"/>
                  </a:moveTo>
                  <a:cubicBezTo>
                    <a:pt x="336" y="178"/>
                    <a:pt x="337" y="180"/>
                    <a:pt x="338" y="180"/>
                  </a:cubicBezTo>
                  <a:cubicBezTo>
                    <a:pt x="338" y="180"/>
                    <a:pt x="338" y="180"/>
                    <a:pt x="338" y="180"/>
                  </a:cubicBezTo>
                  <a:cubicBezTo>
                    <a:pt x="339" y="179"/>
                    <a:pt x="340" y="172"/>
                    <a:pt x="339" y="171"/>
                  </a:cubicBezTo>
                  <a:cubicBezTo>
                    <a:pt x="336" y="169"/>
                    <a:pt x="335" y="177"/>
                    <a:pt x="336" y="178"/>
                  </a:cubicBezTo>
                  <a:close/>
                  <a:moveTo>
                    <a:pt x="315" y="188"/>
                  </a:moveTo>
                  <a:cubicBezTo>
                    <a:pt x="314" y="188"/>
                    <a:pt x="315" y="188"/>
                    <a:pt x="315" y="188"/>
                  </a:cubicBezTo>
                  <a:close/>
                  <a:moveTo>
                    <a:pt x="309" y="188"/>
                  </a:moveTo>
                  <a:cubicBezTo>
                    <a:pt x="312" y="191"/>
                    <a:pt x="313" y="191"/>
                    <a:pt x="315" y="188"/>
                  </a:cubicBezTo>
                  <a:cubicBezTo>
                    <a:pt x="318" y="185"/>
                    <a:pt x="309" y="184"/>
                    <a:pt x="309" y="188"/>
                  </a:cubicBezTo>
                  <a:close/>
                  <a:moveTo>
                    <a:pt x="421" y="256"/>
                  </a:moveTo>
                  <a:cubicBezTo>
                    <a:pt x="421" y="256"/>
                    <a:pt x="422" y="255"/>
                    <a:pt x="422" y="254"/>
                  </a:cubicBezTo>
                  <a:cubicBezTo>
                    <a:pt x="423" y="257"/>
                    <a:pt x="422" y="252"/>
                    <a:pt x="421" y="250"/>
                  </a:cubicBezTo>
                  <a:cubicBezTo>
                    <a:pt x="421" y="249"/>
                    <a:pt x="420" y="248"/>
                    <a:pt x="420" y="249"/>
                  </a:cubicBezTo>
                  <a:cubicBezTo>
                    <a:pt x="420" y="248"/>
                    <a:pt x="419" y="248"/>
                    <a:pt x="418" y="249"/>
                  </a:cubicBezTo>
                  <a:cubicBezTo>
                    <a:pt x="418" y="250"/>
                    <a:pt x="422" y="252"/>
                    <a:pt x="422" y="254"/>
                  </a:cubicBezTo>
                  <a:cubicBezTo>
                    <a:pt x="421" y="253"/>
                    <a:pt x="415" y="258"/>
                    <a:pt x="411" y="257"/>
                  </a:cubicBezTo>
                  <a:cubicBezTo>
                    <a:pt x="412" y="258"/>
                    <a:pt x="412" y="258"/>
                    <a:pt x="411" y="258"/>
                  </a:cubicBezTo>
                  <a:cubicBezTo>
                    <a:pt x="416" y="265"/>
                    <a:pt x="412" y="258"/>
                    <a:pt x="412" y="258"/>
                  </a:cubicBezTo>
                  <a:cubicBezTo>
                    <a:pt x="411" y="258"/>
                    <a:pt x="412" y="258"/>
                    <a:pt x="414" y="259"/>
                  </a:cubicBezTo>
                  <a:cubicBezTo>
                    <a:pt x="415" y="259"/>
                    <a:pt x="417" y="259"/>
                    <a:pt x="418" y="258"/>
                  </a:cubicBezTo>
                  <a:cubicBezTo>
                    <a:pt x="417" y="259"/>
                    <a:pt x="421" y="257"/>
                    <a:pt x="421" y="256"/>
                  </a:cubicBezTo>
                  <a:close/>
                  <a:moveTo>
                    <a:pt x="351" y="208"/>
                  </a:moveTo>
                  <a:cubicBezTo>
                    <a:pt x="351" y="208"/>
                    <a:pt x="352" y="209"/>
                    <a:pt x="351" y="208"/>
                  </a:cubicBezTo>
                  <a:close/>
                  <a:moveTo>
                    <a:pt x="351" y="208"/>
                  </a:moveTo>
                  <a:cubicBezTo>
                    <a:pt x="352" y="209"/>
                    <a:pt x="352" y="209"/>
                    <a:pt x="352" y="210"/>
                  </a:cubicBezTo>
                  <a:cubicBezTo>
                    <a:pt x="352" y="209"/>
                    <a:pt x="351" y="209"/>
                    <a:pt x="351" y="209"/>
                  </a:cubicBezTo>
                  <a:cubicBezTo>
                    <a:pt x="351" y="211"/>
                    <a:pt x="352" y="212"/>
                    <a:pt x="353" y="214"/>
                  </a:cubicBezTo>
                  <a:cubicBezTo>
                    <a:pt x="354" y="212"/>
                    <a:pt x="355" y="208"/>
                    <a:pt x="353" y="207"/>
                  </a:cubicBezTo>
                  <a:cubicBezTo>
                    <a:pt x="353" y="207"/>
                    <a:pt x="352" y="207"/>
                    <a:pt x="351" y="207"/>
                  </a:cubicBezTo>
                  <a:cubicBezTo>
                    <a:pt x="351" y="207"/>
                    <a:pt x="351" y="208"/>
                    <a:pt x="351" y="208"/>
                  </a:cubicBezTo>
                  <a:close/>
                  <a:moveTo>
                    <a:pt x="361" y="252"/>
                  </a:moveTo>
                  <a:cubicBezTo>
                    <a:pt x="361" y="252"/>
                    <a:pt x="361" y="252"/>
                    <a:pt x="361" y="252"/>
                  </a:cubicBezTo>
                  <a:cubicBezTo>
                    <a:pt x="361" y="252"/>
                    <a:pt x="361" y="252"/>
                    <a:pt x="361" y="252"/>
                  </a:cubicBezTo>
                  <a:close/>
                  <a:moveTo>
                    <a:pt x="366" y="250"/>
                  </a:moveTo>
                  <a:cubicBezTo>
                    <a:pt x="366" y="250"/>
                    <a:pt x="366" y="250"/>
                    <a:pt x="366" y="250"/>
                  </a:cubicBezTo>
                  <a:cubicBezTo>
                    <a:pt x="363" y="247"/>
                    <a:pt x="361" y="251"/>
                    <a:pt x="361" y="252"/>
                  </a:cubicBezTo>
                  <a:cubicBezTo>
                    <a:pt x="362" y="251"/>
                    <a:pt x="368" y="252"/>
                    <a:pt x="368" y="252"/>
                  </a:cubicBezTo>
                  <a:cubicBezTo>
                    <a:pt x="368" y="250"/>
                    <a:pt x="367" y="251"/>
                    <a:pt x="366" y="250"/>
                  </a:cubicBezTo>
                  <a:close/>
                  <a:moveTo>
                    <a:pt x="337" y="267"/>
                  </a:moveTo>
                  <a:cubicBezTo>
                    <a:pt x="339" y="265"/>
                    <a:pt x="338" y="266"/>
                    <a:pt x="339" y="264"/>
                  </a:cubicBezTo>
                  <a:cubicBezTo>
                    <a:pt x="338" y="265"/>
                    <a:pt x="329" y="265"/>
                    <a:pt x="331" y="267"/>
                  </a:cubicBezTo>
                  <a:cubicBezTo>
                    <a:pt x="333" y="267"/>
                    <a:pt x="335" y="266"/>
                    <a:pt x="337" y="267"/>
                  </a:cubicBezTo>
                  <a:close/>
                  <a:moveTo>
                    <a:pt x="359" y="265"/>
                  </a:moveTo>
                  <a:cubicBezTo>
                    <a:pt x="359" y="265"/>
                    <a:pt x="346" y="268"/>
                    <a:pt x="349" y="271"/>
                  </a:cubicBezTo>
                  <a:cubicBezTo>
                    <a:pt x="349" y="271"/>
                    <a:pt x="359" y="266"/>
                    <a:pt x="359" y="265"/>
                  </a:cubicBezTo>
                  <a:close/>
                  <a:moveTo>
                    <a:pt x="345" y="209"/>
                  </a:moveTo>
                  <a:cubicBezTo>
                    <a:pt x="345" y="210"/>
                    <a:pt x="345" y="211"/>
                    <a:pt x="345" y="212"/>
                  </a:cubicBezTo>
                  <a:cubicBezTo>
                    <a:pt x="347" y="211"/>
                    <a:pt x="346" y="213"/>
                    <a:pt x="347" y="213"/>
                  </a:cubicBezTo>
                  <a:cubicBezTo>
                    <a:pt x="347" y="214"/>
                    <a:pt x="346" y="215"/>
                    <a:pt x="348" y="216"/>
                  </a:cubicBezTo>
                  <a:cubicBezTo>
                    <a:pt x="349" y="215"/>
                    <a:pt x="351" y="212"/>
                    <a:pt x="350" y="210"/>
                  </a:cubicBezTo>
                  <a:cubicBezTo>
                    <a:pt x="350" y="212"/>
                    <a:pt x="344" y="208"/>
                    <a:pt x="345" y="209"/>
                  </a:cubicBezTo>
                  <a:close/>
                  <a:moveTo>
                    <a:pt x="353" y="264"/>
                  </a:moveTo>
                  <a:cubicBezTo>
                    <a:pt x="353" y="264"/>
                    <a:pt x="344" y="266"/>
                    <a:pt x="344" y="265"/>
                  </a:cubicBezTo>
                  <a:cubicBezTo>
                    <a:pt x="344" y="265"/>
                    <a:pt x="339" y="264"/>
                    <a:pt x="340" y="266"/>
                  </a:cubicBezTo>
                  <a:cubicBezTo>
                    <a:pt x="340" y="267"/>
                    <a:pt x="345" y="267"/>
                    <a:pt x="346" y="266"/>
                  </a:cubicBezTo>
                  <a:cubicBezTo>
                    <a:pt x="346" y="267"/>
                    <a:pt x="353" y="265"/>
                    <a:pt x="353" y="264"/>
                  </a:cubicBezTo>
                  <a:close/>
                  <a:moveTo>
                    <a:pt x="346" y="266"/>
                  </a:moveTo>
                  <a:cubicBezTo>
                    <a:pt x="346" y="267"/>
                    <a:pt x="346" y="266"/>
                    <a:pt x="346" y="266"/>
                  </a:cubicBezTo>
                  <a:close/>
                  <a:moveTo>
                    <a:pt x="339" y="210"/>
                  </a:moveTo>
                  <a:cubicBezTo>
                    <a:pt x="339" y="211"/>
                    <a:pt x="334" y="218"/>
                    <a:pt x="334" y="218"/>
                  </a:cubicBezTo>
                  <a:cubicBezTo>
                    <a:pt x="336" y="220"/>
                    <a:pt x="339" y="211"/>
                    <a:pt x="339" y="210"/>
                  </a:cubicBezTo>
                  <a:close/>
                  <a:moveTo>
                    <a:pt x="339" y="210"/>
                  </a:moveTo>
                  <a:cubicBezTo>
                    <a:pt x="339" y="210"/>
                    <a:pt x="339" y="210"/>
                    <a:pt x="339" y="210"/>
                  </a:cubicBezTo>
                  <a:cubicBezTo>
                    <a:pt x="339" y="210"/>
                    <a:pt x="339" y="210"/>
                    <a:pt x="339" y="210"/>
                  </a:cubicBezTo>
                  <a:close/>
                  <a:moveTo>
                    <a:pt x="341" y="205"/>
                  </a:moveTo>
                  <a:cubicBezTo>
                    <a:pt x="341" y="205"/>
                    <a:pt x="342" y="207"/>
                    <a:pt x="342" y="207"/>
                  </a:cubicBezTo>
                  <a:cubicBezTo>
                    <a:pt x="342" y="207"/>
                    <a:pt x="342" y="207"/>
                    <a:pt x="343" y="207"/>
                  </a:cubicBezTo>
                  <a:cubicBezTo>
                    <a:pt x="346" y="205"/>
                    <a:pt x="339" y="202"/>
                    <a:pt x="341" y="205"/>
                  </a:cubicBezTo>
                  <a:close/>
                  <a:moveTo>
                    <a:pt x="338" y="269"/>
                  </a:moveTo>
                  <a:cubicBezTo>
                    <a:pt x="340" y="270"/>
                    <a:pt x="342" y="271"/>
                    <a:pt x="343" y="270"/>
                  </a:cubicBezTo>
                  <a:cubicBezTo>
                    <a:pt x="341" y="268"/>
                    <a:pt x="336" y="268"/>
                    <a:pt x="338" y="269"/>
                  </a:cubicBezTo>
                  <a:close/>
                  <a:moveTo>
                    <a:pt x="359" y="251"/>
                  </a:moveTo>
                  <a:cubicBezTo>
                    <a:pt x="352" y="252"/>
                    <a:pt x="360" y="253"/>
                    <a:pt x="359" y="251"/>
                  </a:cubicBezTo>
                  <a:close/>
                  <a:moveTo>
                    <a:pt x="368" y="273"/>
                  </a:moveTo>
                  <a:cubicBezTo>
                    <a:pt x="367" y="273"/>
                    <a:pt x="366" y="273"/>
                    <a:pt x="365" y="274"/>
                  </a:cubicBezTo>
                  <a:cubicBezTo>
                    <a:pt x="365" y="276"/>
                    <a:pt x="369" y="275"/>
                    <a:pt x="368" y="273"/>
                  </a:cubicBezTo>
                  <a:close/>
                  <a:moveTo>
                    <a:pt x="416" y="268"/>
                  </a:moveTo>
                  <a:cubicBezTo>
                    <a:pt x="416" y="268"/>
                    <a:pt x="416" y="268"/>
                    <a:pt x="416" y="268"/>
                  </a:cubicBezTo>
                  <a:cubicBezTo>
                    <a:pt x="416" y="268"/>
                    <a:pt x="415" y="267"/>
                    <a:pt x="415" y="268"/>
                  </a:cubicBezTo>
                  <a:cubicBezTo>
                    <a:pt x="415" y="268"/>
                    <a:pt x="417" y="271"/>
                    <a:pt x="418" y="270"/>
                  </a:cubicBezTo>
                  <a:cubicBezTo>
                    <a:pt x="417" y="269"/>
                    <a:pt x="417" y="268"/>
                    <a:pt x="416" y="268"/>
                  </a:cubicBezTo>
                  <a:close/>
                  <a:moveTo>
                    <a:pt x="287" y="238"/>
                  </a:moveTo>
                  <a:cubicBezTo>
                    <a:pt x="287" y="238"/>
                    <a:pt x="287" y="238"/>
                    <a:pt x="287" y="238"/>
                  </a:cubicBezTo>
                  <a:close/>
                  <a:moveTo>
                    <a:pt x="285" y="237"/>
                  </a:moveTo>
                  <a:cubicBezTo>
                    <a:pt x="285" y="238"/>
                    <a:pt x="286" y="240"/>
                    <a:pt x="286" y="240"/>
                  </a:cubicBezTo>
                  <a:cubicBezTo>
                    <a:pt x="286" y="240"/>
                    <a:pt x="286" y="240"/>
                    <a:pt x="287" y="240"/>
                  </a:cubicBezTo>
                  <a:cubicBezTo>
                    <a:pt x="287" y="240"/>
                    <a:pt x="287" y="239"/>
                    <a:pt x="287" y="238"/>
                  </a:cubicBezTo>
                  <a:cubicBezTo>
                    <a:pt x="287" y="238"/>
                    <a:pt x="286" y="237"/>
                    <a:pt x="285" y="237"/>
                  </a:cubicBezTo>
                  <a:close/>
                  <a:moveTo>
                    <a:pt x="311" y="250"/>
                  </a:moveTo>
                  <a:cubicBezTo>
                    <a:pt x="311" y="251"/>
                    <a:pt x="311" y="251"/>
                    <a:pt x="312" y="251"/>
                  </a:cubicBezTo>
                  <a:cubicBezTo>
                    <a:pt x="313" y="251"/>
                    <a:pt x="313" y="249"/>
                    <a:pt x="312" y="249"/>
                  </a:cubicBezTo>
                  <a:cubicBezTo>
                    <a:pt x="312" y="249"/>
                    <a:pt x="312" y="249"/>
                    <a:pt x="312" y="249"/>
                  </a:cubicBezTo>
                  <a:cubicBezTo>
                    <a:pt x="311" y="249"/>
                    <a:pt x="311" y="249"/>
                    <a:pt x="312" y="249"/>
                  </a:cubicBezTo>
                  <a:cubicBezTo>
                    <a:pt x="311" y="249"/>
                    <a:pt x="310" y="249"/>
                    <a:pt x="311" y="250"/>
                  </a:cubicBezTo>
                  <a:close/>
                  <a:moveTo>
                    <a:pt x="368" y="243"/>
                  </a:moveTo>
                  <a:cubicBezTo>
                    <a:pt x="368" y="243"/>
                    <a:pt x="371" y="243"/>
                    <a:pt x="370" y="242"/>
                  </a:cubicBezTo>
                  <a:cubicBezTo>
                    <a:pt x="369" y="242"/>
                    <a:pt x="368" y="242"/>
                    <a:pt x="367" y="242"/>
                  </a:cubicBezTo>
                  <a:cubicBezTo>
                    <a:pt x="367" y="242"/>
                    <a:pt x="368" y="244"/>
                    <a:pt x="368" y="243"/>
                  </a:cubicBezTo>
                  <a:close/>
                  <a:moveTo>
                    <a:pt x="289" y="244"/>
                  </a:moveTo>
                  <a:cubicBezTo>
                    <a:pt x="286" y="247"/>
                    <a:pt x="292" y="246"/>
                    <a:pt x="290" y="246"/>
                  </a:cubicBezTo>
                  <a:cubicBezTo>
                    <a:pt x="290" y="245"/>
                    <a:pt x="290" y="244"/>
                    <a:pt x="289" y="244"/>
                  </a:cubicBezTo>
                  <a:close/>
                  <a:moveTo>
                    <a:pt x="377" y="257"/>
                  </a:moveTo>
                  <a:cubicBezTo>
                    <a:pt x="376" y="258"/>
                    <a:pt x="377" y="259"/>
                    <a:pt x="376" y="261"/>
                  </a:cubicBezTo>
                  <a:cubicBezTo>
                    <a:pt x="376" y="263"/>
                    <a:pt x="378" y="257"/>
                    <a:pt x="377" y="257"/>
                  </a:cubicBezTo>
                  <a:close/>
                  <a:moveTo>
                    <a:pt x="176" y="207"/>
                  </a:moveTo>
                  <a:cubicBezTo>
                    <a:pt x="178" y="208"/>
                    <a:pt x="178" y="206"/>
                    <a:pt x="179" y="206"/>
                  </a:cubicBezTo>
                  <a:cubicBezTo>
                    <a:pt x="178" y="206"/>
                    <a:pt x="176" y="206"/>
                    <a:pt x="176" y="207"/>
                  </a:cubicBezTo>
                  <a:close/>
                  <a:moveTo>
                    <a:pt x="304" y="241"/>
                  </a:moveTo>
                  <a:cubicBezTo>
                    <a:pt x="304" y="241"/>
                    <a:pt x="303" y="243"/>
                    <a:pt x="303" y="243"/>
                  </a:cubicBezTo>
                  <a:cubicBezTo>
                    <a:pt x="305" y="244"/>
                    <a:pt x="305" y="242"/>
                    <a:pt x="304" y="241"/>
                  </a:cubicBezTo>
                  <a:close/>
                  <a:moveTo>
                    <a:pt x="361" y="247"/>
                  </a:moveTo>
                  <a:cubicBezTo>
                    <a:pt x="360" y="247"/>
                    <a:pt x="361" y="247"/>
                    <a:pt x="361" y="247"/>
                  </a:cubicBezTo>
                  <a:close/>
                  <a:moveTo>
                    <a:pt x="361" y="247"/>
                  </a:moveTo>
                  <a:cubicBezTo>
                    <a:pt x="363" y="247"/>
                    <a:pt x="361" y="245"/>
                    <a:pt x="360" y="245"/>
                  </a:cubicBezTo>
                  <a:cubicBezTo>
                    <a:pt x="360" y="245"/>
                    <a:pt x="359" y="247"/>
                    <a:pt x="361" y="247"/>
                  </a:cubicBezTo>
                  <a:close/>
                  <a:moveTo>
                    <a:pt x="357" y="247"/>
                  </a:moveTo>
                  <a:cubicBezTo>
                    <a:pt x="356" y="247"/>
                    <a:pt x="352" y="245"/>
                    <a:pt x="352" y="247"/>
                  </a:cubicBezTo>
                  <a:cubicBezTo>
                    <a:pt x="353" y="249"/>
                    <a:pt x="356" y="245"/>
                    <a:pt x="356" y="248"/>
                  </a:cubicBezTo>
                  <a:cubicBezTo>
                    <a:pt x="357" y="248"/>
                    <a:pt x="357" y="247"/>
                    <a:pt x="357" y="247"/>
                  </a:cubicBezTo>
                  <a:close/>
                  <a:moveTo>
                    <a:pt x="369" y="262"/>
                  </a:moveTo>
                  <a:cubicBezTo>
                    <a:pt x="369" y="262"/>
                    <a:pt x="369" y="262"/>
                    <a:pt x="369" y="262"/>
                  </a:cubicBezTo>
                  <a:close/>
                  <a:moveTo>
                    <a:pt x="369" y="262"/>
                  </a:moveTo>
                  <a:cubicBezTo>
                    <a:pt x="368" y="263"/>
                    <a:pt x="367" y="264"/>
                    <a:pt x="367" y="265"/>
                  </a:cubicBezTo>
                  <a:cubicBezTo>
                    <a:pt x="368" y="266"/>
                    <a:pt x="371" y="262"/>
                    <a:pt x="370" y="262"/>
                  </a:cubicBezTo>
                  <a:cubicBezTo>
                    <a:pt x="370" y="261"/>
                    <a:pt x="369" y="262"/>
                    <a:pt x="369" y="262"/>
                  </a:cubicBezTo>
                  <a:close/>
                  <a:moveTo>
                    <a:pt x="383" y="247"/>
                  </a:moveTo>
                  <a:cubicBezTo>
                    <a:pt x="383" y="246"/>
                    <a:pt x="379" y="246"/>
                    <a:pt x="380" y="247"/>
                  </a:cubicBezTo>
                  <a:cubicBezTo>
                    <a:pt x="381" y="247"/>
                    <a:pt x="382" y="247"/>
                    <a:pt x="383" y="247"/>
                  </a:cubicBezTo>
                  <a:close/>
                  <a:moveTo>
                    <a:pt x="380" y="247"/>
                  </a:moveTo>
                  <a:cubicBezTo>
                    <a:pt x="380" y="247"/>
                    <a:pt x="381" y="247"/>
                    <a:pt x="380" y="247"/>
                  </a:cubicBezTo>
                  <a:close/>
                  <a:moveTo>
                    <a:pt x="273" y="204"/>
                  </a:moveTo>
                  <a:cubicBezTo>
                    <a:pt x="273" y="205"/>
                    <a:pt x="273" y="209"/>
                    <a:pt x="273" y="210"/>
                  </a:cubicBezTo>
                  <a:cubicBezTo>
                    <a:pt x="273" y="210"/>
                    <a:pt x="273" y="206"/>
                    <a:pt x="273" y="204"/>
                  </a:cubicBezTo>
                  <a:cubicBezTo>
                    <a:pt x="273" y="205"/>
                    <a:pt x="274" y="204"/>
                    <a:pt x="273" y="204"/>
                  </a:cubicBezTo>
                  <a:close/>
                  <a:moveTo>
                    <a:pt x="356" y="264"/>
                  </a:moveTo>
                  <a:cubicBezTo>
                    <a:pt x="356" y="264"/>
                    <a:pt x="358" y="264"/>
                    <a:pt x="358" y="263"/>
                  </a:cubicBezTo>
                  <a:cubicBezTo>
                    <a:pt x="357" y="262"/>
                    <a:pt x="355" y="264"/>
                    <a:pt x="356" y="264"/>
                  </a:cubicBezTo>
                  <a:cubicBezTo>
                    <a:pt x="356" y="264"/>
                    <a:pt x="355" y="264"/>
                    <a:pt x="356" y="264"/>
                  </a:cubicBezTo>
                  <a:close/>
                  <a:moveTo>
                    <a:pt x="293" y="250"/>
                  </a:moveTo>
                  <a:cubicBezTo>
                    <a:pt x="293" y="249"/>
                    <a:pt x="293" y="248"/>
                    <a:pt x="292" y="249"/>
                  </a:cubicBezTo>
                  <a:cubicBezTo>
                    <a:pt x="292" y="250"/>
                    <a:pt x="293" y="250"/>
                    <a:pt x="293" y="251"/>
                  </a:cubicBezTo>
                  <a:cubicBezTo>
                    <a:pt x="294" y="251"/>
                    <a:pt x="294" y="250"/>
                    <a:pt x="293" y="250"/>
                  </a:cubicBezTo>
                  <a:close/>
                  <a:moveTo>
                    <a:pt x="373" y="258"/>
                  </a:moveTo>
                  <a:cubicBezTo>
                    <a:pt x="373" y="258"/>
                    <a:pt x="374" y="257"/>
                    <a:pt x="374" y="256"/>
                  </a:cubicBezTo>
                  <a:cubicBezTo>
                    <a:pt x="373" y="256"/>
                    <a:pt x="371" y="260"/>
                    <a:pt x="373" y="258"/>
                  </a:cubicBezTo>
                  <a:close/>
                  <a:moveTo>
                    <a:pt x="381" y="245"/>
                  </a:moveTo>
                  <a:cubicBezTo>
                    <a:pt x="383" y="246"/>
                    <a:pt x="381" y="244"/>
                    <a:pt x="380" y="243"/>
                  </a:cubicBezTo>
                  <a:cubicBezTo>
                    <a:pt x="380" y="244"/>
                    <a:pt x="380" y="245"/>
                    <a:pt x="381" y="245"/>
                  </a:cubicBezTo>
                  <a:close/>
                  <a:moveTo>
                    <a:pt x="351" y="169"/>
                  </a:moveTo>
                  <a:cubicBezTo>
                    <a:pt x="352" y="169"/>
                    <a:pt x="353" y="168"/>
                    <a:pt x="353" y="167"/>
                  </a:cubicBezTo>
                  <a:cubicBezTo>
                    <a:pt x="351" y="167"/>
                    <a:pt x="351" y="168"/>
                    <a:pt x="351" y="169"/>
                  </a:cubicBezTo>
                  <a:close/>
                  <a:moveTo>
                    <a:pt x="417" y="248"/>
                  </a:moveTo>
                  <a:cubicBezTo>
                    <a:pt x="416" y="248"/>
                    <a:pt x="415" y="249"/>
                    <a:pt x="416" y="249"/>
                  </a:cubicBezTo>
                  <a:cubicBezTo>
                    <a:pt x="417" y="249"/>
                    <a:pt x="418" y="249"/>
                    <a:pt x="417" y="248"/>
                  </a:cubicBezTo>
                  <a:close/>
                  <a:moveTo>
                    <a:pt x="289" y="242"/>
                  </a:moveTo>
                  <a:cubicBezTo>
                    <a:pt x="288" y="240"/>
                    <a:pt x="288" y="243"/>
                    <a:pt x="288" y="243"/>
                  </a:cubicBezTo>
                  <a:cubicBezTo>
                    <a:pt x="289" y="244"/>
                    <a:pt x="289" y="243"/>
                    <a:pt x="289" y="242"/>
                  </a:cubicBezTo>
                  <a:close/>
                  <a:moveTo>
                    <a:pt x="363" y="234"/>
                  </a:moveTo>
                  <a:cubicBezTo>
                    <a:pt x="363" y="234"/>
                    <a:pt x="362" y="234"/>
                    <a:pt x="363" y="234"/>
                  </a:cubicBezTo>
                  <a:cubicBezTo>
                    <a:pt x="362" y="235"/>
                    <a:pt x="362" y="235"/>
                    <a:pt x="362" y="236"/>
                  </a:cubicBezTo>
                  <a:cubicBezTo>
                    <a:pt x="362" y="236"/>
                    <a:pt x="364" y="235"/>
                    <a:pt x="363" y="234"/>
                  </a:cubicBezTo>
                  <a:close/>
                  <a:moveTo>
                    <a:pt x="339" y="208"/>
                  </a:moveTo>
                  <a:cubicBezTo>
                    <a:pt x="339" y="208"/>
                    <a:pt x="340" y="209"/>
                    <a:pt x="340" y="209"/>
                  </a:cubicBezTo>
                  <a:cubicBezTo>
                    <a:pt x="340" y="208"/>
                    <a:pt x="340" y="208"/>
                    <a:pt x="341" y="208"/>
                  </a:cubicBezTo>
                  <a:cubicBezTo>
                    <a:pt x="341" y="207"/>
                    <a:pt x="340" y="207"/>
                    <a:pt x="339" y="208"/>
                  </a:cubicBezTo>
                  <a:cubicBezTo>
                    <a:pt x="339" y="207"/>
                    <a:pt x="339" y="207"/>
                    <a:pt x="339" y="208"/>
                  </a:cubicBezTo>
                  <a:close/>
                  <a:moveTo>
                    <a:pt x="313" y="230"/>
                  </a:moveTo>
                  <a:cubicBezTo>
                    <a:pt x="312" y="229"/>
                    <a:pt x="312" y="230"/>
                    <a:pt x="312" y="231"/>
                  </a:cubicBezTo>
                  <a:cubicBezTo>
                    <a:pt x="313" y="231"/>
                    <a:pt x="313" y="231"/>
                    <a:pt x="313" y="230"/>
                  </a:cubicBezTo>
                  <a:close/>
                  <a:moveTo>
                    <a:pt x="366" y="247"/>
                  </a:moveTo>
                  <a:cubicBezTo>
                    <a:pt x="366" y="246"/>
                    <a:pt x="366" y="247"/>
                    <a:pt x="366" y="247"/>
                  </a:cubicBezTo>
                  <a:cubicBezTo>
                    <a:pt x="366" y="247"/>
                    <a:pt x="366" y="247"/>
                    <a:pt x="366" y="247"/>
                  </a:cubicBezTo>
                  <a:cubicBezTo>
                    <a:pt x="366" y="248"/>
                    <a:pt x="366" y="249"/>
                    <a:pt x="368" y="247"/>
                  </a:cubicBezTo>
                  <a:cubicBezTo>
                    <a:pt x="368" y="246"/>
                    <a:pt x="367" y="246"/>
                    <a:pt x="366" y="247"/>
                  </a:cubicBezTo>
                  <a:close/>
                  <a:moveTo>
                    <a:pt x="283" y="234"/>
                  </a:moveTo>
                  <a:cubicBezTo>
                    <a:pt x="283" y="234"/>
                    <a:pt x="283" y="234"/>
                    <a:pt x="283" y="234"/>
                  </a:cubicBezTo>
                  <a:cubicBezTo>
                    <a:pt x="283" y="234"/>
                    <a:pt x="281" y="233"/>
                    <a:pt x="281" y="234"/>
                  </a:cubicBezTo>
                  <a:cubicBezTo>
                    <a:pt x="281" y="236"/>
                    <a:pt x="285" y="235"/>
                    <a:pt x="283" y="234"/>
                  </a:cubicBezTo>
                  <a:close/>
                  <a:moveTo>
                    <a:pt x="343" y="149"/>
                  </a:moveTo>
                  <a:cubicBezTo>
                    <a:pt x="341" y="149"/>
                    <a:pt x="341" y="149"/>
                    <a:pt x="341" y="150"/>
                  </a:cubicBezTo>
                  <a:cubicBezTo>
                    <a:pt x="343" y="149"/>
                    <a:pt x="343" y="151"/>
                    <a:pt x="343" y="149"/>
                  </a:cubicBezTo>
                  <a:close/>
                  <a:moveTo>
                    <a:pt x="348" y="271"/>
                  </a:moveTo>
                  <a:cubicBezTo>
                    <a:pt x="348" y="272"/>
                    <a:pt x="347" y="271"/>
                    <a:pt x="347" y="272"/>
                  </a:cubicBezTo>
                  <a:cubicBezTo>
                    <a:pt x="348" y="273"/>
                    <a:pt x="350" y="271"/>
                    <a:pt x="348" y="271"/>
                  </a:cubicBezTo>
                  <a:close/>
                  <a:moveTo>
                    <a:pt x="344" y="173"/>
                  </a:moveTo>
                  <a:cubicBezTo>
                    <a:pt x="344" y="173"/>
                    <a:pt x="344" y="173"/>
                    <a:pt x="344" y="173"/>
                  </a:cubicBezTo>
                  <a:close/>
                  <a:moveTo>
                    <a:pt x="345" y="174"/>
                  </a:moveTo>
                  <a:cubicBezTo>
                    <a:pt x="346" y="172"/>
                    <a:pt x="344" y="173"/>
                    <a:pt x="344" y="173"/>
                  </a:cubicBezTo>
                  <a:cubicBezTo>
                    <a:pt x="343" y="174"/>
                    <a:pt x="344" y="174"/>
                    <a:pt x="345" y="174"/>
                  </a:cubicBezTo>
                  <a:close/>
                  <a:moveTo>
                    <a:pt x="34" y="84"/>
                  </a:moveTo>
                  <a:cubicBezTo>
                    <a:pt x="35" y="83"/>
                    <a:pt x="37" y="80"/>
                    <a:pt x="37" y="80"/>
                  </a:cubicBezTo>
                  <a:cubicBezTo>
                    <a:pt x="35" y="78"/>
                    <a:pt x="34" y="84"/>
                    <a:pt x="34" y="84"/>
                  </a:cubicBezTo>
                  <a:close/>
                  <a:moveTo>
                    <a:pt x="347" y="223"/>
                  </a:moveTo>
                  <a:cubicBezTo>
                    <a:pt x="346" y="222"/>
                    <a:pt x="345" y="223"/>
                    <a:pt x="346" y="224"/>
                  </a:cubicBezTo>
                  <a:cubicBezTo>
                    <a:pt x="346" y="223"/>
                    <a:pt x="347" y="224"/>
                    <a:pt x="347" y="223"/>
                  </a:cubicBezTo>
                  <a:close/>
                  <a:moveTo>
                    <a:pt x="361" y="137"/>
                  </a:moveTo>
                  <a:cubicBezTo>
                    <a:pt x="361" y="137"/>
                    <a:pt x="361" y="137"/>
                    <a:pt x="361" y="137"/>
                  </a:cubicBezTo>
                  <a:cubicBezTo>
                    <a:pt x="360" y="138"/>
                    <a:pt x="360" y="139"/>
                    <a:pt x="361" y="139"/>
                  </a:cubicBezTo>
                  <a:cubicBezTo>
                    <a:pt x="361" y="138"/>
                    <a:pt x="362" y="137"/>
                    <a:pt x="361" y="137"/>
                  </a:cubicBezTo>
                  <a:close/>
                  <a:moveTo>
                    <a:pt x="361" y="139"/>
                  </a:moveTo>
                  <a:cubicBezTo>
                    <a:pt x="361" y="139"/>
                    <a:pt x="361" y="139"/>
                    <a:pt x="361" y="139"/>
                  </a:cubicBezTo>
                  <a:cubicBezTo>
                    <a:pt x="361" y="139"/>
                    <a:pt x="361" y="139"/>
                    <a:pt x="361" y="139"/>
                  </a:cubicBezTo>
                  <a:close/>
                  <a:moveTo>
                    <a:pt x="422" y="274"/>
                  </a:moveTo>
                  <a:cubicBezTo>
                    <a:pt x="423" y="274"/>
                    <a:pt x="422" y="274"/>
                    <a:pt x="422" y="274"/>
                  </a:cubicBezTo>
                  <a:cubicBezTo>
                    <a:pt x="424" y="275"/>
                    <a:pt x="423" y="274"/>
                    <a:pt x="422" y="273"/>
                  </a:cubicBezTo>
                  <a:cubicBezTo>
                    <a:pt x="421" y="273"/>
                    <a:pt x="422" y="274"/>
                    <a:pt x="422" y="274"/>
                  </a:cubicBezTo>
                  <a:cubicBezTo>
                    <a:pt x="422" y="274"/>
                    <a:pt x="422" y="274"/>
                    <a:pt x="422" y="274"/>
                  </a:cubicBezTo>
                  <a:close/>
                  <a:moveTo>
                    <a:pt x="347" y="148"/>
                  </a:moveTo>
                  <a:cubicBezTo>
                    <a:pt x="347" y="148"/>
                    <a:pt x="347" y="148"/>
                    <a:pt x="347" y="148"/>
                  </a:cubicBezTo>
                  <a:cubicBezTo>
                    <a:pt x="347" y="145"/>
                    <a:pt x="346" y="149"/>
                    <a:pt x="347" y="148"/>
                  </a:cubicBezTo>
                  <a:close/>
                  <a:moveTo>
                    <a:pt x="292" y="247"/>
                  </a:moveTo>
                  <a:cubicBezTo>
                    <a:pt x="292" y="248"/>
                    <a:pt x="291" y="247"/>
                    <a:pt x="292" y="248"/>
                  </a:cubicBezTo>
                  <a:cubicBezTo>
                    <a:pt x="292" y="249"/>
                    <a:pt x="292" y="248"/>
                    <a:pt x="292" y="247"/>
                  </a:cubicBezTo>
                  <a:close/>
                  <a:moveTo>
                    <a:pt x="408" y="247"/>
                  </a:moveTo>
                  <a:cubicBezTo>
                    <a:pt x="408" y="247"/>
                    <a:pt x="408" y="247"/>
                    <a:pt x="408" y="247"/>
                  </a:cubicBezTo>
                  <a:cubicBezTo>
                    <a:pt x="407" y="248"/>
                    <a:pt x="409" y="248"/>
                    <a:pt x="408" y="247"/>
                  </a:cubicBezTo>
                  <a:close/>
                  <a:moveTo>
                    <a:pt x="386" y="288"/>
                  </a:moveTo>
                  <a:cubicBezTo>
                    <a:pt x="386" y="288"/>
                    <a:pt x="385" y="289"/>
                    <a:pt x="386" y="288"/>
                  </a:cubicBezTo>
                  <a:close/>
                  <a:moveTo>
                    <a:pt x="386" y="288"/>
                  </a:moveTo>
                  <a:cubicBezTo>
                    <a:pt x="386" y="288"/>
                    <a:pt x="386" y="288"/>
                    <a:pt x="386" y="288"/>
                  </a:cubicBezTo>
                  <a:close/>
                  <a:moveTo>
                    <a:pt x="341" y="227"/>
                  </a:moveTo>
                  <a:cubicBezTo>
                    <a:pt x="342" y="226"/>
                    <a:pt x="339" y="227"/>
                    <a:pt x="341" y="227"/>
                  </a:cubicBezTo>
                  <a:close/>
                  <a:moveTo>
                    <a:pt x="333" y="220"/>
                  </a:moveTo>
                  <a:cubicBezTo>
                    <a:pt x="333" y="220"/>
                    <a:pt x="333" y="220"/>
                    <a:pt x="333" y="220"/>
                  </a:cubicBezTo>
                  <a:cubicBezTo>
                    <a:pt x="335" y="220"/>
                    <a:pt x="332" y="219"/>
                    <a:pt x="333" y="220"/>
                  </a:cubicBezTo>
                  <a:close/>
                  <a:moveTo>
                    <a:pt x="353" y="163"/>
                  </a:moveTo>
                  <a:cubicBezTo>
                    <a:pt x="353" y="164"/>
                    <a:pt x="355" y="163"/>
                    <a:pt x="353" y="163"/>
                  </a:cubicBezTo>
                  <a:close/>
                  <a:moveTo>
                    <a:pt x="375" y="114"/>
                  </a:moveTo>
                  <a:cubicBezTo>
                    <a:pt x="375" y="114"/>
                    <a:pt x="375" y="114"/>
                    <a:pt x="375" y="114"/>
                  </a:cubicBezTo>
                  <a:cubicBezTo>
                    <a:pt x="374" y="116"/>
                    <a:pt x="375" y="115"/>
                    <a:pt x="376" y="115"/>
                  </a:cubicBezTo>
                  <a:cubicBezTo>
                    <a:pt x="376" y="114"/>
                    <a:pt x="375" y="114"/>
                    <a:pt x="375" y="114"/>
                  </a:cubicBezTo>
                  <a:close/>
                  <a:moveTo>
                    <a:pt x="356" y="232"/>
                  </a:moveTo>
                  <a:cubicBezTo>
                    <a:pt x="356" y="229"/>
                    <a:pt x="354" y="234"/>
                    <a:pt x="356" y="232"/>
                  </a:cubicBezTo>
                  <a:close/>
                  <a:moveTo>
                    <a:pt x="345" y="271"/>
                  </a:moveTo>
                  <a:cubicBezTo>
                    <a:pt x="343" y="272"/>
                    <a:pt x="347" y="271"/>
                    <a:pt x="345" y="271"/>
                  </a:cubicBezTo>
                  <a:close/>
                  <a:moveTo>
                    <a:pt x="377" y="221"/>
                  </a:moveTo>
                  <a:cubicBezTo>
                    <a:pt x="378" y="218"/>
                    <a:pt x="376" y="223"/>
                    <a:pt x="377" y="221"/>
                  </a:cubicBezTo>
                  <a:close/>
                  <a:moveTo>
                    <a:pt x="347" y="207"/>
                  </a:moveTo>
                  <a:cubicBezTo>
                    <a:pt x="347" y="204"/>
                    <a:pt x="345" y="209"/>
                    <a:pt x="347" y="207"/>
                  </a:cubicBezTo>
                  <a:close/>
                  <a:moveTo>
                    <a:pt x="356" y="214"/>
                  </a:moveTo>
                  <a:cubicBezTo>
                    <a:pt x="356" y="214"/>
                    <a:pt x="355" y="213"/>
                    <a:pt x="356" y="214"/>
                  </a:cubicBezTo>
                  <a:close/>
                  <a:moveTo>
                    <a:pt x="291" y="224"/>
                  </a:moveTo>
                  <a:cubicBezTo>
                    <a:pt x="291" y="225"/>
                    <a:pt x="292" y="223"/>
                    <a:pt x="291" y="223"/>
                  </a:cubicBezTo>
                  <a:cubicBezTo>
                    <a:pt x="291" y="223"/>
                    <a:pt x="291" y="223"/>
                    <a:pt x="291" y="224"/>
                  </a:cubicBezTo>
                  <a:close/>
                  <a:moveTo>
                    <a:pt x="365" y="264"/>
                  </a:moveTo>
                  <a:cubicBezTo>
                    <a:pt x="364" y="265"/>
                    <a:pt x="366" y="264"/>
                    <a:pt x="365" y="264"/>
                  </a:cubicBezTo>
                  <a:close/>
                  <a:moveTo>
                    <a:pt x="365" y="264"/>
                  </a:moveTo>
                  <a:cubicBezTo>
                    <a:pt x="365" y="264"/>
                    <a:pt x="365" y="264"/>
                    <a:pt x="365" y="264"/>
                  </a:cubicBezTo>
                  <a:close/>
                  <a:moveTo>
                    <a:pt x="343" y="260"/>
                  </a:moveTo>
                  <a:cubicBezTo>
                    <a:pt x="343" y="259"/>
                    <a:pt x="343" y="259"/>
                    <a:pt x="343" y="258"/>
                  </a:cubicBezTo>
                  <a:cubicBezTo>
                    <a:pt x="342" y="259"/>
                    <a:pt x="342" y="259"/>
                    <a:pt x="343" y="260"/>
                  </a:cubicBezTo>
                  <a:close/>
                  <a:moveTo>
                    <a:pt x="276" y="218"/>
                  </a:moveTo>
                  <a:cubicBezTo>
                    <a:pt x="274" y="218"/>
                    <a:pt x="276" y="221"/>
                    <a:pt x="276" y="218"/>
                  </a:cubicBezTo>
                  <a:close/>
                  <a:moveTo>
                    <a:pt x="297" y="256"/>
                  </a:moveTo>
                  <a:cubicBezTo>
                    <a:pt x="296" y="256"/>
                    <a:pt x="299" y="258"/>
                    <a:pt x="297" y="256"/>
                  </a:cubicBezTo>
                  <a:close/>
                  <a:moveTo>
                    <a:pt x="364" y="241"/>
                  </a:moveTo>
                  <a:cubicBezTo>
                    <a:pt x="362" y="240"/>
                    <a:pt x="364" y="238"/>
                    <a:pt x="363" y="237"/>
                  </a:cubicBezTo>
                  <a:cubicBezTo>
                    <a:pt x="363" y="237"/>
                    <a:pt x="362" y="237"/>
                    <a:pt x="362" y="238"/>
                  </a:cubicBezTo>
                  <a:cubicBezTo>
                    <a:pt x="361" y="237"/>
                    <a:pt x="362" y="236"/>
                    <a:pt x="361" y="235"/>
                  </a:cubicBezTo>
                  <a:cubicBezTo>
                    <a:pt x="360" y="236"/>
                    <a:pt x="360" y="238"/>
                    <a:pt x="360" y="240"/>
                  </a:cubicBezTo>
                  <a:cubicBezTo>
                    <a:pt x="361" y="241"/>
                    <a:pt x="360" y="244"/>
                    <a:pt x="360" y="244"/>
                  </a:cubicBezTo>
                  <a:cubicBezTo>
                    <a:pt x="360" y="245"/>
                    <a:pt x="362" y="244"/>
                    <a:pt x="362" y="244"/>
                  </a:cubicBezTo>
                  <a:cubicBezTo>
                    <a:pt x="362" y="240"/>
                    <a:pt x="363" y="243"/>
                    <a:pt x="364" y="241"/>
                  </a:cubicBezTo>
                  <a:close/>
                  <a:moveTo>
                    <a:pt x="213" y="9"/>
                  </a:moveTo>
                  <a:cubicBezTo>
                    <a:pt x="213" y="9"/>
                    <a:pt x="213" y="9"/>
                    <a:pt x="213" y="10"/>
                  </a:cubicBezTo>
                  <a:cubicBezTo>
                    <a:pt x="213" y="9"/>
                    <a:pt x="213" y="9"/>
                    <a:pt x="213" y="9"/>
                  </a:cubicBezTo>
                  <a:close/>
                  <a:moveTo>
                    <a:pt x="358" y="229"/>
                  </a:moveTo>
                  <a:cubicBezTo>
                    <a:pt x="358" y="229"/>
                    <a:pt x="358" y="229"/>
                    <a:pt x="358" y="229"/>
                  </a:cubicBezTo>
                  <a:cubicBezTo>
                    <a:pt x="359" y="232"/>
                    <a:pt x="358" y="228"/>
                    <a:pt x="358" y="229"/>
                  </a:cubicBezTo>
                  <a:close/>
                  <a:moveTo>
                    <a:pt x="346" y="243"/>
                  </a:moveTo>
                  <a:cubicBezTo>
                    <a:pt x="346" y="243"/>
                    <a:pt x="346" y="242"/>
                    <a:pt x="346" y="243"/>
                  </a:cubicBezTo>
                  <a:close/>
                  <a:moveTo>
                    <a:pt x="346" y="243"/>
                  </a:moveTo>
                  <a:cubicBezTo>
                    <a:pt x="347" y="242"/>
                    <a:pt x="346" y="242"/>
                    <a:pt x="346" y="243"/>
                  </a:cubicBezTo>
                  <a:close/>
                  <a:moveTo>
                    <a:pt x="272" y="211"/>
                  </a:moveTo>
                  <a:cubicBezTo>
                    <a:pt x="272" y="211"/>
                    <a:pt x="272" y="211"/>
                    <a:pt x="272" y="211"/>
                  </a:cubicBezTo>
                  <a:cubicBezTo>
                    <a:pt x="272" y="211"/>
                    <a:pt x="272" y="211"/>
                    <a:pt x="272" y="211"/>
                  </a:cubicBezTo>
                  <a:close/>
                  <a:moveTo>
                    <a:pt x="272" y="211"/>
                  </a:moveTo>
                  <a:cubicBezTo>
                    <a:pt x="273" y="213"/>
                    <a:pt x="273" y="211"/>
                    <a:pt x="272" y="211"/>
                  </a:cubicBezTo>
                  <a:close/>
                  <a:moveTo>
                    <a:pt x="424" y="274"/>
                  </a:moveTo>
                  <a:cubicBezTo>
                    <a:pt x="424" y="271"/>
                    <a:pt x="422" y="275"/>
                    <a:pt x="424" y="274"/>
                  </a:cubicBezTo>
                  <a:close/>
                  <a:moveTo>
                    <a:pt x="341" y="187"/>
                  </a:moveTo>
                  <a:cubicBezTo>
                    <a:pt x="341" y="187"/>
                    <a:pt x="340" y="188"/>
                    <a:pt x="341" y="187"/>
                  </a:cubicBezTo>
                  <a:close/>
                  <a:moveTo>
                    <a:pt x="421" y="271"/>
                  </a:moveTo>
                  <a:cubicBezTo>
                    <a:pt x="421" y="270"/>
                    <a:pt x="420" y="273"/>
                    <a:pt x="421" y="271"/>
                  </a:cubicBezTo>
                  <a:close/>
                  <a:moveTo>
                    <a:pt x="314" y="246"/>
                  </a:moveTo>
                  <a:cubicBezTo>
                    <a:pt x="313" y="247"/>
                    <a:pt x="314" y="245"/>
                    <a:pt x="314" y="246"/>
                  </a:cubicBezTo>
                  <a:close/>
                  <a:moveTo>
                    <a:pt x="410" y="257"/>
                  </a:moveTo>
                  <a:cubicBezTo>
                    <a:pt x="411" y="259"/>
                    <a:pt x="410" y="256"/>
                    <a:pt x="410" y="257"/>
                  </a:cubicBezTo>
                  <a:close/>
                  <a:moveTo>
                    <a:pt x="417" y="265"/>
                  </a:moveTo>
                  <a:cubicBezTo>
                    <a:pt x="415" y="267"/>
                    <a:pt x="420" y="265"/>
                    <a:pt x="417" y="265"/>
                  </a:cubicBezTo>
                  <a:close/>
                  <a:moveTo>
                    <a:pt x="75" y="56"/>
                  </a:moveTo>
                  <a:cubicBezTo>
                    <a:pt x="75" y="57"/>
                    <a:pt x="77" y="55"/>
                    <a:pt x="75" y="56"/>
                  </a:cubicBezTo>
                  <a:close/>
                  <a:moveTo>
                    <a:pt x="292" y="215"/>
                  </a:moveTo>
                  <a:cubicBezTo>
                    <a:pt x="291" y="213"/>
                    <a:pt x="291" y="215"/>
                    <a:pt x="292" y="215"/>
                  </a:cubicBezTo>
                  <a:close/>
                  <a:moveTo>
                    <a:pt x="291" y="215"/>
                  </a:moveTo>
                  <a:cubicBezTo>
                    <a:pt x="291" y="215"/>
                    <a:pt x="291" y="215"/>
                    <a:pt x="291" y="215"/>
                  </a:cubicBezTo>
                  <a:close/>
                  <a:moveTo>
                    <a:pt x="276" y="222"/>
                  </a:moveTo>
                  <a:cubicBezTo>
                    <a:pt x="276" y="223"/>
                    <a:pt x="277" y="223"/>
                    <a:pt x="276" y="222"/>
                  </a:cubicBezTo>
                  <a:close/>
                  <a:moveTo>
                    <a:pt x="344" y="225"/>
                  </a:moveTo>
                  <a:cubicBezTo>
                    <a:pt x="346" y="226"/>
                    <a:pt x="344" y="223"/>
                    <a:pt x="344" y="225"/>
                  </a:cubicBezTo>
                  <a:close/>
                  <a:moveTo>
                    <a:pt x="286" y="235"/>
                  </a:moveTo>
                  <a:cubicBezTo>
                    <a:pt x="284" y="237"/>
                    <a:pt x="286" y="236"/>
                    <a:pt x="286" y="235"/>
                  </a:cubicBezTo>
                  <a:close/>
                  <a:moveTo>
                    <a:pt x="286" y="236"/>
                  </a:moveTo>
                  <a:cubicBezTo>
                    <a:pt x="286" y="236"/>
                    <a:pt x="286" y="235"/>
                    <a:pt x="286" y="235"/>
                  </a:cubicBezTo>
                  <a:cubicBezTo>
                    <a:pt x="286" y="236"/>
                    <a:pt x="286" y="236"/>
                    <a:pt x="286" y="236"/>
                  </a:cubicBezTo>
                  <a:close/>
                  <a:moveTo>
                    <a:pt x="361" y="264"/>
                  </a:moveTo>
                  <a:cubicBezTo>
                    <a:pt x="359" y="264"/>
                    <a:pt x="362" y="265"/>
                    <a:pt x="361" y="264"/>
                  </a:cubicBezTo>
                  <a:close/>
                  <a:moveTo>
                    <a:pt x="422" y="250"/>
                  </a:moveTo>
                  <a:cubicBezTo>
                    <a:pt x="421" y="251"/>
                    <a:pt x="424" y="250"/>
                    <a:pt x="422" y="250"/>
                  </a:cubicBezTo>
                  <a:close/>
                  <a:moveTo>
                    <a:pt x="334" y="221"/>
                  </a:moveTo>
                  <a:cubicBezTo>
                    <a:pt x="334" y="222"/>
                    <a:pt x="335" y="221"/>
                    <a:pt x="334" y="221"/>
                  </a:cubicBezTo>
                  <a:close/>
                  <a:moveTo>
                    <a:pt x="408" y="257"/>
                  </a:moveTo>
                  <a:cubicBezTo>
                    <a:pt x="409" y="256"/>
                    <a:pt x="407" y="256"/>
                    <a:pt x="408" y="257"/>
                  </a:cubicBezTo>
                  <a:close/>
                  <a:moveTo>
                    <a:pt x="378" y="244"/>
                  </a:moveTo>
                  <a:cubicBezTo>
                    <a:pt x="378" y="246"/>
                    <a:pt x="379" y="244"/>
                    <a:pt x="378" y="244"/>
                  </a:cubicBezTo>
                  <a:close/>
                  <a:moveTo>
                    <a:pt x="173" y="208"/>
                  </a:moveTo>
                  <a:cubicBezTo>
                    <a:pt x="174" y="208"/>
                    <a:pt x="174" y="207"/>
                    <a:pt x="173" y="208"/>
                  </a:cubicBezTo>
                  <a:close/>
                  <a:moveTo>
                    <a:pt x="415" y="245"/>
                  </a:moveTo>
                  <a:cubicBezTo>
                    <a:pt x="414" y="245"/>
                    <a:pt x="415" y="247"/>
                    <a:pt x="415" y="245"/>
                  </a:cubicBezTo>
                  <a:close/>
                  <a:moveTo>
                    <a:pt x="342" y="189"/>
                  </a:moveTo>
                  <a:cubicBezTo>
                    <a:pt x="342" y="189"/>
                    <a:pt x="342" y="189"/>
                    <a:pt x="342" y="189"/>
                  </a:cubicBezTo>
                  <a:cubicBezTo>
                    <a:pt x="343" y="188"/>
                    <a:pt x="342" y="188"/>
                    <a:pt x="342" y="189"/>
                  </a:cubicBezTo>
                  <a:close/>
                  <a:moveTo>
                    <a:pt x="308" y="233"/>
                  </a:moveTo>
                  <a:cubicBezTo>
                    <a:pt x="308" y="233"/>
                    <a:pt x="308" y="233"/>
                    <a:pt x="308" y="233"/>
                  </a:cubicBezTo>
                  <a:cubicBezTo>
                    <a:pt x="308" y="233"/>
                    <a:pt x="308" y="233"/>
                    <a:pt x="308" y="233"/>
                  </a:cubicBezTo>
                  <a:cubicBezTo>
                    <a:pt x="308" y="231"/>
                    <a:pt x="307" y="233"/>
                    <a:pt x="308" y="233"/>
                  </a:cubicBezTo>
                  <a:close/>
                  <a:moveTo>
                    <a:pt x="306" y="234"/>
                  </a:moveTo>
                  <a:cubicBezTo>
                    <a:pt x="307" y="233"/>
                    <a:pt x="306" y="233"/>
                    <a:pt x="306" y="234"/>
                  </a:cubicBezTo>
                  <a:close/>
                  <a:moveTo>
                    <a:pt x="314" y="234"/>
                  </a:moveTo>
                  <a:cubicBezTo>
                    <a:pt x="313" y="235"/>
                    <a:pt x="314" y="232"/>
                    <a:pt x="314" y="234"/>
                  </a:cubicBezTo>
                  <a:close/>
                  <a:moveTo>
                    <a:pt x="302" y="234"/>
                  </a:moveTo>
                  <a:cubicBezTo>
                    <a:pt x="302" y="234"/>
                    <a:pt x="302" y="233"/>
                    <a:pt x="302" y="234"/>
                  </a:cubicBezTo>
                  <a:close/>
                  <a:moveTo>
                    <a:pt x="362" y="261"/>
                  </a:moveTo>
                  <a:cubicBezTo>
                    <a:pt x="362" y="263"/>
                    <a:pt x="363" y="261"/>
                    <a:pt x="362" y="261"/>
                  </a:cubicBezTo>
                  <a:close/>
                  <a:moveTo>
                    <a:pt x="323" y="258"/>
                  </a:moveTo>
                  <a:cubicBezTo>
                    <a:pt x="323" y="258"/>
                    <a:pt x="323" y="258"/>
                    <a:pt x="323" y="258"/>
                  </a:cubicBezTo>
                  <a:cubicBezTo>
                    <a:pt x="323" y="258"/>
                    <a:pt x="323" y="258"/>
                    <a:pt x="323" y="258"/>
                  </a:cubicBezTo>
                  <a:close/>
                  <a:moveTo>
                    <a:pt x="359" y="263"/>
                  </a:moveTo>
                  <a:cubicBezTo>
                    <a:pt x="359" y="264"/>
                    <a:pt x="360" y="263"/>
                    <a:pt x="359" y="263"/>
                  </a:cubicBezTo>
                  <a:close/>
                  <a:moveTo>
                    <a:pt x="379" y="246"/>
                  </a:moveTo>
                  <a:cubicBezTo>
                    <a:pt x="379" y="246"/>
                    <a:pt x="379" y="246"/>
                    <a:pt x="380" y="246"/>
                  </a:cubicBezTo>
                  <a:cubicBezTo>
                    <a:pt x="379" y="246"/>
                    <a:pt x="379" y="246"/>
                    <a:pt x="379" y="246"/>
                  </a:cubicBezTo>
                  <a:close/>
                  <a:moveTo>
                    <a:pt x="350" y="215"/>
                  </a:moveTo>
                  <a:cubicBezTo>
                    <a:pt x="350" y="215"/>
                    <a:pt x="350" y="215"/>
                    <a:pt x="350" y="215"/>
                  </a:cubicBezTo>
                  <a:cubicBezTo>
                    <a:pt x="352" y="215"/>
                    <a:pt x="352" y="214"/>
                    <a:pt x="351" y="213"/>
                  </a:cubicBezTo>
                  <a:cubicBezTo>
                    <a:pt x="351" y="213"/>
                    <a:pt x="350" y="214"/>
                    <a:pt x="350" y="215"/>
                  </a:cubicBezTo>
                  <a:close/>
                  <a:moveTo>
                    <a:pt x="39" y="91"/>
                  </a:moveTo>
                  <a:cubicBezTo>
                    <a:pt x="39" y="91"/>
                    <a:pt x="39" y="91"/>
                    <a:pt x="40" y="91"/>
                  </a:cubicBezTo>
                  <a:cubicBezTo>
                    <a:pt x="39" y="91"/>
                    <a:pt x="39" y="91"/>
                    <a:pt x="39" y="91"/>
                  </a:cubicBezTo>
                  <a:close/>
                  <a:moveTo>
                    <a:pt x="39" y="91"/>
                  </a:moveTo>
                  <a:cubicBezTo>
                    <a:pt x="39" y="91"/>
                    <a:pt x="39" y="91"/>
                    <a:pt x="39" y="91"/>
                  </a:cubicBezTo>
                  <a:close/>
                  <a:moveTo>
                    <a:pt x="346" y="257"/>
                  </a:moveTo>
                  <a:cubicBezTo>
                    <a:pt x="346" y="256"/>
                    <a:pt x="346" y="256"/>
                    <a:pt x="346" y="257"/>
                  </a:cubicBezTo>
                  <a:close/>
                  <a:moveTo>
                    <a:pt x="5" y="210"/>
                  </a:moveTo>
                  <a:cubicBezTo>
                    <a:pt x="4" y="211"/>
                    <a:pt x="7" y="210"/>
                    <a:pt x="5" y="210"/>
                  </a:cubicBezTo>
                  <a:close/>
                  <a:moveTo>
                    <a:pt x="67" y="231"/>
                  </a:moveTo>
                  <a:cubicBezTo>
                    <a:pt x="65" y="231"/>
                    <a:pt x="67" y="233"/>
                    <a:pt x="67" y="233"/>
                  </a:cubicBezTo>
                  <a:cubicBezTo>
                    <a:pt x="67" y="232"/>
                    <a:pt x="67" y="232"/>
                    <a:pt x="67" y="231"/>
                  </a:cubicBezTo>
                  <a:close/>
                  <a:moveTo>
                    <a:pt x="354" y="158"/>
                  </a:moveTo>
                  <a:cubicBezTo>
                    <a:pt x="354" y="158"/>
                    <a:pt x="354" y="158"/>
                    <a:pt x="354" y="158"/>
                  </a:cubicBezTo>
                  <a:cubicBezTo>
                    <a:pt x="354" y="155"/>
                    <a:pt x="354" y="158"/>
                    <a:pt x="354" y="158"/>
                  </a:cubicBezTo>
                  <a:close/>
                  <a:moveTo>
                    <a:pt x="349" y="202"/>
                  </a:moveTo>
                  <a:cubicBezTo>
                    <a:pt x="349" y="203"/>
                    <a:pt x="349" y="203"/>
                    <a:pt x="350" y="204"/>
                  </a:cubicBezTo>
                  <a:cubicBezTo>
                    <a:pt x="350" y="203"/>
                    <a:pt x="350" y="202"/>
                    <a:pt x="349" y="202"/>
                  </a:cubicBezTo>
                  <a:close/>
                  <a:moveTo>
                    <a:pt x="188" y="184"/>
                  </a:moveTo>
                  <a:cubicBezTo>
                    <a:pt x="188" y="185"/>
                    <a:pt x="188" y="185"/>
                    <a:pt x="188" y="185"/>
                  </a:cubicBezTo>
                  <a:cubicBezTo>
                    <a:pt x="188" y="185"/>
                    <a:pt x="188" y="185"/>
                    <a:pt x="188" y="184"/>
                  </a:cubicBezTo>
                  <a:close/>
                  <a:moveTo>
                    <a:pt x="345" y="206"/>
                  </a:moveTo>
                  <a:cubicBezTo>
                    <a:pt x="344" y="207"/>
                    <a:pt x="344" y="208"/>
                    <a:pt x="345" y="208"/>
                  </a:cubicBezTo>
                  <a:cubicBezTo>
                    <a:pt x="345" y="207"/>
                    <a:pt x="345" y="207"/>
                    <a:pt x="345" y="206"/>
                  </a:cubicBezTo>
                  <a:cubicBezTo>
                    <a:pt x="345" y="206"/>
                    <a:pt x="345" y="206"/>
                    <a:pt x="345" y="206"/>
                  </a:cubicBezTo>
                  <a:close/>
                  <a:moveTo>
                    <a:pt x="330" y="261"/>
                  </a:moveTo>
                  <a:cubicBezTo>
                    <a:pt x="330" y="261"/>
                    <a:pt x="329" y="261"/>
                    <a:pt x="329" y="261"/>
                  </a:cubicBezTo>
                  <a:cubicBezTo>
                    <a:pt x="329" y="261"/>
                    <a:pt x="330" y="261"/>
                    <a:pt x="330" y="261"/>
                  </a:cubicBezTo>
                  <a:close/>
                  <a:moveTo>
                    <a:pt x="421" y="267"/>
                  </a:moveTo>
                  <a:cubicBezTo>
                    <a:pt x="423" y="269"/>
                    <a:pt x="420" y="265"/>
                    <a:pt x="421" y="267"/>
                  </a:cubicBezTo>
                  <a:close/>
                  <a:moveTo>
                    <a:pt x="365" y="242"/>
                  </a:moveTo>
                  <a:cubicBezTo>
                    <a:pt x="365" y="242"/>
                    <a:pt x="365" y="242"/>
                    <a:pt x="365" y="242"/>
                  </a:cubicBezTo>
                  <a:cubicBezTo>
                    <a:pt x="365" y="242"/>
                    <a:pt x="365" y="242"/>
                    <a:pt x="365" y="242"/>
                  </a:cubicBezTo>
                  <a:close/>
                  <a:moveTo>
                    <a:pt x="95" y="78"/>
                  </a:moveTo>
                  <a:cubicBezTo>
                    <a:pt x="95" y="78"/>
                    <a:pt x="95" y="78"/>
                    <a:pt x="95" y="78"/>
                  </a:cubicBezTo>
                  <a:cubicBezTo>
                    <a:pt x="95" y="78"/>
                    <a:pt x="95" y="78"/>
                    <a:pt x="95" y="78"/>
                  </a:cubicBezTo>
                  <a:cubicBezTo>
                    <a:pt x="94" y="78"/>
                    <a:pt x="93" y="80"/>
                    <a:pt x="94" y="81"/>
                  </a:cubicBezTo>
                  <a:cubicBezTo>
                    <a:pt x="95" y="81"/>
                    <a:pt x="96" y="80"/>
                    <a:pt x="96" y="79"/>
                  </a:cubicBezTo>
                  <a:cubicBezTo>
                    <a:pt x="95" y="80"/>
                    <a:pt x="96" y="78"/>
                    <a:pt x="95" y="78"/>
                  </a:cubicBezTo>
                  <a:close/>
                  <a:moveTo>
                    <a:pt x="88" y="81"/>
                  </a:moveTo>
                  <a:cubicBezTo>
                    <a:pt x="86" y="82"/>
                    <a:pt x="86" y="82"/>
                    <a:pt x="86" y="84"/>
                  </a:cubicBezTo>
                  <a:cubicBezTo>
                    <a:pt x="88" y="83"/>
                    <a:pt x="88" y="82"/>
                    <a:pt x="88" y="81"/>
                  </a:cubicBezTo>
                  <a:close/>
                  <a:moveTo>
                    <a:pt x="90" y="75"/>
                  </a:moveTo>
                  <a:cubicBezTo>
                    <a:pt x="90" y="75"/>
                    <a:pt x="89" y="74"/>
                    <a:pt x="88" y="75"/>
                  </a:cubicBezTo>
                  <a:cubicBezTo>
                    <a:pt x="89" y="75"/>
                    <a:pt x="89" y="76"/>
                    <a:pt x="90" y="75"/>
                  </a:cubicBezTo>
                  <a:close/>
                  <a:moveTo>
                    <a:pt x="80" y="89"/>
                  </a:moveTo>
                  <a:cubicBezTo>
                    <a:pt x="78" y="89"/>
                    <a:pt x="81" y="89"/>
                    <a:pt x="80" y="89"/>
                  </a:cubicBezTo>
                  <a:close/>
                  <a:moveTo>
                    <a:pt x="144" y="198"/>
                  </a:moveTo>
                  <a:cubicBezTo>
                    <a:pt x="143" y="196"/>
                    <a:pt x="142" y="199"/>
                    <a:pt x="144" y="198"/>
                  </a:cubicBezTo>
                  <a:close/>
                  <a:moveTo>
                    <a:pt x="147" y="195"/>
                  </a:moveTo>
                  <a:cubicBezTo>
                    <a:pt x="147" y="194"/>
                    <a:pt x="148" y="196"/>
                    <a:pt x="147" y="195"/>
                  </a:cubicBezTo>
                  <a:close/>
                  <a:moveTo>
                    <a:pt x="66" y="131"/>
                  </a:moveTo>
                  <a:cubicBezTo>
                    <a:pt x="66" y="132"/>
                    <a:pt x="66" y="132"/>
                    <a:pt x="66" y="131"/>
                  </a:cubicBezTo>
                  <a:cubicBezTo>
                    <a:pt x="65" y="133"/>
                    <a:pt x="69" y="132"/>
                    <a:pt x="69" y="130"/>
                  </a:cubicBezTo>
                  <a:cubicBezTo>
                    <a:pt x="69" y="129"/>
                    <a:pt x="69" y="122"/>
                    <a:pt x="68" y="122"/>
                  </a:cubicBezTo>
                  <a:cubicBezTo>
                    <a:pt x="65" y="124"/>
                    <a:pt x="67" y="129"/>
                    <a:pt x="66" y="131"/>
                  </a:cubicBezTo>
                  <a:close/>
                  <a:moveTo>
                    <a:pt x="101" y="143"/>
                  </a:moveTo>
                  <a:cubicBezTo>
                    <a:pt x="102" y="143"/>
                    <a:pt x="102" y="143"/>
                    <a:pt x="103" y="143"/>
                  </a:cubicBezTo>
                  <a:cubicBezTo>
                    <a:pt x="103" y="143"/>
                    <a:pt x="103" y="143"/>
                    <a:pt x="103" y="143"/>
                  </a:cubicBezTo>
                  <a:cubicBezTo>
                    <a:pt x="105" y="144"/>
                    <a:pt x="106" y="144"/>
                    <a:pt x="108" y="143"/>
                  </a:cubicBezTo>
                  <a:cubicBezTo>
                    <a:pt x="107" y="143"/>
                    <a:pt x="101" y="141"/>
                    <a:pt x="101" y="143"/>
                  </a:cubicBezTo>
                  <a:close/>
                  <a:moveTo>
                    <a:pt x="103" y="143"/>
                  </a:moveTo>
                  <a:cubicBezTo>
                    <a:pt x="103" y="143"/>
                    <a:pt x="103" y="143"/>
                    <a:pt x="103" y="143"/>
                  </a:cubicBezTo>
                  <a:cubicBezTo>
                    <a:pt x="103" y="143"/>
                    <a:pt x="104" y="144"/>
                    <a:pt x="103" y="143"/>
                  </a:cubicBezTo>
                  <a:close/>
                  <a:moveTo>
                    <a:pt x="124" y="145"/>
                  </a:moveTo>
                  <a:cubicBezTo>
                    <a:pt x="125" y="144"/>
                    <a:pt x="126" y="144"/>
                    <a:pt x="126" y="142"/>
                  </a:cubicBezTo>
                  <a:cubicBezTo>
                    <a:pt x="124" y="142"/>
                    <a:pt x="123" y="143"/>
                    <a:pt x="122" y="144"/>
                  </a:cubicBezTo>
                  <a:cubicBezTo>
                    <a:pt x="122" y="144"/>
                    <a:pt x="123" y="144"/>
                    <a:pt x="124" y="145"/>
                  </a:cubicBezTo>
                  <a:close/>
                  <a:moveTo>
                    <a:pt x="124" y="145"/>
                  </a:moveTo>
                  <a:cubicBezTo>
                    <a:pt x="123" y="145"/>
                    <a:pt x="125" y="144"/>
                    <a:pt x="124" y="145"/>
                  </a:cubicBezTo>
                  <a:close/>
                  <a:moveTo>
                    <a:pt x="54" y="131"/>
                  </a:moveTo>
                  <a:cubicBezTo>
                    <a:pt x="54" y="132"/>
                    <a:pt x="54" y="131"/>
                    <a:pt x="54" y="131"/>
                  </a:cubicBezTo>
                  <a:close/>
                  <a:moveTo>
                    <a:pt x="52" y="131"/>
                  </a:moveTo>
                  <a:cubicBezTo>
                    <a:pt x="53" y="132"/>
                    <a:pt x="54" y="132"/>
                    <a:pt x="54" y="131"/>
                  </a:cubicBezTo>
                  <a:cubicBezTo>
                    <a:pt x="54" y="131"/>
                    <a:pt x="54" y="131"/>
                    <a:pt x="54" y="131"/>
                  </a:cubicBezTo>
                  <a:cubicBezTo>
                    <a:pt x="55" y="130"/>
                    <a:pt x="54" y="130"/>
                    <a:pt x="52" y="131"/>
                  </a:cubicBezTo>
                  <a:close/>
                  <a:moveTo>
                    <a:pt x="105" y="138"/>
                  </a:moveTo>
                  <a:cubicBezTo>
                    <a:pt x="105" y="138"/>
                    <a:pt x="105" y="138"/>
                    <a:pt x="105" y="138"/>
                  </a:cubicBezTo>
                  <a:cubicBezTo>
                    <a:pt x="104" y="138"/>
                    <a:pt x="107" y="138"/>
                    <a:pt x="105" y="138"/>
                  </a:cubicBezTo>
                  <a:close/>
                  <a:moveTo>
                    <a:pt x="56" y="130"/>
                  </a:moveTo>
                  <a:cubicBezTo>
                    <a:pt x="56" y="130"/>
                    <a:pt x="56" y="130"/>
                    <a:pt x="56" y="130"/>
                  </a:cubicBezTo>
                  <a:cubicBezTo>
                    <a:pt x="56" y="130"/>
                    <a:pt x="56" y="130"/>
                    <a:pt x="56" y="130"/>
                  </a:cubicBezTo>
                  <a:close/>
                  <a:moveTo>
                    <a:pt x="105" y="128"/>
                  </a:moveTo>
                  <a:cubicBezTo>
                    <a:pt x="104" y="129"/>
                    <a:pt x="106" y="129"/>
                    <a:pt x="105" y="128"/>
                  </a:cubicBezTo>
                  <a:close/>
                  <a:moveTo>
                    <a:pt x="104" y="130"/>
                  </a:moveTo>
                  <a:cubicBezTo>
                    <a:pt x="103" y="130"/>
                    <a:pt x="106" y="130"/>
                    <a:pt x="104" y="130"/>
                  </a:cubicBezTo>
                  <a:close/>
                  <a:moveTo>
                    <a:pt x="107" y="136"/>
                  </a:moveTo>
                  <a:cubicBezTo>
                    <a:pt x="107" y="136"/>
                    <a:pt x="106" y="137"/>
                    <a:pt x="107" y="136"/>
                  </a:cubicBezTo>
                  <a:close/>
                  <a:moveTo>
                    <a:pt x="110" y="142"/>
                  </a:moveTo>
                  <a:cubicBezTo>
                    <a:pt x="109" y="140"/>
                    <a:pt x="110" y="143"/>
                    <a:pt x="110" y="142"/>
                  </a:cubicBezTo>
                  <a:close/>
                  <a:moveTo>
                    <a:pt x="50" y="132"/>
                  </a:moveTo>
                  <a:cubicBezTo>
                    <a:pt x="50" y="132"/>
                    <a:pt x="50" y="132"/>
                    <a:pt x="50" y="132"/>
                  </a:cubicBezTo>
                  <a:cubicBezTo>
                    <a:pt x="50" y="132"/>
                    <a:pt x="50" y="133"/>
                    <a:pt x="50" y="132"/>
                  </a:cubicBezTo>
                  <a:close/>
                  <a:moveTo>
                    <a:pt x="103" y="133"/>
                  </a:moveTo>
                  <a:cubicBezTo>
                    <a:pt x="103" y="134"/>
                    <a:pt x="103" y="132"/>
                    <a:pt x="103" y="133"/>
                  </a:cubicBezTo>
                  <a:close/>
                  <a:moveTo>
                    <a:pt x="103" y="137"/>
                  </a:moveTo>
                  <a:cubicBezTo>
                    <a:pt x="103" y="138"/>
                    <a:pt x="103" y="136"/>
                    <a:pt x="103" y="137"/>
                  </a:cubicBezTo>
                  <a:close/>
                  <a:moveTo>
                    <a:pt x="80" y="141"/>
                  </a:moveTo>
                  <a:cubicBezTo>
                    <a:pt x="80" y="141"/>
                    <a:pt x="80" y="141"/>
                    <a:pt x="80" y="141"/>
                  </a:cubicBezTo>
                  <a:cubicBezTo>
                    <a:pt x="80" y="141"/>
                    <a:pt x="79" y="140"/>
                    <a:pt x="80" y="141"/>
                  </a:cubicBezTo>
                  <a:close/>
                  <a:moveTo>
                    <a:pt x="103" y="139"/>
                  </a:moveTo>
                  <a:cubicBezTo>
                    <a:pt x="103" y="139"/>
                    <a:pt x="103" y="139"/>
                    <a:pt x="103" y="139"/>
                  </a:cubicBezTo>
                  <a:cubicBezTo>
                    <a:pt x="103" y="139"/>
                    <a:pt x="103" y="139"/>
                    <a:pt x="103" y="139"/>
                  </a:cubicBezTo>
                  <a:close/>
                  <a:moveTo>
                    <a:pt x="126" y="142"/>
                  </a:moveTo>
                  <a:cubicBezTo>
                    <a:pt x="126" y="142"/>
                    <a:pt x="126" y="142"/>
                    <a:pt x="126" y="142"/>
                  </a:cubicBezTo>
                  <a:close/>
                  <a:moveTo>
                    <a:pt x="331" y="92"/>
                  </a:moveTo>
                  <a:cubicBezTo>
                    <a:pt x="331" y="92"/>
                    <a:pt x="331" y="92"/>
                    <a:pt x="331" y="92"/>
                  </a:cubicBezTo>
                  <a:cubicBezTo>
                    <a:pt x="330" y="93"/>
                    <a:pt x="331" y="91"/>
                    <a:pt x="331" y="92"/>
                  </a:cubicBezTo>
                  <a:close/>
                  <a:moveTo>
                    <a:pt x="334" y="93"/>
                  </a:moveTo>
                  <a:cubicBezTo>
                    <a:pt x="334" y="92"/>
                    <a:pt x="334" y="92"/>
                    <a:pt x="332" y="92"/>
                  </a:cubicBezTo>
                  <a:cubicBezTo>
                    <a:pt x="332" y="93"/>
                    <a:pt x="332" y="93"/>
                    <a:pt x="334" y="93"/>
                  </a:cubicBezTo>
                  <a:close/>
                  <a:moveTo>
                    <a:pt x="347" y="123"/>
                  </a:moveTo>
                  <a:cubicBezTo>
                    <a:pt x="347" y="123"/>
                    <a:pt x="347" y="123"/>
                    <a:pt x="347" y="123"/>
                  </a:cubicBezTo>
                  <a:close/>
                  <a:moveTo>
                    <a:pt x="376" y="107"/>
                  </a:moveTo>
                  <a:cubicBezTo>
                    <a:pt x="374" y="109"/>
                    <a:pt x="378" y="107"/>
                    <a:pt x="376" y="107"/>
                  </a:cubicBezTo>
                  <a:close/>
                  <a:moveTo>
                    <a:pt x="376" y="104"/>
                  </a:moveTo>
                  <a:cubicBezTo>
                    <a:pt x="376" y="104"/>
                    <a:pt x="374" y="108"/>
                    <a:pt x="377" y="105"/>
                  </a:cubicBezTo>
                  <a:cubicBezTo>
                    <a:pt x="376" y="105"/>
                    <a:pt x="378" y="103"/>
                    <a:pt x="376" y="104"/>
                  </a:cubicBezTo>
                  <a:close/>
                  <a:moveTo>
                    <a:pt x="190" y="32"/>
                  </a:moveTo>
                  <a:cubicBezTo>
                    <a:pt x="190" y="32"/>
                    <a:pt x="190" y="32"/>
                    <a:pt x="190" y="32"/>
                  </a:cubicBezTo>
                  <a:close/>
                  <a:moveTo>
                    <a:pt x="372" y="80"/>
                  </a:moveTo>
                  <a:cubicBezTo>
                    <a:pt x="374" y="79"/>
                    <a:pt x="373" y="79"/>
                    <a:pt x="373" y="78"/>
                  </a:cubicBezTo>
                  <a:cubicBezTo>
                    <a:pt x="372" y="78"/>
                    <a:pt x="371" y="78"/>
                    <a:pt x="372" y="80"/>
                  </a:cubicBezTo>
                  <a:close/>
                  <a:moveTo>
                    <a:pt x="373" y="116"/>
                  </a:moveTo>
                  <a:cubicBezTo>
                    <a:pt x="372" y="117"/>
                    <a:pt x="373" y="119"/>
                    <a:pt x="373" y="118"/>
                  </a:cubicBezTo>
                  <a:cubicBezTo>
                    <a:pt x="374" y="117"/>
                    <a:pt x="374" y="116"/>
                    <a:pt x="373" y="116"/>
                  </a:cubicBezTo>
                  <a:close/>
                  <a:moveTo>
                    <a:pt x="373" y="118"/>
                  </a:moveTo>
                  <a:cubicBezTo>
                    <a:pt x="373" y="118"/>
                    <a:pt x="373" y="118"/>
                    <a:pt x="373" y="118"/>
                  </a:cubicBezTo>
                  <a:close/>
                  <a:moveTo>
                    <a:pt x="141" y="52"/>
                  </a:moveTo>
                  <a:cubicBezTo>
                    <a:pt x="132" y="48"/>
                    <a:pt x="143" y="56"/>
                    <a:pt x="141" y="52"/>
                  </a:cubicBezTo>
                  <a:close/>
                  <a:moveTo>
                    <a:pt x="162" y="24"/>
                  </a:moveTo>
                  <a:cubicBezTo>
                    <a:pt x="161" y="25"/>
                    <a:pt x="156" y="27"/>
                    <a:pt x="155" y="28"/>
                  </a:cubicBezTo>
                  <a:cubicBezTo>
                    <a:pt x="154" y="29"/>
                    <a:pt x="151" y="29"/>
                    <a:pt x="150" y="30"/>
                  </a:cubicBezTo>
                  <a:cubicBezTo>
                    <a:pt x="150" y="30"/>
                    <a:pt x="150" y="30"/>
                    <a:pt x="150" y="30"/>
                  </a:cubicBezTo>
                  <a:cubicBezTo>
                    <a:pt x="150" y="30"/>
                    <a:pt x="150" y="30"/>
                    <a:pt x="150" y="30"/>
                  </a:cubicBezTo>
                  <a:cubicBezTo>
                    <a:pt x="148" y="32"/>
                    <a:pt x="145" y="34"/>
                    <a:pt x="143" y="35"/>
                  </a:cubicBezTo>
                  <a:cubicBezTo>
                    <a:pt x="144" y="35"/>
                    <a:pt x="142" y="41"/>
                    <a:pt x="141" y="41"/>
                  </a:cubicBezTo>
                  <a:cubicBezTo>
                    <a:pt x="140" y="42"/>
                    <a:pt x="140" y="44"/>
                    <a:pt x="140" y="45"/>
                  </a:cubicBezTo>
                  <a:cubicBezTo>
                    <a:pt x="140" y="45"/>
                    <a:pt x="140" y="45"/>
                    <a:pt x="140" y="45"/>
                  </a:cubicBezTo>
                  <a:cubicBezTo>
                    <a:pt x="141" y="45"/>
                    <a:pt x="141" y="46"/>
                    <a:pt x="142" y="47"/>
                  </a:cubicBezTo>
                  <a:cubicBezTo>
                    <a:pt x="146" y="49"/>
                    <a:pt x="151" y="49"/>
                    <a:pt x="152" y="47"/>
                  </a:cubicBezTo>
                  <a:cubicBezTo>
                    <a:pt x="152" y="46"/>
                    <a:pt x="146" y="45"/>
                    <a:pt x="147" y="42"/>
                  </a:cubicBezTo>
                  <a:cubicBezTo>
                    <a:pt x="148" y="39"/>
                    <a:pt x="150" y="37"/>
                    <a:pt x="152" y="34"/>
                  </a:cubicBezTo>
                  <a:cubicBezTo>
                    <a:pt x="154" y="31"/>
                    <a:pt x="159" y="29"/>
                    <a:pt x="162" y="27"/>
                  </a:cubicBezTo>
                  <a:cubicBezTo>
                    <a:pt x="163" y="26"/>
                    <a:pt x="163" y="25"/>
                    <a:pt x="163" y="25"/>
                  </a:cubicBezTo>
                  <a:cubicBezTo>
                    <a:pt x="163" y="24"/>
                    <a:pt x="163" y="24"/>
                    <a:pt x="162" y="24"/>
                  </a:cubicBezTo>
                  <a:close/>
                  <a:moveTo>
                    <a:pt x="150" y="30"/>
                  </a:moveTo>
                  <a:cubicBezTo>
                    <a:pt x="150" y="30"/>
                    <a:pt x="150" y="30"/>
                    <a:pt x="150" y="30"/>
                  </a:cubicBezTo>
                  <a:cubicBezTo>
                    <a:pt x="150" y="30"/>
                    <a:pt x="150" y="30"/>
                    <a:pt x="150" y="30"/>
                  </a:cubicBezTo>
                  <a:cubicBezTo>
                    <a:pt x="150" y="30"/>
                    <a:pt x="150" y="30"/>
                    <a:pt x="150" y="30"/>
                  </a:cubicBezTo>
                  <a:close/>
                  <a:moveTo>
                    <a:pt x="370" y="123"/>
                  </a:moveTo>
                  <a:cubicBezTo>
                    <a:pt x="370" y="123"/>
                    <a:pt x="370" y="123"/>
                    <a:pt x="370" y="123"/>
                  </a:cubicBezTo>
                  <a:cubicBezTo>
                    <a:pt x="369" y="122"/>
                    <a:pt x="371" y="123"/>
                    <a:pt x="370" y="123"/>
                  </a:cubicBezTo>
                  <a:close/>
                  <a:moveTo>
                    <a:pt x="371" y="118"/>
                  </a:moveTo>
                  <a:cubicBezTo>
                    <a:pt x="371" y="119"/>
                    <a:pt x="367" y="119"/>
                    <a:pt x="369" y="121"/>
                  </a:cubicBezTo>
                  <a:cubicBezTo>
                    <a:pt x="370" y="120"/>
                    <a:pt x="371" y="119"/>
                    <a:pt x="371" y="119"/>
                  </a:cubicBezTo>
                  <a:cubicBezTo>
                    <a:pt x="371" y="119"/>
                    <a:pt x="371" y="118"/>
                    <a:pt x="371" y="11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7" name="Rectangle 82"/>
            <p:cNvSpPr>
              <a:spLocks noChangeArrowheads="1"/>
            </p:cNvSpPr>
            <p:nvPr/>
          </p:nvSpPr>
          <p:spPr bwMode="auto">
            <a:xfrm>
              <a:off x="2924175" y="4826000"/>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8" name="Rectangle 83"/>
            <p:cNvSpPr>
              <a:spLocks noChangeArrowheads="1"/>
            </p:cNvSpPr>
            <p:nvPr/>
          </p:nvSpPr>
          <p:spPr bwMode="auto">
            <a:xfrm>
              <a:off x="2951163" y="4845050"/>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59" name="Freeform 84"/>
            <p:cNvSpPr/>
            <p:nvPr/>
          </p:nvSpPr>
          <p:spPr bwMode="auto">
            <a:xfrm>
              <a:off x="3030538" y="4737100"/>
              <a:ext cx="15875" cy="9525"/>
            </a:xfrm>
            <a:custGeom>
              <a:avLst/>
              <a:gdLst>
                <a:gd name="T0" fmla="*/ 19 w 20"/>
                <a:gd name="T1" fmla="*/ 3 h 11"/>
                <a:gd name="T2" fmla="*/ 9 w 20"/>
                <a:gd name="T3" fmla="*/ 2 h 11"/>
                <a:gd name="T4" fmla="*/ 0 w 20"/>
                <a:gd name="T5" fmla="*/ 5 h 11"/>
                <a:gd name="T6" fmla="*/ 3 w 20"/>
                <a:gd name="T7" fmla="*/ 5 h 11"/>
                <a:gd name="T8" fmla="*/ 1 w 20"/>
                <a:gd name="T9" fmla="*/ 7 h 11"/>
                <a:gd name="T10" fmla="*/ 4 w 20"/>
                <a:gd name="T11" fmla="*/ 8 h 11"/>
                <a:gd name="T12" fmla="*/ 4 w 20"/>
                <a:gd name="T13" fmla="*/ 10 h 11"/>
                <a:gd name="T14" fmla="*/ 8 w 20"/>
                <a:gd name="T15" fmla="*/ 10 h 11"/>
                <a:gd name="T16" fmla="*/ 19 w 20"/>
                <a:gd name="T17" fmla="*/ 7 h 11"/>
                <a:gd name="T18" fmla="*/ 20 w 20"/>
                <a:gd name="T19" fmla="*/ 5 h 11"/>
                <a:gd name="T20" fmla="*/ 19 w 20"/>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11">
                  <a:moveTo>
                    <a:pt x="19" y="3"/>
                  </a:moveTo>
                  <a:cubicBezTo>
                    <a:pt x="14" y="1"/>
                    <a:pt x="15" y="0"/>
                    <a:pt x="9" y="2"/>
                  </a:cubicBezTo>
                  <a:cubicBezTo>
                    <a:pt x="6" y="4"/>
                    <a:pt x="1" y="0"/>
                    <a:pt x="0" y="5"/>
                  </a:cubicBezTo>
                  <a:cubicBezTo>
                    <a:pt x="0" y="5"/>
                    <a:pt x="3" y="5"/>
                    <a:pt x="3" y="5"/>
                  </a:cubicBezTo>
                  <a:cubicBezTo>
                    <a:pt x="4" y="6"/>
                    <a:pt x="1" y="7"/>
                    <a:pt x="1" y="7"/>
                  </a:cubicBezTo>
                  <a:cubicBezTo>
                    <a:pt x="4" y="8"/>
                    <a:pt x="1" y="6"/>
                    <a:pt x="4" y="8"/>
                  </a:cubicBezTo>
                  <a:cubicBezTo>
                    <a:pt x="4" y="8"/>
                    <a:pt x="4" y="9"/>
                    <a:pt x="4" y="10"/>
                  </a:cubicBezTo>
                  <a:cubicBezTo>
                    <a:pt x="5" y="10"/>
                    <a:pt x="7" y="10"/>
                    <a:pt x="8" y="10"/>
                  </a:cubicBezTo>
                  <a:cubicBezTo>
                    <a:pt x="9" y="11"/>
                    <a:pt x="17" y="9"/>
                    <a:pt x="19" y="7"/>
                  </a:cubicBezTo>
                  <a:cubicBezTo>
                    <a:pt x="18" y="7"/>
                    <a:pt x="19" y="6"/>
                    <a:pt x="20" y="5"/>
                  </a:cubicBezTo>
                  <a:cubicBezTo>
                    <a:pt x="20" y="4"/>
                    <a:pt x="20" y="4"/>
                    <a:pt x="19"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0" name="Freeform 85"/>
            <p:cNvSpPr/>
            <p:nvPr/>
          </p:nvSpPr>
          <p:spPr bwMode="auto">
            <a:xfrm>
              <a:off x="2928938" y="4819650"/>
              <a:ext cx="19050" cy="9525"/>
            </a:xfrm>
            <a:custGeom>
              <a:avLst/>
              <a:gdLst>
                <a:gd name="T0" fmla="*/ 25 w 25"/>
                <a:gd name="T1" fmla="*/ 12 h 13"/>
                <a:gd name="T2" fmla="*/ 14 w 25"/>
                <a:gd name="T3" fmla="*/ 6 h 13"/>
                <a:gd name="T4" fmla="*/ 0 w 25"/>
                <a:gd name="T5" fmla="*/ 7 h 13"/>
                <a:gd name="T6" fmla="*/ 1 w 25"/>
                <a:gd name="T7" fmla="*/ 8 h 13"/>
                <a:gd name="T8" fmla="*/ 8 w 25"/>
                <a:gd name="T9" fmla="*/ 5 h 13"/>
                <a:gd name="T10" fmla="*/ 14 w 25"/>
                <a:gd name="T11" fmla="*/ 9 h 13"/>
                <a:gd name="T12" fmla="*/ 18 w 25"/>
                <a:gd name="T13" fmla="*/ 12 h 13"/>
                <a:gd name="T14" fmla="*/ 16 w 25"/>
                <a:gd name="T15" fmla="*/ 13 h 13"/>
                <a:gd name="T16" fmla="*/ 17 w 25"/>
                <a:gd name="T17" fmla="*/ 13 h 13"/>
                <a:gd name="T18" fmla="*/ 21 w 25"/>
                <a:gd name="T19" fmla="*/ 13 h 13"/>
                <a:gd name="T20" fmla="*/ 25 w 25"/>
                <a:gd name="T21"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 h="13">
                  <a:moveTo>
                    <a:pt x="25" y="12"/>
                  </a:moveTo>
                  <a:cubicBezTo>
                    <a:pt x="24" y="10"/>
                    <a:pt x="16" y="6"/>
                    <a:pt x="14" y="6"/>
                  </a:cubicBezTo>
                  <a:cubicBezTo>
                    <a:pt x="11" y="0"/>
                    <a:pt x="3" y="6"/>
                    <a:pt x="0" y="7"/>
                  </a:cubicBezTo>
                  <a:cubicBezTo>
                    <a:pt x="1" y="7"/>
                    <a:pt x="1" y="8"/>
                    <a:pt x="1" y="8"/>
                  </a:cubicBezTo>
                  <a:cubicBezTo>
                    <a:pt x="3" y="7"/>
                    <a:pt x="6" y="6"/>
                    <a:pt x="8" y="5"/>
                  </a:cubicBezTo>
                  <a:cubicBezTo>
                    <a:pt x="6" y="7"/>
                    <a:pt x="12" y="8"/>
                    <a:pt x="14" y="9"/>
                  </a:cubicBezTo>
                  <a:cubicBezTo>
                    <a:pt x="15" y="9"/>
                    <a:pt x="18" y="12"/>
                    <a:pt x="18" y="12"/>
                  </a:cubicBezTo>
                  <a:cubicBezTo>
                    <a:pt x="18" y="12"/>
                    <a:pt x="17" y="12"/>
                    <a:pt x="16" y="13"/>
                  </a:cubicBezTo>
                  <a:cubicBezTo>
                    <a:pt x="17" y="12"/>
                    <a:pt x="17" y="13"/>
                    <a:pt x="17" y="13"/>
                  </a:cubicBezTo>
                  <a:cubicBezTo>
                    <a:pt x="18" y="13"/>
                    <a:pt x="20" y="13"/>
                    <a:pt x="21" y="13"/>
                  </a:cubicBezTo>
                  <a:cubicBezTo>
                    <a:pt x="23" y="13"/>
                    <a:pt x="24" y="13"/>
                    <a:pt x="25"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1" name="Freeform 86"/>
            <p:cNvSpPr/>
            <p:nvPr/>
          </p:nvSpPr>
          <p:spPr bwMode="auto">
            <a:xfrm>
              <a:off x="2944813" y="4829175"/>
              <a:ext cx="0" cy="0"/>
            </a:xfrm>
            <a:custGeom>
              <a:avLst/>
              <a:gdLst>
                <a:gd name="T0" fmla="*/ 0 w 1"/>
                <a:gd name="T1" fmla="*/ 0 w 1"/>
              </a:gdLst>
              <a:ahLst/>
              <a:cxnLst>
                <a:cxn ang="0">
                  <a:pos x="T0" y="0"/>
                </a:cxn>
                <a:cxn ang="0">
                  <a:pos x="T1" y="0"/>
                </a:cxn>
              </a:cxnLst>
              <a:rect l="0" t="0" r="r" b="b"/>
              <a:pathLst>
                <a:path w="1">
                  <a:moveTo>
                    <a:pt x="0" y="0"/>
                  </a:moveTo>
                  <a:cubicBezTo>
                    <a:pt x="0" y="0"/>
                    <a:pt x="1"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2" name="Freeform 87"/>
            <p:cNvSpPr/>
            <p:nvPr/>
          </p:nvSpPr>
          <p:spPr bwMode="auto">
            <a:xfrm>
              <a:off x="2946400" y="4829175"/>
              <a:ext cx="11113" cy="4763"/>
            </a:xfrm>
            <a:custGeom>
              <a:avLst/>
              <a:gdLst>
                <a:gd name="T0" fmla="*/ 15 w 15"/>
                <a:gd name="T1" fmla="*/ 3 h 6"/>
                <a:gd name="T2" fmla="*/ 3 w 15"/>
                <a:gd name="T3" fmla="*/ 0 h 6"/>
                <a:gd name="T4" fmla="*/ 4 w 15"/>
                <a:gd name="T5" fmla="*/ 3 h 6"/>
                <a:gd name="T6" fmla="*/ 0 w 15"/>
                <a:gd name="T7" fmla="*/ 4 h 6"/>
                <a:gd name="T8" fmla="*/ 7 w 15"/>
                <a:gd name="T9" fmla="*/ 6 h 6"/>
                <a:gd name="T10" fmla="*/ 15 w 15"/>
                <a:gd name="T11" fmla="*/ 3 h 6"/>
              </a:gdLst>
              <a:ahLst/>
              <a:cxnLst>
                <a:cxn ang="0">
                  <a:pos x="T0" y="T1"/>
                </a:cxn>
                <a:cxn ang="0">
                  <a:pos x="T2" y="T3"/>
                </a:cxn>
                <a:cxn ang="0">
                  <a:pos x="T4" y="T5"/>
                </a:cxn>
                <a:cxn ang="0">
                  <a:pos x="T6" y="T7"/>
                </a:cxn>
                <a:cxn ang="0">
                  <a:pos x="T8" y="T9"/>
                </a:cxn>
                <a:cxn ang="0">
                  <a:pos x="T10" y="T11"/>
                </a:cxn>
              </a:cxnLst>
              <a:rect l="0" t="0" r="r" b="b"/>
              <a:pathLst>
                <a:path w="15" h="6">
                  <a:moveTo>
                    <a:pt x="15" y="3"/>
                  </a:moveTo>
                  <a:cubicBezTo>
                    <a:pt x="11" y="0"/>
                    <a:pt x="7" y="1"/>
                    <a:pt x="3" y="0"/>
                  </a:cubicBezTo>
                  <a:cubicBezTo>
                    <a:pt x="3" y="0"/>
                    <a:pt x="5" y="3"/>
                    <a:pt x="4" y="3"/>
                  </a:cubicBezTo>
                  <a:cubicBezTo>
                    <a:pt x="3" y="5"/>
                    <a:pt x="1" y="2"/>
                    <a:pt x="0" y="4"/>
                  </a:cubicBezTo>
                  <a:cubicBezTo>
                    <a:pt x="1" y="6"/>
                    <a:pt x="5" y="5"/>
                    <a:pt x="7" y="6"/>
                  </a:cubicBezTo>
                  <a:cubicBezTo>
                    <a:pt x="9" y="5"/>
                    <a:pt x="15" y="4"/>
                    <a:pt x="15"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3" name="Freeform 88"/>
            <p:cNvSpPr/>
            <p:nvPr/>
          </p:nvSpPr>
          <p:spPr bwMode="auto">
            <a:xfrm>
              <a:off x="2938463" y="4830763"/>
              <a:ext cx="4763" cy="3175"/>
            </a:xfrm>
            <a:custGeom>
              <a:avLst/>
              <a:gdLst>
                <a:gd name="T0" fmla="*/ 0 w 6"/>
                <a:gd name="T1" fmla="*/ 1 h 3"/>
                <a:gd name="T2" fmla="*/ 5 w 6"/>
                <a:gd name="T3" fmla="*/ 3 h 3"/>
                <a:gd name="T4" fmla="*/ 4 w 6"/>
                <a:gd name="T5" fmla="*/ 1 h 3"/>
                <a:gd name="T6" fmla="*/ 0 w 6"/>
                <a:gd name="T7" fmla="*/ 1 h 3"/>
              </a:gdLst>
              <a:ahLst/>
              <a:cxnLst>
                <a:cxn ang="0">
                  <a:pos x="T0" y="T1"/>
                </a:cxn>
                <a:cxn ang="0">
                  <a:pos x="T2" y="T3"/>
                </a:cxn>
                <a:cxn ang="0">
                  <a:pos x="T4" y="T5"/>
                </a:cxn>
                <a:cxn ang="0">
                  <a:pos x="T6" y="T7"/>
                </a:cxn>
              </a:cxnLst>
              <a:rect l="0" t="0" r="r" b="b"/>
              <a:pathLst>
                <a:path w="6" h="3">
                  <a:moveTo>
                    <a:pt x="0" y="1"/>
                  </a:moveTo>
                  <a:cubicBezTo>
                    <a:pt x="1" y="3"/>
                    <a:pt x="4" y="3"/>
                    <a:pt x="5" y="3"/>
                  </a:cubicBezTo>
                  <a:cubicBezTo>
                    <a:pt x="6" y="2"/>
                    <a:pt x="4" y="1"/>
                    <a:pt x="4" y="1"/>
                  </a:cubicBezTo>
                  <a:cubicBezTo>
                    <a:pt x="3" y="1"/>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4" name="Freeform 89"/>
            <p:cNvSpPr/>
            <p:nvPr/>
          </p:nvSpPr>
          <p:spPr bwMode="auto">
            <a:xfrm>
              <a:off x="2959100" y="4830763"/>
              <a:ext cx="3175" cy="3175"/>
            </a:xfrm>
            <a:custGeom>
              <a:avLst/>
              <a:gdLst>
                <a:gd name="T0" fmla="*/ 4 w 4"/>
                <a:gd name="T1" fmla="*/ 2 h 3"/>
                <a:gd name="T2" fmla="*/ 0 w 4"/>
                <a:gd name="T3" fmla="*/ 1 h 3"/>
                <a:gd name="T4" fmla="*/ 2 w 4"/>
                <a:gd name="T5" fmla="*/ 2 h 3"/>
                <a:gd name="T6" fmla="*/ 4 w 4"/>
                <a:gd name="T7" fmla="*/ 2 h 3"/>
              </a:gdLst>
              <a:ahLst/>
              <a:cxnLst>
                <a:cxn ang="0">
                  <a:pos x="T0" y="T1"/>
                </a:cxn>
                <a:cxn ang="0">
                  <a:pos x="T2" y="T3"/>
                </a:cxn>
                <a:cxn ang="0">
                  <a:pos x="T4" y="T5"/>
                </a:cxn>
                <a:cxn ang="0">
                  <a:pos x="T6" y="T7"/>
                </a:cxn>
              </a:cxnLst>
              <a:rect l="0" t="0" r="r" b="b"/>
              <a:pathLst>
                <a:path w="4" h="3">
                  <a:moveTo>
                    <a:pt x="4" y="2"/>
                  </a:moveTo>
                  <a:cubicBezTo>
                    <a:pt x="4" y="0"/>
                    <a:pt x="3" y="0"/>
                    <a:pt x="0" y="1"/>
                  </a:cubicBezTo>
                  <a:cubicBezTo>
                    <a:pt x="0" y="2"/>
                    <a:pt x="0" y="3"/>
                    <a:pt x="2" y="2"/>
                  </a:cubicBezTo>
                  <a:cubicBezTo>
                    <a:pt x="2" y="2"/>
                    <a:pt x="4" y="3"/>
                    <a:pt x="4"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5" name="Freeform 90"/>
            <p:cNvSpPr/>
            <p:nvPr/>
          </p:nvSpPr>
          <p:spPr bwMode="auto">
            <a:xfrm>
              <a:off x="2959100" y="4832350"/>
              <a:ext cx="1588" cy="1588"/>
            </a:xfrm>
            <a:custGeom>
              <a:avLst/>
              <a:gdLst>
                <a:gd name="T0" fmla="*/ 2 w 2"/>
                <a:gd name="T1" fmla="*/ 0 h 1"/>
                <a:gd name="T2" fmla="*/ 2 w 2"/>
                <a:gd name="T3" fmla="*/ 0 h 1"/>
              </a:gdLst>
              <a:ahLst/>
              <a:cxnLst>
                <a:cxn ang="0">
                  <a:pos x="T0" y="T1"/>
                </a:cxn>
                <a:cxn ang="0">
                  <a:pos x="T2" y="T3"/>
                </a:cxn>
              </a:cxnLst>
              <a:rect l="0" t="0" r="r" b="b"/>
              <a:pathLst>
                <a:path w="2" h="1">
                  <a:moveTo>
                    <a:pt x="2" y="0"/>
                  </a:moveTo>
                  <a:cubicBezTo>
                    <a:pt x="0" y="1"/>
                    <a:pt x="2" y="0"/>
                    <a:pt x="2"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6" name="Freeform 91"/>
            <p:cNvSpPr/>
            <p:nvPr/>
          </p:nvSpPr>
          <p:spPr bwMode="auto">
            <a:xfrm>
              <a:off x="2946400" y="4708525"/>
              <a:ext cx="1588" cy="4763"/>
            </a:xfrm>
            <a:custGeom>
              <a:avLst/>
              <a:gdLst>
                <a:gd name="T0" fmla="*/ 0 w 2"/>
                <a:gd name="T1" fmla="*/ 3 h 5"/>
                <a:gd name="T2" fmla="*/ 0 w 2"/>
                <a:gd name="T3" fmla="*/ 3 h 5"/>
                <a:gd name="T4" fmla="*/ 0 w 2"/>
                <a:gd name="T5" fmla="*/ 3 h 5"/>
              </a:gdLst>
              <a:ahLst/>
              <a:cxnLst>
                <a:cxn ang="0">
                  <a:pos x="T0" y="T1"/>
                </a:cxn>
                <a:cxn ang="0">
                  <a:pos x="T2" y="T3"/>
                </a:cxn>
                <a:cxn ang="0">
                  <a:pos x="T4" y="T5"/>
                </a:cxn>
              </a:cxnLst>
              <a:rect l="0" t="0" r="r" b="b"/>
              <a:pathLst>
                <a:path w="2" h="5">
                  <a:moveTo>
                    <a:pt x="0" y="3"/>
                  </a:moveTo>
                  <a:cubicBezTo>
                    <a:pt x="0" y="3"/>
                    <a:pt x="0" y="3"/>
                    <a:pt x="0" y="3"/>
                  </a:cubicBezTo>
                  <a:cubicBezTo>
                    <a:pt x="2" y="5"/>
                    <a:pt x="2" y="0"/>
                    <a:pt x="0"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7" name="Freeform 92"/>
            <p:cNvSpPr/>
            <p:nvPr/>
          </p:nvSpPr>
          <p:spPr bwMode="auto">
            <a:xfrm>
              <a:off x="2936875" y="4706938"/>
              <a:ext cx="7938" cy="4763"/>
            </a:xfrm>
            <a:custGeom>
              <a:avLst/>
              <a:gdLst>
                <a:gd name="T0" fmla="*/ 4 w 9"/>
                <a:gd name="T1" fmla="*/ 4 h 7"/>
                <a:gd name="T2" fmla="*/ 1 w 9"/>
                <a:gd name="T3" fmla="*/ 4 h 7"/>
                <a:gd name="T4" fmla="*/ 2 w 9"/>
                <a:gd name="T5" fmla="*/ 6 h 7"/>
                <a:gd name="T6" fmla="*/ 3 w 9"/>
                <a:gd name="T7" fmla="*/ 6 h 7"/>
                <a:gd name="T8" fmla="*/ 9 w 9"/>
                <a:gd name="T9" fmla="*/ 3 h 7"/>
                <a:gd name="T10" fmla="*/ 4 w 9"/>
                <a:gd name="T11" fmla="*/ 4 h 7"/>
              </a:gdLst>
              <a:ahLst/>
              <a:cxnLst>
                <a:cxn ang="0">
                  <a:pos x="T0" y="T1"/>
                </a:cxn>
                <a:cxn ang="0">
                  <a:pos x="T2" y="T3"/>
                </a:cxn>
                <a:cxn ang="0">
                  <a:pos x="T4" y="T5"/>
                </a:cxn>
                <a:cxn ang="0">
                  <a:pos x="T6" y="T7"/>
                </a:cxn>
                <a:cxn ang="0">
                  <a:pos x="T8" y="T9"/>
                </a:cxn>
                <a:cxn ang="0">
                  <a:pos x="T10" y="T11"/>
                </a:cxn>
              </a:cxnLst>
              <a:rect l="0" t="0" r="r" b="b"/>
              <a:pathLst>
                <a:path w="9" h="7">
                  <a:moveTo>
                    <a:pt x="4" y="4"/>
                  </a:moveTo>
                  <a:cubicBezTo>
                    <a:pt x="2" y="4"/>
                    <a:pt x="2" y="4"/>
                    <a:pt x="1" y="4"/>
                  </a:cubicBezTo>
                  <a:cubicBezTo>
                    <a:pt x="0" y="5"/>
                    <a:pt x="1" y="6"/>
                    <a:pt x="2" y="6"/>
                  </a:cubicBezTo>
                  <a:cubicBezTo>
                    <a:pt x="3" y="6"/>
                    <a:pt x="3" y="6"/>
                    <a:pt x="3" y="6"/>
                  </a:cubicBezTo>
                  <a:cubicBezTo>
                    <a:pt x="5" y="7"/>
                    <a:pt x="8" y="5"/>
                    <a:pt x="9" y="3"/>
                  </a:cubicBezTo>
                  <a:cubicBezTo>
                    <a:pt x="8" y="0"/>
                    <a:pt x="2" y="3"/>
                    <a:pt x="4"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8" name="Freeform 93"/>
            <p:cNvSpPr/>
            <p:nvPr/>
          </p:nvSpPr>
          <p:spPr bwMode="auto">
            <a:xfrm>
              <a:off x="2944813" y="4821238"/>
              <a:ext cx="3175" cy="1588"/>
            </a:xfrm>
            <a:custGeom>
              <a:avLst/>
              <a:gdLst>
                <a:gd name="T0" fmla="*/ 3 w 3"/>
                <a:gd name="T1" fmla="*/ 3 h 3"/>
                <a:gd name="T2" fmla="*/ 1 w 3"/>
                <a:gd name="T3" fmla="*/ 0 h 3"/>
                <a:gd name="T4" fmla="*/ 3 w 3"/>
                <a:gd name="T5" fmla="*/ 3 h 3"/>
              </a:gdLst>
              <a:ahLst/>
              <a:cxnLst>
                <a:cxn ang="0">
                  <a:pos x="T0" y="T1"/>
                </a:cxn>
                <a:cxn ang="0">
                  <a:pos x="T2" y="T3"/>
                </a:cxn>
                <a:cxn ang="0">
                  <a:pos x="T4" y="T5"/>
                </a:cxn>
              </a:cxnLst>
              <a:rect l="0" t="0" r="r" b="b"/>
              <a:pathLst>
                <a:path w="3" h="3">
                  <a:moveTo>
                    <a:pt x="3" y="3"/>
                  </a:moveTo>
                  <a:cubicBezTo>
                    <a:pt x="3" y="2"/>
                    <a:pt x="2" y="1"/>
                    <a:pt x="1" y="0"/>
                  </a:cubicBezTo>
                  <a:cubicBezTo>
                    <a:pt x="0" y="0"/>
                    <a:pt x="2" y="3"/>
                    <a:pt x="3"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69" name="Freeform 94"/>
            <p:cNvSpPr/>
            <p:nvPr/>
          </p:nvSpPr>
          <p:spPr bwMode="auto">
            <a:xfrm>
              <a:off x="2941638" y="4816475"/>
              <a:ext cx="15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0" name="Freeform 95"/>
            <p:cNvSpPr/>
            <p:nvPr/>
          </p:nvSpPr>
          <p:spPr bwMode="auto">
            <a:xfrm>
              <a:off x="2940050" y="4814888"/>
              <a:ext cx="4763" cy="4763"/>
            </a:xfrm>
            <a:custGeom>
              <a:avLst/>
              <a:gdLst>
                <a:gd name="T0" fmla="*/ 4 w 5"/>
                <a:gd name="T1" fmla="*/ 4 h 5"/>
                <a:gd name="T2" fmla="*/ 2 w 5"/>
                <a:gd name="T3" fmla="*/ 2 h 5"/>
                <a:gd name="T4" fmla="*/ 2 w 5"/>
                <a:gd name="T5" fmla="*/ 2 h 5"/>
                <a:gd name="T6" fmla="*/ 0 w 5"/>
                <a:gd name="T7" fmla="*/ 2 h 5"/>
                <a:gd name="T8" fmla="*/ 3 w 5"/>
                <a:gd name="T9" fmla="*/ 2 h 5"/>
                <a:gd name="T10" fmla="*/ 4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4" y="4"/>
                  </a:moveTo>
                  <a:cubicBezTo>
                    <a:pt x="5" y="5"/>
                    <a:pt x="4" y="0"/>
                    <a:pt x="2" y="2"/>
                  </a:cubicBezTo>
                  <a:cubicBezTo>
                    <a:pt x="2" y="2"/>
                    <a:pt x="2" y="2"/>
                    <a:pt x="2" y="2"/>
                  </a:cubicBezTo>
                  <a:cubicBezTo>
                    <a:pt x="2" y="2"/>
                    <a:pt x="0" y="2"/>
                    <a:pt x="0" y="2"/>
                  </a:cubicBezTo>
                  <a:cubicBezTo>
                    <a:pt x="1" y="3"/>
                    <a:pt x="3" y="2"/>
                    <a:pt x="3" y="2"/>
                  </a:cubicBezTo>
                  <a:cubicBezTo>
                    <a:pt x="3" y="1"/>
                    <a:pt x="4" y="4"/>
                    <a:pt x="4"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1" name="Freeform 96"/>
            <p:cNvSpPr/>
            <p:nvPr/>
          </p:nvSpPr>
          <p:spPr bwMode="auto">
            <a:xfrm>
              <a:off x="2930525" y="4824413"/>
              <a:ext cx="1588" cy="1588"/>
            </a:xfrm>
            <a:custGeom>
              <a:avLst/>
              <a:gdLst>
                <a:gd name="T0" fmla="*/ 0 w 1"/>
                <a:gd name="T1" fmla="*/ 2 h 2"/>
                <a:gd name="T2" fmla="*/ 0 w 1"/>
                <a:gd name="T3" fmla="*/ 2 h 2"/>
                <a:gd name="T4" fmla="*/ 1 w 1"/>
                <a:gd name="T5" fmla="*/ 1 h 2"/>
                <a:gd name="T6" fmla="*/ 0 w 1"/>
                <a:gd name="T7" fmla="*/ 2 h 2"/>
              </a:gdLst>
              <a:ahLst/>
              <a:cxnLst>
                <a:cxn ang="0">
                  <a:pos x="T0" y="T1"/>
                </a:cxn>
                <a:cxn ang="0">
                  <a:pos x="T2" y="T3"/>
                </a:cxn>
                <a:cxn ang="0">
                  <a:pos x="T4" y="T5"/>
                </a:cxn>
                <a:cxn ang="0">
                  <a:pos x="T6" y="T7"/>
                </a:cxn>
              </a:cxnLst>
              <a:rect l="0" t="0" r="r" b="b"/>
              <a:pathLst>
                <a:path w="1" h="2">
                  <a:moveTo>
                    <a:pt x="0" y="2"/>
                  </a:moveTo>
                  <a:cubicBezTo>
                    <a:pt x="0" y="2"/>
                    <a:pt x="0" y="2"/>
                    <a:pt x="0" y="2"/>
                  </a:cubicBezTo>
                  <a:cubicBezTo>
                    <a:pt x="1" y="2"/>
                    <a:pt x="1" y="2"/>
                    <a:pt x="1" y="1"/>
                  </a:cubicBezTo>
                  <a:cubicBezTo>
                    <a:pt x="0" y="0"/>
                    <a:pt x="0" y="0"/>
                    <a:pt x="0"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2" name="Freeform 97"/>
            <p:cNvSpPr/>
            <p:nvPr/>
          </p:nvSpPr>
          <p:spPr bwMode="auto">
            <a:xfrm>
              <a:off x="2947988" y="4826000"/>
              <a:ext cx="1588" cy="1588"/>
            </a:xfrm>
            <a:custGeom>
              <a:avLst/>
              <a:gdLst>
                <a:gd name="T0" fmla="*/ 2 w 2"/>
                <a:gd name="T1" fmla="*/ 1 h 2"/>
                <a:gd name="T2" fmla="*/ 1 w 2"/>
                <a:gd name="T3" fmla="*/ 0 h 2"/>
                <a:gd name="T4" fmla="*/ 2 w 2"/>
                <a:gd name="T5" fmla="*/ 1 h 2"/>
              </a:gdLst>
              <a:ahLst/>
              <a:cxnLst>
                <a:cxn ang="0">
                  <a:pos x="T0" y="T1"/>
                </a:cxn>
                <a:cxn ang="0">
                  <a:pos x="T2" y="T3"/>
                </a:cxn>
                <a:cxn ang="0">
                  <a:pos x="T4" y="T5"/>
                </a:cxn>
              </a:cxnLst>
              <a:rect l="0" t="0" r="r" b="b"/>
              <a:pathLst>
                <a:path w="2" h="2">
                  <a:moveTo>
                    <a:pt x="2" y="1"/>
                  </a:moveTo>
                  <a:cubicBezTo>
                    <a:pt x="2" y="0"/>
                    <a:pt x="2" y="0"/>
                    <a:pt x="1" y="0"/>
                  </a:cubicBezTo>
                  <a:cubicBezTo>
                    <a:pt x="0" y="0"/>
                    <a:pt x="1" y="2"/>
                    <a:pt x="2"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3" name="Freeform 98"/>
            <p:cNvSpPr/>
            <p:nvPr/>
          </p:nvSpPr>
          <p:spPr bwMode="auto">
            <a:xfrm>
              <a:off x="2986088" y="4987925"/>
              <a:ext cx="1588" cy="1588"/>
            </a:xfrm>
            <a:custGeom>
              <a:avLst/>
              <a:gdLst>
                <a:gd name="T0" fmla="*/ 1 w 2"/>
                <a:gd name="T1" fmla="*/ 1 h 2"/>
                <a:gd name="T2" fmla="*/ 2 w 2"/>
                <a:gd name="T3" fmla="*/ 1 h 2"/>
                <a:gd name="T4" fmla="*/ 1 w 2"/>
                <a:gd name="T5" fmla="*/ 1 h 2"/>
              </a:gdLst>
              <a:ahLst/>
              <a:cxnLst>
                <a:cxn ang="0">
                  <a:pos x="T0" y="T1"/>
                </a:cxn>
                <a:cxn ang="0">
                  <a:pos x="T2" y="T3"/>
                </a:cxn>
                <a:cxn ang="0">
                  <a:pos x="T4" y="T5"/>
                </a:cxn>
              </a:cxnLst>
              <a:rect l="0" t="0" r="r" b="b"/>
              <a:pathLst>
                <a:path w="2" h="2">
                  <a:moveTo>
                    <a:pt x="1" y="1"/>
                  </a:moveTo>
                  <a:cubicBezTo>
                    <a:pt x="0" y="2"/>
                    <a:pt x="0" y="1"/>
                    <a:pt x="2" y="1"/>
                  </a:cubicBezTo>
                  <a:cubicBezTo>
                    <a:pt x="2" y="0"/>
                    <a:pt x="2" y="0"/>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4" name="Freeform 99"/>
            <p:cNvSpPr/>
            <p:nvPr/>
          </p:nvSpPr>
          <p:spPr bwMode="auto">
            <a:xfrm>
              <a:off x="2970213" y="4835525"/>
              <a:ext cx="1588" cy="3175"/>
            </a:xfrm>
            <a:custGeom>
              <a:avLst/>
              <a:gdLst>
                <a:gd name="T0" fmla="*/ 2 w 2"/>
                <a:gd name="T1" fmla="*/ 1 h 3"/>
                <a:gd name="T2" fmla="*/ 1 w 2"/>
                <a:gd name="T3" fmla="*/ 0 h 3"/>
                <a:gd name="T4" fmla="*/ 0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2" y="1"/>
                    <a:pt x="1" y="0"/>
                    <a:pt x="1" y="0"/>
                  </a:cubicBezTo>
                  <a:cubicBezTo>
                    <a:pt x="0" y="1"/>
                    <a:pt x="0" y="2"/>
                    <a:pt x="0" y="2"/>
                  </a:cubicBezTo>
                  <a:cubicBezTo>
                    <a:pt x="2" y="3"/>
                    <a:pt x="1" y="1"/>
                    <a:pt x="2"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5" name="Freeform 100"/>
            <p:cNvSpPr/>
            <p:nvPr/>
          </p:nvSpPr>
          <p:spPr bwMode="auto">
            <a:xfrm>
              <a:off x="2970213" y="4837113"/>
              <a:ext cx="0" cy="0"/>
            </a:xfrm>
            <a:custGeom>
              <a:avLst/>
              <a:gdLst>
                <a:gd name="T0" fmla="*/ 0 w 1"/>
                <a:gd name="T1" fmla="*/ 1 h 1"/>
                <a:gd name="T2" fmla="*/ 0 w 1"/>
                <a:gd name="T3" fmla="*/ 1 h 1"/>
              </a:gdLst>
              <a:ahLst/>
              <a:cxnLst>
                <a:cxn ang="0">
                  <a:pos x="T0" y="T1"/>
                </a:cxn>
                <a:cxn ang="0">
                  <a:pos x="T2" y="T3"/>
                </a:cxn>
              </a:cxnLst>
              <a:rect l="0" t="0" r="r" b="b"/>
              <a:pathLst>
                <a:path w="1" h="1">
                  <a:moveTo>
                    <a:pt x="0" y="1"/>
                  </a:moveTo>
                  <a:cubicBezTo>
                    <a:pt x="0" y="0"/>
                    <a:pt x="1" y="1"/>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6" name="Freeform 101"/>
            <p:cNvSpPr/>
            <p:nvPr/>
          </p:nvSpPr>
          <p:spPr bwMode="auto">
            <a:xfrm>
              <a:off x="2976563" y="4779963"/>
              <a:ext cx="1588" cy="1588"/>
            </a:xfrm>
            <a:custGeom>
              <a:avLst/>
              <a:gdLst>
                <a:gd name="T0" fmla="*/ 0 w 2"/>
                <a:gd name="T1" fmla="*/ 2 h 2"/>
                <a:gd name="T2" fmla="*/ 1 w 2"/>
                <a:gd name="T3" fmla="*/ 2 h 2"/>
                <a:gd name="T4" fmla="*/ 0 w 2"/>
                <a:gd name="T5" fmla="*/ 2 h 2"/>
              </a:gdLst>
              <a:ahLst/>
              <a:cxnLst>
                <a:cxn ang="0">
                  <a:pos x="T0" y="T1"/>
                </a:cxn>
                <a:cxn ang="0">
                  <a:pos x="T2" y="T3"/>
                </a:cxn>
                <a:cxn ang="0">
                  <a:pos x="T4" y="T5"/>
                </a:cxn>
              </a:cxnLst>
              <a:rect l="0" t="0" r="r" b="b"/>
              <a:pathLst>
                <a:path w="2" h="2">
                  <a:moveTo>
                    <a:pt x="0" y="2"/>
                  </a:moveTo>
                  <a:cubicBezTo>
                    <a:pt x="0" y="2"/>
                    <a:pt x="1" y="2"/>
                    <a:pt x="1" y="2"/>
                  </a:cubicBezTo>
                  <a:cubicBezTo>
                    <a:pt x="2" y="2"/>
                    <a:pt x="2" y="0"/>
                    <a:pt x="0"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7" name="Freeform 102"/>
            <p:cNvSpPr/>
            <p:nvPr/>
          </p:nvSpPr>
          <p:spPr bwMode="auto">
            <a:xfrm>
              <a:off x="2947988" y="4822825"/>
              <a:ext cx="1588" cy="1588"/>
            </a:xfrm>
            <a:custGeom>
              <a:avLst/>
              <a:gdLst>
                <a:gd name="T0" fmla="*/ 1 w 3"/>
                <a:gd name="T1" fmla="*/ 1 h 2"/>
                <a:gd name="T2" fmla="*/ 1 w 3"/>
                <a:gd name="T3" fmla="*/ 2 h 2"/>
                <a:gd name="T4" fmla="*/ 1 w 3"/>
                <a:gd name="T5" fmla="*/ 1 h 2"/>
              </a:gdLst>
              <a:ahLst/>
              <a:cxnLst>
                <a:cxn ang="0">
                  <a:pos x="T0" y="T1"/>
                </a:cxn>
                <a:cxn ang="0">
                  <a:pos x="T2" y="T3"/>
                </a:cxn>
                <a:cxn ang="0">
                  <a:pos x="T4" y="T5"/>
                </a:cxn>
              </a:cxnLst>
              <a:rect l="0" t="0" r="r" b="b"/>
              <a:pathLst>
                <a:path w="3" h="2">
                  <a:moveTo>
                    <a:pt x="1" y="1"/>
                  </a:moveTo>
                  <a:cubicBezTo>
                    <a:pt x="0" y="0"/>
                    <a:pt x="0" y="1"/>
                    <a:pt x="1" y="2"/>
                  </a:cubicBezTo>
                  <a:cubicBezTo>
                    <a:pt x="3" y="1"/>
                    <a:pt x="2"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8" name="Freeform 103"/>
            <p:cNvSpPr/>
            <p:nvPr/>
          </p:nvSpPr>
          <p:spPr bwMode="auto">
            <a:xfrm>
              <a:off x="2981325" y="4989513"/>
              <a:ext cx="1588" cy="1588"/>
            </a:xfrm>
            <a:custGeom>
              <a:avLst/>
              <a:gdLst>
                <a:gd name="T0" fmla="*/ 0 w 2"/>
                <a:gd name="T1" fmla="*/ 2 h 2"/>
                <a:gd name="T2" fmla="*/ 0 w 2"/>
                <a:gd name="T3" fmla="*/ 2 h 2"/>
                <a:gd name="T4" fmla="*/ 0 w 2"/>
                <a:gd name="T5" fmla="*/ 2 h 2"/>
              </a:gdLst>
              <a:ahLst/>
              <a:cxnLst>
                <a:cxn ang="0">
                  <a:pos x="T0" y="T1"/>
                </a:cxn>
                <a:cxn ang="0">
                  <a:pos x="T2" y="T3"/>
                </a:cxn>
                <a:cxn ang="0">
                  <a:pos x="T4" y="T5"/>
                </a:cxn>
              </a:cxnLst>
              <a:rect l="0" t="0" r="r" b="b"/>
              <a:pathLst>
                <a:path w="2" h="2">
                  <a:moveTo>
                    <a:pt x="0" y="2"/>
                  </a:moveTo>
                  <a:cubicBezTo>
                    <a:pt x="0" y="2"/>
                    <a:pt x="0" y="2"/>
                    <a:pt x="0" y="2"/>
                  </a:cubicBezTo>
                  <a:cubicBezTo>
                    <a:pt x="2" y="2"/>
                    <a:pt x="0" y="0"/>
                    <a:pt x="0"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79" name="Freeform 104"/>
            <p:cNvSpPr/>
            <p:nvPr/>
          </p:nvSpPr>
          <p:spPr bwMode="auto">
            <a:xfrm>
              <a:off x="2970213" y="4838700"/>
              <a:ext cx="1588" cy="3175"/>
            </a:xfrm>
            <a:custGeom>
              <a:avLst/>
              <a:gdLst>
                <a:gd name="T0" fmla="*/ 1 w 1"/>
                <a:gd name="T1" fmla="*/ 2 h 3"/>
                <a:gd name="T2" fmla="*/ 1 w 1"/>
                <a:gd name="T3" fmla="*/ 2 h 3"/>
                <a:gd name="T4" fmla="*/ 0 w 1"/>
                <a:gd name="T5" fmla="*/ 1 h 3"/>
                <a:gd name="T6" fmla="*/ 1 w 1"/>
                <a:gd name="T7" fmla="*/ 2 h 3"/>
              </a:gdLst>
              <a:ahLst/>
              <a:cxnLst>
                <a:cxn ang="0">
                  <a:pos x="T0" y="T1"/>
                </a:cxn>
                <a:cxn ang="0">
                  <a:pos x="T2" y="T3"/>
                </a:cxn>
                <a:cxn ang="0">
                  <a:pos x="T4" y="T5"/>
                </a:cxn>
                <a:cxn ang="0">
                  <a:pos x="T6" y="T7"/>
                </a:cxn>
              </a:cxnLst>
              <a:rect l="0" t="0" r="r" b="b"/>
              <a:pathLst>
                <a:path w="1" h="3">
                  <a:moveTo>
                    <a:pt x="1" y="2"/>
                  </a:moveTo>
                  <a:cubicBezTo>
                    <a:pt x="1" y="2"/>
                    <a:pt x="1" y="2"/>
                    <a:pt x="1" y="2"/>
                  </a:cubicBezTo>
                  <a:cubicBezTo>
                    <a:pt x="1" y="2"/>
                    <a:pt x="1" y="0"/>
                    <a:pt x="0" y="1"/>
                  </a:cubicBezTo>
                  <a:cubicBezTo>
                    <a:pt x="0" y="1"/>
                    <a:pt x="1" y="3"/>
                    <a:pt x="1"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0" name="Freeform 105"/>
            <p:cNvSpPr/>
            <p:nvPr/>
          </p:nvSpPr>
          <p:spPr bwMode="auto">
            <a:xfrm>
              <a:off x="2970213" y="4838700"/>
              <a:ext cx="0" cy="0"/>
            </a:xfrm>
            <a:custGeom>
              <a:avLst/>
              <a:gdLst>
                <a:gd name="T0" fmla="*/ 1 w 1"/>
                <a:gd name="T1" fmla="*/ 1 h 1"/>
                <a:gd name="T2" fmla="*/ 1 w 1"/>
                <a:gd name="T3" fmla="*/ 1 h 1"/>
                <a:gd name="T4" fmla="*/ 1 w 1"/>
                <a:gd name="T5" fmla="*/ 0 h 1"/>
                <a:gd name="T6" fmla="*/ 1 w 1"/>
                <a:gd name="T7" fmla="*/ 1 h 1"/>
              </a:gdLst>
              <a:ahLst/>
              <a:cxnLst>
                <a:cxn ang="0">
                  <a:pos x="T0" y="T1"/>
                </a:cxn>
                <a:cxn ang="0">
                  <a:pos x="T2" y="T3"/>
                </a:cxn>
                <a:cxn ang="0">
                  <a:pos x="T4" y="T5"/>
                </a:cxn>
                <a:cxn ang="0">
                  <a:pos x="T6" y="T7"/>
                </a:cxn>
              </a:cxnLst>
              <a:rect l="0" t="0" r="r" b="b"/>
              <a:pathLst>
                <a:path w="1" h="1">
                  <a:moveTo>
                    <a:pt x="1" y="1"/>
                  </a:moveTo>
                  <a:cubicBezTo>
                    <a:pt x="1" y="1"/>
                    <a:pt x="1" y="1"/>
                    <a:pt x="1" y="1"/>
                  </a:cubicBezTo>
                  <a:cubicBezTo>
                    <a:pt x="1" y="0"/>
                    <a:pt x="1" y="0"/>
                    <a:pt x="1" y="0"/>
                  </a:cubicBezTo>
                  <a:cubicBezTo>
                    <a:pt x="0" y="1"/>
                    <a:pt x="0"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1" name="Freeform 106"/>
            <p:cNvSpPr/>
            <p:nvPr/>
          </p:nvSpPr>
          <p:spPr bwMode="auto">
            <a:xfrm>
              <a:off x="2971800" y="4843463"/>
              <a:ext cx="3175" cy="1588"/>
            </a:xfrm>
            <a:custGeom>
              <a:avLst/>
              <a:gdLst>
                <a:gd name="T0" fmla="*/ 2 w 3"/>
                <a:gd name="T1" fmla="*/ 1 h 2"/>
                <a:gd name="T2" fmla="*/ 2 w 3"/>
                <a:gd name="T3" fmla="*/ 1 h 2"/>
              </a:gdLst>
              <a:ahLst/>
              <a:cxnLst>
                <a:cxn ang="0">
                  <a:pos x="T0" y="T1"/>
                </a:cxn>
                <a:cxn ang="0">
                  <a:pos x="T2" y="T3"/>
                </a:cxn>
              </a:cxnLst>
              <a:rect l="0" t="0" r="r" b="b"/>
              <a:pathLst>
                <a:path w="3" h="2">
                  <a:moveTo>
                    <a:pt x="2" y="1"/>
                  </a:moveTo>
                  <a:cubicBezTo>
                    <a:pt x="0" y="0"/>
                    <a:pt x="3" y="2"/>
                    <a:pt x="2"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2" name="Freeform 107"/>
            <p:cNvSpPr/>
            <p:nvPr/>
          </p:nvSpPr>
          <p:spPr bwMode="auto">
            <a:xfrm>
              <a:off x="2967038" y="4833938"/>
              <a:ext cx="1588" cy="1588"/>
            </a:xfrm>
            <a:custGeom>
              <a:avLst/>
              <a:gdLst>
                <a:gd name="T0" fmla="*/ 2 w 2"/>
                <a:gd name="T1" fmla="*/ 1 h 3"/>
                <a:gd name="T2" fmla="*/ 1 w 2"/>
                <a:gd name="T3" fmla="*/ 1 h 3"/>
                <a:gd name="T4" fmla="*/ 2 w 2"/>
                <a:gd name="T5" fmla="*/ 1 h 3"/>
              </a:gdLst>
              <a:ahLst/>
              <a:cxnLst>
                <a:cxn ang="0">
                  <a:pos x="T0" y="T1"/>
                </a:cxn>
                <a:cxn ang="0">
                  <a:pos x="T2" y="T3"/>
                </a:cxn>
                <a:cxn ang="0">
                  <a:pos x="T4" y="T5"/>
                </a:cxn>
              </a:cxnLst>
              <a:rect l="0" t="0" r="r" b="b"/>
              <a:pathLst>
                <a:path w="2" h="3">
                  <a:moveTo>
                    <a:pt x="2" y="1"/>
                  </a:moveTo>
                  <a:cubicBezTo>
                    <a:pt x="1" y="0"/>
                    <a:pt x="0" y="1"/>
                    <a:pt x="1" y="1"/>
                  </a:cubicBezTo>
                  <a:cubicBezTo>
                    <a:pt x="1" y="1"/>
                    <a:pt x="2" y="3"/>
                    <a:pt x="2"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3" name="Freeform 108"/>
            <p:cNvSpPr/>
            <p:nvPr/>
          </p:nvSpPr>
          <p:spPr bwMode="auto">
            <a:xfrm>
              <a:off x="3033713" y="4708525"/>
              <a:ext cx="1588" cy="1588"/>
            </a:xfrm>
            <a:custGeom>
              <a:avLst/>
              <a:gdLst>
                <a:gd name="T0" fmla="*/ 0 w 1"/>
                <a:gd name="T1" fmla="*/ 0 h 2"/>
                <a:gd name="T2" fmla="*/ 0 w 1"/>
                <a:gd name="T3" fmla="*/ 0 h 2"/>
              </a:gdLst>
              <a:ahLst/>
              <a:cxnLst>
                <a:cxn ang="0">
                  <a:pos x="T0" y="T1"/>
                </a:cxn>
                <a:cxn ang="0">
                  <a:pos x="T2" y="T3"/>
                </a:cxn>
              </a:cxnLst>
              <a:rect l="0" t="0" r="r" b="b"/>
              <a:pathLst>
                <a:path w="1" h="2">
                  <a:moveTo>
                    <a:pt x="0" y="0"/>
                  </a:moveTo>
                  <a:cubicBezTo>
                    <a:pt x="1" y="2"/>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4" name="Rectangle 109"/>
            <p:cNvSpPr>
              <a:spLocks noChangeArrowheads="1"/>
            </p:cNvSpPr>
            <p:nvPr/>
          </p:nvSpPr>
          <p:spPr bwMode="auto">
            <a:xfrm>
              <a:off x="3033713" y="4708525"/>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5" name="Freeform 110"/>
            <p:cNvSpPr/>
            <p:nvPr/>
          </p:nvSpPr>
          <p:spPr bwMode="auto">
            <a:xfrm>
              <a:off x="2954338" y="4845050"/>
              <a:ext cx="1588" cy="1588"/>
            </a:xfrm>
            <a:custGeom>
              <a:avLst/>
              <a:gdLst>
                <a:gd name="T0" fmla="*/ 0 w 2"/>
                <a:gd name="T1" fmla="*/ 1 h 1"/>
                <a:gd name="T2" fmla="*/ 0 w 2"/>
                <a:gd name="T3" fmla="*/ 1 h 1"/>
              </a:gdLst>
              <a:ahLst/>
              <a:cxnLst>
                <a:cxn ang="0">
                  <a:pos x="T0" y="T1"/>
                </a:cxn>
                <a:cxn ang="0">
                  <a:pos x="T2" y="T3"/>
                </a:cxn>
              </a:cxnLst>
              <a:rect l="0" t="0" r="r" b="b"/>
              <a:pathLst>
                <a:path w="2" h="1">
                  <a:moveTo>
                    <a:pt x="0" y="1"/>
                  </a:moveTo>
                  <a:cubicBezTo>
                    <a:pt x="2"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6" name="Freeform 111"/>
            <p:cNvSpPr/>
            <p:nvPr/>
          </p:nvSpPr>
          <p:spPr bwMode="auto">
            <a:xfrm>
              <a:off x="2954338" y="4846638"/>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7" name="Freeform 112"/>
            <p:cNvSpPr/>
            <p:nvPr/>
          </p:nvSpPr>
          <p:spPr bwMode="auto">
            <a:xfrm>
              <a:off x="2933700" y="4852988"/>
              <a:ext cx="3175" cy="1588"/>
            </a:xfrm>
            <a:custGeom>
              <a:avLst/>
              <a:gdLst>
                <a:gd name="T0" fmla="*/ 2 w 4"/>
                <a:gd name="T1" fmla="*/ 2 h 2"/>
                <a:gd name="T2" fmla="*/ 2 w 4"/>
                <a:gd name="T3" fmla="*/ 2 h 2"/>
              </a:gdLst>
              <a:ahLst/>
              <a:cxnLst>
                <a:cxn ang="0">
                  <a:pos x="T0" y="T1"/>
                </a:cxn>
                <a:cxn ang="0">
                  <a:pos x="T2" y="T3"/>
                </a:cxn>
              </a:cxnLst>
              <a:rect l="0" t="0" r="r" b="b"/>
              <a:pathLst>
                <a:path w="4" h="2">
                  <a:moveTo>
                    <a:pt x="2" y="2"/>
                  </a:moveTo>
                  <a:cubicBezTo>
                    <a:pt x="4" y="2"/>
                    <a:pt x="0" y="0"/>
                    <a:pt x="2"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8" name="Freeform 113"/>
            <p:cNvSpPr/>
            <p:nvPr/>
          </p:nvSpPr>
          <p:spPr bwMode="auto">
            <a:xfrm>
              <a:off x="2832100" y="4757738"/>
              <a:ext cx="3175" cy="1588"/>
            </a:xfrm>
            <a:custGeom>
              <a:avLst/>
              <a:gdLst>
                <a:gd name="T0" fmla="*/ 1 w 3"/>
                <a:gd name="T1" fmla="*/ 0 h 2"/>
                <a:gd name="T2" fmla="*/ 1 w 3"/>
                <a:gd name="T3" fmla="*/ 0 h 2"/>
              </a:gdLst>
              <a:ahLst/>
              <a:cxnLst>
                <a:cxn ang="0">
                  <a:pos x="T0" y="T1"/>
                </a:cxn>
                <a:cxn ang="0">
                  <a:pos x="T2" y="T3"/>
                </a:cxn>
              </a:cxnLst>
              <a:rect l="0" t="0" r="r" b="b"/>
              <a:pathLst>
                <a:path w="3" h="2">
                  <a:moveTo>
                    <a:pt x="1" y="0"/>
                  </a:moveTo>
                  <a:cubicBezTo>
                    <a:pt x="0" y="2"/>
                    <a:pt x="3"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89" name="Freeform 114"/>
            <p:cNvSpPr/>
            <p:nvPr/>
          </p:nvSpPr>
          <p:spPr bwMode="auto">
            <a:xfrm>
              <a:off x="2840038" y="4757738"/>
              <a:ext cx="0" cy="0"/>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1"/>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0" name="Freeform 115"/>
            <p:cNvSpPr/>
            <p:nvPr/>
          </p:nvSpPr>
          <p:spPr bwMode="auto">
            <a:xfrm>
              <a:off x="2965450" y="4832350"/>
              <a:ext cx="4763" cy="1588"/>
            </a:xfrm>
            <a:custGeom>
              <a:avLst/>
              <a:gdLst>
                <a:gd name="T0" fmla="*/ 3 w 5"/>
                <a:gd name="T1" fmla="*/ 0 h 2"/>
                <a:gd name="T2" fmla="*/ 3 w 5"/>
                <a:gd name="T3" fmla="*/ 0 h 2"/>
              </a:gdLst>
              <a:ahLst/>
              <a:cxnLst>
                <a:cxn ang="0">
                  <a:pos x="T0" y="T1"/>
                </a:cxn>
                <a:cxn ang="0">
                  <a:pos x="T2" y="T3"/>
                </a:cxn>
              </a:cxnLst>
              <a:rect l="0" t="0" r="r" b="b"/>
              <a:pathLst>
                <a:path w="5" h="2">
                  <a:moveTo>
                    <a:pt x="3" y="0"/>
                  </a:moveTo>
                  <a:cubicBezTo>
                    <a:pt x="0" y="0"/>
                    <a:pt x="5" y="2"/>
                    <a:pt x="3"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1" name="Freeform 116"/>
            <p:cNvSpPr/>
            <p:nvPr/>
          </p:nvSpPr>
          <p:spPr bwMode="auto">
            <a:xfrm>
              <a:off x="2963863" y="4833938"/>
              <a:ext cx="1588" cy="0"/>
            </a:xfrm>
            <a:custGeom>
              <a:avLst/>
              <a:gdLst>
                <a:gd name="T0" fmla="*/ 0 w 1"/>
                <a:gd name="T1" fmla="*/ 1 w 1"/>
                <a:gd name="T2" fmla="*/ 0 w 1"/>
              </a:gdLst>
              <a:ahLst/>
              <a:cxnLst>
                <a:cxn ang="0">
                  <a:pos x="T0" y="0"/>
                </a:cxn>
                <a:cxn ang="0">
                  <a:pos x="T1" y="0"/>
                </a:cxn>
                <a:cxn ang="0">
                  <a:pos x="T2" y="0"/>
                </a:cxn>
              </a:cxnLst>
              <a:rect l="0" t="0" r="r" b="b"/>
              <a:pathLst>
                <a:path w="1">
                  <a:moveTo>
                    <a:pt x="0" y="0"/>
                  </a:moveTo>
                  <a:cubicBezTo>
                    <a:pt x="0" y="0"/>
                    <a:pt x="0" y="0"/>
                    <a:pt x="1"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2" name="Freeform 117"/>
            <p:cNvSpPr/>
            <p:nvPr/>
          </p:nvSpPr>
          <p:spPr bwMode="auto">
            <a:xfrm>
              <a:off x="2952750" y="4845050"/>
              <a:ext cx="1588" cy="0"/>
            </a:xfrm>
            <a:custGeom>
              <a:avLst/>
              <a:gdLst>
                <a:gd name="T0" fmla="*/ 1 w 3"/>
                <a:gd name="T1" fmla="*/ 1 h 1"/>
                <a:gd name="T2" fmla="*/ 1 w 3"/>
                <a:gd name="T3" fmla="*/ 1 h 1"/>
                <a:gd name="T4" fmla="*/ 1 w 3"/>
                <a:gd name="T5" fmla="*/ 1 h 1"/>
              </a:gdLst>
              <a:ahLst/>
              <a:cxnLst>
                <a:cxn ang="0">
                  <a:pos x="T0" y="T1"/>
                </a:cxn>
                <a:cxn ang="0">
                  <a:pos x="T2" y="T3"/>
                </a:cxn>
                <a:cxn ang="0">
                  <a:pos x="T4" y="T5"/>
                </a:cxn>
              </a:cxnLst>
              <a:rect l="0" t="0" r="r" b="b"/>
              <a:pathLst>
                <a:path w="3" h="1">
                  <a:moveTo>
                    <a:pt x="1" y="1"/>
                  </a:moveTo>
                  <a:cubicBezTo>
                    <a:pt x="1" y="1"/>
                    <a:pt x="1" y="1"/>
                    <a:pt x="1" y="1"/>
                  </a:cubicBezTo>
                  <a:cubicBezTo>
                    <a:pt x="3" y="1"/>
                    <a:pt x="0" y="0"/>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3" name="Freeform 118"/>
            <p:cNvSpPr/>
            <p:nvPr/>
          </p:nvSpPr>
          <p:spPr bwMode="auto">
            <a:xfrm>
              <a:off x="2955925" y="4845050"/>
              <a:ext cx="1588" cy="1588"/>
            </a:xfrm>
            <a:custGeom>
              <a:avLst/>
              <a:gdLst>
                <a:gd name="T0" fmla="*/ 0 w 1"/>
                <a:gd name="T1" fmla="*/ 1 h 3"/>
                <a:gd name="T2" fmla="*/ 0 w 1"/>
                <a:gd name="T3" fmla="*/ 1 h 3"/>
              </a:gdLst>
              <a:ahLst/>
              <a:cxnLst>
                <a:cxn ang="0">
                  <a:pos x="T0" y="T1"/>
                </a:cxn>
                <a:cxn ang="0">
                  <a:pos x="T2" y="T3"/>
                </a:cxn>
              </a:cxnLst>
              <a:rect l="0" t="0" r="r" b="b"/>
              <a:pathLst>
                <a:path w="1" h="3">
                  <a:moveTo>
                    <a:pt x="0" y="1"/>
                  </a:moveTo>
                  <a:cubicBezTo>
                    <a:pt x="0" y="3"/>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4" name="Rectangle 119"/>
            <p:cNvSpPr>
              <a:spLocks noChangeArrowheads="1"/>
            </p:cNvSpPr>
            <p:nvPr/>
          </p:nvSpPr>
          <p:spPr bwMode="auto">
            <a:xfrm>
              <a:off x="2968625" y="4845050"/>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5" name="Freeform 120"/>
            <p:cNvSpPr/>
            <p:nvPr/>
          </p:nvSpPr>
          <p:spPr bwMode="auto">
            <a:xfrm>
              <a:off x="2951163" y="4824413"/>
              <a:ext cx="1588" cy="1588"/>
            </a:xfrm>
            <a:custGeom>
              <a:avLst/>
              <a:gdLst>
                <a:gd name="T0" fmla="*/ 0 w 2"/>
                <a:gd name="T1" fmla="*/ 1 h 1"/>
                <a:gd name="T2" fmla="*/ 2 w 2"/>
                <a:gd name="T3" fmla="*/ 0 h 1"/>
                <a:gd name="T4" fmla="*/ 2 w 2"/>
                <a:gd name="T5" fmla="*/ 0 h 1"/>
                <a:gd name="T6" fmla="*/ 0 w 2"/>
                <a:gd name="T7" fmla="*/ 1 h 1"/>
              </a:gdLst>
              <a:ahLst/>
              <a:cxnLst>
                <a:cxn ang="0">
                  <a:pos x="T0" y="T1"/>
                </a:cxn>
                <a:cxn ang="0">
                  <a:pos x="T2" y="T3"/>
                </a:cxn>
                <a:cxn ang="0">
                  <a:pos x="T4" y="T5"/>
                </a:cxn>
                <a:cxn ang="0">
                  <a:pos x="T6" y="T7"/>
                </a:cxn>
              </a:cxnLst>
              <a:rect l="0" t="0" r="r" b="b"/>
              <a:pathLst>
                <a:path w="2" h="1">
                  <a:moveTo>
                    <a:pt x="0" y="1"/>
                  </a:moveTo>
                  <a:cubicBezTo>
                    <a:pt x="1" y="1"/>
                    <a:pt x="2" y="0"/>
                    <a:pt x="2" y="0"/>
                  </a:cubicBezTo>
                  <a:cubicBezTo>
                    <a:pt x="2" y="0"/>
                    <a:pt x="2" y="0"/>
                    <a:pt x="2" y="0"/>
                  </a:cubicBezTo>
                  <a:cubicBezTo>
                    <a:pt x="1"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6" name="Freeform 121"/>
            <p:cNvSpPr/>
            <p:nvPr/>
          </p:nvSpPr>
          <p:spPr bwMode="auto">
            <a:xfrm>
              <a:off x="2873375" y="4802188"/>
              <a:ext cx="1588" cy="0"/>
            </a:xfrm>
            <a:custGeom>
              <a:avLst/>
              <a:gdLst>
                <a:gd name="T0" fmla="*/ 1 w 2"/>
                <a:gd name="T1" fmla="*/ 1 w 2"/>
                <a:gd name="T2" fmla="*/ 1 w 2"/>
              </a:gdLst>
              <a:ahLst/>
              <a:cxnLst>
                <a:cxn ang="0">
                  <a:pos x="T0" y="0"/>
                </a:cxn>
                <a:cxn ang="0">
                  <a:pos x="T1" y="0"/>
                </a:cxn>
                <a:cxn ang="0">
                  <a:pos x="T2" y="0"/>
                </a:cxn>
              </a:cxnLst>
              <a:rect l="0" t="0" r="r" b="b"/>
              <a:pathLst>
                <a:path w="2">
                  <a:moveTo>
                    <a:pt x="1" y="0"/>
                  </a:moveTo>
                  <a:cubicBezTo>
                    <a:pt x="0" y="0"/>
                    <a:pt x="2" y="0"/>
                    <a:pt x="1" y="0"/>
                  </a:cubicBezTo>
                  <a:cubicBezTo>
                    <a:pt x="1" y="0"/>
                    <a:pt x="1"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7" name="Freeform 122"/>
            <p:cNvSpPr/>
            <p:nvPr/>
          </p:nvSpPr>
          <p:spPr bwMode="auto">
            <a:xfrm>
              <a:off x="2960688" y="4791075"/>
              <a:ext cx="1588" cy="0"/>
            </a:xfrm>
            <a:custGeom>
              <a:avLst/>
              <a:gdLst>
                <a:gd name="T0" fmla="*/ 1 w 2"/>
                <a:gd name="T1" fmla="*/ 0 w 2"/>
                <a:gd name="T2" fmla="*/ 1 w 2"/>
              </a:gdLst>
              <a:ahLst/>
              <a:cxnLst>
                <a:cxn ang="0">
                  <a:pos x="T0" y="0"/>
                </a:cxn>
                <a:cxn ang="0">
                  <a:pos x="T1" y="0"/>
                </a:cxn>
                <a:cxn ang="0">
                  <a:pos x="T2" y="0"/>
                </a:cxn>
              </a:cxnLst>
              <a:rect l="0" t="0" r="r" b="b"/>
              <a:pathLst>
                <a:path w="2">
                  <a:moveTo>
                    <a:pt x="1" y="0"/>
                  </a:moveTo>
                  <a:cubicBezTo>
                    <a:pt x="1" y="0"/>
                    <a:pt x="1" y="0"/>
                    <a:pt x="0" y="0"/>
                  </a:cubicBezTo>
                  <a:cubicBezTo>
                    <a:pt x="2" y="0"/>
                    <a:pt x="1"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8" name="Freeform 123"/>
            <p:cNvSpPr/>
            <p:nvPr/>
          </p:nvSpPr>
          <p:spPr bwMode="auto">
            <a:xfrm>
              <a:off x="2963863" y="4848225"/>
              <a:ext cx="1588" cy="0"/>
            </a:xfrm>
            <a:custGeom>
              <a:avLst/>
              <a:gdLst>
                <a:gd name="T0" fmla="*/ 1 w 3"/>
                <a:gd name="T1" fmla="*/ 0 h 1"/>
                <a:gd name="T2" fmla="*/ 1 w 3"/>
                <a:gd name="T3" fmla="*/ 0 h 1"/>
              </a:gdLst>
              <a:ahLst/>
              <a:cxnLst>
                <a:cxn ang="0">
                  <a:pos x="T0" y="T1"/>
                </a:cxn>
                <a:cxn ang="0">
                  <a:pos x="T2" y="T3"/>
                </a:cxn>
              </a:cxnLst>
              <a:rect l="0" t="0" r="r" b="b"/>
              <a:pathLst>
                <a:path w="3" h="1">
                  <a:moveTo>
                    <a:pt x="1" y="0"/>
                  </a:moveTo>
                  <a:cubicBezTo>
                    <a:pt x="0" y="1"/>
                    <a:pt x="3" y="1"/>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299" name="Freeform 124"/>
            <p:cNvSpPr/>
            <p:nvPr/>
          </p:nvSpPr>
          <p:spPr bwMode="auto">
            <a:xfrm>
              <a:off x="2952750" y="4826000"/>
              <a:ext cx="0" cy="0"/>
            </a:xfrm>
            <a:custGeom>
              <a:avLst/>
              <a:gdLst>
                <a:gd name="T0" fmla="*/ 1 w 1"/>
                <a:gd name="T1" fmla="*/ 0 h 1"/>
                <a:gd name="T2" fmla="*/ 1 w 1"/>
                <a:gd name="T3" fmla="*/ 0 h 1"/>
                <a:gd name="T4" fmla="*/ 1 w 1"/>
                <a:gd name="T5" fmla="*/ 0 h 1"/>
              </a:gdLst>
              <a:ahLst/>
              <a:cxnLst>
                <a:cxn ang="0">
                  <a:pos x="T0" y="T1"/>
                </a:cxn>
                <a:cxn ang="0">
                  <a:pos x="T2" y="T3"/>
                </a:cxn>
                <a:cxn ang="0">
                  <a:pos x="T4" y="T5"/>
                </a:cxn>
              </a:cxnLst>
              <a:rect l="0" t="0" r="r" b="b"/>
              <a:pathLst>
                <a:path w="1" h="1">
                  <a:moveTo>
                    <a:pt x="1" y="0"/>
                  </a:moveTo>
                  <a:cubicBezTo>
                    <a:pt x="1" y="0"/>
                    <a:pt x="1" y="0"/>
                    <a:pt x="1" y="0"/>
                  </a:cubicBezTo>
                  <a:cubicBezTo>
                    <a:pt x="1" y="0"/>
                    <a:pt x="0" y="1"/>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0" name="Freeform 125"/>
            <p:cNvSpPr/>
            <p:nvPr/>
          </p:nvSpPr>
          <p:spPr bwMode="auto">
            <a:xfrm>
              <a:off x="2954338" y="4746625"/>
              <a:ext cx="1588" cy="1588"/>
            </a:xfrm>
            <a:custGeom>
              <a:avLst/>
              <a:gdLst>
                <a:gd name="T0" fmla="*/ 0 w 3"/>
                <a:gd name="T1" fmla="*/ 1 h 2"/>
                <a:gd name="T2" fmla="*/ 3 w 3"/>
                <a:gd name="T3" fmla="*/ 0 h 2"/>
                <a:gd name="T4" fmla="*/ 0 w 3"/>
                <a:gd name="T5" fmla="*/ 1 h 2"/>
              </a:gdLst>
              <a:ahLst/>
              <a:cxnLst>
                <a:cxn ang="0">
                  <a:pos x="T0" y="T1"/>
                </a:cxn>
                <a:cxn ang="0">
                  <a:pos x="T2" y="T3"/>
                </a:cxn>
                <a:cxn ang="0">
                  <a:pos x="T4" y="T5"/>
                </a:cxn>
              </a:cxnLst>
              <a:rect l="0" t="0" r="r" b="b"/>
              <a:pathLst>
                <a:path w="3" h="2">
                  <a:moveTo>
                    <a:pt x="0" y="1"/>
                  </a:moveTo>
                  <a:cubicBezTo>
                    <a:pt x="1" y="2"/>
                    <a:pt x="2" y="1"/>
                    <a:pt x="3" y="0"/>
                  </a:cubicBezTo>
                  <a:cubicBezTo>
                    <a:pt x="0"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1" name="Freeform 126"/>
            <p:cNvSpPr/>
            <p:nvPr/>
          </p:nvSpPr>
          <p:spPr bwMode="auto">
            <a:xfrm>
              <a:off x="2954338" y="4759325"/>
              <a:ext cx="1588" cy="1588"/>
            </a:xfrm>
            <a:custGeom>
              <a:avLst/>
              <a:gdLst>
                <a:gd name="T0" fmla="*/ 1 w 3"/>
                <a:gd name="T1" fmla="*/ 0 h 2"/>
                <a:gd name="T2" fmla="*/ 0 w 3"/>
                <a:gd name="T3" fmla="*/ 2 h 2"/>
                <a:gd name="T4" fmla="*/ 3 w 3"/>
                <a:gd name="T5" fmla="*/ 1 h 2"/>
                <a:gd name="T6" fmla="*/ 1 w 3"/>
                <a:gd name="T7" fmla="*/ 0 h 2"/>
                <a:gd name="T8" fmla="*/ 1 w 3"/>
                <a:gd name="T9" fmla="*/ 0 h 2"/>
              </a:gdLst>
              <a:ahLst/>
              <a:cxnLst>
                <a:cxn ang="0">
                  <a:pos x="T0" y="T1"/>
                </a:cxn>
                <a:cxn ang="0">
                  <a:pos x="T2" y="T3"/>
                </a:cxn>
                <a:cxn ang="0">
                  <a:pos x="T4" y="T5"/>
                </a:cxn>
                <a:cxn ang="0">
                  <a:pos x="T6" y="T7"/>
                </a:cxn>
                <a:cxn ang="0">
                  <a:pos x="T8" y="T9"/>
                </a:cxn>
              </a:cxnLst>
              <a:rect l="0" t="0" r="r" b="b"/>
              <a:pathLst>
                <a:path w="3" h="2">
                  <a:moveTo>
                    <a:pt x="1" y="0"/>
                  </a:moveTo>
                  <a:cubicBezTo>
                    <a:pt x="0" y="0"/>
                    <a:pt x="0" y="1"/>
                    <a:pt x="0" y="2"/>
                  </a:cubicBezTo>
                  <a:cubicBezTo>
                    <a:pt x="1" y="2"/>
                    <a:pt x="2" y="1"/>
                    <a:pt x="3" y="1"/>
                  </a:cubicBezTo>
                  <a:cubicBezTo>
                    <a:pt x="2" y="0"/>
                    <a:pt x="2" y="0"/>
                    <a:pt x="1" y="0"/>
                  </a:cubicBezTo>
                  <a:cubicBezTo>
                    <a:pt x="1" y="0"/>
                    <a:pt x="1"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2" name="Freeform 127"/>
            <p:cNvSpPr/>
            <p:nvPr/>
          </p:nvSpPr>
          <p:spPr bwMode="auto">
            <a:xfrm>
              <a:off x="2954338" y="4759325"/>
              <a:ext cx="1588" cy="0"/>
            </a:xfrm>
            <a:custGeom>
              <a:avLst/>
              <a:gdLst>
                <a:gd name="T0" fmla="*/ 0 w 1"/>
                <a:gd name="T1" fmla="*/ 0 w 1"/>
                <a:gd name="T2" fmla="*/ 0 w 1"/>
              </a:gdLst>
              <a:ahLst/>
              <a:cxnLst>
                <a:cxn ang="0">
                  <a:pos x="T0" y="0"/>
                </a:cxn>
                <a:cxn ang="0">
                  <a:pos x="T1" y="0"/>
                </a:cxn>
                <a:cxn ang="0">
                  <a:pos x="T2" y="0"/>
                </a:cxn>
              </a:cxnLst>
              <a:rect l="0" t="0" r="r" b="b"/>
              <a:pathLst>
                <a:path w="1">
                  <a:moveTo>
                    <a:pt x="0" y="0"/>
                  </a:moveTo>
                  <a:cubicBezTo>
                    <a:pt x="0" y="0"/>
                    <a:pt x="0" y="0"/>
                    <a:pt x="0" y="0"/>
                  </a:cubicBezTo>
                  <a:cubicBezTo>
                    <a:pt x="1"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3" name="Freeform 128"/>
            <p:cNvSpPr/>
            <p:nvPr/>
          </p:nvSpPr>
          <p:spPr bwMode="auto">
            <a:xfrm>
              <a:off x="2957513" y="4746625"/>
              <a:ext cx="1588" cy="3175"/>
            </a:xfrm>
            <a:custGeom>
              <a:avLst/>
              <a:gdLst>
                <a:gd name="T0" fmla="*/ 2 w 2"/>
                <a:gd name="T1" fmla="*/ 1 h 3"/>
                <a:gd name="T2" fmla="*/ 0 w 2"/>
                <a:gd name="T3" fmla="*/ 2 h 3"/>
                <a:gd name="T4" fmla="*/ 0 w 2"/>
                <a:gd name="T5" fmla="*/ 2 h 3"/>
                <a:gd name="T6" fmla="*/ 2 w 2"/>
                <a:gd name="T7" fmla="*/ 1 h 3"/>
              </a:gdLst>
              <a:ahLst/>
              <a:cxnLst>
                <a:cxn ang="0">
                  <a:pos x="T0" y="T1"/>
                </a:cxn>
                <a:cxn ang="0">
                  <a:pos x="T2" y="T3"/>
                </a:cxn>
                <a:cxn ang="0">
                  <a:pos x="T4" y="T5"/>
                </a:cxn>
                <a:cxn ang="0">
                  <a:pos x="T6" y="T7"/>
                </a:cxn>
              </a:cxnLst>
              <a:rect l="0" t="0" r="r" b="b"/>
              <a:pathLst>
                <a:path w="2" h="3">
                  <a:moveTo>
                    <a:pt x="2" y="1"/>
                  </a:moveTo>
                  <a:cubicBezTo>
                    <a:pt x="1" y="0"/>
                    <a:pt x="1" y="0"/>
                    <a:pt x="0" y="2"/>
                  </a:cubicBezTo>
                  <a:cubicBezTo>
                    <a:pt x="0" y="2"/>
                    <a:pt x="0" y="2"/>
                    <a:pt x="0" y="2"/>
                  </a:cubicBezTo>
                  <a:cubicBezTo>
                    <a:pt x="0" y="3"/>
                    <a:pt x="1" y="3"/>
                    <a:pt x="2"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4" name="Freeform 129"/>
            <p:cNvSpPr/>
            <p:nvPr/>
          </p:nvSpPr>
          <p:spPr bwMode="auto">
            <a:xfrm>
              <a:off x="2957513" y="4748213"/>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1"/>
                    <a:pt x="0" y="1"/>
                    <a:pt x="0" y="1"/>
                  </a:cubicBezTo>
                  <a:cubicBezTo>
                    <a:pt x="0"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5" name="Freeform 130"/>
            <p:cNvSpPr/>
            <p:nvPr/>
          </p:nvSpPr>
          <p:spPr bwMode="auto">
            <a:xfrm>
              <a:off x="2963863" y="4729163"/>
              <a:ext cx="1588" cy="3175"/>
            </a:xfrm>
            <a:custGeom>
              <a:avLst/>
              <a:gdLst>
                <a:gd name="T0" fmla="*/ 0 w 3"/>
                <a:gd name="T1" fmla="*/ 5 h 5"/>
                <a:gd name="T2" fmla="*/ 3 w 3"/>
                <a:gd name="T3" fmla="*/ 3 h 5"/>
                <a:gd name="T4" fmla="*/ 0 w 3"/>
                <a:gd name="T5" fmla="*/ 5 h 5"/>
              </a:gdLst>
              <a:ahLst/>
              <a:cxnLst>
                <a:cxn ang="0">
                  <a:pos x="T0" y="T1"/>
                </a:cxn>
                <a:cxn ang="0">
                  <a:pos x="T2" y="T3"/>
                </a:cxn>
                <a:cxn ang="0">
                  <a:pos x="T4" y="T5"/>
                </a:cxn>
              </a:cxnLst>
              <a:rect l="0" t="0" r="r" b="b"/>
              <a:pathLst>
                <a:path w="3" h="5">
                  <a:moveTo>
                    <a:pt x="0" y="5"/>
                  </a:moveTo>
                  <a:cubicBezTo>
                    <a:pt x="1" y="5"/>
                    <a:pt x="2" y="4"/>
                    <a:pt x="3" y="3"/>
                  </a:cubicBezTo>
                  <a:cubicBezTo>
                    <a:pt x="3" y="0"/>
                    <a:pt x="0" y="5"/>
                    <a:pt x="0" y="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6" name="Freeform 131"/>
            <p:cNvSpPr/>
            <p:nvPr/>
          </p:nvSpPr>
          <p:spPr bwMode="auto">
            <a:xfrm>
              <a:off x="2960688" y="4745038"/>
              <a:ext cx="3175" cy="0"/>
            </a:xfrm>
            <a:custGeom>
              <a:avLst/>
              <a:gdLst>
                <a:gd name="T0" fmla="*/ 1 w 5"/>
                <a:gd name="T1" fmla="*/ 1 h 1"/>
                <a:gd name="T2" fmla="*/ 1 w 5"/>
                <a:gd name="T3" fmla="*/ 1 h 1"/>
              </a:gdLst>
              <a:ahLst/>
              <a:cxnLst>
                <a:cxn ang="0">
                  <a:pos x="T0" y="T1"/>
                </a:cxn>
                <a:cxn ang="0">
                  <a:pos x="T2" y="T3"/>
                </a:cxn>
              </a:cxnLst>
              <a:rect l="0" t="0" r="r" b="b"/>
              <a:pathLst>
                <a:path w="5" h="1">
                  <a:moveTo>
                    <a:pt x="1" y="1"/>
                  </a:moveTo>
                  <a:cubicBezTo>
                    <a:pt x="5" y="0"/>
                    <a:pt x="0"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7" name="Freeform 132"/>
            <p:cNvSpPr/>
            <p:nvPr/>
          </p:nvSpPr>
          <p:spPr bwMode="auto">
            <a:xfrm>
              <a:off x="2962275" y="4745038"/>
              <a:ext cx="1588" cy="0"/>
            </a:xfrm>
            <a:custGeom>
              <a:avLst/>
              <a:gdLst>
                <a:gd name="T0" fmla="*/ 1 w 1"/>
                <a:gd name="T1" fmla="*/ 1 h 1"/>
                <a:gd name="T2" fmla="*/ 0 w 1"/>
                <a:gd name="T3" fmla="*/ 0 h 1"/>
                <a:gd name="T4" fmla="*/ 1 w 1"/>
                <a:gd name="T5" fmla="*/ 1 h 1"/>
              </a:gdLst>
              <a:ahLst/>
              <a:cxnLst>
                <a:cxn ang="0">
                  <a:pos x="T0" y="T1"/>
                </a:cxn>
                <a:cxn ang="0">
                  <a:pos x="T2" y="T3"/>
                </a:cxn>
                <a:cxn ang="0">
                  <a:pos x="T4" y="T5"/>
                </a:cxn>
              </a:cxnLst>
              <a:rect l="0" t="0" r="r" b="b"/>
              <a:pathLst>
                <a:path w="1" h="1">
                  <a:moveTo>
                    <a:pt x="1" y="1"/>
                  </a:moveTo>
                  <a:cubicBezTo>
                    <a:pt x="1" y="0"/>
                    <a:pt x="1" y="0"/>
                    <a:pt x="0" y="0"/>
                  </a:cubicBezTo>
                  <a:cubicBezTo>
                    <a:pt x="0" y="1"/>
                    <a:pt x="0"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8" name="Freeform 133"/>
            <p:cNvSpPr/>
            <p:nvPr/>
          </p:nvSpPr>
          <p:spPr bwMode="auto">
            <a:xfrm>
              <a:off x="2971800" y="4751388"/>
              <a:ext cx="1588" cy="3175"/>
            </a:xfrm>
            <a:custGeom>
              <a:avLst/>
              <a:gdLst>
                <a:gd name="T0" fmla="*/ 0 w 2"/>
                <a:gd name="T1" fmla="*/ 2 h 3"/>
                <a:gd name="T2" fmla="*/ 0 w 2"/>
                <a:gd name="T3" fmla="*/ 2 h 3"/>
              </a:gdLst>
              <a:ahLst/>
              <a:cxnLst>
                <a:cxn ang="0">
                  <a:pos x="T0" y="T1"/>
                </a:cxn>
                <a:cxn ang="0">
                  <a:pos x="T2" y="T3"/>
                </a:cxn>
              </a:cxnLst>
              <a:rect l="0" t="0" r="r" b="b"/>
              <a:pathLst>
                <a:path w="2" h="3">
                  <a:moveTo>
                    <a:pt x="0" y="2"/>
                  </a:moveTo>
                  <a:cubicBezTo>
                    <a:pt x="2" y="3"/>
                    <a:pt x="0" y="0"/>
                    <a:pt x="0"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09" name="Freeform 134"/>
            <p:cNvSpPr/>
            <p:nvPr/>
          </p:nvSpPr>
          <p:spPr bwMode="auto">
            <a:xfrm>
              <a:off x="2962275" y="4743450"/>
              <a:ext cx="0" cy="1588"/>
            </a:xfrm>
            <a:custGeom>
              <a:avLst/>
              <a:gdLst>
                <a:gd name="T0" fmla="*/ 0 h 1"/>
                <a:gd name="T1" fmla="*/ 0 h 1"/>
              </a:gdLst>
              <a:ahLst/>
              <a:cxnLst>
                <a:cxn ang="0">
                  <a:pos x="0" y="T0"/>
                </a:cxn>
                <a:cxn ang="0">
                  <a:pos x="0" y="T1"/>
                </a:cxn>
              </a:cxnLst>
              <a:rect l="0" t="0" r="r" b="b"/>
              <a:pathLst>
                <a:path h="1">
                  <a:moveTo>
                    <a:pt x="0" y="0"/>
                  </a:moveTo>
                  <a:cubicBezTo>
                    <a:pt x="0" y="1"/>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0" name="Freeform 135"/>
            <p:cNvSpPr/>
            <p:nvPr/>
          </p:nvSpPr>
          <p:spPr bwMode="auto">
            <a:xfrm>
              <a:off x="2952750" y="4768850"/>
              <a:ext cx="0" cy="0"/>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0" y="1"/>
                    <a:pt x="1" y="0"/>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1" name="Freeform 136"/>
            <p:cNvSpPr/>
            <p:nvPr/>
          </p:nvSpPr>
          <p:spPr bwMode="auto">
            <a:xfrm>
              <a:off x="2954338" y="4697413"/>
              <a:ext cx="36513" cy="22225"/>
            </a:xfrm>
            <a:custGeom>
              <a:avLst/>
              <a:gdLst>
                <a:gd name="T0" fmla="*/ 12 w 49"/>
                <a:gd name="T1" fmla="*/ 4 h 28"/>
                <a:gd name="T2" fmla="*/ 14 w 49"/>
                <a:gd name="T3" fmla="*/ 8 h 28"/>
                <a:gd name="T4" fmla="*/ 6 w 49"/>
                <a:gd name="T5" fmla="*/ 8 h 28"/>
                <a:gd name="T6" fmla="*/ 8 w 49"/>
                <a:gd name="T7" fmla="*/ 13 h 28"/>
                <a:gd name="T8" fmla="*/ 9 w 49"/>
                <a:gd name="T9" fmla="*/ 17 h 28"/>
                <a:gd name="T10" fmla="*/ 9 w 49"/>
                <a:gd name="T11" fmla="*/ 20 h 28"/>
                <a:gd name="T12" fmla="*/ 0 w 49"/>
                <a:gd name="T13" fmla="*/ 20 h 28"/>
                <a:gd name="T14" fmla="*/ 3 w 49"/>
                <a:gd name="T15" fmla="*/ 22 h 28"/>
                <a:gd name="T16" fmla="*/ 4 w 49"/>
                <a:gd name="T17" fmla="*/ 23 h 28"/>
                <a:gd name="T18" fmla="*/ 5 w 49"/>
                <a:gd name="T19" fmla="*/ 28 h 28"/>
                <a:gd name="T20" fmla="*/ 7 w 49"/>
                <a:gd name="T21" fmla="*/ 28 h 28"/>
                <a:gd name="T22" fmla="*/ 7 w 49"/>
                <a:gd name="T23" fmla="*/ 23 h 28"/>
                <a:gd name="T24" fmla="*/ 12 w 49"/>
                <a:gd name="T25" fmla="*/ 23 h 28"/>
                <a:gd name="T26" fmla="*/ 19 w 49"/>
                <a:gd name="T27" fmla="*/ 24 h 28"/>
                <a:gd name="T28" fmla="*/ 23 w 49"/>
                <a:gd name="T29" fmla="*/ 21 h 28"/>
                <a:gd name="T30" fmla="*/ 49 w 49"/>
                <a:gd name="T31" fmla="*/ 5 h 28"/>
                <a:gd name="T32" fmla="*/ 12 w 49"/>
                <a:gd name="T33" fmla="*/ 4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28">
                  <a:moveTo>
                    <a:pt x="12" y="4"/>
                  </a:moveTo>
                  <a:cubicBezTo>
                    <a:pt x="12" y="6"/>
                    <a:pt x="14" y="7"/>
                    <a:pt x="14" y="8"/>
                  </a:cubicBezTo>
                  <a:cubicBezTo>
                    <a:pt x="9" y="6"/>
                    <a:pt x="11" y="6"/>
                    <a:pt x="6" y="8"/>
                  </a:cubicBezTo>
                  <a:cubicBezTo>
                    <a:pt x="1" y="11"/>
                    <a:pt x="8" y="12"/>
                    <a:pt x="8" y="13"/>
                  </a:cubicBezTo>
                  <a:cubicBezTo>
                    <a:pt x="4" y="14"/>
                    <a:pt x="8" y="16"/>
                    <a:pt x="9" y="17"/>
                  </a:cubicBezTo>
                  <a:cubicBezTo>
                    <a:pt x="14" y="19"/>
                    <a:pt x="12" y="20"/>
                    <a:pt x="9" y="20"/>
                  </a:cubicBezTo>
                  <a:cubicBezTo>
                    <a:pt x="6" y="21"/>
                    <a:pt x="0" y="20"/>
                    <a:pt x="0" y="20"/>
                  </a:cubicBezTo>
                  <a:cubicBezTo>
                    <a:pt x="0" y="23"/>
                    <a:pt x="2" y="22"/>
                    <a:pt x="3" y="22"/>
                  </a:cubicBezTo>
                  <a:cubicBezTo>
                    <a:pt x="3" y="23"/>
                    <a:pt x="4" y="23"/>
                    <a:pt x="4" y="23"/>
                  </a:cubicBezTo>
                  <a:cubicBezTo>
                    <a:pt x="5" y="25"/>
                    <a:pt x="1" y="27"/>
                    <a:pt x="5" y="28"/>
                  </a:cubicBezTo>
                  <a:cubicBezTo>
                    <a:pt x="5" y="28"/>
                    <a:pt x="6" y="28"/>
                    <a:pt x="7" y="28"/>
                  </a:cubicBezTo>
                  <a:cubicBezTo>
                    <a:pt x="7" y="27"/>
                    <a:pt x="7" y="25"/>
                    <a:pt x="7" y="23"/>
                  </a:cubicBezTo>
                  <a:cubicBezTo>
                    <a:pt x="9" y="23"/>
                    <a:pt x="10" y="23"/>
                    <a:pt x="12" y="23"/>
                  </a:cubicBezTo>
                  <a:cubicBezTo>
                    <a:pt x="15" y="23"/>
                    <a:pt x="17" y="23"/>
                    <a:pt x="19" y="24"/>
                  </a:cubicBezTo>
                  <a:cubicBezTo>
                    <a:pt x="23" y="24"/>
                    <a:pt x="23" y="21"/>
                    <a:pt x="23" y="21"/>
                  </a:cubicBezTo>
                  <a:cubicBezTo>
                    <a:pt x="20" y="19"/>
                    <a:pt x="49" y="5"/>
                    <a:pt x="49" y="5"/>
                  </a:cubicBezTo>
                  <a:cubicBezTo>
                    <a:pt x="35" y="0"/>
                    <a:pt x="25" y="1"/>
                    <a:pt x="12"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2" name="Freeform 137"/>
            <p:cNvSpPr/>
            <p:nvPr/>
          </p:nvSpPr>
          <p:spPr bwMode="auto">
            <a:xfrm>
              <a:off x="2959100" y="4716463"/>
              <a:ext cx="9525" cy="3175"/>
            </a:xfrm>
            <a:custGeom>
              <a:avLst/>
              <a:gdLst>
                <a:gd name="T0" fmla="*/ 7 w 13"/>
                <a:gd name="T1" fmla="*/ 0 h 4"/>
                <a:gd name="T2" fmla="*/ 1 w 13"/>
                <a:gd name="T3" fmla="*/ 0 h 4"/>
                <a:gd name="T4" fmla="*/ 0 w 13"/>
                <a:gd name="T5" fmla="*/ 3 h 4"/>
                <a:gd name="T6" fmla="*/ 7 w 13"/>
                <a:gd name="T7" fmla="*/ 3 h 4"/>
                <a:gd name="T8" fmla="*/ 10 w 13"/>
                <a:gd name="T9" fmla="*/ 4 h 4"/>
                <a:gd name="T10" fmla="*/ 13 w 13"/>
                <a:gd name="T11" fmla="*/ 1 h 4"/>
                <a:gd name="T12" fmla="*/ 7 w 1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13" h="4">
                  <a:moveTo>
                    <a:pt x="7" y="0"/>
                  </a:moveTo>
                  <a:cubicBezTo>
                    <a:pt x="4" y="0"/>
                    <a:pt x="1" y="0"/>
                    <a:pt x="1" y="0"/>
                  </a:cubicBezTo>
                  <a:cubicBezTo>
                    <a:pt x="1" y="0"/>
                    <a:pt x="1" y="1"/>
                    <a:pt x="0" y="3"/>
                  </a:cubicBezTo>
                  <a:cubicBezTo>
                    <a:pt x="3" y="3"/>
                    <a:pt x="6" y="3"/>
                    <a:pt x="7" y="3"/>
                  </a:cubicBezTo>
                  <a:cubicBezTo>
                    <a:pt x="8" y="4"/>
                    <a:pt x="9" y="4"/>
                    <a:pt x="10" y="4"/>
                  </a:cubicBezTo>
                  <a:cubicBezTo>
                    <a:pt x="12" y="3"/>
                    <a:pt x="13" y="3"/>
                    <a:pt x="13" y="1"/>
                  </a:cubicBezTo>
                  <a:cubicBezTo>
                    <a:pt x="12" y="0"/>
                    <a:pt x="9" y="0"/>
                    <a:pt x="7"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3" name="Freeform 138"/>
            <p:cNvSpPr/>
            <p:nvPr/>
          </p:nvSpPr>
          <p:spPr bwMode="auto">
            <a:xfrm>
              <a:off x="2951163" y="4716463"/>
              <a:ext cx="3175" cy="1588"/>
            </a:xfrm>
            <a:custGeom>
              <a:avLst/>
              <a:gdLst>
                <a:gd name="T0" fmla="*/ 0 w 5"/>
                <a:gd name="T1" fmla="*/ 2 h 3"/>
                <a:gd name="T2" fmla="*/ 3 w 5"/>
                <a:gd name="T3" fmla="*/ 3 h 3"/>
                <a:gd name="T4" fmla="*/ 4 w 5"/>
                <a:gd name="T5" fmla="*/ 1 h 3"/>
                <a:gd name="T6" fmla="*/ 0 w 5"/>
                <a:gd name="T7" fmla="*/ 2 h 3"/>
              </a:gdLst>
              <a:ahLst/>
              <a:cxnLst>
                <a:cxn ang="0">
                  <a:pos x="T0" y="T1"/>
                </a:cxn>
                <a:cxn ang="0">
                  <a:pos x="T2" y="T3"/>
                </a:cxn>
                <a:cxn ang="0">
                  <a:pos x="T4" y="T5"/>
                </a:cxn>
                <a:cxn ang="0">
                  <a:pos x="T6" y="T7"/>
                </a:cxn>
              </a:cxnLst>
              <a:rect l="0" t="0" r="r" b="b"/>
              <a:pathLst>
                <a:path w="5" h="3">
                  <a:moveTo>
                    <a:pt x="0" y="2"/>
                  </a:moveTo>
                  <a:cubicBezTo>
                    <a:pt x="1" y="2"/>
                    <a:pt x="2" y="3"/>
                    <a:pt x="3" y="3"/>
                  </a:cubicBezTo>
                  <a:cubicBezTo>
                    <a:pt x="4" y="3"/>
                    <a:pt x="5" y="2"/>
                    <a:pt x="4" y="1"/>
                  </a:cubicBezTo>
                  <a:cubicBezTo>
                    <a:pt x="3" y="0"/>
                    <a:pt x="2" y="0"/>
                    <a:pt x="0"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4" name="Freeform 139"/>
            <p:cNvSpPr/>
            <p:nvPr/>
          </p:nvSpPr>
          <p:spPr bwMode="auto">
            <a:xfrm>
              <a:off x="2959100" y="4711700"/>
              <a:ext cx="1588" cy="1588"/>
            </a:xfrm>
            <a:custGeom>
              <a:avLst/>
              <a:gdLst>
                <a:gd name="T0" fmla="*/ 0 w 2"/>
                <a:gd name="T1" fmla="*/ 1 h 2"/>
                <a:gd name="T2" fmla="*/ 0 w 2"/>
                <a:gd name="T3" fmla="*/ 1 h 2"/>
                <a:gd name="T4" fmla="*/ 1 w 2"/>
                <a:gd name="T5" fmla="*/ 2 h 2"/>
                <a:gd name="T6" fmla="*/ 2 w 2"/>
                <a:gd name="T7" fmla="*/ 1 h 2"/>
                <a:gd name="T8" fmla="*/ 2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1"/>
                    <a:pt x="0" y="1"/>
                    <a:pt x="0" y="1"/>
                  </a:cubicBezTo>
                  <a:cubicBezTo>
                    <a:pt x="0" y="2"/>
                    <a:pt x="0" y="2"/>
                    <a:pt x="1" y="2"/>
                  </a:cubicBezTo>
                  <a:cubicBezTo>
                    <a:pt x="1" y="2"/>
                    <a:pt x="2" y="2"/>
                    <a:pt x="2" y="1"/>
                  </a:cubicBezTo>
                  <a:cubicBezTo>
                    <a:pt x="2" y="1"/>
                    <a:pt x="2" y="1"/>
                    <a:pt x="2" y="1"/>
                  </a:cubicBezTo>
                  <a:cubicBezTo>
                    <a:pt x="1"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5" name="Rectangle 140"/>
            <p:cNvSpPr>
              <a:spLocks noChangeArrowheads="1"/>
            </p:cNvSpPr>
            <p:nvPr/>
          </p:nvSpPr>
          <p:spPr bwMode="auto">
            <a:xfrm>
              <a:off x="2957513" y="4711700"/>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6" name="Freeform 141"/>
            <p:cNvSpPr/>
            <p:nvPr/>
          </p:nvSpPr>
          <p:spPr bwMode="auto">
            <a:xfrm>
              <a:off x="2954338" y="4708525"/>
              <a:ext cx="3175" cy="3175"/>
            </a:xfrm>
            <a:custGeom>
              <a:avLst/>
              <a:gdLst>
                <a:gd name="T0" fmla="*/ 2 w 4"/>
                <a:gd name="T1" fmla="*/ 3 h 5"/>
                <a:gd name="T2" fmla="*/ 3 w 4"/>
                <a:gd name="T3" fmla="*/ 1 h 5"/>
                <a:gd name="T4" fmla="*/ 2 w 4"/>
                <a:gd name="T5" fmla="*/ 0 h 5"/>
                <a:gd name="T6" fmla="*/ 0 w 4"/>
                <a:gd name="T7" fmla="*/ 0 h 5"/>
                <a:gd name="T8" fmla="*/ 0 w 4"/>
                <a:gd name="T9" fmla="*/ 3 h 5"/>
                <a:gd name="T10" fmla="*/ 4 w 4"/>
                <a:gd name="T11" fmla="*/ 4 h 5"/>
                <a:gd name="T12" fmla="*/ 2 w 4"/>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2" y="3"/>
                  </a:moveTo>
                  <a:cubicBezTo>
                    <a:pt x="4" y="3"/>
                    <a:pt x="4" y="2"/>
                    <a:pt x="3" y="1"/>
                  </a:cubicBezTo>
                  <a:cubicBezTo>
                    <a:pt x="3" y="1"/>
                    <a:pt x="2" y="0"/>
                    <a:pt x="2" y="0"/>
                  </a:cubicBezTo>
                  <a:cubicBezTo>
                    <a:pt x="1" y="0"/>
                    <a:pt x="0" y="0"/>
                    <a:pt x="0" y="0"/>
                  </a:cubicBezTo>
                  <a:cubicBezTo>
                    <a:pt x="0" y="1"/>
                    <a:pt x="0" y="2"/>
                    <a:pt x="0" y="3"/>
                  </a:cubicBezTo>
                  <a:cubicBezTo>
                    <a:pt x="1" y="4"/>
                    <a:pt x="3" y="5"/>
                    <a:pt x="4" y="4"/>
                  </a:cubicBezTo>
                  <a:cubicBezTo>
                    <a:pt x="4" y="4"/>
                    <a:pt x="3" y="4"/>
                    <a:pt x="2"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7" name="Freeform 142"/>
            <p:cNvSpPr/>
            <p:nvPr/>
          </p:nvSpPr>
          <p:spPr bwMode="auto">
            <a:xfrm>
              <a:off x="2927350" y="4708525"/>
              <a:ext cx="15875" cy="9525"/>
            </a:xfrm>
            <a:custGeom>
              <a:avLst/>
              <a:gdLst>
                <a:gd name="T0" fmla="*/ 21 w 21"/>
                <a:gd name="T1" fmla="*/ 10 h 14"/>
                <a:gd name="T2" fmla="*/ 8 w 21"/>
                <a:gd name="T3" fmla="*/ 12 h 14"/>
                <a:gd name="T4" fmla="*/ 10 w 21"/>
                <a:gd name="T5" fmla="*/ 11 h 14"/>
                <a:gd name="T6" fmla="*/ 3 w 21"/>
                <a:gd name="T7" fmla="*/ 8 h 14"/>
                <a:gd name="T8" fmla="*/ 1 w 21"/>
                <a:gd name="T9" fmla="*/ 7 h 14"/>
                <a:gd name="T10" fmla="*/ 0 w 21"/>
                <a:gd name="T11" fmla="*/ 7 h 14"/>
                <a:gd name="T12" fmla="*/ 10 w 21"/>
                <a:gd name="T13" fmla="*/ 5 h 14"/>
                <a:gd name="T14" fmla="*/ 13 w 21"/>
                <a:gd name="T15" fmla="*/ 6 h 14"/>
                <a:gd name="T16" fmla="*/ 12 w 21"/>
                <a:gd name="T17" fmla="*/ 6 h 14"/>
                <a:gd name="T18" fmla="*/ 19 w 21"/>
                <a:gd name="T19" fmla="*/ 6 h 14"/>
                <a:gd name="T20" fmla="*/ 21 w 21"/>
                <a:gd name="T21"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4">
                  <a:moveTo>
                    <a:pt x="21" y="10"/>
                  </a:moveTo>
                  <a:cubicBezTo>
                    <a:pt x="19" y="12"/>
                    <a:pt x="10" y="14"/>
                    <a:pt x="8" y="12"/>
                  </a:cubicBezTo>
                  <a:cubicBezTo>
                    <a:pt x="8" y="11"/>
                    <a:pt x="9" y="11"/>
                    <a:pt x="10" y="11"/>
                  </a:cubicBezTo>
                  <a:cubicBezTo>
                    <a:pt x="9" y="10"/>
                    <a:pt x="4" y="9"/>
                    <a:pt x="3" y="8"/>
                  </a:cubicBezTo>
                  <a:cubicBezTo>
                    <a:pt x="4" y="8"/>
                    <a:pt x="1" y="7"/>
                    <a:pt x="1" y="7"/>
                  </a:cubicBezTo>
                  <a:cubicBezTo>
                    <a:pt x="1" y="7"/>
                    <a:pt x="1" y="6"/>
                    <a:pt x="0" y="7"/>
                  </a:cubicBezTo>
                  <a:cubicBezTo>
                    <a:pt x="1" y="4"/>
                    <a:pt x="11" y="0"/>
                    <a:pt x="10" y="5"/>
                  </a:cubicBezTo>
                  <a:cubicBezTo>
                    <a:pt x="11" y="6"/>
                    <a:pt x="13" y="3"/>
                    <a:pt x="13" y="6"/>
                  </a:cubicBezTo>
                  <a:cubicBezTo>
                    <a:pt x="13" y="6"/>
                    <a:pt x="12" y="6"/>
                    <a:pt x="12" y="6"/>
                  </a:cubicBezTo>
                  <a:cubicBezTo>
                    <a:pt x="11" y="13"/>
                    <a:pt x="18" y="6"/>
                    <a:pt x="19" y="6"/>
                  </a:cubicBezTo>
                  <a:cubicBezTo>
                    <a:pt x="19" y="6"/>
                    <a:pt x="20" y="10"/>
                    <a:pt x="21" y="1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8" name="Freeform 143"/>
            <p:cNvSpPr/>
            <p:nvPr/>
          </p:nvSpPr>
          <p:spPr bwMode="auto">
            <a:xfrm>
              <a:off x="2943225" y="4714875"/>
              <a:ext cx="1588" cy="1588"/>
            </a:xfrm>
            <a:custGeom>
              <a:avLst/>
              <a:gdLst>
                <a:gd name="T0" fmla="*/ 0 w 2"/>
                <a:gd name="T1" fmla="*/ 1 h 2"/>
                <a:gd name="T2" fmla="*/ 0 w 2"/>
                <a:gd name="T3" fmla="*/ 1 h 2"/>
                <a:gd name="T4" fmla="*/ 0 w 2"/>
                <a:gd name="T5" fmla="*/ 2 h 2"/>
                <a:gd name="T6" fmla="*/ 0 w 2"/>
                <a:gd name="T7" fmla="*/ 2 h 2"/>
                <a:gd name="T8" fmla="*/ 2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1"/>
                    <a:pt x="0" y="1"/>
                    <a:pt x="0" y="1"/>
                  </a:cubicBezTo>
                  <a:cubicBezTo>
                    <a:pt x="0" y="2"/>
                    <a:pt x="0" y="2"/>
                    <a:pt x="0" y="2"/>
                  </a:cubicBezTo>
                  <a:cubicBezTo>
                    <a:pt x="0" y="2"/>
                    <a:pt x="0" y="2"/>
                    <a:pt x="0" y="2"/>
                  </a:cubicBezTo>
                  <a:cubicBezTo>
                    <a:pt x="1" y="2"/>
                    <a:pt x="2" y="2"/>
                    <a:pt x="2" y="1"/>
                  </a:cubicBezTo>
                  <a:cubicBezTo>
                    <a:pt x="1" y="0"/>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19" name="Freeform 144"/>
            <p:cNvSpPr/>
            <p:nvPr/>
          </p:nvSpPr>
          <p:spPr bwMode="auto">
            <a:xfrm>
              <a:off x="2944813" y="4711700"/>
              <a:ext cx="9525" cy="6350"/>
            </a:xfrm>
            <a:custGeom>
              <a:avLst/>
              <a:gdLst>
                <a:gd name="T0" fmla="*/ 6 w 12"/>
                <a:gd name="T1" fmla="*/ 3 h 8"/>
                <a:gd name="T2" fmla="*/ 6 w 12"/>
                <a:gd name="T3" fmla="*/ 4 h 8"/>
                <a:gd name="T4" fmla="*/ 5 w 12"/>
                <a:gd name="T5" fmla="*/ 3 h 8"/>
                <a:gd name="T6" fmla="*/ 4 w 12"/>
                <a:gd name="T7" fmla="*/ 4 h 8"/>
                <a:gd name="T8" fmla="*/ 2 w 12"/>
                <a:gd name="T9" fmla="*/ 2 h 8"/>
                <a:gd name="T10" fmla="*/ 2 w 12"/>
                <a:gd name="T11" fmla="*/ 4 h 8"/>
                <a:gd name="T12" fmla="*/ 5 w 12"/>
                <a:gd name="T13" fmla="*/ 7 h 8"/>
                <a:gd name="T14" fmla="*/ 6 w 12"/>
                <a:gd name="T15" fmla="*/ 3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8">
                  <a:moveTo>
                    <a:pt x="6" y="3"/>
                  </a:moveTo>
                  <a:cubicBezTo>
                    <a:pt x="6" y="3"/>
                    <a:pt x="6" y="3"/>
                    <a:pt x="6" y="4"/>
                  </a:cubicBezTo>
                  <a:cubicBezTo>
                    <a:pt x="6" y="4"/>
                    <a:pt x="5" y="3"/>
                    <a:pt x="5" y="3"/>
                  </a:cubicBezTo>
                  <a:cubicBezTo>
                    <a:pt x="5" y="3"/>
                    <a:pt x="4" y="4"/>
                    <a:pt x="4" y="4"/>
                  </a:cubicBezTo>
                  <a:cubicBezTo>
                    <a:pt x="4" y="3"/>
                    <a:pt x="3" y="2"/>
                    <a:pt x="2" y="2"/>
                  </a:cubicBezTo>
                  <a:cubicBezTo>
                    <a:pt x="0" y="2"/>
                    <a:pt x="2" y="4"/>
                    <a:pt x="2" y="4"/>
                  </a:cubicBezTo>
                  <a:cubicBezTo>
                    <a:pt x="3" y="6"/>
                    <a:pt x="3" y="5"/>
                    <a:pt x="5" y="7"/>
                  </a:cubicBezTo>
                  <a:cubicBezTo>
                    <a:pt x="12" y="8"/>
                    <a:pt x="9" y="0"/>
                    <a:pt x="6"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0" name="Freeform 145"/>
            <p:cNvSpPr/>
            <p:nvPr/>
          </p:nvSpPr>
          <p:spPr bwMode="auto">
            <a:xfrm>
              <a:off x="2974975" y="4695825"/>
              <a:ext cx="65088" cy="61913"/>
            </a:xfrm>
            <a:custGeom>
              <a:avLst/>
              <a:gdLst>
                <a:gd name="T0" fmla="*/ 84 w 84"/>
                <a:gd name="T1" fmla="*/ 10 h 80"/>
                <a:gd name="T2" fmla="*/ 72 w 84"/>
                <a:gd name="T3" fmla="*/ 7 h 80"/>
                <a:gd name="T4" fmla="*/ 53 w 84"/>
                <a:gd name="T5" fmla="*/ 4 h 80"/>
                <a:gd name="T6" fmla="*/ 39 w 84"/>
                <a:gd name="T7" fmla="*/ 7 h 80"/>
                <a:gd name="T8" fmla="*/ 39 w 84"/>
                <a:gd name="T9" fmla="*/ 9 h 80"/>
                <a:gd name="T10" fmla="*/ 35 w 84"/>
                <a:gd name="T11" fmla="*/ 8 h 80"/>
                <a:gd name="T12" fmla="*/ 35 w 84"/>
                <a:gd name="T13" fmla="*/ 10 h 80"/>
                <a:gd name="T14" fmla="*/ 32 w 84"/>
                <a:gd name="T15" fmla="*/ 10 h 80"/>
                <a:gd name="T16" fmla="*/ 12 w 84"/>
                <a:gd name="T17" fmla="*/ 15 h 80"/>
                <a:gd name="T18" fmla="*/ 14 w 84"/>
                <a:gd name="T19" fmla="*/ 18 h 80"/>
                <a:gd name="T20" fmla="*/ 4 w 84"/>
                <a:gd name="T21" fmla="*/ 20 h 80"/>
                <a:gd name="T22" fmla="*/ 6 w 84"/>
                <a:gd name="T23" fmla="*/ 23 h 80"/>
                <a:gd name="T24" fmla="*/ 3 w 84"/>
                <a:gd name="T25" fmla="*/ 23 h 80"/>
                <a:gd name="T26" fmla="*/ 16 w 84"/>
                <a:gd name="T27" fmla="*/ 28 h 80"/>
                <a:gd name="T28" fmla="*/ 21 w 84"/>
                <a:gd name="T29" fmla="*/ 43 h 80"/>
                <a:gd name="T30" fmla="*/ 24 w 84"/>
                <a:gd name="T31" fmla="*/ 44 h 80"/>
                <a:gd name="T32" fmla="*/ 27 w 84"/>
                <a:gd name="T33" fmla="*/ 46 h 80"/>
                <a:gd name="T34" fmla="*/ 22 w 84"/>
                <a:gd name="T35" fmla="*/ 49 h 80"/>
                <a:gd name="T36" fmla="*/ 27 w 84"/>
                <a:gd name="T37" fmla="*/ 48 h 80"/>
                <a:gd name="T38" fmla="*/ 23 w 84"/>
                <a:gd name="T39" fmla="*/ 55 h 80"/>
                <a:gd name="T40" fmla="*/ 26 w 84"/>
                <a:gd name="T41" fmla="*/ 65 h 80"/>
                <a:gd name="T42" fmla="*/ 28 w 84"/>
                <a:gd name="T43" fmla="*/ 70 h 80"/>
                <a:gd name="T44" fmla="*/ 28 w 84"/>
                <a:gd name="T45" fmla="*/ 70 h 80"/>
                <a:gd name="T46" fmla="*/ 31 w 84"/>
                <a:gd name="T47" fmla="*/ 73 h 80"/>
                <a:gd name="T48" fmla="*/ 32 w 84"/>
                <a:gd name="T49" fmla="*/ 74 h 80"/>
                <a:gd name="T50" fmla="*/ 38 w 84"/>
                <a:gd name="T51" fmla="*/ 77 h 80"/>
                <a:gd name="T52" fmla="*/ 45 w 84"/>
                <a:gd name="T53" fmla="*/ 62 h 80"/>
                <a:gd name="T54" fmla="*/ 56 w 84"/>
                <a:gd name="T55" fmla="*/ 55 h 80"/>
                <a:gd name="T56" fmla="*/ 72 w 84"/>
                <a:gd name="T57" fmla="*/ 47 h 80"/>
                <a:gd name="T58" fmla="*/ 67 w 84"/>
                <a:gd name="T59" fmla="*/ 46 h 80"/>
                <a:gd name="T60" fmla="*/ 67 w 84"/>
                <a:gd name="T61" fmla="*/ 46 h 80"/>
                <a:gd name="T62" fmla="*/ 67 w 84"/>
                <a:gd name="T63" fmla="*/ 45 h 80"/>
                <a:gd name="T64" fmla="*/ 69 w 84"/>
                <a:gd name="T65" fmla="*/ 43 h 80"/>
                <a:gd name="T66" fmla="*/ 74 w 84"/>
                <a:gd name="T67" fmla="*/ 43 h 80"/>
                <a:gd name="T68" fmla="*/ 74 w 84"/>
                <a:gd name="T69" fmla="*/ 35 h 80"/>
                <a:gd name="T70" fmla="*/ 75 w 84"/>
                <a:gd name="T71" fmla="*/ 32 h 80"/>
                <a:gd name="T72" fmla="*/ 74 w 84"/>
                <a:gd name="T73" fmla="*/ 31 h 80"/>
                <a:gd name="T74" fmla="*/ 72 w 84"/>
                <a:gd name="T75" fmla="*/ 27 h 80"/>
                <a:gd name="T76" fmla="*/ 77 w 84"/>
                <a:gd name="T77" fmla="*/ 28 h 80"/>
                <a:gd name="T78" fmla="*/ 74 w 84"/>
                <a:gd name="T79" fmla="*/ 23 h 80"/>
                <a:gd name="T80" fmla="*/ 75 w 84"/>
                <a:gd name="T81" fmla="*/ 23 h 80"/>
                <a:gd name="T82" fmla="*/ 72 w 84"/>
                <a:gd name="T83" fmla="*/ 23 h 80"/>
                <a:gd name="T84" fmla="*/ 76 w 84"/>
                <a:gd name="T85" fmla="*/ 19 h 80"/>
                <a:gd name="T86" fmla="*/ 75 w 84"/>
                <a:gd name="T87" fmla="*/ 17 h 80"/>
                <a:gd name="T88" fmla="*/ 84 w 84"/>
                <a:gd name="T89" fmla="*/ 1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80">
                  <a:moveTo>
                    <a:pt x="84" y="10"/>
                  </a:moveTo>
                  <a:cubicBezTo>
                    <a:pt x="79" y="9"/>
                    <a:pt x="70" y="13"/>
                    <a:pt x="72" y="7"/>
                  </a:cubicBezTo>
                  <a:cubicBezTo>
                    <a:pt x="67" y="6"/>
                    <a:pt x="58" y="0"/>
                    <a:pt x="53" y="4"/>
                  </a:cubicBezTo>
                  <a:cubicBezTo>
                    <a:pt x="49" y="5"/>
                    <a:pt x="42" y="5"/>
                    <a:pt x="39" y="7"/>
                  </a:cubicBezTo>
                  <a:cubicBezTo>
                    <a:pt x="39" y="8"/>
                    <a:pt x="40" y="9"/>
                    <a:pt x="39" y="9"/>
                  </a:cubicBezTo>
                  <a:cubicBezTo>
                    <a:pt x="38" y="8"/>
                    <a:pt x="37" y="7"/>
                    <a:pt x="35" y="8"/>
                  </a:cubicBezTo>
                  <a:cubicBezTo>
                    <a:pt x="35" y="8"/>
                    <a:pt x="35" y="9"/>
                    <a:pt x="35" y="10"/>
                  </a:cubicBezTo>
                  <a:cubicBezTo>
                    <a:pt x="34" y="10"/>
                    <a:pt x="32" y="7"/>
                    <a:pt x="32" y="10"/>
                  </a:cubicBezTo>
                  <a:cubicBezTo>
                    <a:pt x="30" y="8"/>
                    <a:pt x="14" y="11"/>
                    <a:pt x="12" y="15"/>
                  </a:cubicBezTo>
                  <a:cubicBezTo>
                    <a:pt x="12" y="16"/>
                    <a:pt x="17" y="15"/>
                    <a:pt x="14" y="18"/>
                  </a:cubicBezTo>
                  <a:cubicBezTo>
                    <a:pt x="13" y="19"/>
                    <a:pt x="6" y="19"/>
                    <a:pt x="4" y="20"/>
                  </a:cubicBezTo>
                  <a:cubicBezTo>
                    <a:pt x="3" y="21"/>
                    <a:pt x="5" y="22"/>
                    <a:pt x="6" y="23"/>
                  </a:cubicBezTo>
                  <a:cubicBezTo>
                    <a:pt x="5" y="23"/>
                    <a:pt x="4" y="23"/>
                    <a:pt x="3" y="23"/>
                  </a:cubicBezTo>
                  <a:cubicBezTo>
                    <a:pt x="0" y="27"/>
                    <a:pt x="14" y="28"/>
                    <a:pt x="16" y="28"/>
                  </a:cubicBezTo>
                  <a:cubicBezTo>
                    <a:pt x="25" y="28"/>
                    <a:pt x="22" y="39"/>
                    <a:pt x="21" y="43"/>
                  </a:cubicBezTo>
                  <a:cubicBezTo>
                    <a:pt x="21" y="43"/>
                    <a:pt x="23" y="43"/>
                    <a:pt x="24" y="44"/>
                  </a:cubicBezTo>
                  <a:cubicBezTo>
                    <a:pt x="26" y="44"/>
                    <a:pt x="28" y="45"/>
                    <a:pt x="27" y="46"/>
                  </a:cubicBezTo>
                  <a:cubicBezTo>
                    <a:pt x="25" y="45"/>
                    <a:pt x="20" y="47"/>
                    <a:pt x="22" y="49"/>
                  </a:cubicBezTo>
                  <a:cubicBezTo>
                    <a:pt x="25" y="51"/>
                    <a:pt x="25" y="48"/>
                    <a:pt x="27" y="48"/>
                  </a:cubicBezTo>
                  <a:cubicBezTo>
                    <a:pt x="26" y="51"/>
                    <a:pt x="23" y="52"/>
                    <a:pt x="23" y="55"/>
                  </a:cubicBezTo>
                  <a:cubicBezTo>
                    <a:pt x="22" y="57"/>
                    <a:pt x="26" y="65"/>
                    <a:pt x="26" y="65"/>
                  </a:cubicBezTo>
                  <a:cubicBezTo>
                    <a:pt x="25" y="67"/>
                    <a:pt x="27" y="68"/>
                    <a:pt x="28" y="70"/>
                  </a:cubicBezTo>
                  <a:cubicBezTo>
                    <a:pt x="28" y="70"/>
                    <a:pt x="28" y="70"/>
                    <a:pt x="28" y="70"/>
                  </a:cubicBezTo>
                  <a:cubicBezTo>
                    <a:pt x="29" y="72"/>
                    <a:pt x="30" y="73"/>
                    <a:pt x="31" y="73"/>
                  </a:cubicBezTo>
                  <a:cubicBezTo>
                    <a:pt x="32" y="74"/>
                    <a:pt x="32" y="74"/>
                    <a:pt x="32" y="74"/>
                  </a:cubicBezTo>
                  <a:cubicBezTo>
                    <a:pt x="34" y="75"/>
                    <a:pt x="36" y="75"/>
                    <a:pt x="38" y="77"/>
                  </a:cubicBezTo>
                  <a:cubicBezTo>
                    <a:pt x="40" y="80"/>
                    <a:pt x="46" y="62"/>
                    <a:pt x="45" y="62"/>
                  </a:cubicBezTo>
                  <a:cubicBezTo>
                    <a:pt x="49" y="60"/>
                    <a:pt x="54" y="60"/>
                    <a:pt x="56" y="55"/>
                  </a:cubicBezTo>
                  <a:cubicBezTo>
                    <a:pt x="57" y="53"/>
                    <a:pt x="70" y="48"/>
                    <a:pt x="72" y="47"/>
                  </a:cubicBezTo>
                  <a:cubicBezTo>
                    <a:pt x="75" y="45"/>
                    <a:pt x="69" y="46"/>
                    <a:pt x="67" y="46"/>
                  </a:cubicBezTo>
                  <a:cubicBezTo>
                    <a:pt x="67" y="46"/>
                    <a:pt x="67" y="46"/>
                    <a:pt x="67" y="46"/>
                  </a:cubicBezTo>
                  <a:cubicBezTo>
                    <a:pt x="67" y="46"/>
                    <a:pt x="66" y="46"/>
                    <a:pt x="67" y="45"/>
                  </a:cubicBezTo>
                  <a:cubicBezTo>
                    <a:pt x="69" y="45"/>
                    <a:pt x="67" y="43"/>
                    <a:pt x="69" y="43"/>
                  </a:cubicBezTo>
                  <a:cubicBezTo>
                    <a:pt x="71" y="46"/>
                    <a:pt x="76" y="45"/>
                    <a:pt x="74" y="43"/>
                  </a:cubicBezTo>
                  <a:cubicBezTo>
                    <a:pt x="72" y="42"/>
                    <a:pt x="73" y="34"/>
                    <a:pt x="74" y="35"/>
                  </a:cubicBezTo>
                  <a:cubicBezTo>
                    <a:pt x="77" y="33"/>
                    <a:pt x="77" y="34"/>
                    <a:pt x="75" y="32"/>
                  </a:cubicBezTo>
                  <a:cubicBezTo>
                    <a:pt x="75" y="31"/>
                    <a:pt x="75" y="31"/>
                    <a:pt x="74" y="31"/>
                  </a:cubicBezTo>
                  <a:cubicBezTo>
                    <a:pt x="78" y="28"/>
                    <a:pt x="73" y="29"/>
                    <a:pt x="72" y="27"/>
                  </a:cubicBezTo>
                  <a:cubicBezTo>
                    <a:pt x="74" y="24"/>
                    <a:pt x="76" y="26"/>
                    <a:pt x="77" y="28"/>
                  </a:cubicBezTo>
                  <a:cubicBezTo>
                    <a:pt x="79" y="29"/>
                    <a:pt x="76" y="25"/>
                    <a:pt x="74" y="23"/>
                  </a:cubicBezTo>
                  <a:cubicBezTo>
                    <a:pt x="75" y="23"/>
                    <a:pt x="75" y="23"/>
                    <a:pt x="75" y="23"/>
                  </a:cubicBezTo>
                  <a:cubicBezTo>
                    <a:pt x="74" y="22"/>
                    <a:pt x="73" y="22"/>
                    <a:pt x="72" y="23"/>
                  </a:cubicBezTo>
                  <a:cubicBezTo>
                    <a:pt x="74" y="16"/>
                    <a:pt x="71" y="22"/>
                    <a:pt x="76" y="19"/>
                  </a:cubicBezTo>
                  <a:cubicBezTo>
                    <a:pt x="76" y="19"/>
                    <a:pt x="75" y="16"/>
                    <a:pt x="75" y="17"/>
                  </a:cubicBezTo>
                  <a:cubicBezTo>
                    <a:pt x="75" y="15"/>
                    <a:pt x="84" y="11"/>
                    <a:pt x="84" y="1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1" name="Freeform 146"/>
            <p:cNvSpPr/>
            <p:nvPr/>
          </p:nvSpPr>
          <p:spPr bwMode="auto">
            <a:xfrm>
              <a:off x="2940050" y="4730750"/>
              <a:ext cx="1588" cy="1588"/>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0"/>
                    <a:pt x="1" y="0"/>
                  </a:cubicBezTo>
                  <a:cubicBezTo>
                    <a:pt x="0" y="0"/>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2" name="Freeform 147"/>
            <p:cNvSpPr/>
            <p:nvPr/>
          </p:nvSpPr>
          <p:spPr bwMode="auto">
            <a:xfrm>
              <a:off x="2938463" y="4730750"/>
              <a:ext cx="0" cy="1588"/>
            </a:xfrm>
            <a:custGeom>
              <a:avLst/>
              <a:gdLst>
                <a:gd name="T0" fmla="*/ 1 w 1"/>
                <a:gd name="T1" fmla="*/ 1 h 1"/>
                <a:gd name="T2" fmla="*/ 1 w 1"/>
                <a:gd name="T3" fmla="*/ 1 h 1"/>
                <a:gd name="T4" fmla="*/ 1 w 1"/>
                <a:gd name="T5" fmla="*/ 1 h 1"/>
              </a:gdLst>
              <a:ahLst/>
              <a:cxnLst>
                <a:cxn ang="0">
                  <a:pos x="T0" y="T1"/>
                </a:cxn>
                <a:cxn ang="0">
                  <a:pos x="T2" y="T3"/>
                </a:cxn>
                <a:cxn ang="0">
                  <a:pos x="T4" y="T5"/>
                </a:cxn>
              </a:cxnLst>
              <a:rect l="0" t="0" r="r" b="b"/>
              <a:pathLst>
                <a:path w="1" h="1">
                  <a:moveTo>
                    <a:pt x="1" y="1"/>
                  </a:moveTo>
                  <a:cubicBezTo>
                    <a:pt x="1" y="1"/>
                    <a:pt x="1" y="1"/>
                    <a:pt x="1" y="1"/>
                  </a:cubicBezTo>
                  <a:cubicBezTo>
                    <a:pt x="0" y="0"/>
                    <a:pt x="1"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3" name="Freeform 148"/>
            <p:cNvSpPr/>
            <p:nvPr/>
          </p:nvSpPr>
          <p:spPr bwMode="auto">
            <a:xfrm>
              <a:off x="3033713" y="4718050"/>
              <a:ext cx="1588" cy="1588"/>
            </a:xfrm>
            <a:custGeom>
              <a:avLst/>
              <a:gdLst>
                <a:gd name="T0" fmla="*/ 0 w 2"/>
                <a:gd name="T1" fmla="*/ 1 h 2"/>
                <a:gd name="T2" fmla="*/ 0 w 2"/>
                <a:gd name="T3" fmla="*/ 1 h 2"/>
                <a:gd name="T4" fmla="*/ 0 w 2"/>
                <a:gd name="T5" fmla="*/ 1 h 2"/>
                <a:gd name="T6" fmla="*/ 2 w 2"/>
                <a:gd name="T7" fmla="*/ 2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1"/>
                    <a:pt x="0" y="1"/>
                  </a:cubicBezTo>
                  <a:cubicBezTo>
                    <a:pt x="0" y="1"/>
                    <a:pt x="0" y="1"/>
                    <a:pt x="0" y="1"/>
                  </a:cubicBezTo>
                  <a:cubicBezTo>
                    <a:pt x="0" y="2"/>
                    <a:pt x="1" y="2"/>
                    <a:pt x="2" y="2"/>
                  </a:cubicBezTo>
                  <a:cubicBezTo>
                    <a:pt x="2" y="0"/>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4" name="Freeform 149"/>
            <p:cNvSpPr/>
            <p:nvPr/>
          </p:nvSpPr>
          <p:spPr bwMode="auto">
            <a:xfrm>
              <a:off x="2941638" y="4718050"/>
              <a:ext cx="7938" cy="7938"/>
            </a:xfrm>
            <a:custGeom>
              <a:avLst/>
              <a:gdLst>
                <a:gd name="T0" fmla="*/ 9 w 10"/>
                <a:gd name="T1" fmla="*/ 1 h 10"/>
                <a:gd name="T2" fmla="*/ 4 w 10"/>
                <a:gd name="T3" fmla="*/ 5 h 10"/>
                <a:gd name="T4" fmla="*/ 2 w 10"/>
                <a:gd name="T5" fmla="*/ 4 h 10"/>
                <a:gd name="T6" fmla="*/ 5 w 10"/>
                <a:gd name="T7" fmla="*/ 9 h 10"/>
                <a:gd name="T8" fmla="*/ 10 w 10"/>
                <a:gd name="T9" fmla="*/ 3 h 10"/>
                <a:gd name="T10" fmla="*/ 9 w 10"/>
                <a:gd name="T11" fmla="*/ 1 h 10"/>
              </a:gdLst>
              <a:ahLst/>
              <a:cxnLst>
                <a:cxn ang="0">
                  <a:pos x="T0" y="T1"/>
                </a:cxn>
                <a:cxn ang="0">
                  <a:pos x="T2" y="T3"/>
                </a:cxn>
                <a:cxn ang="0">
                  <a:pos x="T4" y="T5"/>
                </a:cxn>
                <a:cxn ang="0">
                  <a:pos x="T6" y="T7"/>
                </a:cxn>
                <a:cxn ang="0">
                  <a:pos x="T8" y="T9"/>
                </a:cxn>
                <a:cxn ang="0">
                  <a:pos x="T10" y="T11"/>
                </a:cxn>
              </a:cxnLst>
              <a:rect l="0" t="0" r="r" b="b"/>
              <a:pathLst>
                <a:path w="10" h="10">
                  <a:moveTo>
                    <a:pt x="9" y="1"/>
                  </a:moveTo>
                  <a:cubicBezTo>
                    <a:pt x="5" y="0"/>
                    <a:pt x="5" y="4"/>
                    <a:pt x="4" y="5"/>
                  </a:cubicBezTo>
                  <a:cubicBezTo>
                    <a:pt x="3" y="5"/>
                    <a:pt x="2" y="4"/>
                    <a:pt x="2" y="4"/>
                  </a:cubicBezTo>
                  <a:cubicBezTo>
                    <a:pt x="0" y="4"/>
                    <a:pt x="3" y="10"/>
                    <a:pt x="5" y="9"/>
                  </a:cubicBezTo>
                  <a:cubicBezTo>
                    <a:pt x="5" y="9"/>
                    <a:pt x="9" y="3"/>
                    <a:pt x="10" y="3"/>
                  </a:cubicBezTo>
                  <a:cubicBezTo>
                    <a:pt x="10" y="3"/>
                    <a:pt x="9" y="1"/>
                    <a:pt x="9"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5" name="Freeform 150"/>
            <p:cNvSpPr/>
            <p:nvPr/>
          </p:nvSpPr>
          <p:spPr bwMode="auto">
            <a:xfrm>
              <a:off x="2949575" y="4721225"/>
              <a:ext cx="0" cy="0"/>
            </a:xfrm>
            <a:custGeom>
              <a:avLst/>
              <a:gdLst>
                <a:gd name="T0" fmla="*/ 1 w 1"/>
                <a:gd name="T1" fmla="*/ 1 w 1"/>
              </a:gdLst>
              <a:ahLst/>
              <a:cxnLst>
                <a:cxn ang="0">
                  <a:pos x="T0" y="0"/>
                </a:cxn>
                <a:cxn ang="0">
                  <a:pos x="T1" y="0"/>
                </a:cxn>
              </a:cxnLst>
              <a:rect l="0" t="0" r="r" b="b"/>
              <a:pathLst>
                <a:path w="1">
                  <a:moveTo>
                    <a:pt x="1" y="0"/>
                  </a:moveTo>
                  <a:cubicBezTo>
                    <a:pt x="0" y="0"/>
                    <a:pt x="1"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6" name="Freeform 151"/>
            <p:cNvSpPr/>
            <p:nvPr/>
          </p:nvSpPr>
          <p:spPr bwMode="auto">
            <a:xfrm>
              <a:off x="2994025" y="4729163"/>
              <a:ext cx="0" cy="1588"/>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1"/>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7" name="Freeform 152"/>
            <p:cNvSpPr/>
            <p:nvPr/>
          </p:nvSpPr>
          <p:spPr bwMode="auto">
            <a:xfrm>
              <a:off x="2946400" y="4706938"/>
              <a:ext cx="7938" cy="3175"/>
            </a:xfrm>
            <a:custGeom>
              <a:avLst/>
              <a:gdLst>
                <a:gd name="T0" fmla="*/ 3 w 11"/>
                <a:gd name="T1" fmla="*/ 2 h 6"/>
                <a:gd name="T2" fmla="*/ 3 w 11"/>
                <a:gd name="T3" fmla="*/ 3 h 6"/>
                <a:gd name="T4" fmla="*/ 3 w 11"/>
                <a:gd name="T5" fmla="*/ 5 h 6"/>
                <a:gd name="T6" fmla="*/ 3 w 11"/>
                <a:gd name="T7" fmla="*/ 5 h 6"/>
                <a:gd name="T8" fmla="*/ 7 w 11"/>
                <a:gd name="T9" fmla="*/ 6 h 6"/>
                <a:gd name="T10" fmla="*/ 3 w 11"/>
                <a:gd name="T11" fmla="*/ 2 h 6"/>
              </a:gdLst>
              <a:ahLst/>
              <a:cxnLst>
                <a:cxn ang="0">
                  <a:pos x="T0" y="T1"/>
                </a:cxn>
                <a:cxn ang="0">
                  <a:pos x="T2" y="T3"/>
                </a:cxn>
                <a:cxn ang="0">
                  <a:pos x="T4" y="T5"/>
                </a:cxn>
                <a:cxn ang="0">
                  <a:pos x="T6" y="T7"/>
                </a:cxn>
                <a:cxn ang="0">
                  <a:pos x="T8" y="T9"/>
                </a:cxn>
                <a:cxn ang="0">
                  <a:pos x="T10" y="T11"/>
                </a:cxn>
              </a:cxnLst>
              <a:rect l="0" t="0" r="r" b="b"/>
              <a:pathLst>
                <a:path w="11" h="6">
                  <a:moveTo>
                    <a:pt x="3" y="2"/>
                  </a:moveTo>
                  <a:cubicBezTo>
                    <a:pt x="2" y="2"/>
                    <a:pt x="3" y="3"/>
                    <a:pt x="3" y="3"/>
                  </a:cubicBezTo>
                  <a:cubicBezTo>
                    <a:pt x="3" y="3"/>
                    <a:pt x="0" y="4"/>
                    <a:pt x="3" y="5"/>
                  </a:cubicBezTo>
                  <a:cubicBezTo>
                    <a:pt x="3" y="5"/>
                    <a:pt x="3" y="5"/>
                    <a:pt x="3" y="5"/>
                  </a:cubicBezTo>
                  <a:cubicBezTo>
                    <a:pt x="4" y="5"/>
                    <a:pt x="7" y="6"/>
                    <a:pt x="7" y="6"/>
                  </a:cubicBezTo>
                  <a:cubicBezTo>
                    <a:pt x="11" y="5"/>
                    <a:pt x="5" y="0"/>
                    <a:pt x="3"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8" name="Freeform 153"/>
            <p:cNvSpPr/>
            <p:nvPr/>
          </p:nvSpPr>
          <p:spPr bwMode="auto">
            <a:xfrm>
              <a:off x="2949575" y="4710113"/>
              <a:ext cx="1588" cy="1588"/>
            </a:xfrm>
            <a:custGeom>
              <a:avLst/>
              <a:gdLst>
                <a:gd name="T0" fmla="*/ 1 w 3"/>
                <a:gd name="T1" fmla="*/ 0 h 2"/>
                <a:gd name="T2" fmla="*/ 3 w 3"/>
                <a:gd name="T3" fmla="*/ 1 h 2"/>
                <a:gd name="T4" fmla="*/ 1 w 3"/>
                <a:gd name="T5" fmla="*/ 0 h 2"/>
              </a:gdLst>
              <a:ahLst/>
              <a:cxnLst>
                <a:cxn ang="0">
                  <a:pos x="T0" y="T1"/>
                </a:cxn>
                <a:cxn ang="0">
                  <a:pos x="T2" y="T3"/>
                </a:cxn>
                <a:cxn ang="0">
                  <a:pos x="T4" y="T5"/>
                </a:cxn>
              </a:cxnLst>
              <a:rect l="0" t="0" r="r" b="b"/>
              <a:pathLst>
                <a:path w="3" h="2">
                  <a:moveTo>
                    <a:pt x="1" y="0"/>
                  </a:moveTo>
                  <a:cubicBezTo>
                    <a:pt x="0" y="1"/>
                    <a:pt x="2" y="2"/>
                    <a:pt x="3" y="1"/>
                  </a:cubicBezTo>
                  <a:cubicBezTo>
                    <a:pt x="2" y="0"/>
                    <a:pt x="1" y="1"/>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29" name="Freeform 154"/>
            <p:cNvSpPr/>
            <p:nvPr/>
          </p:nvSpPr>
          <p:spPr bwMode="auto">
            <a:xfrm>
              <a:off x="2871788" y="4800600"/>
              <a:ext cx="1588" cy="0"/>
            </a:xfrm>
            <a:custGeom>
              <a:avLst/>
              <a:gdLst>
                <a:gd name="T0" fmla="*/ 1 w 2"/>
                <a:gd name="T1" fmla="*/ 1 w 2"/>
              </a:gdLst>
              <a:ahLst/>
              <a:cxnLst>
                <a:cxn ang="0">
                  <a:pos x="T0" y="0"/>
                </a:cxn>
                <a:cxn ang="0">
                  <a:pos x="T1" y="0"/>
                </a:cxn>
              </a:cxnLst>
              <a:rect l="0" t="0" r="r" b="b"/>
              <a:pathLst>
                <a:path w="2">
                  <a:moveTo>
                    <a:pt x="1" y="0"/>
                  </a:moveTo>
                  <a:cubicBezTo>
                    <a:pt x="2" y="0"/>
                    <a:pt x="0"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0" name="Freeform 155"/>
            <p:cNvSpPr/>
            <p:nvPr/>
          </p:nvSpPr>
          <p:spPr bwMode="auto">
            <a:xfrm>
              <a:off x="2976563" y="4749800"/>
              <a:ext cx="1588" cy="1588"/>
            </a:xfrm>
            <a:custGeom>
              <a:avLst/>
              <a:gdLst>
                <a:gd name="T0" fmla="*/ 1 w 2"/>
                <a:gd name="T1" fmla="*/ 2 h 2"/>
                <a:gd name="T2" fmla="*/ 2 w 2"/>
                <a:gd name="T3" fmla="*/ 0 h 2"/>
                <a:gd name="T4" fmla="*/ 1 w 2"/>
                <a:gd name="T5" fmla="*/ 2 h 2"/>
              </a:gdLst>
              <a:ahLst/>
              <a:cxnLst>
                <a:cxn ang="0">
                  <a:pos x="T0" y="T1"/>
                </a:cxn>
                <a:cxn ang="0">
                  <a:pos x="T2" y="T3"/>
                </a:cxn>
                <a:cxn ang="0">
                  <a:pos x="T4" y="T5"/>
                </a:cxn>
              </a:cxnLst>
              <a:rect l="0" t="0" r="r" b="b"/>
              <a:pathLst>
                <a:path w="2" h="2">
                  <a:moveTo>
                    <a:pt x="1" y="2"/>
                  </a:moveTo>
                  <a:cubicBezTo>
                    <a:pt x="2" y="2"/>
                    <a:pt x="2" y="0"/>
                    <a:pt x="2" y="0"/>
                  </a:cubicBezTo>
                  <a:cubicBezTo>
                    <a:pt x="0" y="1"/>
                    <a:pt x="0" y="1"/>
                    <a:pt x="1" y="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1" name="Freeform 156"/>
            <p:cNvSpPr/>
            <p:nvPr/>
          </p:nvSpPr>
          <p:spPr bwMode="auto">
            <a:xfrm>
              <a:off x="2959100" y="4965700"/>
              <a:ext cx="1588" cy="1588"/>
            </a:xfrm>
            <a:custGeom>
              <a:avLst/>
              <a:gdLst>
                <a:gd name="T0" fmla="*/ 2 w 2"/>
                <a:gd name="T1" fmla="*/ 0 h 1"/>
                <a:gd name="T2" fmla="*/ 2 w 2"/>
                <a:gd name="T3" fmla="*/ 0 h 1"/>
              </a:gdLst>
              <a:ahLst/>
              <a:cxnLst>
                <a:cxn ang="0">
                  <a:pos x="T0" y="T1"/>
                </a:cxn>
                <a:cxn ang="0">
                  <a:pos x="T2" y="T3"/>
                </a:cxn>
              </a:cxnLst>
              <a:rect l="0" t="0" r="r" b="b"/>
              <a:pathLst>
                <a:path w="2" h="1">
                  <a:moveTo>
                    <a:pt x="2" y="0"/>
                  </a:moveTo>
                  <a:cubicBezTo>
                    <a:pt x="0" y="0"/>
                    <a:pt x="2" y="1"/>
                    <a:pt x="2"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2" name="Freeform 157"/>
            <p:cNvSpPr/>
            <p:nvPr/>
          </p:nvSpPr>
          <p:spPr bwMode="auto">
            <a:xfrm>
              <a:off x="3033713" y="4711700"/>
              <a:ext cx="1588" cy="1588"/>
            </a:xfrm>
            <a:custGeom>
              <a:avLst/>
              <a:gdLst>
                <a:gd name="T0" fmla="*/ 1 w 3"/>
                <a:gd name="T1" fmla="*/ 1 h 1"/>
                <a:gd name="T2" fmla="*/ 2 w 3"/>
                <a:gd name="T3" fmla="*/ 1 h 1"/>
                <a:gd name="T4" fmla="*/ 1 w 3"/>
                <a:gd name="T5" fmla="*/ 1 h 1"/>
              </a:gdLst>
              <a:ahLst/>
              <a:cxnLst>
                <a:cxn ang="0">
                  <a:pos x="T0" y="T1"/>
                </a:cxn>
                <a:cxn ang="0">
                  <a:pos x="T2" y="T3"/>
                </a:cxn>
                <a:cxn ang="0">
                  <a:pos x="T4" y="T5"/>
                </a:cxn>
              </a:cxnLst>
              <a:rect l="0" t="0" r="r" b="b"/>
              <a:pathLst>
                <a:path w="3" h="1">
                  <a:moveTo>
                    <a:pt x="1" y="1"/>
                  </a:moveTo>
                  <a:cubicBezTo>
                    <a:pt x="1" y="1"/>
                    <a:pt x="1" y="1"/>
                    <a:pt x="2" y="1"/>
                  </a:cubicBezTo>
                  <a:cubicBezTo>
                    <a:pt x="3" y="0"/>
                    <a:pt x="0" y="0"/>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3" name="Freeform 158"/>
            <p:cNvSpPr/>
            <p:nvPr/>
          </p:nvSpPr>
          <p:spPr bwMode="auto">
            <a:xfrm>
              <a:off x="2954338" y="4705350"/>
              <a:ext cx="1588" cy="1588"/>
            </a:xfrm>
            <a:custGeom>
              <a:avLst/>
              <a:gdLst>
                <a:gd name="T0" fmla="*/ 1 w 2"/>
                <a:gd name="T1" fmla="*/ 0 h 3"/>
                <a:gd name="T2" fmla="*/ 2 w 2"/>
                <a:gd name="T3" fmla="*/ 2 h 3"/>
                <a:gd name="T4" fmla="*/ 1 w 2"/>
                <a:gd name="T5" fmla="*/ 0 h 3"/>
              </a:gdLst>
              <a:ahLst/>
              <a:cxnLst>
                <a:cxn ang="0">
                  <a:pos x="T0" y="T1"/>
                </a:cxn>
                <a:cxn ang="0">
                  <a:pos x="T2" y="T3"/>
                </a:cxn>
                <a:cxn ang="0">
                  <a:pos x="T4" y="T5"/>
                </a:cxn>
              </a:cxnLst>
              <a:rect l="0" t="0" r="r" b="b"/>
              <a:pathLst>
                <a:path w="2" h="3">
                  <a:moveTo>
                    <a:pt x="1" y="0"/>
                  </a:moveTo>
                  <a:cubicBezTo>
                    <a:pt x="0" y="0"/>
                    <a:pt x="0" y="3"/>
                    <a:pt x="2" y="2"/>
                  </a:cubicBezTo>
                  <a:cubicBezTo>
                    <a:pt x="1" y="1"/>
                    <a:pt x="2"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4" name="Freeform 159"/>
            <p:cNvSpPr/>
            <p:nvPr/>
          </p:nvSpPr>
          <p:spPr bwMode="auto">
            <a:xfrm>
              <a:off x="2978150" y="4748213"/>
              <a:ext cx="0" cy="1588"/>
            </a:xfrm>
            <a:custGeom>
              <a:avLst/>
              <a:gdLst>
                <a:gd name="T0" fmla="*/ 1 w 1"/>
                <a:gd name="T1" fmla="*/ 0 h 1"/>
                <a:gd name="T2" fmla="*/ 0 w 1"/>
                <a:gd name="T3" fmla="*/ 0 h 1"/>
                <a:gd name="T4" fmla="*/ 1 w 1"/>
                <a:gd name="T5" fmla="*/ 0 h 1"/>
              </a:gdLst>
              <a:ahLst/>
              <a:cxnLst>
                <a:cxn ang="0">
                  <a:pos x="T0" y="T1"/>
                </a:cxn>
                <a:cxn ang="0">
                  <a:pos x="T2" y="T3"/>
                </a:cxn>
                <a:cxn ang="0">
                  <a:pos x="T4" y="T5"/>
                </a:cxn>
              </a:cxnLst>
              <a:rect l="0" t="0" r="r" b="b"/>
              <a:pathLst>
                <a:path w="1" h="1">
                  <a:moveTo>
                    <a:pt x="1" y="0"/>
                  </a:moveTo>
                  <a:cubicBezTo>
                    <a:pt x="0" y="0"/>
                    <a:pt x="0" y="0"/>
                    <a:pt x="0" y="0"/>
                  </a:cubicBezTo>
                  <a:cubicBezTo>
                    <a:pt x="0" y="1"/>
                    <a:pt x="0" y="1"/>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5" name="Freeform 160"/>
            <p:cNvSpPr/>
            <p:nvPr/>
          </p:nvSpPr>
          <p:spPr bwMode="auto">
            <a:xfrm>
              <a:off x="2940050" y="4819650"/>
              <a:ext cx="1588" cy="3175"/>
            </a:xfrm>
            <a:custGeom>
              <a:avLst/>
              <a:gdLst>
                <a:gd name="T0" fmla="*/ 2 w 2"/>
                <a:gd name="T1" fmla="*/ 4 h 4"/>
                <a:gd name="T2" fmla="*/ 2 w 2"/>
                <a:gd name="T3" fmla="*/ 1 h 4"/>
                <a:gd name="T4" fmla="*/ 2 w 2"/>
                <a:gd name="T5" fmla="*/ 4 h 4"/>
              </a:gdLst>
              <a:ahLst/>
              <a:cxnLst>
                <a:cxn ang="0">
                  <a:pos x="T0" y="T1"/>
                </a:cxn>
                <a:cxn ang="0">
                  <a:pos x="T2" y="T3"/>
                </a:cxn>
                <a:cxn ang="0">
                  <a:pos x="T4" y="T5"/>
                </a:cxn>
              </a:cxnLst>
              <a:rect l="0" t="0" r="r" b="b"/>
              <a:pathLst>
                <a:path w="2" h="4">
                  <a:moveTo>
                    <a:pt x="2" y="4"/>
                  </a:moveTo>
                  <a:cubicBezTo>
                    <a:pt x="2" y="3"/>
                    <a:pt x="2" y="2"/>
                    <a:pt x="2" y="1"/>
                  </a:cubicBezTo>
                  <a:cubicBezTo>
                    <a:pt x="1" y="0"/>
                    <a:pt x="0" y="4"/>
                    <a:pt x="2"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6" name="Freeform 161"/>
            <p:cNvSpPr/>
            <p:nvPr/>
          </p:nvSpPr>
          <p:spPr bwMode="auto">
            <a:xfrm>
              <a:off x="2852738" y="4732338"/>
              <a:ext cx="1588" cy="0"/>
            </a:xfrm>
            <a:custGeom>
              <a:avLst/>
              <a:gdLst>
                <a:gd name="T0" fmla="*/ 1 w 3"/>
                <a:gd name="T1" fmla="*/ 1 w 3"/>
              </a:gdLst>
              <a:ahLst/>
              <a:cxnLst>
                <a:cxn ang="0">
                  <a:pos x="T0" y="0"/>
                </a:cxn>
                <a:cxn ang="0">
                  <a:pos x="T1" y="0"/>
                </a:cxn>
              </a:cxnLst>
              <a:rect l="0" t="0" r="r" b="b"/>
              <a:pathLst>
                <a:path w="3">
                  <a:moveTo>
                    <a:pt x="1" y="0"/>
                  </a:moveTo>
                  <a:cubicBezTo>
                    <a:pt x="3" y="0"/>
                    <a:pt x="0"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7" name="Freeform 162"/>
            <p:cNvSpPr/>
            <p:nvPr/>
          </p:nvSpPr>
          <p:spPr bwMode="auto">
            <a:xfrm>
              <a:off x="2930525" y="4854575"/>
              <a:ext cx="0" cy="1588"/>
            </a:xfrm>
            <a:custGeom>
              <a:avLst/>
              <a:gdLst>
                <a:gd name="T0" fmla="*/ 1 h 2"/>
                <a:gd name="T1" fmla="*/ 1 h 2"/>
              </a:gdLst>
              <a:ahLst/>
              <a:cxnLst>
                <a:cxn ang="0">
                  <a:pos x="0" y="T0"/>
                </a:cxn>
                <a:cxn ang="0">
                  <a:pos x="0" y="T1"/>
                </a:cxn>
              </a:cxnLst>
              <a:rect l="0" t="0" r="r" b="b"/>
              <a:pathLst>
                <a:path h="2">
                  <a:moveTo>
                    <a:pt x="0" y="1"/>
                  </a:moveTo>
                  <a:cubicBezTo>
                    <a:pt x="0" y="2"/>
                    <a:pt x="0"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8" name="Rectangle 163"/>
            <p:cNvSpPr>
              <a:spLocks noChangeArrowheads="1"/>
            </p:cNvSpPr>
            <p:nvPr/>
          </p:nvSpPr>
          <p:spPr bwMode="auto">
            <a:xfrm>
              <a:off x="2943225" y="4727575"/>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39" name="Oval 164"/>
            <p:cNvSpPr>
              <a:spLocks noChangeArrowheads="1"/>
            </p:cNvSpPr>
            <p:nvPr/>
          </p:nvSpPr>
          <p:spPr bwMode="auto">
            <a:xfrm>
              <a:off x="2943225" y="4727575"/>
              <a:ext cx="1588" cy="1588"/>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0" name="Freeform 165"/>
            <p:cNvSpPr/>
            <p:nvPr/>
          </p:nvSpPr>
          <p:spPr bwMode="auto">
            <a:xfrm>
              <a:off x="2943225" y="4727575"/>
              <a:ext cx="0" cy="0"/>
            </a:xfrm>
            <a:custGeom>
              <a:avLst/>
              <a:gdLst/>
              <a:ahLst/>
              <a:cxnLst>
                <a:cxn ang="0">
                  <a:pos x="0" y="0"/>
                </a:cxn>
                <a:cxn ang="0">
                  <a:pos x="0" y="0"/>
                </a:cxn>
                <a:cxn ang="0">
                  <a:pos x="0" y="0"/>
                </a:cxn>
                <a:cxn ang="0">
                  <a:pos x="0" y="0"/>
                </a:cxn>
              </a:cxnLst>
              <a:rect l="0" t="0" r="r" b="b"/>
              <a:pathLst>
                <a:path>
                  <a:moveTo>
                    <a:pt x="0" y="0"/>
                  </a:moveTo>
                  <a:cubicBezTo>
                    <a:pt x="0" y="0"/>
                    <a:pt x="0" y="0"/>
                    <a:pt x="0" y="0"/>
                  </a:cubicBez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1" name="Freeform 166"/>
            <p:cNvSpPr/>
            <p:nvPr/>
          </p:nvSpPr>
          <p:spPr bwMode="auto">
            <a:xfrm>
              <a:off x="2870200" y="4810125"/>
              <a:ext cx="0" cy="1588"/>
            </a:xfrm>
            <a:custGeom>
              <a:avLst/>
              <a:gdLst>
                <a:gd name="T0" fmla="*/ 0 h 1"/>
                <a:gd name="T1" fmla="*/ 0 h 1"/>
                <a:gd name="T2" fmla="*/ 0 h 1"/>
              </a:gdLst>
              <a:ahLst/>
              <a:cxnLst>
                <a:cxn ang="0">
                  <a:pos x="0" y="T0"/>
                </a:cxn>
                <a:cxn ang="0">
                  <a:pos x="0" y="T1"/>
                </a:cxn>
                <a:cxn ang="0">
                  <a:pos x="0" y="T2"/>
                </a:cxn>
              </a:cxnLst>
              <a:rect l="0" t="0" r="r" b="b"/>
              <a:pathLst>
                <a:path h="1">
                  <a:moveTo>
                    <a:pt x="0" y="0"/>
                  </a:moveTo>
                  <a:cubicBezTo>
                    <a:pt x="0" y="0"/>
                    <a:pt x="0" y="0"/>
                    <a:pt x="0" y="0"/>
                  </a:cubicBezTo>
                  <a:cubicBezTo>
                    <a:pt x="0" y="1"/>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2" name="Freeform 167"/>
            <p:cNvSpPr/>
            <p:nvPr/>
          </p:nvSpPr>
          <p:spPr bwMode="auto">
            <a:xfrm>
              <a:off x="2878138" y="4756150"/>
              <a:ext cx="4763" cy="7938"/>
            </a:xfrm>
            <a:custGeom>
              <a:avLst/>
              <a:gdLst>
                <a:gd name="T0" fmla="*/ 6 w 6"/>
                <a:gd name="T1" fmla="*/ 5 h 10"/>
                <a:gd name="T2" fmla="*/ 3 w 6"/>
                <a:gd name="T3" fmla="*/ 10 h 10"/>
                <a:gd name="T4" fmla="*/ 4 w 6"/>
                <a:gd name="T5" fmla="*/ 8 h 10"/>
                <a:gd name="T6" fmla="*/ 6 w 6"/>
                <a:gd name="T7" fmla="*/ 5 h 10"/>
              </a:gdLst>
              <a:ahLst/>
              <a:cxnLst>
                <a:cxn ang="0">
                  <a:pos x="T0" y="T1"/>
                </a:cxn>
                <a:cxn ang="0">
                  <a:pos x="T2" y="T3"/>
                </a:cxn>
                <a:cxn ang="0">
                  <a:pos x="T4" y="T5"/>
                </a:cxn>
                <a:cxn ang="0">
                  <a:pos x="T6" y="T7"/>
                </a:cxn>
              </a:cxnLst>
              <a:rect l="0" t="0" r="r" b="b"/>
              <a:pathLst>
                <a:path w="6" h="10">
                  <a:moveTo>
                    <a:pt x="6" y="5"/>
                  </a:moveTo>
                  <a:cubicBezTo>
                    <a:pt x="3" y="0"/>
                    <a:pt x="0" y="10"/>
                    <a:pt x="3" y="10"/>
                  </a:cubicBezTo>
                  <a:cubicBezTo>
                    <a:pt x="3" y="9"/>
                    <a:pt x="3" y="8"/>
                    <a:pt x="4" y="8"/>
                  </a:cubicBezTo>
                  <a:cubicBezTo>
                    <a:pt x="4" y="7"/>
                    <a:pt x="5" y="6"/>
                    <a:pt x="6" y="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3" name="Freeform 168"/>
            <p:cNvSpPr/>
            <p:nvPr/>
          </p:nvSpPr>
          <p:spPr bwMode="auto">
            <a:xfrm>
              <a:off x="2970213" y="4841875"/>
              <a:ext cx="1588" cy="1588"/>
            </a:xfrm>
            <a:custGeom>
              <a:avLst/>
              <a:gdLst>
                <a:gd name="T0" fmla="*/ 0 w 1"/>
                <a:gd name="T1" fmla="*/ 0 h 2"/>
                <a:gd name="T2" fmla="*/ 1 w 1"/>
                <a:gd name="T3" fmla="*/ 0 h 2"/>
                <a:gd name="T4" fmla="*/ 0 w 1"/>
                <a:gd name="T5" fmla="*/ 0 h 2"/>
              </a:gdLst>
              <a:ahLst/>
              <a:cxnLst>
                <a:cxn ang="0">
                  <a:pos x="T0" y="T1"/>
                </a:cxn>
                <a:cxn ang="0">
                  <a:pos x="T2" y="T3"/>
                </a:cxn>
                <a:cxn ang="0">
                  <a:pos x="T4" y="T5"/>
                </a:cxn>
              </a:cxnLst>
              <a:rect l="0" t="0" r="r" b="b"/>
              <a:pathLst>
                <a:path w="1" h="2">
                  <a:moveTo>
                    <a:pt x="0" y="0"/>
                  </a:moveTo>
                  <a:cubicBezTo>
                    <a:pt x="0" y="2"/>
                    <a:pt x="1" y="1"/>
                    <a:pt x="1" y="0"/>
                  </a:cubicBezTo>
                  <a:cubicBezTo>
                    <a:pt x="1" y="0"/>
                    <a:pt x="1"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4" name="Rectangle 169"/>
            <p:cNvSpPr>
              <a:spLocks noChangeArrowheads="1"/>
            </p:cNvSpPr>
            <p:nvPr/>
          </p:nvSpPr>
          <p:spPr bwMode="auto">
            <a:xfrm>
              <a:off x="2959100" y="4965700"/>
              <a:ext cx="1588" cy="1588"/>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5" name="Freeform 170"/>
            <p:cNvSpPr/>
            <p:nvPr/>
          </p:nvSpPr>
          <p:spPr bwMode="auto">
            <a:xfrm>
              <a:off x="2841625" y="475615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6" name="Freeform 171"/>
            <p:cNvSpPr/>
            <p:nvPr/>
          </p:nvSpPr>
          <p:spPr bwMode="auto">
            <a:xfrm>
              <a:off x="2943225" y="48498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7" name="Freeform 172"/>
            <p:cNvSpPr/>
            <p:nvPr/>
          </p:nvSpPr>
          <p:spPr bwMode="auto">
            <a:xfrm>
              <a:off x="2924175" y="481171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8" name="Freeform 173"/>
            <p:cNvSpPr/>
            <p:nvPr/>
          </p:nvSpPr>
          <p:spPr bwMode="auto">
            <a:xfrm>
              <a:off x="2986088" y="4772025"/>
              <a:ext cx="0" cy="0"/>
            </a:xfrm>
            <a:custGeom>
              <a:avLst/>
              <a:gdLst>
                <a:gd name="T0" fmla="*/ 1 w 1"/>
                <a:gd name="T1" fmla="*/ 1 w 1"/>
              </a:gdLst>
              <a:ahLst/>
              <a:cxnLst>
                <a:cxn ang="0">
                  <a:pos x="T0" y="0"/>
                </a:cxn>
                <a:cxn ang="0">
                  <a:pos x="T1" y="0"/>
                </a:cxn>
              </a:cxnLst>
              <a:rect l="0" t="0" r="r" b="b"/>
              <a:pathLst>
                <a:path w="1">
                  <a:moveTo>
                    <a:pt x="1" y="0"/>
                  </a:moveTo>
                  <a:cubicBezTo>
                    <a:pt x="1" y="0"/>
                    <a:pt x="0"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49" name="Freeform 174"/>
            <p:cNvSpPr/>
            <p:nvPr/>
          </p:nvSpPr>
          <p:spPr bwMode="auto">
            <a:xfrm>
              <a:off x="2881313" y="4757738"/>
              <a:ext cx="1588" cy="0"/>
            </a:xfrm>
            <a:custGeom>
              <a:avLst/>
              <a:gdLst>
                <a:gd name="T0" fmla="*/ 1 w 1"/>
                <a:gd name="T1" fmla="*/ 0 w 1"/>
                <a:gd name="T2" fmla="*/ 1 w 1"/>
              </a:gdLst>
              <a:ahLst/>
              <a:cxnLst>
                <a:cxn ang="0">
                  <a:pos x="T0" y="0"/>
                </a:cxn>
                <a:cxn ang="0">
                  <a:pos x="T1" y="0"/>
                </a:cxn>
                <a:cxn ang="0">
                  <a:pos x="T2" y="0"/>
                </a:cxn>
              </a:cxnLst>
              <a:rect l="0" t="0" r="r" b="b"/>
              <a:pathLst>
                <a:path w="1">
                  <a:moveTo>
                    <a:pt x="1" y="0"/>
                  </a:moveTo>
                  <a:cubicBezTo>
                    <a:pt x="1" y="0"/>
                    <a:pt x="1" y="0"/>
                    <a:pt x="0" y="0"/>
                  </a:cubicBezTo>
                  <a:cubicBezTo>
                    <a:pt x="1" y="0"/>
                    <a:pt x="1"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0" name="Freeform 175"/>
            <p:cNvSpPr/>
            <p:nvPr/>
          </p:nvSpPr>
          <p:spPr bwMode="auto">
            <a:xfrm>
              <a:off x="2962275" y="4968875"/>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1" name="Freeform 176"/>
            <p:cNvSpPr/>
            <p:nvPr/>
          </p:nvSpPr>
          <p:spPr bwMode="auto">
            <a:xfrm>
              <a:off x="2841625" y="4716463"/>
              <a:ext cx="179388" cy="274638"/>
            </a:xfrm>
            <a:custGeom>
              <a:avLst/>
              <a:gdLst>
                <a:gd name="T0" fmla="*/ 219 w 234"/>
                <a:gd name="T1" fmla="*/ 264 h 357"/>
                <a:gd name="T2" fmla="*/ 188 w 234"/>
                <a:gd name="T3" fmla="*/ 305 h 357"/>
                <a:gd name="T4" fmla="*/ 176 w 234"/>
                <a:gd name="T5" fmla="*/ 323 h 357"/>
                <a:gd name="T6" fmla="*/ 176 w 234"/>
                <a:gd name="T7" fmla="*/ 349 h 357"/>
                <a:gd name="T8" fmla="*/ 165 w 234"/>
                <a:gd name="T9" fmla="*/ 349 h 357"/>
                <a:gd name="T10" fmla="*/ 161 w 234"/>
                <a:gd name="T11" fmla="*/ 343 h 357"/>
                <a:gd name="T12" fmla="*/ 157 w 234"/>
                <a:gd name="T13" fmla="*/ 328 h 357"/>
                <a:gd name="T14" fmla="*/ 149 w 234"/>
                <a:gd name="T15" fmla="*/ 286 h 357"/>
                <a:gd name="T16" fmla="*/ 118 w 234"/>
                <a:gd name="T17" fmla="*/ 218 h 357"/>
                <a:gd name="T18" fmla="*/ 109 w 234"/>
                <a:gd name="T19" fmla="*/ 176 h 357"/>
                <a:gd name="T20" fmla="*/ 57 w 234"/>
                <a:gd name="T21" fmla="*/ 137 h 357"/>
                <a:gd name="T22" fmla="*/ 51 w 234"/>
                <a:gd name="T23" fmla="*/ 131 h 357"/>
                <a:gd name="T24" fmla="*/ 46 w 234"/>
                <a:gd name="T25" fmla="*/ 126 h 357"/>
                <a:gd name="T26" fmla="*/ 40 w 234"/>
                <a:gd name="T27" fmla="*/ 95 h 357"/>
                <a:gd name="T28" fmla="*/ 56 w 234"/>
                <a:gd name="T29" fmla="*/ 66 h 357"/>
                <a:gd name="T30" fmla="*/ 53 w 234"/>
                <a:gd name="T31" fmla="*/ 45 h 357"/>
                <a:gd name="T32" fmla="*/ 28 w 234"/>
                <a:gd name="T33" fmla="*/ 41 h 357"/>
                <a:gd name="T34" fmla="*/ 17 w 234"/>
                <a:gd name="T35" fmla="*/ 44 h 357"/>
                <a:gd name="T36" fmla="*/ 24 w 234"/>
                <a:gd name="T37" fmla="*/ 27 h 357"/>
                <a:gd name="T38" fmla="*/ 30 w 234"/>
                <a:gd name="T39" fmla="*/ 19 h 357"/>
                <a:gd name="T40" fmla="*/ 69 w 234"/>
                <a:gd name="T41" fmla="*/ 8 h 357"/>
                <a:gd name="T42" fmla="*/ 94 w 234"/>
                <a:gd name="T43" fmla="*/ 10 h 357"/>
                <a:gd name="T44" fmla="*/ 108 w 234"/>
                <a:gd name="T45" fmla="*/ 19 h 357"/>
                <a:gd name="T46" fmla="*/ 108 w 234"/>
                <a:gd name="T47" fmla="*/ 7 h 357"/>
                <a:gd name="T48" fmla="*/ 125 w 234"/>
                <a:gd name="T49" fmla="*/ 5 h 357"/>
                <a:gd name="T50" fmla="*/ 122 w 234"/>
                <a:gd name="T51" fmla="*/ 18 h 357"/>
                <a:gd name="T52" fmla="*/ 142 w 234"/>
                <a:gd name="T53" fmla="*/ 6 h 357"/>
                <a:gd name="T54" fmla="*/ 152 w 234"/>
                <a:gd name="T55" fmla="*/ 7 h 357"/>
                <a:gd name="T56" fmla="*/ 167 w 234"/>
                <a:gd name="T57" fmla="*/ 11 h 357"/>
                <a:gd name="T58" fmla="*/ 176 w 234"/>
                <a:gd name="T59" fmla="*/ 21 h 357"/>
                <a:gd name="T60" fmla="*/ 177 w 234"/>
                <a:gd name="T61" fmla="*/ 42 h 357"/>
                <a:gd name="T62" fmla="*/ 158 w 234"/>
                <a:gd name="T63" fmla="*/ 35 h 357"/>
                <a:gd name="T64" fmla="*/ 162 w 234"/>
                <a:gd name="T65" fmla="*/ 18 h 357"/>
                <a:gd name="T66" fmla="*/ 149 w 234"/>
                <a:gd name="T67" fmla="*/ 30 h 357"/>
                <a:gd name="T68" fmla="*/ 145 w 234"/>
                <a:gd name="T69" fmla="*/ 31 h 357"/>
                <a:gd name="T70" fmla="*/ 143 w 234"/>
                <a:gd name="T71" fmla="*/ 67 h 357"/>
                <a:gd name="T72" fmla="*/ 155 w 234"/>
                <a:gd name="T73" fmla="*/ 41 h 357"/>
                <a:gd name="T74" fmla="*/ 190 w 234"/>
                <a:gd name="T75" fmla="*/ 72 h 357"/>
                <a:gd name="T76" fmla="*/ 187 w 234"/>
                <a:gd name="T77" fmla="*/ 85 h 357"/>
                <a:gd name="T78" fmla="*/ 177 w 234"/>
                <a:gd name="T79" fmla="*/ 77 h 357"/>
                <a:gd name="T80" fmla="*/ 177 w 234"/>
                <a:gd name="T81" fmla="*/ 78 h 357"/>
                <a:gd name="T82" fmla="*/ 173 w 234"/>
                <a:gd name="T83" fmla="*/ 80 h 357"/>
                <a:gd name="T84" fmla="*/ 179 w 234"/>
                <a:gd name="T85" fmla="*/ 84 h 357"/>
                <a:gd name="T86" fmla="*/ 158 w 234"/>
                <a:gd name="T87" fmla="*/ 96 h 357"/>
                <a:gd name="T88" fmla="*/ 123 w 234"/>
                <a:gd name="T89" fmla="*/ 135 h 357"/>
                <a:gd name="T90" fmla="*/ 95 w 234"/>
                <a:gd name="T91" fmla="*/ 123 h 357"/>
                <a:gd name="T92" fmla="*/ 89 w 234"/>
                <a:gd name="T93" fmla="*/ 151 h 357"/>
                <a:gd name="T94" fmla="*/ 112 w 234"/>
                <a:gd name="T95" fmla="*/ 172 h 357"/>
                <a:gd name="T96" fmla="*/ 132 w 234"/>
                <a:gd name="T97" fmla="*/ 173 h 357"/>
                <a:gd name="T98" fmla="*/ 145 w 234"/>
                <a:gd name="T99" fmla="*/ 169 h 357"/>
                <a:gd name="T100" fmla="*/ 166 w 234"/>
                <a:gd name="T101" fmla="*/ 175 h 357"/>
                <a:gd name="T102" fmla="*/ 221 w 234"/>
                <a:gd name="T103" fmla="*/ 211 h 357"/>
                <a:gd name="T104" fmla="*/ 227 w 234"/>
                <a:gd name="T105" fmla="*/ 234 h 3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34" h="357">
                  <a:moveTo>
                    <a:pt x="227" y="234"/>
                  </a:moveTo>
                  <a:cubicBezTo>
                    <a:pt x="226" y="236"/>
                    <a:pt x="225" y="237"/>
                    <a:pt x="224" y="239"/>
                  </a:cubicBezTo>
                  <a:cubicBezTo>
                    <a:pt x="223" y="239"/>
                    <a:pt x="224" y="239"/>
                    <a:pt x="223" y="239"/>
                  </a:cubicBezTo>
                  <a:cubicBezTo>
                    <a:pt x="221" y="243"/>
                    <a:pt x="224" y="249"/>
                    <a:pt x="222" y="254"/>
                  </a:cubicBezTo>
                  <a:cubicBezTo>
                    <a:pt x="222" y="257"/>
                    <a:pt x="219" y="261"/>
                    <a:pt x="219" y="264"/>
                  </a:cubicBezTo>
                  <a:cubicBezTo>
                    <a:pt x="220" y="268"/>
                    <a:pt x="211" y="266"/>
                    <a:pt x="210" y="269"/>
                  </a:cubicBezTo>
                  <a:cubicBezTo>
                    <a:pt x="209" y="269"/>
                    <a:pt x="208" y="270"/>
                    <a:pt x="206" y="271"/>
                  </a:cubicBezTo>
                  <a:cubicBezTo>
                    <a:pt x="203" y="274"/>
                    <a:pt x="201" y="281"/>
                    <a:pt x="201" y="285"/>
                  </a:cubicBezTo>
                  <a:cubicBezTo>
                    <a:pt x="199" y="292"/>
                    <a:pt x="192" y="306"/>
                    <a:pt x="183" y="299"/>
                  </a:cubicBezTo>
                  <a:cubicBezTo>
                    <a:pt x="183" y="300"/>
                    <a:pt x="187" y="304"/>
                    <a:pt x="188" y="305"/>
                  </a:cubicBezTo>
                  <a:cubicBezTo>
                    <a:pt x="190" y="310"/>
                    <a:pt x="179" y="315"/>
                    <a:pt x="177" y="312"/>
                  </a:cubicBezTo>
                  <a:cubicBezTo>
                    <a:pt x="177" y="313"/>
                    <a:pt x="178" y="316"/>
                    <a:pt x="179" y="317"/>
                  </a:cubicBezTo>
                  <a:cubicBezTo>
                    <a:pt x="177" y="320"/>
                    <a:pt x="174" y="316"/>
                    <a:pt x="172" y="317"/>
                  </a:cubicBezTo>
                  <a:cubicBezTo>
                    <a:pt x="172" y="319"/>
                    <a:pt x="174" y="321"/>
                    <a:pt x="176" y="320"/>
                  </a:cubicBezTo>
                  <a:cubicBezTo>
                    <a:pt x="178" y="319"/>
                    <a:pt x="176" y="325"/>
                    <a:pt x="176" y="323"/>
                  </a:cubicBezTo>
                  <a:cubicBezTo>
                    <a:pt x="175" y="325"/>
                    <a:pt x="174" y="332"/>
                    <a:pt x="172" y="332"/>
                  </a:cubicBezTo>
                  <a:cubicBezTo>
                    <a:pt x="172" y="334"/>
                    <a:pt x="176" y="333"/>
                    <a:pt x="177" y="335"/>
                  </a:cubicBezTo>
                  <a:cubicBezTo>
                    <a:pt x="178" y="338"/>
                    <a:pt x="176" y="337"/>
                    <a:pt x="175" y="339"/>
                  </a:cubicBezTo>
                  <a:cubicBezTo>
                    <a:pt x="173" y="342"/>
                    <a:pt x="175" y="346"/>
                    <a:pt x="177" y="348"/>
                  </a:cubicBezTo>
                  <a:cubicBezTo>
                    <a:pt x="175" y="350"/>
                    <a:pt x="178" y="347"/>
                    <a:pt x="176" y="349"/>
                  </a:cubicBezTo>
                  <a:cubicBezTo>
                    <a:pt x="176" y="349"/>
                    <a:pt x="186" y="354"/>
                    <a:pt x="187" y="355"/>
                  </a:cubicBezTo>
                  <a:cubicBezTo>
                    <a:pt x="189" y="357"/>
                    <a:pt x="175" y="357"/>
                    <a:pt x="176" y="356"/>
                  </a:cubicBezTo>
                  <a:cubicBezTo>
                    <a:pt x="176" y="356"/>
                    <a:pt x="170" y="354"/>
                    <a:pt x="170" y="353"/>
                  </a:cubicBezTo>
                  <a:cubicBezTo>
                    <a:pt x="170" y="354"/>
                    <a:pt x="166" y="350"/>
                    <a:pt x="164" y="350"/>
                  </a:cubicBezTo>
                  <a:cubicBezTo>
                    <a:pt x="164" y="350"/>
                    <a:pt x="165" y="349"/>
                    <a:pt x="165" y="349"/>
                  </a:cubicBezTo>
                  <a:cubicBezTo>
                    <a:pt x="165" y="349"/>
                    <a:pt x="163" y="348"/>
                    <a:pt x="162" y="347"/>
                  </a:cubicBezTo>
                  <a:cubicBezTo>
                    <a:pt x="163" y="346"/>
                    <a:pt x="163" y="348"/>
                    <a:pt x="164" y="348"/>
                  </a:cubicBezTo>
                  <a:cubicBezTo>
                    <a:pt x="164" y="348"/>
                    <a:pt x="163" y="344"/>
                    <a:pt x="163" y="345"/>
                  </a:cubicBezTo>
                  <a:cubicBezTo>
                    <a:pt x="162" y="345"/>
                    <a:pt x="163" y="347"/>
                    <a:pt x="161" y="346"/>
                  </a:cubicBezTo>
                  <a:cubicBezTo>
                    <a:pt x="161" y="345"/>
                    <a:pt x="162" y="344"/>
                    <a:pt x="161" y="343"/>
                  </a:cubicBezTo>
                  <a:cubicBezTo>
                    <a:pt x="160" y="344"/>
                    <a:pt x="158" y="343"/>
                    <a:pt x="160" y="342"/>
                  </a:cubicBezTo>
                  <a:cubicBezTo>
                    <a:pt x="158" y="342"/>
                    <a:pt x="157" y="340"/>
                    <a:pt x="158" y="339"/>
                  </a:cubicBezTo>
                  <a:cubicBezTo>
                    <a:pt x="156" y="338"/>
                    <a:pt x="160" y="334"/>
                    <a:pt x="154" y="334"/>
                  </a:cubicBezTo>
                  <a:cubicBezTo>
                    <a:pt x="154" y="333"/>
                    <a:pt x="155" y="329"/>
                    <a:pt x="154" y="327"/>
                  </a:cubicBezTo>
                  <a:cubicBezTo>
                    <a:pt x="155" y="326"/>
                    <a:pt x="157" y="327"/>
                    <a:pt x="157" y="328"/>
                  </a:cubicBezTo>
                  <a:cubicBezTo>
                    <a:pt x="157" y="327"/>
                    <a:pt x="156" y="319"/>
                    <a:pt x="155" y="320"/>
                  </a:cubicBezTo>
                  <a:cubicBezTo>
                    <a:pt x="155" y="320"/>
                    <a:pt x="155" y="323"/>
                    <a:pt x="155" y="324"/>
                  </a:cubicBezTo>
                  <a:cubicBezTo>
                    <a:pt x="155" y="324"/>
                    <a:pt x="150" y="311"/>
                    <a:pt x="150" y="309"/>
                  </a:cubicBezTo>
                  <a:cubicBezTo>
                    <a:pt x="147" y="307"/>
                    <a:pt x="153" y="293"/>
                    <a:pt x="149" y="289"/>
                  </a:cubicBezTo>
                  <a:cubicBezTo>
                    <a:pt x="149" y="289"/>
                    <a:pt x="149" y="287"/>
                    <a:pt x="149" y="286"/>
                  </a:cubicBezTo>
                  <a:cubicBezTo>
                    <a:pt x="149" y="285"/>
                    <a:pt x="149" y="285"/>
                    <a:pt x="149" y="285"/>
                  </a:cubicBezTo>
                  <a:cubicBezTo>
                    <a:pt x="149" y="280"/>
                    <a:pt x="151" y="255"/>
                    <a:pt x="145" y="253"/>
                  </a:cubicBezTo>
                  <a:cubicBezTo>
                    <a:pt x="142" y="250"/>
                    <a:pt x="138" y="248"/>
                    <a:pt x="135" y="246"/>
                  </a:cubicBezTo>
                  <a:cubicBezTo>
                    <a:pt x="131" y="239"/>
                    <a:pt x="126" y="230"/>
                    <a:pt x="122" y="224"/>
                  </a:cubicBezTo>
                  <a:cubicBezTo>
                    <a:pt x="120" y="223"/>
                    <a:pt x="118" y="219"/>
                    <a:pt x="118" y="218"/>
                  </a:cubicBezTo>
                  <a:cubicBezTo>
                    <a:pt x="117" y="213"/>
                    <a:pt x="120" y="214"/>
                    <a:pt x="120" y="211"/>
                  </a:cubicBezTo>
                  <a:cubicBezTo>
                    <a:pt x="116" y="209"/>
                    <a:pt x="118" y="203"/>
                    <a:pt x="120" y="200"/>
                  </a:cubicBezTo>
                  <a:cubicBezTo>
                    <a:pt x="125" y="193"/>
                    <a:pt x="129" y="191"/>
                    <a:pt x="124" y="180"/>
                  </a:cubicBezTo>
                  <a:cubicBezTo>
                    <a:pt x="128" y="175"/>
                    <a:pt x="118" y="182"/>
                    <a:pt x="119" y="182"/>
                  </a:cubicBezTo>
                  <a:cubicBezTo>
                    <a:pt x="116" y="182"/>
                    <a:pt x="111" y="178"/>
                    <a:pt x="109" y="176"/>
                  </a:cubicBezTo>
                  <a:cubicBezTo>
                    <a:pt x="107" y="174"/>
                    <a:pt x="105" y="169"/>
                    <a:pt x="102" y="166"/>
                  </a:cubicBezTo>
                  <a:cubicBezTo>
                    <a:pt x="95" y="166"/>
                    <a:pt x="92" y="161"/>
                    <a:pt x="87" y="158"/>
                  </a:cubicBezTo>
                  <a:cubicBezTo>
                    <a:pt x="87" y="157"/>
                    <a:pt x="84" y="158"/>
                    <a:pt x="83" y="159"/>
                  </a:cubicBezTo>
                  <a:cubicBezTo>
                    <a:pt x="77" y="159"/>
                    <a:pt x="70" y="154"/>
                    <a:pt x="66" y="151"/>
                  </a:cubicBezTo>
                  <a:cubicBezTo>
                    <a:pt x="61" y="147"/>
                    <a:pt x="61" y="141"/>
                    <a:pt x="57" y="137"/>
                  </a:cubicBezTo>
                  <a:cubicBezTo>
                    <a:pt x="56" y="135"/>
                    <a:pt x="55" y="134"/>
                    <a:pt x="55" y="134"/>
                  </a:cubicBezTo>
                  <a:cubicBezTo>
                    <a:pt x="55" y="134"/>
                    <a:pt x="55" y="134"/>
                    <a:pt x="55" y="134"/>
                  </a:cubicBezTo>
                  <a:cubicBezTo>
                    <a:pt x="56" y="133"/>
                    <a:pt x="53" y="127"/>
                    <a:pt x="52" y="126"/>
                  </a:cubicBezTo>
                  <a:cubicBezTo>
                    <a:pt x="51" y="125"/>
                    <a:pt x="52" y="117"/>
                    <a:pt x="50" y="117"/>
                  </a:cubicBezTo>
                  <a:cubicBezTo>
                    <a:pt x="48" y="117"/>
                    <a:pt x="50" y="129"/>
                    <a:pt x="51" y="131"/>
                  </a:cubicBezTo>
                  <a:cubicBezTo>
                    <a:pt x="51" y="132"/>
                    <a:pt x="53" y="145"/>
                    <a:pt x="51" y="143"/>
                  </a:cubicBezTo>
                  <a:cubicBezTo>
                    <a:pt x="51" y="141"/>
                    <a:pt x="50" y="139"/>
                    <a:pt x="48" y="138"/>
                  </a:cubicBezTo>
                  <a:cubicBezTo>
                    <a:pt x="48" y="137"/>
                    <a:pt x="48" y="133"/>
                    <a:pt x="47" y="131"/>
                  </a:cubicBezTo>
                  <a:cubicBezTo>
                    <a:pt x="47" y="131"/>
                    <a:pt x="43" y="128"/>
                    <a:pt x="44" y="127"/>
                  </a:cubicBezTo>
                  <a:cubicBezTo>
                    <a:pt x="44" y="127"/>
                    <a:pt x="46" y="126"/>
                    <a:pt x="46" y="126"/>
                  </a:cubicBezTo>
                  <a:cubicBezTo>
                    <a:pt x="46" y="126"/>
                    <a:pt x="46" y="124"/>
                    <a:pt x="46" y="124"/>
                  </a:cubicBezTo>
                  <a:cubicBezTo>
                    <a:pt x="44" y="120"/>
                    <a:pt x="47" y="115"/>
                    <a:pt x="45" y="111"/>
                  </a:cubicBezTo>
                  <a:cubicBezTo>
                    <a:pt x="45" y="109"/>
                    <a:pt x="41" y="109"/>
                    <a:pt x="40" y="108"/>
                  </a:cubicBezTo>
                  <a:cubicBezTo>
                    <a:pt x="40" y="107"/>
                    <a:pt x="41" y="105"/>
                    <a:pt x="40" y="104"/>
                  </a:cubicBezTo>
                  <a:cubicBezTo>
                    <a:pt x="39" y="102"/>
                    <a:pt x="40" y="97"/>
                    <a:pt x="40" y="95"/>
                  </a:cubicBezTo>
                  <a:cubicBezTo>
                    <a:pt x="40" y="95"/>
                    <a:pt x="43" y="91"/>
                    <a:pt x="43" y="90"/>
                  </a:cubicBezTo>
                  <a:cubicBezTo>
                    <a:pt x="45" y="88"/>
                    <a:pt x="46" y="84"/>
                    <a:pt x="49" y="82"/>
                  </a:cubicBezTo>
                  <a:cubicBezTo>
                    <a:pt x="50" y="81"/>
                    <a:pt x="52" y="78"/>
                    <a:pt x="52" y="77"/>
                  </a:cubicBezTo>
                  <a:cubicBezTo>
                    <a:pt x="53" y="76"/>
                    <a:pt x="54" y="73"/>
                    <a:pt x="54" y="72"/>
                  </a:cubicBezTo>
                  <a:cubicBezTo>
                    <a:pt x="53" y="67"/>
                    <a:pt x="50" y="66"/>
                    <a:pt x="56" y="66"/>
                  </a:cubicBezTo>
                  <a:cubicBezTo>
                    <a:pt x="52" y="64"/>
                    <a:pt x="55" y="56"/>
                    <a:pt x="56" y="55"/>
                  </a:cubicBezTo>
                  <a:cubicBezTo>
                    <a:pt x="55" y="54"/>
                    <a:pt x="55" y="54"/>
                    <a:pt x="55" y="53"/>
                  </a:cubicBezTo>
                  <a:cubicBezTo>
                    <a:pt x="54" y="55"/>
                    <a:pt x="54" y="54"/>
                    <a:pt x="53" y="55"/>
                  </a:cubicBezTo>
                  <a:cubicBezTo>
                    <a:pt x="53" y="53"/>
                    <a:pt x="52" y="48"/>
                    <a:pt x="52" y="48"/>
                  </a:cubicBezTo>
                  <a:cubicBezTo>
                    <a:pt x="52" y="47"/>
                    <a:pt x="53" y="45"/>
                    <a:pt x="53" y="45"/>
                  </a:cubicBezTo>
                  <a:cubicBezTo>
                    <a:pt x="53" y="39"/>
                    <a:pt x="45" y="40"/>
                    <a:pt x="43" y="38"/>
                  </a:cubicBezTo>
                  <a:cubicBezTo>
                    <a:pt x="40" y="37"/>
                    <a:pt x="41" y="37"/>
                    <a:pt x="38" y="39"/>
                  </a:cubicBezTo>
                  <a:cubicBezTo>
                    <a:pt x="40" y="39"/>
                    <a:pt x="39" y="38"/>
                    <a:pt x="40" y="38"/>
                  </a:cubicBezTo>
                  <a:cubicBezTo>
                    <a:pt x="40" y="41"/>
                    <a:pt x="32" y="40"/>
                    <a:pt x="30" y="41"/>
                  </a:cubicBezTo>
                  <a:cubicBezTo>
                    <a:pt x="31" y="41"/>
                    <a:pt x="30" y="41"/>
                    <a:pt x="28" y="41"/>
                  </a:cubicBezTo>
                  <a:cubicBezTo>
                    <a:pt x="28" y="41"/>
                    <a:pt x="28" y="41"/>
                    <a:pt x="28" y="41"/>
                  </a:cubicBezTo>
                  <a:cubicBezTo>
                    <a:pt x="24" y="44"/>
                    <a:pt x="10" y="49"/>
                    <a:pt x="9" y="51"/>
                  </a:cubicBezTo>
                  <a:cubicBezTo>
                    <a:pt x="10" y="51"/>
                    <a:pt x="1" y="52"/>
                    <a:pt x="0" y="52"/>
                  </a:cubicBezTo>
                  <a:cubicBezTo>
                    <a:pt x="2" y="51"/>
                    <a:pt x="12" y="49"/>
                    <a:pt x="13" y="47"/>
                  </a:cubicBezTo>
                  <a:cubicBezTo>
                    <a:pt x="15" y="46"/>
                    <a:pt x="16" y="45"/>
                    <a:pt x="17" y="44"/>
                  </a:cubicBezTo>
                  <a:cubicBezTo>
                    <a:pt x="17" y="44"/>
                    <a:pt x="17" y="43"/>
                    <a:pt x="17" y="43"/>
                  </a:cubicBezTo>
                  <a:cubicBezTo>
                    <a:pt x="16" y="42"/>
                    <a:pt x="13" y="43"/>
                    <a:pt x="11" y="42"/>
                  </a:cubicBezTo>
                  <a:cubicBezTo>
                    <a:pt x="12" y="42"/>
                    <a:pt x="13" y="40"/>
                    <a:pt x="13" y="39"/>
                  </a:cubicBezTo>
                  <a:cubicBezTo>
                    <a:pt x="11" y="38"/>
                    <a:pt x="9" y="36"/>
                    <a:pt x="11" y="33"/>
                  </a:cubicBezTo>
                  <a:cubicBezTo>
                    <a:pt x="13" y="31"/>
                    <a:pt x="24" y="26"/>
                    <a:pt x="24" y="27"/>
                  </a:cubicBezTo>
                  <a:cubicBezTo>
                    <a:pt x="24" y="26"/>
                    <a:pt x="25" y="26"/>
                    <a:pt x="25" y="25"/>
                  </a:cubicBezTo>
                  <a:cubicBezTo>
                    <a:pt x="22" y="25"/>
                    <a:pt x="19" y="26"/>
                    <a:pt x="17" y="24"/>
                  </a:cubicBezTo>
                  <a:cubicBezTo>
                    <a:pt x="17" y="22"/>
                    <a:pt x="18" y="20"/>
                    <a:pt x="21" y="20"/>
                  </a:cubicBezTo>
                  <a:cubicBezTo>
                    <a:pt x="20" y="20"/>
                    <a:pt x="23" y="19"/>
                    <a:pt x="23" y="19"/>
                  </a:cubicBezTo>
                  <a:cubicBezTo>
                    <a:pt x="26" y="17"/>
                    <a:pt x="28" y="18"/>
                    <a:pt x="30" y="19"/>
                  </a:cubicBezTo>
                  <a:cubicBezTo>
                    <a:pt x="30" y="18"/>
                    <a:pt x="30" y="16"/>
                    <a:pt x="30" y="16"/>
                  </a:cubicBezTo>
                  <a:cubicBezTo>
                    <a:pt x="31" y="14"/>
                    <a:pt x="28" y="13"/>
                    <a:pt x="29" y="12"/>
                  </a:cubicBezTo>
                  <a:cubicBezTo>
                    <a:pt x="30" y="10"/>
                    <a:pt x="36" y="10"/>
                    <a:pt x="36" y="9"/>
                  </a:cubicBezTo>
                  <a:cubicBezTo>
                    <a:pt x="44" y="4"/>
                    <a:pt x="57" y="0"/>
                    <a:pt x="64" y="6"/>
                  </a:cubicBezTo>
                  <a:cubicBezTo>
                    <a:pt x="66" y="7"/>
                    <a:pt x="68" y="8"/>
                    <a:pt x="69" y="8"/>
                  </a:cubicBezTo>
                  <a:cubicBezTo>
                    <a:pt x="70" y="8"/>
                    <a:pt x="71" y="8"/>
                    <a:pt x="72" y="8"/>
                  </a:cubicBezTo>
                  <a:cubicBezTo>
                    <a:pt x="74" y="9"/>
                    <a:pt x="76" y="12"/>
                    <a:pt x="78" y="13"/>
                  </a:cubicBezTo>
                  <a:cubicBezTo>
                    <a:pt x="78" y="13"/>
                    <a:pt x="78" y="13"/>
                    <a:pt x="78" y="13"/>
                  </a:cubicBezTo>
                  <a:cubicBezTo>
                    <a:pt x="78" y="13"/>
                    <a:pt x="79" y="13"/>
                    <a:pt x="80" y="13"/>
                  </a:cubicBezTo>
                  <a:cubicBezTo>
                    <a:pt x="81" y="12"/>
                    <a:pt x="93" y="10"/>
                    <a:pt x="94" y="10"/>
                  </a:cubicBezTo>
                  <a:cubicBezTo>
                    <a:pt x="94" y="10"/>
                    <a:pt x="94" y="13"/>
                    <a:pt x="94" y="13"/>
                  </a:cubicBezTo>
                  <a:cubicBezTo>
                    <a:pt x="95" y="13"/>
                    <a:pt x="97" y="11"/>
                    <a:pt x="97" y="12"/>
                  </a:cubicBezTo>
                  <a:cubicBezTo>
                    <a:pt x="97" y="12"/>
                    <a:pt x="97" y="14"/>
                    <a:pt x="97" y="14"/>
                  </a:cubicBezTo>
                  <a:cubicBezTo>
                    <a:pt x="100" y="12"/>
                    <a:pt x="101" y="13"/>
                    <a:pt x="103" y="15"/>
                  </a:cubicBezTo>
                  <a:cubicBezTo>
                    <a:pt x="103" y="15"/>
                    <a:pt x="114" y="18"/>
                    <a:pt x="108" y="19"/>
                  </a:cubicBezTo>
                  <a:cubicBezTo>
                    <a:pt x="111" y="21"/>
                    <a:pt x="114" y="18"/>
                    <a:pt x="116" y="22"/>
                  </a:cubicBezTo>
                  <a:cubicBezTo>
                    <a:pt x="116" y="21"/>
                    <a:pt x="116" y="20"/>
                    <a:pt x="117" y="19"/>
                  </a:cubicBezTo>
                  <a:cubicBezTo>
                    <a:pt x="113" y="16"/>
                    <a:pt x="110" y="19"/>
                    <a:pt x="107" y="14"/>
                  </a:cubicBezTo>
                  <a:cubicBezTo>
                    <a:pt x="108" y="12"/>
                    <a:pt x="111" y="12"/>
                    <a:pt x="114" y="13"/>
                  </a:cubicBezTo>
                  <a:cubicBezTo>
                    <a:pt x="111" y="12"/>
                    <a:pt x="105" y="11"/>
                    <a:pt x="108" y="7"/>
                  </a:cubicBezTo>
                  <a:cubicBezTo>
                    <a:pt x="108" y="7"/>
                    <a:pt x="108" y="7"/>
                    <a:pt x="107" y="7"/>
                  </a:cubicBezTo>
                  <a:cubicBezTo>
                    <a:pt x="104" y="11"/>
                    <a:pt x="98" y="6"/>
                    <a:pt x="100" y="5"/>
                  </a:cubicBezTo>
                  <a:cubicBezTo>
                    <a:pt x="101" y="0"/>
                    <a:pt x="113" y="0"/>
                    <a:pt x="116" y="2"/>
                  </a:cubicBezTo>
                  <a:cubicBezTo>
                    <a:pt x="118" y="4"/>
                    <a:pt x="124" y="7"/>
                    <a:pt x="124" y="9"/>
                  </a:cubicBezTo>
                  <a:cubicBezTo>
                    <a:pt x="125" y="6"/>
                    <a:pt x="126" y="5"/>
                    <a:pt x="125" y="5"/>
                  </a:cubicBezTo>
                  <a:cubicBezTo>
                    <a:pt x="125" y="4"/>
                    <a:pt x="130" y="4"/>
                    <a:pt x="131" y="5"/>
                  </a:cubicBezTo>
                  <a:cubicBezTo>
                    <a:pt x="129" y="7"/>
                    <a:pt x="125" y="12"/>
                    <a:pt x="128" y="13"/>
                  </a:cubicBezTo>
                  <a:cubicBezTo>
                    <a:pt x="128" y="11"/>
                    <a:pt x="130" y="16"/>
                    <a:pt x="130" y="16"/>
                  </a:cubicBezTo>
                  <a:cubicBezTo>
                    <a:pt x="127" y="19"/>
                    <a:pt x="126" y="21"/>
                    <a:pt x="122" y="18"/>
                  </a:cubicBezTo>
                  <a:cubicBezTo>
                    <a:pt x="122" y="18"/>
                    <a:pt x="122" y="18"/>
                    <a:pt x="122" y="18"/>
                  </a:cubicBezTo>
                  <a:cubicBezTo>
                    <a:pt x="123" y="20"/>
                    <a:pt x="131" y="25"/>
                    <a:pt x="132" y="20"/>
                  </a:cubicBezTo>
                  <a:cubicBezTo>
                    <a:pt x="132" y="20"/>
                    <a:pt x="131" y="19"/>
                    <a:pt x="131" y="19"/>
                  </a:cubicBezTo>
                  <a:cubicBezTo>
                    <a:pt x="131" y="16"/>
                    <a:pt x="136" y="17"/>
                    <a:pt x="137" y="17"/>
                  </a:cubicBezTo>
                  <a:cubicBezTo>
                    <a:pt x="136" y="16"/>
                    <a:pt x="137" y="14"/>
                    <a:pt x="137" y="13"/>
                  </a:cubicBezTo>
                  <a:cubicBezTo>
                    <a:pt x="139" y="11"/>
                    <a:pt x="141" y="9"/>
                    <a:pt x="142" y="6"/>
                  </a:cubicBezTo>
                  <a:cubicBezTo>
                    <a:pt x="146" y="0"/>
                    <a:pt x="154" y="8"/>
                    <a:pt x="145" y="9"/>
                  </a:cubicBezTo>
                  <a:cubicBezTo>
                    <a:pt x="141" y="10"/>
                    <a:pt x="144" y="18"/>
                    <a:pt x="144" y="21"/>
                  </a:cubicBezTo>
                  <a:cubicBezTo>
                    <a:pt x="147" y="16"/>
                    <a:pt x="147" y="25"/>
                    <a:pt x="147" y="25"/>
                  </a:cubicBezTo>
                  <a:cubicBezTo>
                    <a:pt x="149" y="24"/>
                    <a:pt x="151" y="21"/>
                    <a:pt x="151" y="18"/>
                  </a:cubicBezTo>
                  <a:cubicBezTo>
                    <a:pt x="146" y="15"/>
                    <a:pt x="147" y="9"/>
                    <a:pt x="152" y="7"/>
                  </a:cubicBezTo>
                  <a:cubicBezTo>
                    <a:pt x="152" y="6"/>
                    <a:pt x="153" y="5"/>
                    <a:pt x="153" y="4"/>
                  </a:cubicBezTo>
                  <a:cubicBezTo>
                    <a:pt x="153" y="4"/>
                    <a:pt x="153" y="4"/>
                    <a:pt x="153" y="4"/>
                  </a:cubicBezTo>
                  <a:cubicBezTo>
                    <a:pt x="153" y="5"/>
                    <a:pt x="153" y="6"/>
                    <a:pt x="153" y="7"/>
                  </a:cubicBezTo>
                  <a:cubicBezTo>
                    <a:pt x="154" y="6"/>
                    <a:pt x="155" y="6"/>
                    <a:pt x="156" y="6"/>
                  </a:cubicBezTo>
                  <a:cubicBezTo>
                    <a:pt x="156" y="5"/>
                    <a:pt x="171" y="11"/>
                    <a:pt x="167" y="11"/>
                  </a:cubicBezTo>
                  <a:cubicBezTo>
                    <a:pt x="167" y="11"/>
                    <a:pt x="167" y="11"/>
                    <a:pt x="167" y="11"/>
                  </a:cubicBezTo>
                  <a:cubicBezTo>
                    <a:pt x="167" y="11"/>
                    <a:pt x="167" y="11"/>
                    <a:pt x="167" y="11"/>
                  </a:cubicBezTo>
                  <a:cubicBezTo>
                    <a:pt x="169" y="13"/>
                    <a:pt x="173" y="15"/>
                    <a:pt x="175" y="16"/>
                  </a:cubicBezTo>
                  <a:cubicBezTo>
                    <a:pt x="176" y="18"/>
                    <a:pt x="176" y="18"/>
                    <a:pt x="176" y="18"/>
                  </a:cubicBezTo>
                  <a:cubicBezTo>
                    <a:pt x="177" y="18"/>
                    <a:pt x="177" y="20"/>
                    <a:pt x="176" y="21"/>
                  </a:cubicBezTo>
                  <a:cubicBezTo>
                    <a:pt x="177" y="22"/>
                    <a:pt x="175" y="25"/>
                    <a:pt x="181" y="27"/>
                  </a:cubicBezTo>
                  <a:cubicBezTo>
                    <a:pt x="182" y="28"/>
                    <a:pt x="183" y="29"/>
                    <a:pt x="185" y="30"/>
                  </a:cubicBezTo>
                  <a:cubicBezTo>
                    <a:pt x="185" y="36"/>
                    <a:pt x="178" y="36"/>
                    <a:pt x="176" y="31"/>
                  </a:cubicBezTo>
                  <a:cubicBezTo>
                    <a:pt x="172" y="30"/>
                    <a:pt x="177" y="37"/>
                    <a:pt x="177" y="37"/>
                  </a:cubicBezTo>
                  <a:cubicBezTo>
                    <a:pt x="177" y="39"/>
                    <a:pt x="177" y="41"/>
                    <a:pt x="177" y="42"/>
                  </a:cubicBezTo>
                  <a:cubicBezTo>
                    <a:pt x="176" y="42"/>
                    <a:pt x="175" y="41"/>
                    <a:pt x="174" y="40"/>
                  </a:cubicBezTo>
                  <a:cubicBezTo>
                    <a:pt x="172" y="41"/>
                    <a:pt x="176" y="43"/>
                    <a:pt x="175" y="44"/>
                  </a:cubicBezTo>
                  <a:cubicBezTo>
                    <a:pt x="173" y="45"/>
                    <a:pt x="168" y="41"/>
                    <a:pt x="167" y="40"/>
                  </a:cubicBezTo>
                  <a:cubicBezTo>
                    <a:pt x="166" y="39"/>
                    <a:pt x="166" y="37"/>
                    <a:pt x="165" y="35"/>
                  </a:cubicBezTo>
                  <a:cubicBezTo>
                    <a:pt x="164" y="36"/>
                    <a:pt x="158" y="36"/>
                    <a:pt x="158" y="35"/>
                  </a:cubicBezTo>
                  <a:cubicBezTo>
                    <a:pt x="157" y="32"/>
                    <a:pt x="170" y="32"/>
                    <a:pt x="168" y="26"/>
                  </a:cubicBezTo>
                  <a:cubicBezTo>
                    <a:pt x="167" y="26"/>
                    <a:pt x="162" y="28"/>
                    <a:pt x="162" y="27"/>
                  </a:cubicBezTo>
                  <a:cubicBezTo>
                    <a:pt x="160" y="25"/>
                    <a:pt x="163" y="23"/>
                    <a:pt x="165" y="24"/>
                  </a:cubicBezTo>
                  <a:cubicBezTo>
                    <a:pt x="164" y="23"/>
                    <a:pt x="161" y="20"/>
                    <a:pt x="164" y="21"/>
                  </a:cubicBezTo>
                  <a:cubicBezTo>
                    <a:pt x="163" y="19"/>
                    <a:pt x="163" y="18"/>
                    <a:pt x="162" y="18"/>
                  </a:cubicBezTo>
                  <a:cubicBezTo>
                    <a:pt x="162" y="21"/>
                    <a:pt x="158" y="19"/>
                    <a:pt x="158" y="19"/>
                  </a:cubicBezTo>
                  <a:cubicBezTo>
                    <a:pt x="158" y="19"/>
                    <a:pt x="158" y="19"/>
                    <a:pt x="158" y="19"/>
                  </a:cubicBezTo>
                  <a:cubicBezTo>
                    <a:pt x="158" y="19"/>
                    <a:pt x="157" y="18"/>
                    <a:pt x="156" y="19"/>
                  </a:cubicBezTo>
                  <a:cubicBezTo>
                    <a:pt x="160" y="25"/>
                    <a:pt x="150" y="28"/>
                    <a:pt x="151" y="31"/>
                  </a:cubicBezTo>
                  <a:cubicBezTo>
                    <a:pt x="150" y="31"/>
                    <a:pt x="149" y="30"/>
                    <a:pt x="149" y="30"/>
                  </a:cubicBezTo>
                  <a:cubicBezTo>
                    <a:pt x="147" y="32"/>
                    <a:pt x="153" y="35"/>
                    <a:pt x="153" y="36"/>
                  </a:cubicBezTo>
                  <a:cubicBezTo>
                    <a:pt x="152" y="36"/>
                    <a:pt x="146" y="38"/>
                    <a:pt x="145" y="38"/>
                  </a:cubicBezTo>
                  <a:cubicBezTo>
                    <a:pt x="144" y="37"/>
                    <a:pt x="144" y="37"/>
                    <a:pt x="143" y="36"/>
                  </a:cubicBezTo>
                  <a:cubicBezTo>
                    <a:pt x="143" y="35"/>
                    <a:pt x="146" y="31"/>
                    <a:pt x="147" y="30"/>
                  </a:cubicBezTo>
                  <a:cubicBezTo>
                    <a:pt x="146" y="30"/>
                    <a:pt x="146" y="30"/>
                    <a:pt x="145" y="31"/>
                  </a:cubicBezTo>
                  <a:cubicBezTo>
                    <a:pt x="143" y="34"/>
                    <a:pt x="138" y="34"/>
                    <a:pt x="136" y="36"/>
                  </a:cubicBezTo>
                  <a:cubicBezTo>
                    <a:pt x="139" y="36"/>
                    <a:pt x="130" y="42"/>
                    <a:pt x="130" y="42"/>
                  </a:cubicBezTo>
                  <a:cubicBezTo>
                    <a:pt x="125" y="46"/>
                    <a:pt x="128" y="46"/>
                    <a:pt x="128" y="50"/>
                  </a:cubicBezTo>
                  <a:cubicBezTo>
                    <a:pt x="127" y="57"/>
                    <a:pt x="148" y="57"/>
                    <a:pt x="141" y="65"/>
                  </a:cubicBezTo>
                  <a:cubicBezTo>
                    <a:pt x="142" y="65"/>
                    <a:pt x="143" y="66"/>
                    <a:pt x="143" y="67"/>
                  </a:cubicBezTo>
                  <a:cubicBezTo>
                    <a:pt x="143" y="67"/>
                    <a:pt x="141" y="66"/>
                    <a:pt x="141" y="66"/>
                  </a:cubicBezTo>
                  <a:cubicBezTo>
                    <a:pt x="142" y="68"/>
                    <a:pt x="146" y="72"/>
                    <a:pt x="146" y="67"/>
                  </a:cubicBezTo>
                  <a:cubicBezTo>
                    <a:pt x="147" y="59"/>
                    <a:pt x="146" y="63"/>
                    <a:pt x="152" y="59"/>
                  </a:cubicBezTo>
                  <a:cubicBezTo>
                    <a:pt x="156" y="55"/>
                    <a:pt x="150" y="52"/>
                    <a:pt x="153" y="49"/>
                  </a:cubicBezTo>
                  <a:cubicBezTo>
                    <a:pt x="155" y="48"/>
                    <a:pt x="155" y="43"/>
                    <a:pt x="155" y="41"/>
                  </a:cubicBezTo>
                  <a:cubicBezTo>
                    <a:pt x="156" y="36"/>
                    <a:pt x="169" y="44"/>
                    <a:pt x="169" y="47"/>
                  </a:cubicBezTo>
                  <a:cubicBezTo>
                    <a:pt x="167" y="58"/>
                    <a:pt x="173" y="48"/>
                    <a:pt x="177" y="48"/>
                  </a:cubicBezTo>
                  <a:cubicBezTo>
                    <a:pt x="181" y="51"/>
                    <a:pt x="180" y="60"/>
                    <a:pt x="184" y="63"/>
                  </a:cubicBezTo>
                  <a:cubicBezTo>
                    <a:pt x="185" y="63"/>
                    <a:pt x="186" y="64"/>
                    <a:pt x="188" y="66"/>
                  </a:cubicBezTo>
                  <a:cubicBezTo>
                    <a:pt x="189" y="67"/>
                    <a:pt x="190" y="69"/>
                    <a:pt x="190" y="72"/>
                  </a:cubicBezTo>
                  <a:cubicBezTo>
                    <a:pt x="190" y="72"/>
                    <a:pt x="189" y="72"/>
                    <a:pt x="189" y="72"/>
                  </a:cubicBezTo>
                  <a:cubicBezTo>
                    <a:pt x="191" y="72"/>
                    <a:pt x="189" y="76"/>
                    <a:pt x="190" y="77"/>
                  </a:cubicBezTo>
                  <a:cubicBezTo>
                    <a:pt x="191" y="77"/>
                    <a:pt x="198" y="80"/>
                    <a:pt x="193" y="82"/>
                  </a:cubicBezTo>
                  <a:cubicBezTo>
                    <a:pt x="194" y="83"/>
                    <a:pt x="194" y="88"/>
                    <a:pt x="192" y="83"/>
                  </a:cubicBezTo>
                  <a:cubicBezTo>
                    <a:pt x="190" y="87"/>
                    <a:pt x="190" y="85"/>
                    <a:pt x="187" y="85"/>
                  </a:cubicBezTo>
                  <a:cubicBezTo>
                    <a:pt x="187" y="84"/>
                    <a:pt x="187" y="84"/>
                    <a:pt x="188" y="84"/>
                  </a:cubicBezTo>
                  <a:cubicBezTo>
                    <a:pt x="189" y="81"/>
                    <a:pt x="183" y="84"/>
                    <a:pt x="182" y="83"/>
                  </a:cubicBezTo>
                  <a:cubicBezTo>
                    <a:pt x="181" y="82"/>
                    <a:pt x="186" y="74"/>
                    <a:pt x="188" y="73"/>
                  </a:cubicBezTo>
                  <a:cubicBezTo>
                    <a:pt x="185" y="73"/>
                    <a:pt x="184" y="75"/>
                    <a:pt x="182" y="76"/>
                  </a:cubicBezTo>
                  <a:cubicBezTo>
                    <a:pt x="180" y="76"/>
                    <a:pt x="178" y="76"/>
                    <a:pt x="177" y="77"/>
                  </a:cubicBezTo>
                  <a:cubicBezTo>
                    <a:pt x="176" y="77"/>
                    <a:pt x="175" y="77"/>
                    <a:pt x="174" y="77"/>
                  </a:cubicBezTo>
                  <a:cubicBezTo>
                    <a:pt x="174" y="77"/>
                    <a:pt x="175" y="77"/>
                    <a:pt x="175" y="77"/>
                  </a:cubicBezTo>
                  <a:cubicBezTo>
                    <a:pt x="175" y="77"/>
                    <a:pt x="176" y="77"/>
                    <a:pt x="176" y="78"/>
                  </a:cubicBezTo>
                  <a:cubicBezTo>
                    <a:pt x="176" y="78"/>
                    <a:pt x="176" y="78"/>
                    <a:pt x="176" y="78"/>
                  </a:cubicBezTo>
                  <a:cubicBezTo>
                    <a:pt x="176" y="78"/>
                    <a:pt x="177" y="78"/>
                    <a:pt x="177" y="78"/>
                  </a:cubicBezTo>
                  <a:cubicBezTo>
                    <a:pt x="178" y="80"/>
                    <a:pt x="176" y="79"/>
                    <a:pt x="175" y="79"/>
                  </a:cubicBezTo>
                  <a:cubicBezTo>
                    <a:pt x="174" y="78"/>
                    <a:pt x="173" y="77"/>
                    <a:pt x="172" y="77"/>
                  </a:cubicBezTo>
                  <a:cubicBezTo>
                    <a:pt x="172" y="77"/>
                    <a:pt x="172" y="77"/>
                    <a:pt x="172" y="77"/>
                  </a:cubicBezTo>
                  <a:cubicBezTo>
                    <a:pt x="170" y="77"/>
                    <a:pt x="167" y="78"/>
                    <a:pt x="165" y="79"/>
                  </a:cubicBezTo>
                  <a:cubicBezTo>
                    <a:pt x="167" y="79"/>
                    <a:pt x="172" y="79"/>
                    <a:pt x="173" y="80"/>
                  </a:cubicBezTo>
                  <a:cubicBezTo>
                    <a:pt x="173" y="81"/>
                    <a:pt x="173" y="81"/>
                    <a:pt x="172" y="81"/>
                  </a:cubicBezTo>
                  <a:cubicBezTo>
                    <a:pt x="172" y="82"/>
                    <a:pt x="171" y="82"/>
                    <a:pt x="170" y="82"/>
                  </a:cubicBezTo>
                  <a:cubicBezTo>
                    <a:pt x="170" y="82"/>
                    <a:pt x="170" y="82"/>
                    <a:pt x="171" y="83"/>
                  </a:cubicBezTo>
                  <a:cubicBezTo>
                    <a:pt x="172" y="84"/>
                    <a:pt x="173" y="85"/>
                    <a:pt x="176" y="85"/>
                  </a:cubicBezTo>
                  <a:cubicBezTo>
                    <a:pt x="174" y="90"/>
                    <a:pt x="177" y="85"/>
                    <a:pt x="179" y="84"/>
                  </a:cubicBezTo>
                  <a:cubicBezTo>
                    <a:pt x="184" y="88"/>
                    <a:pt x="173" y="90"/>
                    <a:pt x="170" y="91"/>
                  </a:cubicBezTo>
                  <a:cubicBezTo>
                    <a:pt x="170" y="91"/>
                    <a:pt x="164" y="95"/>
                    <a:pt x="166" y="91"/>
                  </a:cubicBezTo>
                  <a:cubicBezTo>
                    <a:pt x="166" y="91"/>
                    <a:pt x="166" y="90"/>
                    <a:pt x="167" y="90"/>
                  </a:cubicBezTo>
                  <a:cubicBezTo>
                    <a:pt x="166" y="90"/>
                    <a:pt x="164" y="90"/>
                    <a:pt x="163" y="90"/>
                  </a:cubicBezTo>
                  <a:cubicBezTo>
                    <a:pt x="159" y="91"/>
                    <a:pt x="155" y="92"/>
                    <a:pt x="158" y="96"/>
                  </a:cubicBezTo>
                  <a:cubicBezTo>
                    <a:pt x="158" y="96"/>
                    <a:pt x="158" y="96"/>
                    <a:pt x="157" y="97"/>
                  </a:cubicBezTo>
                  <a:cubicBezTo>
                    <a:pt x="147" y="97"/>
                    <a:pt x="144" y="104"/>
                    <a:pt x="140" y="112"/>
                  </a:cubicBezTo>
                  <a:cubicBezTo>
                    <a:pt x="137" y="116"/>
                    <a:pt x="129" y="116"/>
                    <a:pt x="126" y="121"/>
                  </a:cubicBezTo>
                  <a:cubicBezTo>
                    <a:pt x="127" y="121"/>
                    <a:pt x="127" y="126"/>
                    <a:pt x="126" y="125"/>
                  </a:cubicBezTo>
                  <a:cubicBezTo>
                    <a:pt x="127" y="129"/>
                    <a:pt x="128" y="134"/>
                    <a:pt x="123" y="135"/>
                  </a:cubicBezTo>
                  <a:cubicBezTo>
                    <a:pt x="118" y="133"/>
                    <a:pt x="124" y="119"/>
                    <a:pt x="116" y="123"/>
                  </a:cubicBezTo>
                  <a:cubicBezTo>
                    <a:pt x="116" y="123"/>
                    <a:pt x="114" y="122"/>
                    <a:pt x="114" y="122"/>
                  </a:cubicBezTo>
                  <a:cubicBezTo>
                    <a:pt x="113" y="121"/>
                    <a:pt x="107" y="123"/>
                    <a:pt x="106" y="123"/>
                  </a:cubicBezTo>
                  <a:cubicBezTo>
                    <a:pt x="106" y="124"/>
                    <a:pt x="107" y="124"/>
                    <a:pt x="107" y="125"/>
                  </a:cubicBezTo>
                  <a:cubicBezTo>
                    <a:pt x="105" y="126"/>
                    <a:pt x="97" y="122"/>
                    <a:pt x="95" y="123"/>
                  </a:cubicBezTo>
                  <a:cubicBezTo>
                    <a:pt x="95" y="123"/>
                    <a:pt x="92" y="125"/>
                    <a:pt x="91" y="125"/>
                  </a:cubicBezTo>
                  <a:cubicBezTo>
                    <a:pt x="91" y="125"/>
                    <a:pt x="89" y="127"/>
                    <a:pt x="88" y="127"/>
                  </a:cubicBezTo>
                  <a:cubicBezTo>
                    <a:pt x="87" y="127"/>
                    <a:pt x="87" y="128"/>
                    <a:pt x="85" y="130"/>
                  </a:cubicBezTo>
                  <a:cubicBezTo>
                    <a:pt x="86" y="137"/>
                    <a:pt x="80" y="139"/>
                    <a:pt x="84" y="146"/>
                  </a:cubicBezTo>
                  <a:cubicBezTo>
                    <a:pt x="85" y="147"/>
                    <a:pt x="86" y="153"/>
                    <a:pt x="89" y="151"/>
                  </a:cubicBezTo>
                  <a:cubicBezTo>
                    <a:pt x="91" y="152"/>
                    <a:pt x="96" y="150"/>
                    <a:pt x="97" y="148"/>
                  </a:cubicBezTo>
                  <a:cubicBezTo>
                    <a:pt x="98" y="139"/>
                    <a:pt x="112" y="143"/>
                    <a:pt x="106" y="146"/>
                  </a:cubicBezTo>
                  <a:cubicBezTo>
                    <a:pt x="104" y="148"/>
                    <a:pt x="102" y="156"/>
                    <a:pt x="101" y="158"/>
                  </a:cubicBezTo>
                  <a:cubicBezTo>
                    <a:pt x="104" y="159"/>
                    <a:pt x="111" y="156"/>
                    <a:pt x="114" y="160"/>
                  </a:cubicBezTo>
                  <a:cubicBezTo>
                    <a:pt x="116" y="162"/>
                    <a:pt x="111" y="169"/>
                    <a:pt x="112" y="172"/>
                  </a:cubicBezTo>
                  <a:cubicBezTo>
                    <a:pt x="113" y="173"/>
                    <a:pt x="116" y="179"/>
                    <a:pt x="118" y="178"/>
                  </a:cubicBezTo>
                  <a:cubicBezTo>
                    <a:pt x="120" y="178"/>
                    <a:pt x="123" y="173"/>
                    <a:pt x="126" y="177"/>
                  </a:cubicBezTo>
                  <a:cubicBezTo>
                    <a:pt x="126" y="178"/>
                    <a:pt x="127" y="178"/>
                    <a:pt x="128" y="179"/>
                  </a:cubicBezTo>
                  <a:cubicBezTo>
                    <a:pt x="129" y="178"/>
                    <a:pt x="131" y="176"/>
                    <a:pt x="132" y="175"/>
                  </a:cubicBezTo>
                  <a:cubicBezTo>
                    <a:pt x="132" y="175"/>
                    <a:pt x="132" y="173"/>
                    <a:pt x="132" y="173"/>
                  </a:cubicBezTo>
                  <a:cubicBezTo>
                    <a:pt x="133" y="171"/>
                    <a:pt x="136" y="173"/>
                    <a:pt x="138" y="171"/>
                  </a:cubicBezTo>
                  <a:cubicBezTo>
                    <a:pt x="140" y="169"/>
                    <a:pt x="145" y="167"/>
                    <a:pt x="141" y="170"/>
                  </a:cubicBezTo>
                  <a:cubicBezTo>
                    <a:pt x="141" y="170"/>
                    <a:pt x="141" y="171"/>
                    <a:pt x="141" y="171"/>
                  </a:cubicBezTo>
                  <a:cubicBezTo>
                    <a:pt x="143" y="171"/>
                    <a:pt x="144" y="171"/>
                    <a:pt x="146" y="170"/>
                  </a:cubicBezTo>
                  <a:cubicBezTo>
                    <a:pt x="145" y="170"/>
                    <a:pt x="145" y="170"/>
                    <a:pt x="145" y="169"/>
                  </a:cubicBezTo>
                  <a:cubicBezTo>
                    <a:pt x="145" y="170"/>
                    <a:pt x="155" y="173"/>
                    <a:pt x="156" y="173"/>
                  </a:cubicBezTo>
                  <a:cubicBezTo>
                    <a:pt x="157" y="174"/>
                    <a:pt x="158" y="174"/>
                    <a:pt x="159" y="174"/>
                  </a:cubicBezTo>
                  <a:cubicBezTo>
                    <a:pt x="163" y="172"/>
                    <a:pt x="163" y="174"/>
                    <a:pt x="166" y="175"/>
                  </a:cubicBezTo>
                  <a:cubicBezTo>
                    <a:pt x="166" y="173"/>
                    <a:pt x="166" y="172"/>
                    <a:pt x="168" y="172"/>
                  </a:cubicBezTo>
                  <a:cubicBezTo>
                    <a:pt x="169" y="172"/>
                    <a:pt x="168" y="175"/>
                    <a:pt x="166" y="175"/>
                  </a:cubicBezTo>
                  <a:cubicBezTo>
                    <a:pt x="173" y="177"/>
                    <a:pt x="173" y="186"/>
                    <a:pt x="181" y="186"/>
                  </a:cubicBezTo>
                  <a:cubicBezTo>
                    <a:pt x="183" y="187"/>
                    <a:pt x="187" y="187"/>
                    <a:pt x="190" y="189"/>
                  </a:cubicBezTo>
                  <a:cubicBezTo>
                    <a:pt x="191" y="190"/>
                    <a:pt x="198" y="205"/>
                    <a:pt x="198" y="205"/>
                  </a:cubicBezTo>
                  <a:cubicBezTo>
                    <a:pt x="203" y="205"/>
                    <a:pt x="205" y="204"/>
                    <a:pt x="208" y="208"/>
                  </a:cubicBezTo>
                  <a:cubicBezTo>
                    <a:pt x="211" y="211"/>
                    <a:pt x="218" y="210"/>
                    <a:pt x="221" y="211"/>
                  </a:cubicBezTo>
                  <a:cubicBezTo>
                    <a:pt x="223" y="212"/>
                    <a:pt x="230" y="217"/>
                    <a:pt x="232" y="219"/>
                  </a:cubicBezTo>
                  <a:cubicBezTo>
                    <a:pt x="232" y="219"/>
                    <a:pt x="232" y="219"/>
                    <a:pt x="232" y="219"/>
                  </a:cubicBezTo>
                  <a:cubicBezTo>
                    <a:pt x="232" y="219"/>
                    <a:pt x="232" y="219"/>
                    <a:pt x="232" y="219"/>
                  </a:cubicBezTo>
                  <a:cubicBezTo>
                    <a:pt x="232" y="219"/>
                    <a:pt x="232" y="219"/>
                    <a:pt x="232" y="219"/>
                  </a:cubicBezTo>
                  <a:cubicBezTo>
                    <a:pt x="234" y="225"/>
                    <a:pt x="231" y="230"/>
                    <a:pt x="227" y="23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2" name="Freeform 177"/>
            <p:cNvSpPr/>
            <p:nvPr/>
          </p:nvSpPr>
          <p:spPr bwMode="auto">
            <a:xfrm>
              <a:off x="2941638" y="4779963"/>
              <a:ext cx="6350" cy="4763"/>
            </a:xfrm>
            <a:custGeom>
              <a:avLst/>
              <a:gdLst>
                <a:gd name="T0" fmla="*/ 0 w 7"/>
                <a:gd name="T1" fmla="*/ 1 h 7"/>
                <a:gd name="T2" fmla="*/ 1 w 7"/>
                <a:gd name="T3" fmla="*/ 7 h 7"/>
                <a:gd name="T4" fmla="*/ 7 w 7"/>
                <a:gd name="T5" fmla="*/ 4 h 7"/>
                <a:gd name="T6" fmla="*/ 7 w 7"/>
                <a:gd name="T7" fmla="*/ 4 h 7"/>
                <a:gd name="T8" fmla="*/ 7 w 7"/>
                <a:gd name="T9" fmla="*/ 3 h 7"/>
                <a:gd name="T10" fmla="*/ 7 w 7"/>
                <a:gd name="T11" fmla="*/ 3 h 7"/>
                <a:gd name="T12" fmla="*/ 0 w 7"/>
                <a:gd name="T13" fmla="*/ 1 h 7"/>
              </a:gdLst>
              <a:ahLst/>
              <a:cxnLst>
                <a:cxn ang="0">
                  <a:pos x="T0" y="T1"/>
                </a:cxn>
                <a:cxn ang="0">
                  <a:pos x="T2" y="T3"/>
                </a:cxn>
                <a:cxn ang="0">
                  <a:pos x="T4" y="T5"/>
                </a:cxn>
                <a:cxn ang="0">
                  <a:pos x="T6" y="T7"/>
                </a:cxn>
                <a:cxn ang="0">
                  <a:pos x="T8" y="T9"/>
                </a:cxn>
                <a:cxn ang="0">
                  <a:pos x="T10" y="T11"/>
                </a:cxn>
                <a:cxn ang="0">
                  <a:pos x="T12" y="T13"/>
                </a:cxn>
              </a:cxnLst>
              <a:rect l="0" t="0" r="r" b="b"/>
              <a:pathLst>
                <a:path w="7" h="7">
                  <a:moveTo>
                    <a:pt x="0" y="1"/>
                  </a:moveTo>
                  <a:cubicBezTo>
                    <a:pt x="0" y="1"/>
                    <a:pt x="2" y="7"/>
                    <a:pt x="1" y="7"/>
                  </a:cubicBezTo>
                  <a:cubicBezTo>
                    <a:pt x="5" y="6"/>
                    <a:pt x="3" y="4"/>
                    <a:pt x="7" y="4"/>
                  </a:cubicBezTo>
                  <a:cubicBezTo>
                    <a:pt x="7" y="4"/>
                    <a:pt x="7" y="4"/>
                    <a:pt x="7" y="4"/>
                  </a:cubicBezTo>
                  <a:cubicBezTo>
                    <a:pt x="7" y="4"/>
                    <a:pt x="7" y="4"/>
                    <a:pt x="7" y="3"/>
                  </a:cubicBezTo>
                  <a:cubicBezTo>
                    <a:pt x="7" y="3"/>
                    <a:pt x="7" y="3"/>
                    <a:pt x="7" y="3"/>
                  </a:cubicBezTo>
                  <a:cubicBezTo>
                    <a:pt x="6" y="1"/>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3" name="Freeform 178"/>
            <p:cNvSpPr/>
            <p:nvPr/>
          </p:nvSpPr>
          <p:spPr bwMode="auto">
            <a:xfrm>
              <a:off x="2932113" y="4775200"/>
              <a:ext cx="9525" cy="4763"/>
            </a:xfrm>
            <a:custGeom>
              <a:avLst/>
              <a:gdLst>
                <a:gd name="T0" fmla="*/ 0 w 13"/>
                <a:gd name="T1" fmla="*/ 4 h 6"/>
                <a:gd name="T2" fmla="*/ 12 w 13"/>
                <a:gd name="T3" fmla="*/ 6 h 6"/>
                <a:gd name="T4" fmla="*/ 8 w 13"/>
                <a:gd name="T5" fmla="*/ 0 h 6"/>
                <a:gd name="T6" fmla="*/ 0 w 13"/>
                <a:gd name="T7" fmla="*/ 4 h 6"/>
              </a:gdLst>
              <a:ahLst/>
              <a:cxnLst>
                <a:cxn ang="0">
                  <a:pos x="T0" y="T1"/>
                </a:cxn>
                <a:cxn ang="0">
                  <a:pos x="T2" y="T3"/>
                </a:cxn>
                <a:cxn ang="0">
                  <a:pos x="T4" y="T5"/>
                </a:cxn>
                <a:cxn ang="0">
                  <a:pos x="T6" y="T7"/>
                </a:cxn>
              </a:cxnLst>
              <a:rect l="0" t="0" r="r" b="b"/>
              <a:pathLst>
                <a:path w="13" h="6">
                  <a:moveTo>
                    <a:pt x="0" y="4"/>
                  </a:moveTo>
                  <a:cubicBezTo>
                    <a:pt x="4" y="5"/>
                    <a:pt x="9" y="1"/>
                    <a:pt x="12" y="6"/>
                  </a:cubicBezTo>
                  <a:cubicBezTo>
                    <a:pt x="13" y="3"/>
                    <a:pt x="11" y="0"/>
                    <a:pt x="8" y="0"/>
                  </a:cubicBezTo>
                  <a:cubicBezTo>
                    <a:pt x="5" y="1"/>
                    <a:pt x="2" y="3"/>
                    <a:pt x="0"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4" name="Freeform 179"/>
            <p:cNvSpPr/>
            <p:nvPr/>
          </p:nvSpPr>
          <p:spPr bwMode="auto">
            <a:xfrm>
              <a:off x="2962275" y="4968875"/>
              <a:ext cx="0" cy="0"/>
            </a:xfrm>
            <a:custGeom>
              <a:avLst/>
              <a:gdLst>
                <a:gd name="T0" fmla="*/ 1 h 1"/>
                <a:gd name="T1" fmla="*/ 1 h 1"/>
                <a:gd name="T2" fmla="*/ 1 h 1"/>
              </a:gdLst>
              <a:ahLst/>
              <a:cxnLst>
                <a:cxn ang="0">
                  <a:pos x="0" y="T0"/>
                </a:cxn>
                <a:cxn ang="0">
                  <a:pos x="0" y="T1"/>
                </a:cxn>
                <a:cxn ang="0">
                  <a:pos x="0" y="T2"/>
                </a:cxn>
              </a:cxnLst>
              <a:rect l="0" t="0" r="r" b="b"/>
              <a:pathLst>
                <a:path h="1">
                  <a:moveTo>
                    <a:pt x="0" y="1"/>
                  </a:moveTo>
                  <a:cubicBezTo>
                    <a:pt x="0" y="0"/>
                    <a:pt x="0" y="0"/>
                    <a:pt x="0" y="1"/>
                  </a:cubicBezTo>
                  <a:cubicBezTo>
                    <a:pt x="0" y="1"/>
                    <a:pt x="0" y="1"/>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5" name="Freeform 180"/>
            <p:cNvSpPr/>
            <p:nvPr/>
          </p:nvSpPr>
          <p:spPr bwMode="auto">
            <a:xfrm>
              <a:off x="2882900" y="4819650"/>
              <a:ext cx="1588" cy="3175"/>
            </a:xfrm>
            <a:custGeom>
              <a:avLst/>
              <a:gdLst>
                <a:gd name="T0" fmla="*/ 0 w 2"/>
                <a:gd name="T1" fmla="*/ 0 h 3"/>
                <a:gd name="T2" fmla="*/ 0 w 2"/>
                <a:gd name="T3" fmla="*/ 0 h 3"/>
              </a:gdLst>
              <a:ahLst/>
              <a:cxnLst>
                <a:cxn ang="0">
                  <a:pos x="T0" y="T1"/>
                </a:cxn>
                <a:cxn ang="0">
                  <a:pos x="T2" y="T3"/>
                </a:cxn>
              </a:cxnLst>
              <a:rect l="0" t="0" r="r" b="b"/>
              <a:pathLst>
                <a:path w="2" h="3">
                  <a:moveTo>
                    <a:pt x="0" y="0"/>
                  </a:moveTo>
                  <a:cubicBezTo>
                    <a:pt x="1" y="1"/>
                    <a:pt x="2" y="3"/>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6" name="Freeform 181"/>
            <p:cNvSpPr/>
            <p:nvPr/>
          </p:nvSpPr>
          <p:spPr bwMode="auto">
            <a:xfrm>
              <a:off x="3019425" y="4883150"/>
              <a:ext cx="0" cy="1588"/>
            </a:xfrm>
            <a:custGeom>
              <a:avLst/>
              <a:gdLst>
                <a:gd name="T0" fmla="*/ 1 w 1"/>
                <a:gd name="T1" fmla="*/ 1 h 1"/>
                <a:gd name="T2" fmla="*/ 1 w 1"/>
                <a:gd name="T3" fmla="*/ 1 h 1"/>
              </a:gdLst>
              <a:ahLst/>
              <a:cxnLst>
                <a:cxn ang="0">
                  <a:pos x="T0" y="T1"/>
                </a:cxn>
                <a:cxn ang="0">
                  <a:pos x="T2" y="T3"/>
                </a:cxn>
              </a:cxnLst>
              <a:rect l="0" t="0" r="r" b="b"/>
              <a:pathLst>
                <a:path w="1" h="1">
                  <a:moveTo>
                    <a:pt x="1" y="1"/>
                  </a:moveTo>
                  <a:cubicBezTo>
                    <a:pt x="0" y="0"/>
                    <a:pt x="1"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7" name="Freeform 182"/>
            <p:cNvSpPr/>
            <p:nvPr/>
          </p:nvSpPr>
          <p:spPr bwMode="auto">
            <a:xfrm>
              <a:off x="2946400" y="4781550"/>
              <a:ext cx="1588" cy="1588"/>
            </a:xfrm>
            <a:custGeom>
              <a:avLst/>
              <a:gdLst>
                <a:gd name="T0" fmla="*/ 1 w 1"/>
                <a:gd name="T1" fmla="*/ 1 h 1"/>
                <a:gd name="T2" fmla="*/ 1 w 1"/>
                <a:gd name="T3" fmla="*/ 0 h 1"/>
                <a:gd name="T4" fmla="*/ 1 w 1"/>
                <a:gd name="T5" fmla="*/ 1 h 1"/>
              </a:gdLst>
              <a:ahLst/>
              <a:cxnLst>
                <a:cxn ang="0">
                  <a:pos x="T0" y="T1"/>
                </a:cxn>
                <a:cxn ang="0">
                  <a:pos x="T2" y="T3"/>
                </a:cxn>
                <a:cxn ang="0">
                  <a:pos x="T4" y="T5"/>
                </a:cxn>
              </a:cxnLst>
              <a:rect l="0" t="0" r="r" b="b"/>
              <a:pathLst>
                <a:path w="1" h="1">
                  <a:moveTo>
                    <a:pt x="1" y="1"/>
                  </a:moveTo>
                  <a:cubicBezTo>
                    <a:pt x="1" y="1"/>
                    <a:pt x="1" y="1"/>
                    <a:pt x="1" y="0"/>
                  </a:cubicBezTo>
                  <a:cubicBezTo>
                    <a:pt x="1" y="0"/>
                    <a:pt x="0" y="1"/>
                    <a:pt x="1"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8" name="Freeform 183"/>
            <p:cNvSpPr/>
            <p:nvPr/>
          </p:nvSpPr>
          <p:spPr bwMode="auto">
            <a:xfrm>
              <a:off x="3373438" y="4960938"/>
              <a:ext cx="20638" cy="14288"/>
            </a:xfrm>
            <a:custGeom>
              <a:avLst/>
              <a:gdLst>
                <a:gd name="T0" fmla="*/ 21 w 28"/>
                <a:gd name="T1" fmla="*/ 3 h 18"/>
                <a:gd name="T2" fmla="*/ 8 w 28"/>
                <a:gd name="T3" fmla="*/ 12 h 18"/>
                <a:gd name="T4" fmla="*/ 8 w 28"/>
                <a:gd name="T5" fmla="*/ 18 h 18"/>
                <a:gd name="T6" fmla="*/ 18 w 28"/>
                <a:gd name="T7" fmla="*/ 11 h 18"/>
                <a:gd name="T8" fmla="*/ 19 w 28"/>
                <a:gd name="T9" fmla="*/ 11 h 18"/>
                <a:gd name="T10" fmla="*/ 28 w 28"/>
                <a:gd name="T11" fmla="*/ 2 h 18"/>
                <a:gd name="T12" fmla="*/ 21 w 28"/>
                <a:gd name="T13" fmla="*/ 3 h 18"/>
              </a:gdLst>
              <a:ahLst/>
              <a:cxnLst>
                <a:cxn ang="0">
                  <a:pos x="T0" y="T1"/>
                </a:cxn>
                <a:cxn ang="0">
                  <a:pos x="T2" y="T3"/>
                </a:cxn>
                <a:cxn ang="0">
                  <a:pos x="T4" y="T5"/>
                </a:cxn>
                <a:cxn ang="0">
                  <a:pos x="T6" y="T7"/>
                </a:cxn>
                <a:cxn ang="0">
                  <a:pos x="T8" y="T9"/>
                </a:cxn>
                <a:cxn ang="0">
                  <a:pos x="T10" y="T11"/>
                </a:cxn>
                <a:cxn ang="0">
                  <a:pos x="T12" y="T13"/>
                </a:cxn>
              </a:cxnLst>
              <a:rect l="0" t="0" r="r" b="b"/>
              <a:pathLst>
                <a:path w="28" h="18">
                  <a:moveTo>
                    <a:pt x="21" y="3"/>
                  </a:moveTo>
                  <a:cubicBezTo>
                    <a:pt x="18" y="6"/>
                    <a:pt x="10" y="9"/>
                    <a:pt x="8" y="12"/>
                  </a:cubicBezTo>
                  <a:cubicBezTo>
                    <a:pt x="5" y="14"/>
                    <a:pt x="0" y="18"/>
                    <a:pt x="8" y="18"/>
                  </a:cubicBezTo>
                  <a:cubicBezTo>
                    <a:pt x="12" y="18"/>
                    <a:pt x="15" y="13"/>
                    <a:pt x="18" y="11"/>
                  </a:cubicBezTo>
                  <a:cubicBezTo>
                    <a:pt x="26" y="1"/>
                    <a:pt x="18" y="11"/>
                    <a:pt x="19" y="11"/>
                  </a:cubicBezTo>
                  <a:cubicBezTo>
                    <a:pt x="22" y="8"/>
                    <a:pt x="26" y="7"/>
                    <a:pt x="28" y="2"/>
                  </a:cubicBezTo>
                  <a:cubicBezTo>
                    <a:pt x="26" y="0"/>
                    <a:pt x="22" y="1"/>
                    <a:pt x="21"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59" name="Freeform 184"/>
            <p:cNvSpPr/>
            <p:nvPr/>
          </p:nvSpPr>
          <p:spPr bwMode="auto">
            <a:xfrm>
              <a:off x="3400425" y="4951413"/>
              <a:ext cx="0" cy="1588"/>
            </a:xfrm>
            <a:custGeom>
              <a:avLst/>
              <a:gdLst>
                <a:gd name="T0" fmla="*/ 0 h 1"/>
                <a:gd name="T1" fmla="*/ 0 h 1"/>
              </a:gdLst>
              <a:ahLst/>
              <a:cxnLst>
                <a:cxn ang="0">
                  <a:pos x="0" y="T0"/>
                </a:cxn>
                <a:cxn ang="0">
                  <a:pos x="0" y="T1"/>
                </a:cxn>
              </a:cxnLst>
              <a:rect l="0" t="0" r="r" b="b"/>
              <a:pathLst>
                <a:path h="1">
                  <a:moveTo>
                    <a:pt x="0" y="0"/>
                  </a:moveTo>
                  <a:cubicBezTo>
                    <a:pt x="0" y="0"/>
                    <a:pt x="0" y="1"/>
                    <a:pt x="0"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0" name="Freeform 185"/>
            <p:cNvSpPr/>
            <p:nvPr/>
          </p:nvSpPr>
          <p:spPr bwMode="auto">
            <a:xfrm>
              <a:off x="3400425" y="4949825"/>
              <a:ext cx="0" cy="3175"/>
            </a:xfrm>
            <a:custGeom>
              <a:avLst/>
              <a:gdLst>
                <a:gd name="T0" fmla="*/ 0 w 1"/>
                <a:gd name="T1" fmla="*/ 3 h 3"/>
                <a:gd name="T2" fmla="*/ 1 w 1"/>
                <a:gd name="T3" fmla="*/ 2 h 3"/>
                <a:gd name="T4" fmla="*/ 0 w 1"/>
                <a:gd name="T5" fmla="*/ 3 h 3"/>
              </a:gdLst>
              <a:ahLst/>
              <a:cxnLst>
                <a:cxn ang="0">
                  <a:pos x="T0" y="T1"/>
                </a:cxn>
                <a:cxn ang="0">
                  <a:pos x="T2" y="T3"/>
                </a:cxn>
                <a:cxn ang="0">
                  <a:pos x="T4" y="T5"/>
                </a:cxn>
              </a:cxnLst>
              <a:rect l="0" t="0" r="r" b="b"/>
              <a:pathLst>
                <a:path w="1" h="3">
                  <a:moveTo>
                    <a:pt x="0" y="3"/>
                  </a:moveTo>
                  <a:cubicBezTo>
                    <a:pt x="0" y="2"/>
                    <a:pt x="1" y="2"/>
                    <a:pt x="1" y="2"/>
                  </a:cubicBezTo>
                  <a:cubicBezTo>
                    <a:pt x="0" y="0"/>
                    <a:pt x="0" y="1"/>
                    <a:pt x="0"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1" name="Freeform 186"/>
            <p:cNvSpPr/>
            <p:nvPr/>
          </p:nvSpPr>
          <p:spPr bwMode="auto">
            <a:xfrm>
              <a:off x="3394075" y="4946650"/>
              <a:ext cx="12700" cy="19050"/>
            </a:xfrm>
            <a:custGeom>
              <a:avLst/>
              <a:gdLst>
                <a:gd name="T0" fmla="*/ 11 w 15"/>
                <a:gd name="T1" fmla="*/ 11 h 25"/>
                <a:gd name="T2" fmla="*/ 9 w 15"/>
                <a:gd name="T3" fmla="*/ 12 h 25"/>
                <a:gd name="T4" fmla="*/ 7 w 15"/>
                <a:gd name="T5" fmla="*/ 8 h 25"/>
                <a:gd name="T6" fmla="*/ 7 w 15"/>
                <a:gd name="T7" fmla="*/ 8 h 25"/>
                <a:gd name="T8" fmla="*/ 3 w 15"/>
                <a:gd name="T9" fmla="*/ 0 h 25"/>
                <a:gd name="T10" fmla="*/ 3 w 15"/>
                <a:gd name="T11" fmla="*/ 4 h 25"/>
                <a:gd name="T12" fmla="*/ 1 w 15"/>
                <a:gd name="T13" fmla="*/ 16 h 25"/>
                <a:gd name="T14" fmla="*/ 2 w 15"/>
                <a:gd name="T15" fmla="*/ 20 h 25"/>
                <a:gd name="T16" fmla="*/ 0 w 15"/>
                <a:gd name="T17" fmla="*/ 23 h 25"/>
                <a:gd name="T18" fmla="*/ 9 w 15"/>
                <a:gd name="T19" fmla="*/ 16 h 25"/>
                <a:gd name="T20" fmla="*/ 13 w 15"/>
                <a:gd name="T21" fmla="*/ 11 h 25"/>
                <a:gd name="T22" fmla="*/ 11 w 15"/>
                <a:gd name="T23"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5">
                  <a:moveTo>
                    <a:pt x="11" y="11"/>
                  </a:moveTo>
                  <a:cubicBezTo>
                    <a:pt x="9" y="11"/>
                    <a:pt x="8" y="11"/>
                    <a:pt x="9" y="12"/>
                  </a:cubicBezTo>
                  <a:cubicBezTo>
                    <a:pt x="10" y="16"/>
                    <a:pt x="8" y="10"/>
                    <a:pt x="7" y="8"/>
                  </a:cubicBezTo>
                  <a:cubicBezTo>
                    <a:pt x="7" y="8"/>
                    <a:pt x="7" y="8"/>
                    <a:pt x="7" y="8"/>
                  </a:cubicBezTo>
                  <a:cubicBezTo>
                    <a:pt x="6" y="5"/>
                    <a:pt x="7" y="2"/>
                    <a:pt x="3" y="0"/>
                  </a:cubicBezTo>
                  <a:cubicBezTo>
                    <a:pt x="3" y="0"/>
                    <a:pt x="4" y="4"/>
                    <a:pt x="3" y="4"/>
                  </a:cubicBezTo>
                  <a:cubicBezTo>
                    <a:pt x="8" y="9"/>
                    <a:pt x="3" y="13"/>
                    <a:pt x="1" y="16"/>
                  </a:cubicBezTo>
                  <a:cubicBezTo>
                    <a:pt x="1" y="17"/>
                    <a:pt x="2" y="19"/>
                    <a:pt x="2" y="20"/>
                  </a:cubicBezTo>
                  <a:cubicBezTo>
                    <a:pt x="1" y="21"/>
                    <a:pt x="1" y="22"/>
                    <a:pt x="0" y="23"/>
                  </a:cubicBezTo>
                  <a:cubicBezTo>
                    <a:pt x="3" y="25"/>
                    <a:pt x="8" y="19"/>
                    <a:pt x="9" y="16"/>
                  </a:cubicBezTo>
                  <a:cubicBezTo>
                    <a:pt x="9" y="16"/>
                    <a:pt x="15" y="13"/>
                    <a:pt x="13" y="11"/>
                  </a:cubicBezTo>
                  <a:cubicBezTo>
                    <a:pt x="12" y="11"/>
                    <a:pt x="12" y="11"/>
                    <a:pt x="11" y="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2" name="Freeform 187"/>
            <p:cNvSpPr/>
            <p:nvPr/>
          </p:nvSpPr>
          <p:spPr bwMode="auto">
            <a:xfrm>
              <a:off x="3375025" y="4975225"/>
              <a:ext cx="3175" cy="0"/>
            </a:xfrm>
            <a:custGeom>
              <a:avLst/>
              <a:gdLst>
                <a:gd name="T0" fmla="*/ 2 w 3"/>
                <a:gd name="T1" fmla="*/ 0 h 1"/>
                <a:gd name="T2" fmla="*/ 0 w 3"/>
                <a:gd name="T3" fmla="*/ 1 h 1"/>
                <a:gd name="T4" fmla="*/ 2 w 3"/>
                <a:gd name="T5" fmla="*/ 0 h 1"/>
              </a:gdLst>
              <a:ahLst/>
              <a:cxnLst>
                <a:cxn ang="0">
                  <a:pos x="T0" y="T1"/>
                </a:cxn>
                <a:cxn ang="0">
                  <a:pos x="T2" y="T3"/>
                </a:cxn>
                <a:cxn ang="0">
                  <a:pos x="T4" y="T5"/>
                </a:cxn>
              </a:cxnLst>
              <a:rect l="0" t="0" r="r" b="b"/>
              <a:pathLst>
                <a:path w="3" h="1">
                  <a:moveTo>
                    <a:pt x="2" y="0"/>
                  </a:moveTo>
                  <a:cubicBezTo>
                    <a:pt x="1" y="0"/>
                    <a:pt x="0" y="1"/>
                    <a:pt x="0" y="1"/>
                  </a:cubicBezTo>
                  <a:cubicBezTo>
                    <a:pt x="2" y="1"/>
                    <a:pt x="3" y="0"/>
                    <a:pt x="2"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3" name="Freeform 188"/>
            <p:cNvSpPr/>
            <p:nvPr/>
          </p:nvSpPr>
          <p:spPr bwMode="auto">
            <a:xfrm>
              <a:off x="3294063" y="4894263"/>
              <a:ext cx="76200" cy="65088"/>
            </a:xfrm>
            <a:custGeom>
              <a:avLst/>
              <a:gdLst>
                <a:gd name="T0" fmla="*/ 97 w 99"/>
                <a:gd name="T1" fmla="*/ 40 h 85"/>
                <a:gd name="T2" fmla="*/ 97 w 99"/>
                <a:gd name="T3" fmla="*/ 40 h 85"/>
                <a:gd name="T4" fmla="*/ 96 w 99"/>
                <a:gd name="T5" fmla="*/ 41 h 85"/>
                <a:gd name="T6" fmla="*/ 93 w 99"/>
                <a:gd name="T7" fmla="*/ 36 h 85"/>
                <a:gd name="T8" fmla="*/ 92 w 99"/>
                <a:gd name="T9" fmla="*/ 33 h 85"/>
                <a:gd name="T10" fmla="*/ 91 w 99"/>
                <a:gd name="T11" fmla="*/ 33 h 85"/>
                <a:gd name="T12" fmla="*/ 90 w 99"/>
                <a:gd name="T13" fmla="*/ 27 h 85"/>
                <a:gd name="T14" fmla="*/ 81 w 99"/>
                <a:gd name="T15" fmla="*/ 11 h 85"/>
                <a:gd name="T16" fmla="*/ 78 w 99"/>
                <a:gd name="T17" fmla="*/ 1 h 85"/>
                <a:gd name="T18" fmla="*/ 74 w 99"/>
                <a:gd name="T19" fmla="*/ 16 h 85"/>
                <a:gd name="T20" fmla="*/ 69 w 99"/>
                <a:gd name="T21" fmla="*/ 19 h 85"/>
                <a:gd name="T22" fmla="*/ 62 w 99"/>
                <a:gd name="T23" fmla="*/ 14 h 85"/>
                <a:gd name="T24" fmla="*/ 61 w 99"/>
                <a:gd name="T25" fmla="*/ 10 h 85"/>
                <a:gd name="T26" fmla="*/ 63 w 99"/>
                <a:gd name="T27" fmla="*/ 9 h 85"/>
                <a:gd name="T28" fmla="*/ 64 w 99"/>
                <a:gd name="T29" fmla="*/ 11 h 85"/>
                <a:gd name="T30" fmla="*/ 63 w 99"/>
                <a:gd name="T31" fmla="*/ 9 h 85"/>
                <a:gd name="T32" fmla="*/ 63 w 99"/>
                <a:gd name="T33" fmla="*/ 5 h 85"/>
                <a:gd name="T34" fmla="*/ 54 w 99"/>
                <a:gd name="T35" fmla="*/ 2 h 85"/>
                <a:gd name="T36" fmla="*/ 52 w 99"/>
                <a:gd name="T37" fmla="*/ 2 h 85"/>
                <a:gd name="T38" fmla="*/ 53 w 99"/>
                <a:gd name="T39" fmla="*/ 4 h 85"/>
                <a:gd name="T40" fmla="*/ 46 w 99"/>
                <a:gd name="T41" fmla="*/ 12 h 85"/>
                <a:gd name="T42" fmla="*/ 42 w 99"/>
                <a:gd name="T43" fmla="*/ 12 h 85"/>
                <a:gd name="T44" fmla="*/ 34 w 99"/>
                <a:gd name="T45" fmla="*/ 13 h 85"/>
                <a:gd name="T46" fmla="*/ 29 w 99"/>
                <a:gd name="T47" fmla="*/ 19 h 85"/>
                <a:gd name="T48" fmla="*/ 29 w 99"/>
                <a:gd name="T49" fmla="*/ 17 h 85"/>
                <a:gd name="T50" fmla="*/ 23 w 99"/>
                <a:gd name="T51" fmla="*/ 25 h 85"/>
                <a:gd name="T52" fmla="*/ 11 w 99"/>
                <a:gd name="T53" fmla="*/ 29 h 85"/>
                <a:gd name="T54" fmla="*/ 2 w 99"/>
                <a:gd name="T55" fmla="*/ 43 h 85"/>
                <a:gd name="T56" fmla="*/ 0 w 99"/>
                <a:gd name="T57" fmla="*/ 42 h 85"/>
                <a:gd name="T58" fmla="*/ 2 w 99"/>
                <a:gd name="T59" fmla="*/ 64 h 85"/>
                <a:gd name="T60" fmla="*/ 12 w 99"/>
                <a:gd name="T61" fmla="*/ 68 h 85"/>
                <a:gd name="T62" fmla="*/ 24 w 99"/>
                <a:gd name="T63" fmla="*/ 63 h 85"/>
                <a:gd name="T64" fmla="*/ 40 w 99"/>
                <a:gd name="T65" fmla="*/ 59 h 85"/>
                <a:gd name="T66" fmla="*/ 44 w 99"/>
                <a:gd name="T67" fmla="*/ 62 h 85"/>
                <a:gd name="T68" fmla="*/ 46 w 99"/>
                <a:gd name="T69" fmla="*/ 67 h 85"/>
                <a:gd name="T70" fmla="*/ 54 w 99"/>
                <a:gd name="T71" fmla="*/ 65 h 85"/>
                <a:gd name="T72" fmla="*/ 49 w 99"/>
                <a:gd name="T73" fmla="*/ 71 h 85"/>
                <a:gd name="T74" fmla="*/ 53 w 99"/>
                <a:gd name="T75" fmla="*/ 70 h 85"/>
                <a:gd name="T76" fmla="*/ 52 w 99"/>
                <a:gd name="T77" fmla="*/ 73 h 85"/>
                <a:gd name="T78" fmla="*/ 55 w 99"/>
                <a:gd name="T79" fmla="*/ 76 h 85"/>
                <a:gd name="T80" fmla="*/ 57 w 99"/>
                <a:gd name="T81" fmla="*/ 81 h 85"/>
                <a:gd name="T82" fmla="*/ 65 w 99"/>
                <a:gd name="T83" fmla="*/ 82 h 85"/>
                <a:gd name="T84" fmla="*/ 72 w 99"/>
                <a:gd name="T85" fmla="*/ 82 h 85"/>
                <a:gd name="T86" fmla="*/ 80 w 99"/>
                <a:gd name="T87" fmla="*/ 79 h 85"/>
                <a:gd name="T88" fmla="*/ 91 w 99"/>
                <a:gd name="T89" fmla="*/ 62 h 85"/>
                <a:gd name="T90" fmla="*/ 98 w 99"/>
                <a:gd name="T91" fmla="*/ 40 h 85"/>
                <a:gd name="T92" fmla="*/ 97 w 99"/>
                <a:gd name="T93" fmla="*/ 4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9" h="85">
                  <a:moveTo>
                    <a:pt x="97" y="40"/>
                  </a:moveTo>
                  <a:cubicBezTo>
                    <a:pt x="97" y="40"/>
                    <a:pt x="97" y="40"/>
                    <a:pt x="97" y="40"/>
                  </a:cubicBezTo>
                  <a:cubicBezTo>
                    <a:pt x="97" y="40"/>
                    <a:pt x="97" y="41"/>
                    <a:pt x="96" y="41"/>
                  </a:cubicBezTo>
                  <a:cubicBezTo>
                    <a:pt x="95" y="40"/>
                    <a:pt x="94" y="38"/>
                    <a:pt x="93" y="36"/>
                  </a:cubicBezTo>
                  <a:cubicBezTo>
                    <a:pt x="92" y="35"/>
                    <a:pt x="93" y="34"/>
                    <a:pt x="92" y="33"/>
                  </a:cubicBezTo>
                  <a:cubicBezTo>
                    <a:pt x="91" y="32"/>
                    <a:pt x="91" y="33"/>
                    <a:pt x="91" y="33"/>
                  </a:cubicBezTo>
                  <a:cubicBezTo>
                    <a:pt x="90" y="32"/>
                    <a:pt x="91" y="28"/>
                    <a:pt x="90" y="27"/>
                  </a:cubicBezTo>
                  <a:cubicBezTo>
                    <a:pt x="84" y="30"/>
                    <a:pt x="85" y="11"/>
                    <a:pt x="81" y="11"/>
                  </a:cubicBezTo>
                  <a:cubicBezTo>
                    <a:pt x="79" y="11"/>
                    <a:pt x="81" y="0"/>
                    <a:pt x="78" y="1"/>
                  </a:cubicBezTo>
                  <a:cubicBezTo>
                    <a:pt x="75" y="1"/>
                    <a:pt x="75" y="14"/>
                    <a:pt x="74" y="16"/>
                  </a:cubicBezTo>
                  <a:cubicBezTo>
                    <a:pt x="73" y="17"/>
                    <a:pt x="71" y="22"/>
                    <a:pt x="69" y="19"/>
                  </a:cubicBezTo>
                  <a:cubicBezTo>
                    <a:pt x="68" y="19"/>
                    <a:pt x="63" y="15"/>
                    <a:pt x="62" y="14"/>
                  </a:cubicBezTo>
                  <a:cubicBezTo>
                    <a:pt x="61" y="12"/>
                    <a:pt x="61" y="12"/>
                    <a:pt x="61" y="10"/>
                  </a:cubicBezTo>
                  <a:cubicBezTo>
                    <a:pt x="62" y="10"/>
                    <a:pt x="62" y="10"/>
                    <a:pt x="63" y="9"/>
                  </a:cubicBezTo>
                  <a:cubicBezTo>
                    <a:pt x="63" y="10"/>
                    <a:pt x="63" y="12"/>
                    <a:pt x="64" y="11"/>
                  </a:cubicBezTo>
                  <a:cubicBezTo>
                    <a:pt x="64" y="10"/>
                    <a:pt x="64" y="9"/>
                    <a:pt x="63" y="9"/>
                  </a:cubicBezTo>
                  <a:cubicBezTo>
                    <a:pt x="65" y="6"/>
                    <a:pt x="63" y="5"/>
                    <a:pt x="63" y="5"/>
                  </a:cubicBezTo>
                  <a:cubicBezTo>
                    <a:pt x="60" y="4"/>
                    <a:pt x="57" y="4"/>
                    <a:pt x="54" y="2"/>
                  </a:cubicBezTo>
                  <a:cubicBezTo>
                    <a:pt x="53" y="2"/>
                    <a:pt x="53" y="2"/>
                    <a:pt x="52" y="2"/>
                  </a:cubicBezTo>
                  <a:cubicBezTo>
                    <a:pt x="53" y="3"/>
                    <a:pt x="53" y="3"/>
                    <a:pt x="53" y="4"/>
                  </a:cubicBezTo>
                  <a:cubicBezTo>
                    <a:pt x="51" y="7"/>
                    <a:pt x="45" y="6"/>
                    <a:pt x="46" y="12"/>
                  </a:cubicBezTo>
                  <a:cubicBezTo>
                    <a:pt x="45" y="12"/>
                    <a:pt x="42" y="12"/>
                    <a:pt x="42" y="12"/>
                  </a:cubicBezTo>
                  <a:cubicBezTo>
                    <a:pt x="43" y="11"/>
                    <a:pt x="37" y="9"/>
                    <a:pt x="34" y="13"/>
                  </a:cubicBezTo>
                  <a:cubicBezTo>
                    <a:pt x="33" y="14"/>
                    <a:pt x="29" y="19"/>
                    <a:pt x="29" y="19"/>
                  </a:cubicBezTo>
                  <a:cubicBezTo>
                    <a:pt x="29" y="19"/>
                    <a:pt x="30" y="17"/>
                    <a:pt x="29" y="17"/>
                  </a:cubicBezTo>
                  <a:cubicBezTo>
                    <a:pt x="25" y="18"/>
                    <a:pt x="26" y="25"/>
                    <a:pt x="23" y="25"/>
                  </a:cubicBezTo>
                  <a:cubicBezTo>
                    <a:pt x="21" y="25"/>
                    <a:pt x="12" y="28"/>
                    <a:pt x="11" y="29"/>
                  </a:cubicBezTo>
                  <a:cubicBezTo>
                    <a:pt x="3" y="32"/>
                    <a:pt x="3" y="35"/>
                    <a:pt x="2" y="43"/>
                  </a:cubicBezTo>
                  <a:cubicBezTo>
                    <a:pt x="2" y="42"/>
                    <a:pt x="0" y="41"/>
                    <a:pt x="0" y="42"/>
                  </a:cubicBezTo>
                  <a:cubicBezTo>
                    <a:pt x="0" y="49"/>
                    <a:pt x="5" y="57"/>
                    <a:pt x="2" y="64"/>
                  </a:cubicBezTo>
                  <a:cubicBezTo>
                    <a:pt x="1" y="72"/>
                    <a:pt x="7" y="75"/>
                    <a:pt x="12" y="68"/>
                  </a:cubicBezTo>
                  <a:cubicBezTo>
                    <a:pt x="12" y="67"/>
                    <a:pt x="21" y="66"/>
                    <a:pt x="24" y="63"/>
                  </a:cubicBezTo>
                  <a:cubicBezTo>
                    <a:pt x="28" y="61"/>
                    <a:pt x="35" y="59"/>
                    <a:pt x="40" y="59"/>
                  </a:cubicBezTo>
                  <a:cubicBezTo>
                    <a:pt x="41" y="61"/>
                    <a:pt x="42" y="61"/>
                    <a:pt x="44" y="62"/>
                  </a:cubicBezTo>
                  <a:cubicBezTo>
                    <a:pt x="44" y="62"/>
                    <a:pt x="45" y="66"/>
                    <a:pt x="46" y="67"/>
                  </a:cubicBezTo>
                  <a:cubicBezTo>
                    <a:pt x="44" y="73"/>
                    <a:pt x="51" y="68"/>
                    <a:pt x="54" y="65"/>
                  </a:cubicBezTo>
                  <a:cubicBezTo>
                    <a:pt x="53" y="66"/>
                    <a:pt x="50" y="72"/>
                    <a:pt x="49" y="71"/>
                  </a:cubicBezTo>
                  <a:cubicBezTo>
                    <a:pt x="51" y="73"/>
                    <a:pt x="52" y="70"/>
                    <a:pt x="53" y="70"/>
                  </a:cubicBezTo>
                  <a:cubicBezTo>
                    <a:pt x="55" y="70"/>
                    <a:pt x="52" y="72"/>
                    <a:pt x="52" y="73"/>
                  </a:cubicBezTo>
                  <a:cubicBezTo>
                    <a:pt x="53" y="74"/>
                    <a:pt x="58" y="73"/>
                    <a:pt x="55" y="76"/>
                  </a:cubicBezTo>
                  <a:cubicBezTo>
                    <a:pt x="54" y="78"/>
                    <a:pt x="55" y="80"/>
                    <a:pt x="57" y="81"/>
                  </a:cubicBezTo>
                  <a:cubicBezTo>
                    <a:pt x="58" y="82"/>
                    <a:pt x="63" y="84"/>
                    <a:pt x="65" y="82"/>
                  </a:cubicBezTo>
                  <a:cubicBezTo>
                    <a:pt x="68" y="80"/>
                    <a:pt x="69" y="85"/>
                    <a:pt x="72" y="82"/>
                  </a:cubicBezTo>
                  <a:cubicBezTo>
                    <a:pt x="72" y="81"/>
                    <a:pt x="79" y="79"/>
                    <a:pt x="80" y="79"/>
                  </a:cubicBezTo>
                  <a:cubicBezTo>
                    <a:pt x="84" y="74"/>
                    <a:pt x="86" y="66"/>
                    <a:pt x="91" y="62"/>
                  </a:cubicBezTo>
                  <a:cubicBezTo>
                    <a:pt x="93" y="58"/>
                    <a:pt x="99" y="43"/>
                    <a:pt x="98" y="40"/>
                  </a:cubicBezTo>
                  <a:cubicBezTo>
                    <a:pt x="98" y="40"/>
                    <a:pt x="98" y="40"/>
                    <a:pt x="97" y="4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4" name="Freeform 189"/>
            <p:cNvSpPr/>
            <p:nvPr/>
          </p:nvSpPr>
          <p:spPr bwMode="auto">
            <a:xfrm>
              <a:off x="3405188" y="4970463"/>
              <a:ext cx="1588" cy="3175"/>
            </a:xfrm>
            <a:custGeom>
              <a:avLst/>
              <a:gdLst>
                <a:gd name="T0" fmla="*/ 1 w 3"/>
                <a:gd name="T1" fmla="*/ 0 h 3"/>
                <a:gd name="T2" fmla="*/ 2 w 3"/>
                <a:gd name="T3" fmla="*/ 1 h 3"/>
                <a:gd name="T4" fmla="*/ 1 w 3"/>
                <a:gd name="T5" fmla="*/ 0 h 3"/>
              </a:gdLst>
              <a:ahLst/>
              <a:cxnLst>
                <a:cxn ang="0">
                  <a:pos x="T0" y="T1"/>
                </a:cxn>
                <a:cxn ang="0">
                  <a:pos x="T2" y="T3"/>
                </a:cxn>
                <a:cxn ang="0">
                  <a:pos x="T4" y="T5"/>
                </a:cxn>
              </a:cxnLst>
              <a:rect l="0" t="0" r="r" b="b"/>
              <a:pathLst>
                <a:path w="3" h="3">
                  <a:moveTo>
                    <a:pt x="1" y="0"/>
                  </a:moveTo>
                  <a:cubicBezTo>
                    <a:pt x="0" y="3"/>
                    <a:pt x="2" y="1"/>
                    <a:pt x="2" y="1"/>
                  </a:cubicBezTo>
                  <a:cubicBezTo>
                    <a:pt x="3" y="0"/>
                    <a:pt x="2" y="0"/>
                    <a:pt x="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5" name="Freeform 190"/>
            <p:cNvSpPr/>
            <p:nvPr/>
          </p:nvSpPr>
          <p:spPr bwMode="auto">
            <a:xfrm>
              <a:off x="3341688" y="4957763"/>
              <a:ext cx="1588" cy="6350"/>
            </a:xfrm>
            <a:custGeom>
              <a:avLst/>
              <a:gdLst>
                <a:gd name="T0" fmla="*/ 0 w 2"/>
                <a:gd name="T1" fmla="*/ 4 h 8"/>
                <a:gd name="T2" fmla="*/ 0 w 2"/>
                <a:gd name="T3" fmla="*/ 4 h 8"/>
              </a:gdLst>
              <a:ahLst/>
              <a:cxnLst>
                <a:cxn ang="0">
                  <a:pos x="T0" y="T1"/>
                </a:cxn>
                <a:cxn ang="0">
                  <a:pos x="T2" y="T3"/>
                </a:cxn>
              </a:cxnLst>
              <a:rect l="0" t="0" r="r" b="b"/>
              <a:pathLst>
                <a:path w="2" h="8">
                  <a:moveTo>
                    <a:pt x="0" y="4"/>
                  </a:moveTo>
                  <a:cubicBezTo>
                    <a:pt x="0" y="8"/>
                    <a:pt x="2" y="0"/>
                    <a:pt x="0" y="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6" name="Freeform 191"/>
            <p:cNvSpPr/>
            <p:nvPr/>
          </p:nvSpPr>
          <p:spPr bwMode="auto">
            <a:xfrm>
              <a:off x="3363913" y="4981575"/>
              <a:ext cx="3175" cy="1588"/>
            </a:xfrm>
            <a:custGeom>
              <a:avLst/>
              <a:gdLst>
                <a:gd name="T0" fmla="*/ 0 w 3"/>
                <a:gd name="T1" fmla="*/ 1 h 2"/>
                <a:gd name="T2" fmla="*/ 2 w 3"/>
                <a:gd name="T3" fmla="*/ 0 h 2"/>
                <a:gd name="T4" fmla="*/ 0 w 3"/>
                <a:gd name="T5" fmla="*/ 1 h 2"/>
              </a:gdLst>
              <a:ahLst/>
              <a:cxnLst>
                <a:cxn ang="0">
                  <a:pos x="T0" y="T1"/>
                </a:cxn>
                <a:cxn ang="0">
                  <a:pos x="T2" y="T3"/>
                </a:cxn>
                <a:cxn ang="0">
                  <a:pos x="T4" y="T5"/>
                </a:cxn>
              </a:cxnLst>
              <a:rect l="0" t="0" r="r" b="b"/>
              <a:pathLst>
                <a:path w="3" h="2">
                  <a:moveTo>
                    <a:pt x="0" y="1"/>
                  </a:moveTo>
                  <a:cubicBezTo>
                    <a:pt x="3" y="2"/>
                    <a:pt x="2" y="1"/>
                    <a:pt x="2" y="0"/>
                  </a:cubicBezTo>
                  <a:cubicBezTo>
                    <a:pt x="2" y="0"/>
                    <a:pt x="1" y="1"/>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7" name="Freeform 192"/>
            <p:cNvSpPr/>
            <p:nvPr/>
          </p:nvSpPr>
          <p:spPr bwMode="auto">
            <a:xfrm>
              <a:off x="3332163" y="4949825"/>
              <a:ext cx="3175" cy="1588"/>
            </a:xfrm>
            <a:custGeom>
              <a:avLst/>
              <a:gdLst>
                <a:gd name="T0" fmla="*/ 0 w 5"/>
                <a:gd name="T1" fmla="*/ 1 h 3"/>
                <a:gd name="T2" fmla="*/ 0 w 5"/>
                <a:gd name="T3" fmla="*/ 1 h 3"/>
                <a:gd name="T4" fmla="*/ 3 w 5"/>
                <a:gd name="T5" fmla="*/ 1 h 3"/>
                <a:gd name="T6" fmla="*/ 0 w 5"/>
                <a:gd name="T7" fmla="*/ 1 h 3"/>
              </a:gdLst>
              <a:ahLst/>
              <a:cxnLst>
                <a:cxn ang="0">
                  <a:pos x="T0" y="T1"/>
                </a:cxn>
                <a:cxn ang="0">
                  <a:pos x="T2" y="T3"/>
                </a:cxn>
                <a:cxn ang="0">
                  <a:pos x="T4" y="T5"/>
                </a:cxn>
                <a:cxn ang="0">
                  <a:pos x="T6" y="T7"/>
                </a:cxn>
              </a:cxnLst>
              <a:rect l="0" t="0" r="r" b="b"/>
              <a:pathLst>
                <a:path w="5" h="3">
                  <a:moveTo>
                    <a:pt x="0" y="1"/>
                  </a:moveTo>
                  <a:cubicBezTo>
                    <a:pt x="0" y="1"/>
                    <a:pt x="0" y="1"/>
                    <a:pt x="0" y="1"/>
                  </a:cubicBezTo>
                  <a:cubicBezTo>
                    <a:pt x="2" y="2"/>
                    <a:pt x="5" y="3"/>
                    <a:pt x="3" y="1"/>
                  </a:cubicBezTo>
                  <a:cubicBezTo>
                    <a:pt x="2" y="1"/>
                    <a:pt x="1" y="0"/>
                    <a:pt x="0"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8" name="Freeform 193"/>
            <p:cNvSpPr/>
            <p:nvPr/>
          </p:nvSpPr>
          <p:spPr bwMode="auto">
            <a:xfrm>
              <a:off x="3338513" y="4962525"/>
              <a:ext cx="11113" cy="12700"/>
            </a:xfrm>
            <a:custGeom>
              <a:avLst/>
              <a:gdLst>
                <a:gd name="T0" fmla="*/ 4 w 13"/>
                <a:gd name="T1" fmla="*/ 1 h 17"/>
                <a:gd name="T2" fmla="*/ 13 w 13"/>
                <a:gd name="T3" fmla="*/ 0 h 17"/>
                <a:gd name="T4" fmla="*/ 13 w 13"/>
                <a:gd name="T5" fmla="*/ 0 h 17"/>
                <a:gd name="T6" fmla="*/ 4 w 13"/>
                <a:gd name="T7" fmla="*/ 1 h 17"/>
              </a:gdLst>
              <a:ahLst/>
              <a:cxnLst>
                <a:cxn ang="0">
                  <a:pos x="T0" y="T1"/>
                </a:cxn>
                <a:cxn ang="0">
                  <a:pos x="T2" y="T3"/>
                </a:cxn>
                <a:cxn ang="0">
                  <a:pos x="T4" y="T5"/>
                </a:cxn>
                <a:cxn ang="0">
                  <a:pos x="T6" y="T7"/>
                </a:cxn>
              </a:cxnLst>
              <a:rect l="0" t="0" r="r" b="b"/>
              <a:pathLst>
                <a:path w="13" h="17">
                  <a:moveTo>
                    <a:pt x="4" y="1"/>
                  </a:moveTo>
                  <a:cubicBezTo>
                    <a:pt x="0" y="17"/>
                    <a:pt x="13" y="2"/>
                    <a:pt x="13" y="0"/>
                  </a:cubicBezTo>
                  <a:cubicBezTo>
                    <a:pt x="13" y="0"/>
                    <a:pt x="13" y="0"/>
                    <a:pt x="13" y="0"/>
                  </a:cubicBezTo>
                  <a:cubicBezTo>
                    <a:pt x="12" y="1"/>
                    <a:pt x="5" y="1"/>
                    <a:pt x="4" y="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69" name="Freeform 194"/>
            <p:cNvSpPr/>
            <p:nvPr/>
          </p:nvSpPr>
          <p:spPr bwMode="auto">
            <a:xfrm>
              <a:off x="3349625" y="4957763"/>
              <a:ext cx="1588" cy="3175"/>
            </a:xfrm>
            <a:custGeom>
              <a:avLst/>
              <a:gdLst>
                <a:gd name="T0" fmla="*/ 0 w 1"/>
                <a:gd name="T1" fmla="*/ 3 h 4"/>
                <a:gd name="T2" fmla="*/ 1 w 1"/>
                <a:gd name="T3" fmla="*/ 4 h 4"/>
                <a:gd name="T4" fmla="*/ 1 w 1"/>
                <a:gd name="T5" fmla="*/ 2 h 4"/>
                <a:gd name="T6" fmla="*/ 0 w 1"/>
                <a:gd name="T7" fmla="*/ 3 h 4"/>
              </a:gdLst>
              <a:ahLst/>
              <a:cxnLst>
                <a:cxn ang="0">
                  <a:pos x="T0" y="T1"/>
                </a:cxn>
                <a:cxn ang="0">
                  <a:pos x="T2" y="T3"/>
                </a:cxn>
                <a:cxn ang="0">
                  <a:pos x="T4" y="T5"/>
                </a:cxn>
                <a:cxn ang="0">
                  <a:pos x="T6" y="T7"/>
                </a:cxn>
              </a:cxnLst>
              <a:rect l="0" t="0" r="r" b="b"/>
              <a:pathLst>
                <a:path w="1" h="4">
                  <a:moveTo>
                    <a:pt x="0" y="3"/>
                  </a:moveTo>
                  <a:cubicBezTo>
                    <a:pt x="0" y="4"/>
                    <a:pt x="0" y="4"/>
                    <a:pt x="1" y="4"/>
                  </a:cubicBezTo>
                  <a:cubicBezTo>
                    <a:pt x="1" y="4"/>
                    <a:pt x="1" y="2"/>
                    <a:pt x="1" y="2"/>
                  </a:cubicBezTo>
                  <a:cubicBezTo>
                    <a:pt x="0" y="0"/>
                    <a:pt x="0" y="3"/>
                    <a:pt x="0" y="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70" name="Group 204"/>
          <p:cNvGrpSpPr/>
          <p:nvPr/>
        </p:nvGrpSpPr>
        <p:grpSpPr>
          <a:xfrm>
            <a:off x="2603904" y="3296921"/>
            <a:ext cx="382588" cy="382588"/>
            <a:chOff x="3776663" y="4648200"/>
            <a:chExt cx="382588" cy="382588"/>
          </a:xfrm>
          <a:solidFill>
            <a:schemeClr val="bg1"/>
          </a:solidFill>
        </p:grpSpPr>
        <p:sp>
          <p:nvSpPr>
            <p:cNvPr id="371" name="Freeform 195"/>
            <p:cNvSpPr>
              <a:spLocks noEditPoints="1"/>
            </p:cNvSpPr>
            <p:nvPr/>
          </p:nvSpPr>
          <p:spPr bwMode="auto">
            <a:xfrm>
              <a:off x="3776663" y="4648200"/>
              <a:ext cx="382588" cy="382588"/>
            </a:xfrm>
            <a:custGeom>
              <a:avLst/>
              <a:gdLst>
                <a:gd name="T0" fmla="*/ 447 w 498"/>
                <a:gd name="T1" fmla="*/ 0 h 498"/>
                <a:gd name="T2" fmla="*/ 51 w 498"/>
                <a:gd name="T3" fmla="*/ 0 h 498"/>
                <a:gd name="T4" fmla="*/ 0 w 498"/>
                <a:gd name="T5" fmla="*/ 51 h 498"/>
                <a:gd name="T6" fmla="*/ 0 w 498"/>
                <a:gd name="T7" fmla="*/ 447 h 498"/>
                <a:gd name="T8" fmla="*/ 51 w 498"/>
                <a:gd name="T9" fmla="*/ 498 h 498"/>
                <a:gd name="T10" fmla="*/ 447 w 498"/>
                <a:gd name="T11" fmla="*/ 498 h 498"/>
                <a:gd name="T12" fmla="*/ 498 w 498"/>
                <a:gd name="T13" fmla="*/ 447 h 498"/>
                <a:gd name="T14" fmla="*/ 498 w 498"/>
                <a:gd name="T15" fmla="*/ 51 h 498"/>
                <a:gd name="T16" fmla="*/ 447 w 498"/>
                <a:gd name="T17" fmla="*/ 0 h 498"/>
                <a:gd name="T18" fmla="*/ 472 w 498"/>
                <a:gd name="T19" fmla="*/ 453 h 498"/>
                <a:gd name="T20" fmla="*/ 452 w 498"/>
                <a:gd name="T21" fmla="*/ 472 h 498"/>
                <a:gd name="T22" fmla="*/ 45 w 498"/>
                <a:gd name="T23" fmla="*/ 472 h 498"/>
                <a:gd name="T24" fmla="*/ 25 w 498"/>
                <a:gd name="T25" fmla="*/ 453 h 498"/>
                <a:gd name="T26" fmla="*/ 25 w 498"/>
                <a:gd name="T27" fmla="*/ 45 h 498"/>
                <a:gd name="T28" fmla="*/ 45 w 498"/>
                <a:gd name="T29" fmla="*/ 26 h 498"/>
                <a:gd name="T30" fmla="*/ 452 w 498"/>
                <a:gd name="T31" fmla="*/ 26 h 498"/>
                <a:gd name="T32" fmla="*/ 472 w 498"/>
                <a:gd name="T33" fmla="*/ 45 h 498"/>
                <a:gd name="T34" fmla="*/ 472 w 498"/>
                <a:gd name="T35" fmla="*/ 453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98" h="498">
                  <a:moveTo>
                    <a:pt x="447" y="0"/>
                  </a:moveTo>
                  <a:cubicBezTo>
                    <a:pt x="51" y="0"/>
                    <a:pt x="51" y="0"/>
                    <a:pt x="51" y="0"/>
                  </a:cubicBezTo>
                  <a:cubicBezTo>
                    <a:pt x="23" y="0"/>
                    <a:pt x="0" y="23"/>
                    <a:pt x="0" y="51"/>
                  </a:cubicBezTo>
                  <a:cubicBezTo>
                    <a:pt x="0" y="447"/>
                    <a:pt x="0" y="447"/>
                    <a:pt x="0" y="447"/>
                  </a:cubicBezTo>
                  <a:cubicBezTo>
                    <a:pt x="0" y="475"/>
                    <a:pt x="23" y="498"/>
                    <a:pt x="51" y="498"/>
                  </a:cubicBezTo>
                  <a:cubicBezTo>
                    <a:pt x="447" y="498"/>
                    <a:pt x="447" y="498"/>
                    <a:pt x="447" y="498"/>
                  </a:cubicBezTo>
                  <a:cubicBezTo>
                    <a:pt x="475" y="498"/>
                    <a:pt x="498" y="475"/>
                    <a:pt x="498" y="447"/>
                  </a:cubicBezTo>
                  <a:cubicBezTo>
                    <a:pt x="498" y="51"/>
                    <a:pt x="498" y="51"/>
                    <a:pt x="498" y="51"/>
                  </a:cubicBezTo>
                  <a:cubicBezTo>
                    <a:pt x="498" y="23"/>
                    <a:pt x="475" y="0"/>
                    <a:pt x="447" y="0"/>
                  </a:cubicBezTo>
                  <a:close/>
                  <a:moveTo>
                    <a:pt x="472" y="453"/>
                  </a:moveTo>
                  <a:cubicBezTo>
                    <a:pt x="472" y="464"/>
                    <a:pt x="463" y="472"/>
                    <a:pt x="452" y="472"/>
                  </a:cubicBezTo>
                  <a:cubicBezTo>
                    <a:pt x="45" y="472"/>
                    <a:pt x="45" y="472"/>
                    <a:pt x="45" y="472"/>
                  </a:cubicBezTo>
                  <a:cubicBezTo>
                    <a:pt x="34" y="472"/>
                    <a:pt x="25" y="464"/>
                    <a:pt x="25" y="453"/>
                  </a:cubicBezTo>
                  <a:cubicBezTo>
                    <a:pt x="25" y="45"/>
                    <a:pt x="25" y="45"/>
                    <a:pt x="25" y="45"/>
                  </a:cubicBezTo>
                  <a:cubicBezTo>
                    <a:pt x="25" y="35"/>
                    <a:pt x="34" y="26"/>
                    <a:pt x="45" y="26"/>
                  </a:cubicBezTo>
                  <a:cubicBezTo>
                    <a:pt x="452" y="26"/>
                    <a:pt x="452" y="26"/>
                    <a:pt x="452" y="26"/>
                  </a:cubicBezTo>
                  <a:cubicBezTo>
                    <a:pt x="463" y="26"/>
                    <a:pt x="472" y="35"/>
                    <a:pt x="472" y="45"/>
                  </a:cubicBezTo>
                  <a:lnTo>
                    <a:pt x="472" y="45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2" name="Freeform 196"/>
            <p:cNvSpPr>
              <a:spLocks noEditPoints="1"/>
            </p:cNvSpPr>
            <p:nvPr/>
          </p:nvSpPr>
          <p:spPr bwMode="auto">
            <a:xfrm>
              <a:off x="3811588" y="4849813"/>
              <a:ext cx="146050" cy="147638"/>
            </a:xfrm>
            <a:custGeom>
              <a:avLst/>
              <a:gdLst>
                <a:gd name="T0" fmla="*/ 176 w 191"/>
                <a:gd name="T1" fmla="*/ 0 h 192"/>
                <a:gd name="T2" fmla="*/ 14 w 191"/>
                <a:gd name="T3" fmla="*/ 0 h 192"/>
                <a:gd name="T4" fmla="*/ 0 w 191"/>
                <a:gd name="T5" fmla="*/ 15 h 192"/>
                <a:gd name="T6" fmla="*/ 0 w 191"/>
                <a:gd name="T7" fmla="*/ 177 h 192"/>
                <a:gd name="T8" fmla="*/ 14 w 191"/>
                <a:gd name="T9" fmla="*/ 192 h 192"/>
                <a:gd name="T10" fmla="*/ 176 w 191"/>
                <a:gd name="T11" fmla="*/ 192 h 192"/>
                <a:gd name="T12" fmla="*/ 191 w 191"/>
                <a:gd name="T13" fmla="*/ 177 h 192"/>
                <a:gd name="T14" fmla="*/ 191 w 191"/>
                <a:gd name="T15" fmla="*/ 15 h 192"/>
                <a:gd name="T16" fmla="*/ 176 w 191"/>
                <a:gd name="T17" fmla="*/ 0 h 192"/>
                <a:gd name="T18" fmla="*/ 93 w 191"/>
                <a:gd name="T19" fmla="*/ 32 h 192"/>
                <a:gd name="T20" fmla="*/ 111 w 191"/>
                <a:gd name="T21" fmla="*/ 50 h 192"/>
                <a:gd name="T22" fmla="*/ 93 w 191"/>
                <a:gd name="T23" fmla="*/ 69 h 192"/>
                <a:gd name="T24" fmla="*/ 75 w 191"/>
                <a:gd name="T25" fmla="*/ 50 h 192"/>
                <a:gd name="T26" fmla="*/ 93 w 191"/>
                <a:gd name="T27" fmla="*/ 32 h 192"/>
                <a:gd name="T28" fmla="*/ 93 w 191"/>
                <a:gd name="T29" fmla="*/ 157 h 192"/>
                <a:gd name="T30" fmla="*/ 75 w 191"/>
                <a:gd name="T31" fmla="*/ 138 h 192"/>
                <a:gd name="T32" fmla="*/ 93 w 191"/>
                <a:gd name="T33" fmla="*/ 120 h 192"/>
                <a:gd name="T34" fmla="*/ 111 w 191"/>
                <a:gd name="T35" fmla="*/ 138 h 192"/>
                <a:gd name="T36" fmla="*/ 93 w 191"/>
                <a:gd name="T37" fmla="*/ 157 h 192"/>
                <a:gd name="T38" fmla="*/ 158 w 191"/>
                <a:gd name="T39" fmla="*/ 104 h 192"/>
                <a:gd name="T40" fmla="*/ 151 w 191"/>
                <a:gd name="T41" fmla="*/ 112 h 192"/>
                <a:gd name="T42" fmla="*/ 151 w 191"/>
                <a:gd name="T43" fmla="*/ 112 h 192"/>
                <a:gd name="T44" fmla="*/ 146 w 191"/>
                <a:gd name="T45" fmla="*/ 112 h 192"/>
                <a:gd name="T46" fmla="*/ 42 w 191"/>
                <a:gd name="T47" fmla="*/ 112 h 192"/>
                <a:gd name="T48" fmla="*/ 36 w 191"/>
                <a:gd name="T49" fmla="*/ 112 h 192"/>
                <a:gd name="T50" fmla="*/ 29 w 191"/>
                <a:gd name="T51" fmla="*/ 104 h 192"/>
                <a:gd name="T52" fmla="*/ 29 w 191"/>
                <a:gd name="T53" fmla="*/ 93 h 192"/>
                <a:gd name="T54" fmla="*/ 29 w 191"/>
                <a:gd name="T55" fmla="*/ 82 h 192"/>
                <a:gd name="T56" fmla="*/ 36 w 191"/>
                <a:gd name="T57" fmla="*/ 74 h 192"/>
                <a:gd name="T58" fmla="*/ 42 w 191"/>
                <a:gd name="T59" fmla="*/ 74 h 192"/>
                <a:gd name="T60" fmla="*/ 146 w 191"/>
                <a:gd name="T61" fmla="*/ 74 h 192"/>
                <a:gd name="T62" fmla="*/ 151 w 191"/>
                <a:gd name="T63" fmla="*/ 74 h 192"/>
                <a:gd name="T64" fmla="*/ 151 w 191"/>
                <a:gd name="T65" fmla="*/ 74 h 192"/>
                <a:gd name="T66" fmla="*/ 158 w 191"/>
                <a:gd name="T67" fmla="*/ 82 h 192"/>
                <a:gd name="T68" fmla="*/ 158 w 191"/>
                <a:gd name="T69"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1" h="192">
                  <a:moveTo>
                    <a:pt x="176" y="0"/>
                  </a:moveTo>
                  <a:cubicBezTo>
                    <a:pt x="14" y="0"/>
                    <a:pt x="14" y="0"/>
                    <a:pt x="14" y="0"/>
                  </a:cubicBezTo>
                  <a:cubicBezTo>
                    <a:pt x="6" y="0"/>
                    <a:pt x="0" y="7"/>
                    <a:pt x="0" y="15"/>
                  </a:cubicBezTo>
                  <a:cubicBezTo>
                    <a:pt x="0" y="177"/>
                    <a:pt x="0" y="177"/>
                    <a:pt x="0" y="177"/>
                  </a:cubicBezTo>
                  <a:cubicBezTo>
                    <a:pt x="0" y="185"/>
                    <a:pt x="6" y="192"/>
                    <a:pt x="14" y="192"/>
                  </a:cubicBezTo>
                  <a:cubicBezTo>
                    <a:pt x="176" y="192"/>
                    <a:pt x="176" y="192"/>
                    <a:pt x="176" y="192"/>
                  </a:cubicBezTo>
                  <a:cubicBezTo>
                    <a:pt x="184" y="192"/>
                    <a:pt x="191" y="185"/>
                    <a:pt x="191" y="177"/>
                  </a:cubicBezTo>
                  <a:cubicBezTo>
                    <a:pt x="191" y="15"/>
                    <a:pt x="191" y="15"/>
                    <a:pt x="191" y="15"/>
                  </a:cubicBezTo>
                  <a:cubicBezTo>
                    <a:pt x="191" y="7"/>
                    <a:pt x="184" y="0"/>
                    <a:pt x="176" y="0"/>
                  </a:cubicBezTo>
                  <a:close/>
                  <a:moveTo>
                    <a:pt x="93" y="32"/>
                  </a:moveTo>
                  <a:cubicBezTo>
                    <a:pt x="103" y="32"/>
                    <a:pt x="111" y="40"/>
                    <a:pt x="111" y="50"/>
                  </a:cubicBezTo>
                  <a:cubicBezTo>
                    <a:pt x="111" y="60"/>
                    <a:pt x="103" y="69"/>
                    <a:pt x="93" y="69"/>
                  </a:cubicBezTo>
                  <a:cubicBezTo>
                    <a:pt x="83" y="69"/>
                    <a:pt x="75" y="60"/>
                    <a:pt x="75" y="50"/>
                  </a:cubicBezTo>
                  <a:cubicBezTo>
                    <a:pt x="75" y="40"/>
                    <a:pt x="83" y="32"/>
                    <a:pt x="93" y="32"/>
                  </a:cubicBezTo>
                  <a:close/>
                  <a:moveTo>
                    <a:pt x="93" y="157"/>
                  </a:moveTo>
                  <a:cubicBezTo>
                    <a:pt x="83" y="157"/>
                    <a:pt x="75" y="148"/>
                    <a:pt x="75" y="138"/>
                  </a:cubicBezTo>
                  <a:cubicBezTo>
                    <a:pt x="75" y="128"/>
                    <a:pt x="83" y="120"/>
                    <a:pt x="93" y="120"/>
                  </a:cubicBezTo>
                  <a:cubicBezTo>
                    <a:pt x="103" y="120"/>
                    <a:pt x="111" y="128"/>
                    <a:pt x="111" y="138"/>
                  </a:cubicBezTo>
                  <a:cubicBezTo>
                    <a:pt x="111" y="148"/>
                    <a:pt x="103" y="157"/>
                    <a:pt x="93" y="157"/>
                  </a:cubicBezTo>
                  <a:close/>
                  <a:moveTo>
                    <a:pt x="158" y="104"/>
                  </a:moveTo>
                  <a:cubicBezTo>
                    <a:pt x="158" y="108"/>
                    <a:pt x="155" y="112"/>
                    <a:pt x="151" y="112"/>
                  </a:cubicBezTo>
                  <a:cubicBezTo>
                    <a:pt x="151" y="112"/>
                    <a:pt x="151" y="112"/>
                    <a:pt x="151" y="112"/>
                  </a:cubicBezTo>
                  <a:cubicBezTo>
                    <a:pt x="146" y="112"/>
                    <a:pt x="146" y="112"/>
                    <a:pt x="146" y="112"/>
                  </a:cubicBezTo>
                  <a:cubicBezTo>
                    <a:pt x="42" y="112"/>
                    <a:pt x="42" y="112"/>
                    <a:pt x="42" y="112"/>
                  </a:cubicBezTo>
                  <a:cubicBezTo>
                    <a:pt x="36" y="112"/>
                    <a:pt x="36" y="112"/>
                    <a:pt x="36" y="112"/>
                  </a:cubicBezTo>
                  <a:cubicBezTo>
                    <a:pt x="32" y="112"/>
                    <a:pt x="29" y="108"/>
                    <a:pt x="29" y="104"/>
                  </a:cubicBezTo>
                  <a:cubicBezTo>
                    <a:pt x="29" y="93"/>
                    <a:pt x="29" y="93"/>
                    <a:pt x="29" y="93"/>
                  </a:cubicBezTo>
                  <a:cubicBezTo>
                    <a:pt x="29" y="82"/>
                    <a:pt x="29" y="82"/>
                    <a:pt x="29" y="82"/>
                  </a:cubicBezTo>
                  <a:cubicBezTo>
                    <a:pt x="29" y="78"/>
                    <a:pt x="32" y="74"/>
                    <a:pt x="36" y="74"/>
                  </a:cubicBezTo>
                  <a:cubicBezTo>
                    <a:pt x="42" y="74"/>
                    <a:pt x="42" y="74"/>
                    <a:pt x="42" y="74"/>
                  </a:cubicBezTo>
                  <a:cubicBezTo>
                    <a:pt x="146" y="74"/>
                    <a:pt x="146" y="74"/>
                    <a:pt x="146" y="74"/>
                  </a:cubicBezTo>
                  <a:cubicBezTo>
                    <a:pt x="151" y="74"/>
                    <a:pt x="151" y="74"/>
                    <a:pt x="151" y="74"/>
                  </a:cubicBezTo>
                  <a:cubicBezTo>
                    <a:pt x="151" y="74"/>
                    <a:pt x="151" y="74"/>
                    <a:pt x="151" y="74"/>
                  </a:cubicBezTo>
                  <a:cubicBezTo>
                    <a:pt x="155" y="74"/>
                    <a:pt x="158" y="78"/>
                    <a:pt x="158" y="82"/>
                  </a:cubicBezTo>
                  <a:lnTo>
                    <a:pt x="158" y="10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3" name="Freeform 197"/>
            <p:cNvSpPr>
              <a:spLocks noEditPoints="1"/>
            </p:cNvSpPr>
            <p:nvPr/>
          </p:nvSpPr>
          <p:spPr bwMode="auto">
            <a:xfrm>
              <a:off x="3811588" y="4683125"/>
              <a:ext cx="146050" cy="146050"/>
            </a:xfrm>
            <a:custGeom>
              <a:avLst/>
              <a:gdLst>
                <a:gd name="T0" fmla="*/ 176 w 191"/>
                <a:gd name="T1" fmla="*/ 0 h 191"/>
                <a:gd name="T2" fmla="*/ 14 w 191"/>
                <a:gd name="T3" fmla="*/ 0 h 191"/>
                <a:gd name="T4" fmla="*/ 0 w 191"/>
                <a:gd name="T5" fmla="*/ 14 h 191"/>
                <a:gd name="T6" fmla="*/ 0 w 191"/>
                <a:gd name="T7" fmla="*/ 176 h 191"/>
                <a:gd name="T8" fmla="*/ 14 w 191"/>
                <a:gd name="T9" fmla="*/ 191 h 191"/>
                <a:gd name="T10" fmla="*/ 176 w 191"/>
                <a:gd name="T11" fmla="*/ 191 h 191"/>
                <a:gd name="T12" fmla="*/ 191 w 191"/>
                <a:gd name="T13" fmla="*/ 176 h 191"/>
                <a:gd name="T14" fmla="*/ 191 w 191"/>
                <a:gd name="T15" fmla="*/ 14 h 191"/>
                <a:gd name="T16" fmla="*/ 176 w 191"/>
                <a:gd name="T17" fmla="*/ 0 h 191"/>
                <a:gd name="T18" fmla="*/ 158 w 191"/>
                <a:gd name="T19" fmla="*/ 106 h 191"/>
                <a:gd name="T20" fmla="*/ 150 w 191"/>
                <a:gd name="T21" fmla="*/ 113 h 191"/>
                <a:gd name="T22" fmla="*/ 150 w 191"/>
                <a:gd name="T23" fmla="*/ 113 h 191"/>
                <a:gd name="T24" fmla="*/ 145 w 191"/>
                <a:gd name="T25" fmla="*/ 113 h 191"/>
                <a:gd name="T26" fmla="*/ 111 w 191"/>
                <a:gd name="T27" fmla="*/ 113 h 191"/>
                <a:gd name="T28" fmla="*/ 111 w 191"/>
                <a:gd name="T29" fmla="*/ 145 h 191"/>
                <a:gd name="T30" fmla="*/ 111 w 191"/>
                <a:gd name="T31" fmla="*/ 152 h 191"/>
                <a:gd name="T32" fmla="*/ 104 w 191"/>
                <a:gd name="T33" fmla="*/ 159 h 191"/>
                <a:gd name="T34" fmla="*/ 82 w 191"/>
                <a:gd name="T35" fmla="*/ 159 h 191"/>
                <a:gd name="T36" fmla="*/ 74 w 191"/>
                <a:gd name="T37" fmla="*/ 152 h 191"/>
                <a:gd name="T38" fmla="*/ 74 w 191"/>
                <a:gd name="T39" fmla="*/ 145 h 191"/>
                <a:gd name="T40" fmla="*/ 74 w 191"/>
                <a:gd name="T41" fmla="*/ 113 h 191"/>
                <a:gd name="T42" fmla="*/ 41 w 191"/>
                <a:gd name="T43" fmla="*/ 113 h 191"/>
                <a:gd name="T44" fmla="*/ 36 w 191"/>
                <a:gd name="T45" fmla="*/ 113 h 191"/>
                <a:gd name="T46" fmla="*/ 28 w 191"/>
                <a:gd name="T47" fmla="*/ 106 h 191"/>
                <a:gd name="T48" fmla="*/ 28 w 191"/>
                <a:gd name="T49" fmla="*/ 83 h 191"/>
                <a:gd name="T50" fmla="*/ 36 w 191"/>
                <a:gd name="T51" fmla="*/ 76 h 191"/>
                <a:gd name="T52" fmla="*/ 41 w 191"/>
                <a:gd name="T53" fmla="*/ 76 h 191"/>
                <a:gd name="T54" fmla="*/ 74 w 191"/>
                <a:gd name="T55" fmla="*/ 76 h 191"/>
                <a:gd name="T56" fmla="*/ 74 w 191"/>
                <a:gd name="T57" fmla="*/ 44 h 191"/>
                <a:gd name="T58" fmla="*/ 74 w 191"/>
                <a:gd name="T59" fmla="*/ 37 h 191"/>
                <a:gd name="T60" fmla="*/ 82 w 191"/>
                <a:gd name="T61" fmla="*/ 30 h 191"/>
                <a:gd name="T62" fmla="*/ 104 w 191"/>
                <a:gd name="T63" fmla="*/ 30 h 191"/>
                <a:gd name="T64" fmla="*/ 111 w 191"/>
                <a:gd name="T65" fmla="*/ 37 h 191"/>
                <a:gd name="T66" fmla="*/ 111 w 191"/>
                <a:gd name="T67" fmla="*/ 44 h 191"/>
                <a:gd name="T68" fmla="*/ 111 w 191"/>
                <a:gd name="T69" fmla="*/ 76 h 191"/>
                <a:gd name="T70" fmla="*/ 145 w 191"/>
                <a:gd name="T71" fmla="*/ 76 h 191"/>
                <a:gd name="T72" fmla="*/ 150 w 191"/>
                <a:gd name="T73" fmla="*/ 76 h 191"/>
                <a:gd name="T74" fmla="*/ 150 w 191"/>
                <a:gd name="T75" fmla="*/ 76 h 191"/>
                <a:gd name="T76" fmla="*/ 158 w 191"/>
                <a:gd name="T77" fmla="*/ 83 h 191"/>
                <a:gd name="T78" fmla="*/ 158 w 191"/>
                <a:gd name="T79" fmla="*/ 10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1" h="191">
                  <a:moveTo>
                    <a:pt x="176" y="0"/>
                  </a:moveTo>
                  <a:cubicBezTo>
                    <a:pt x="14" y="0"/>
                    <a:pt x="14" y="0"/>
                    <a:pt x="14" y="0"/>
                  </a:cubicBezTo>
                  <a:cubicBezTo>
                    <a:pt x="6" y="0"/>
                    <a:pt x="0" y="6"/>
                    <a:pt x="0" y="14"/>
                  </a:cubicBezTo>
                  <a:cubicBezTo>
                    <a:pt x="0" y="176"/>
                    <a:pt x="0" y="176"/>
                    <a:pt x="0" y="176"/>
                  </a:cubicBezTo>
                  <a:cubicBezTo>
                    <a:pt x="0" y="184"/>
                    <a:pt x="6" y="191"/>
                    <a:pt x="14" y="191"/>
                  </a:cubicBezTo>
                  <a:cubicBezTo>
                    <a:pt x="176" y="191"/>
                    <a:pt x="176" y="191"/>
                    <a:pt x="176" y="191"/>
                  </a:cubicBezTo>
                  <a:cubicBezTo>
                    <a:pt x="184" y="191"/>
                    <a:pt x="191" y="184"/>
                    <a:pt x="191" y="176"/>
                  </a:cubicBezTo>
                  <a:cubicBezTo>
                    <a:pt x="191" y="14"/>
                    <a:pt x="191" y="14"/>
                    <a:pt x="191" y="14"/>
                  </a:cubicBezTo>
                  <a:cubicBezTo>
                    <a:pt x="191" y="6"/>
                    <a:pt x="184" y="0"/>
                    <a:pt x="176" y="0"/>
                  </a:cubicBezTo>
                  <a:close/>
                  <a:moveTo>
                    <a:pt x="158" y="106"/>
                  </a:moveTo>
                  <a:cubicBezTo>
                    <a:pt x="158" y="110"/>
                    <a:pt x="154" y="113"/>
                    <a:pt x="150" y="113"/>
                  </a:cubicBezTo>
                  <a:cubicBezTo>
                    <a:pt x="150" y="113"/>
                    <a:pt x="150" y="113"/>
                    <a:pt x="150" y="113"/>
                  </a:cubicBezTo>
                  <a:cubicBezTo>
                    <a:pt x="145" y="113"/>
                    <a:pt x="145" y="113"/>
                    <a:pt x="145" y="113"/>
                  </a:cubicBezTo>
                  <a:cubicBezTo>
                    <a:pt x="111" y="113"/>
                    <a:pt x="111" y="113"/>
                    <a:pt x="111" y="113"/>
                  </a:cubicBezTo>
                  <a:cubicBezTo>
                    <a:pt x="111" y="145"/>
                    <a:pt x="111" y="145"/>
                    <a:pt x="111" y="145"/>
                  </a:cubicBezTo>
                  <a:cubicBezTo>
                    <a:pt x="111" y="152"/>
                    <a:pt x="111" y="152"/>
                    <a:pt x="111" y="152"/>
                  </a:cubicBezTo>
                  <a:cubicBezTo>
                    <a:pt x="111" y="156"/>
                    <a:pt x="108" y="159"/>
                    <a:pt x="104" y="159"/>
                  </a:cubicBezTo>
                  <a:cubicBezTo>
                    <a:pt x="82" y="159"/>
                    <a:pt x="82" y="159"/>
                    <a:pt x="82" y="159"/>
                  </a:cubicBezTo>
                  <a:cubicBezTo>
                    <a:pt x="78" y="159"/>
                    <a:pt x="74" y="156"/>
                    <a:pt x="74" y="152"/>
                  </a:cubicBezTo>
                  <a:cubicBezTo>
                    <a:pt x="74" y="145"/>
                    <a:pt x="74" y="145"/>
                    <a:pt x="74" y="145"/>
                  </a:cubicBezTo>
                  <a:cubicBezTo>
                    <a:pt x="74" y="113"/>
                    <a:pt x="74" y="113"/>
                    <a:pt x="74" y="113"/>
                  </a:cubicBezTo>
                  <a:cubicBezTo>
                    <a:pt x="41" y="113"/>
                    <a:pt x="41" y="113"/>
                    <a:pt x="41" y="113"/>
                  </a:cubicBezTo>
                  <a:cubicBezTo>
                    <a:pt x="36" y="113"/>
                    <a:pt x="36" y="113"/>
                    <a:pt x="36" y="113"/>
                  </a:cubicBezTo>
                  <a:cubicBezTo>
                    <a:pt x="32" y="113"/>
                    <a:pt x="28" y="110"/>
                    <a:pt x="28" y="106"/>
                  </a:cubicBezTo>
                  <a:cubicBezTo>
                    <a:pt x="28" y="83"/>
                    <a:pt x="28" y="83"/>
                    <a:pt x="28" y="83"/>
                  </a:cubicBezTo>
                  <a:cubicBezTo>
                    <a:pt x="28" y="79"/>
                    <a:pt x="32" y="76"/>
                    <a:pt x="36" y="76"/>
                  </a:cubicBezTo>
                  <a:cubicBezTo>
                    <a:pt x="41" y="76"/>
                    <a:pt x="41" y="76"/>
                    <a:pt x="41" y="76"/>
                  </a:cubicBezTo>
                  <a:cubicBezTo>
                    <a:pt x="74" y="76"/>
                    <a:pt x="74" y="76"/>
                    <a:pt x="74" y="76"/>
                  </a:cubicBezTo>
                  <a:cubicBezTo>
                    <a:pt x="74" y="44"/>
                    <a:pt x="74" y="44"/>
                    <a:pt x="74" y="44"/>
                  </a:cubicBezTo>
                  <a:cubicBezTo>
                    <a:pt x="74" y="37"/>
                    <a:pt x="74" y="37"/>
                    <a:pt x="74" y="37"/>
                  </a:cubicBezTo>
                  <a:cubicBezTo>
                    <a:pt x="74" y="33"/>
                    <a:pt x="78" y="30"/>
                    <a:pt x="82" y="30"/>
                  </a:cubicBezTo>
                  <a:cubicBezTo>
                    <a:pt x="104" y="30"/>
                    <a:pt x="104" y="30"/>
                    <a:pt x="104" y="30"/>
                  </a:cubicBezTo>
                  <a:cubicBezTo>
                    <a:pt x="108" y="30"/>
                    <a:pt x="111" y="33"/>
                    <a:pt x="111" y="37"/>
                  </a:cubicBezTo>
                  <a:cubicBezTo>
                    <a:pt x="111" y="44"/>
                    <a:pt x="111" y="44"/>
                    <a:pt x="111" y="44"/>
                  </a:cubicBezTo>
                  <a:cubicBezTo>
                    <a:pt x="111" y="76"/>
                    <a:pt x="111" y="76"/>
                    <a:pt x="111" y="76"/>
                  </a:cubicBezTo>
                  <a:cubicBezTo>
                    <a:pt x="145" y="76"/>
                    <a:pt x="145" y="76"/>
                    <a:pt x="145" y="76"/>
                  </a:cubicBezTo>
                  <a:cubicBezTo>
                    <a:pt x="150" y="76"/>
                    <a:pt x="150" y="76"/>
                    <a:pt x="150" y="76"/>
                  </a:cubicBezTo>
                  <a:cubicBezTo>
                    <a:pt x="150" y="76"/>
                    <a:pt x="150" y="76"/>
                    <a:pt x="150" y="76"/>
                  </a:cubicBezTo>
                  <a:cubicBezTo>
                    <a:pt x="154" y="76"/>
                    <a:pt x="158" y="79"/>
                    <a:pt x="158" y="83"/>
                  </a:cubicBezTo>
                  <a:lnTo>
                    <a:pt x="158" y="106"/>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4" name="Freeform 198"/>
            <p:cNvSpPr>
              <a:spLocks noEditPoints="1"/>
            </p:cNvSpPr>
            <p:nvPr/>
          </p:nvSpPr>
          <p:spPr bwMode="auto">
            <a:xfrm>
              <a:off x="3978275" y="4849813"/>
              <a:ext cx="146050" cy="147638"/>
            </a:xfrm>
            <a:custGeom>
              <a:avLst/>
              <a:gdLst>
                <a:gd name="T0" fmla="*/ 177 w 191"/>
                <a:gd name="T1" fmla="*/ 0 h 192"/>
                <a:gd name="T2" fmla="*/ 15 w 191"/>
                <a:gd name="T3" fmla="*/ 0 h 192"/>
                <a:gd name="T4" fmla="*/ 0 w 191"/>
                <a:gd name="T5" fmla="*/ 15 h 192"/>
                <a:gd name="T6" fmla="*/ 0 w 191"/>
                <a:gd name="T7" fmla="*/ 177 h 192"/>
                <a:gd name="T8" fmla="*/ 15 w 191"/>
                <a:gd name="T9" fmla="*/ 192 h 192"/>
                <a:gd name="T10" fmla="*/ 177 w 191"/>
                <a:gd name="T11" fmla="*/ 192 h 192"/>
                <a:gd name="T12" fmla="*/ 191 w 191"/>
                <a:gd name="T13" fmla="*/ 177 h 192"/>
                <a:gd name="T14" fmla="*/ 191 w 191"/>
                <a:gd name="T15" fmla="*/ 15 h 192"/>
                <a:gd name="T16" fmla="*/ 177 w 191"/>
                <a:gd name="T17" fmla="*/ 0 h 192"/>
                <a:gd name="T18" fmla="*/ 154 w 191"/>
                <a:gd name="T19" fmla="*/ 140 h 192"/>
                <a:gd name="T20" fmla="*/ 138 w 191"/>
                <a:gd name="T21" fmla="*/ 156 h 192"/>
                <a:gd name="T22" fmla="*/ 128 w 191"/>
                <a:gd name="T23" fmla="*/ 156 h 192"/>
                <a:gd name="T24" fmla="*/ 128 w 191"/>
                <a:gd name="T25" fmla="*/ 156 h 192"/>
                <a:gd name="T26" fmla="*/ 128 w 191"/>
                <a:gd name="T27" fmla="*/ 156 h 192"/>
                <a:gd name="T28" fmla="*/ 101 w 191"/>
                <a:gd name="T29" fmla="*/ 128 h 192"/>
                <a:gd name="T30" fmla="*/ 73 w 191"/>
                <a:gd name="T31" fmla="*/ 156 h 192"/>
                <a:gd name="T32" fmla="*/ 63 w 191"/>
                <a:gd name="T33" fmla="*/ 156 h 192"/>
                <a:gd name="T34" fmla="*/ 47 w 191"/>
                <a:gd name="T35" fmla="*/ 140 h 192"/>
                <a:gd name="T36" fmla="*/ 47 w 191"/>
                <a:gd name="T37" fmla="*/ 130 h 192"/>
                <a:gd name="T38" fmla="*/ 53 w 191"/>
                <a:gd name="T39" fmla="*/ 124 h 192"/>
                <a:gd name="T40" fmla="*/ 74 w 191"/>
                <a:gd name="T41" fmla="*/ 102 h 192"/>
                <a:gd name="T42" fmla="*/ 51 w 191"/>
                <a:gd name="T43" fmla="*/ 78 h 192"/>
                <a:gd name="T44" fmla="*/ 47 w 191"/>
                <a:gd name="T45" fmla="*/ 75 h 192"/>
                <a:gd name="T46" fmla="*/ 47 w 191"/>
                <a:gd name="T47" fmla="*/ 64 h 192"/>
                <a:gd name="T48" fmla="*/ 63 w 191"/>
                <a:gd name="T49" fmla="*/ 48 h 192"/>
                <a:gd name="T50" fmla="*/ 73 w 191"/>
                <a:gd name="T51" fmla="*/ 48 h 192"/>
                <a:gd name="T52" fmla="*/ 101 w 191"/>
                <a:gd name="T53" fmla="*/ 76 h 192"/>
                <a:gd name="T54" fmla="*/ 117 w 191"/>
                <a:gd name="T55" fmla="*/ 59 h 192"/>
                <a:gd name="T56" fmla="*/ 128 w 191"/>
                <a:gd name="T57" fmla="*/ 48 h 192"/>
                <a:gd name="T58" fmla="*/ 138 w 191"/>
                <a:gd name="T59" fmla="*/ 48 h 192"/>
                <a:gd name="T60" fmla="*/ 154 w 191"/>
                <a:gd name="T61" fmla="*/ 64 h 192"/>
                <a:gd name="T62" fmla="*/ 154 w 191"/>
                <a:gd name="T63" fmla="*/ 75 h 192"/>
                <a:gd name="T64" fmla="*/ 144 w 191"/>
                <a:gd name="T65" fmla="*/ 85 h 192"/>
                <a:gd name="T66" fmla="*/ 144 w 191"/>
                <a:gd name="T67" fmla="*/ 85 h 192"/>
                <a:gd name="T68" fmla="*/ 127 w 191"/>
                <a:gd name="T69" fmla="*/ 102 h 192"/>
                <a:gd name="T70" fmla="*/ 151 w 191"/>
                <a:gd name="T71" fmla="*/ 126 h 192"/>
                <a:gd name="T72" fmla="*/ 151 w 191"/>
                <a:gd name="T73" fmla="*/ 126 h 192"/>
                <a:gd name="T74" fmla="*/ 154 w 191"/>
                <a:gd name="T75" fmla="*/ 130 h 192"/>
                <a:gd name="T76" fmla="*/ 154 w 191"/>
                <a:gd name="T77"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1" h="192">
                  <a:moveTo>
                    <a:pt x="177" y="0"/>
                  </a:moveTo>
                  <a:cubicBezTo>
                    <a:pt x="15" y="0"/>
                    <a:pt x="15" y="0"/>
                    <a:pt x="15" y="0"/>
                  </a:cubicBezTo>
                  <a:cubicBezTo>
                    <a:pt x="7" y="0"/>
                    <a:pt x="0" y="7"/>
                    <a:pt x="0" y="15"/>
                  </a:cubicBezTo>
                  <a:cubicBezTo>
                    <a:pt x="0" y="177"/>
                    <a:pt x="0" y="177"/>
                    <a:pt x="0" y="177"/>
                  </a:cubicBezTo>
                  <a:cubicBezTo>
                    <a:pt x="0" y="185"/>
                    <a:pt x="7" y="192"/>
                    <a:pt x="15" y="192"/>
                  </a:cubicBezTo>
                  <a:cubicBezTo>
                    <a:pt x="177" y="192"/>
                    <a:pt x="177" y="192"/>
                    <a:pt x="177" y="192"/>
                  </a:cubicBezTo>
                  <a:cubicBezTo>
                    <a:pt x="185" y="192"/>
                    <a:pt x="191" y="185"/>
                    <a:pt x="191" y="177"/>
                  </a:cubicBezTo>
                  <a:cubicBezTo>
                    <a:pt x="191" y="15"/>
                    <a:pt x="191" y="15"/>
                    <a:pt x="191" y="15"/>
                  </a:cubicBezTo>
                  <a:cubicBezTo>
                    <a:pt x="191" y="7"/>
                    <a:pt x="185" y="0"/>
                    <a:pt x="177" y="0"/>
                  </a:cubicBezTo>
                  <a:close/>
                  <a:moveTo>
                    <a:pt x="154" y="140"/>
                  </a:moveTo>
                  <a:cubicBezTo>
                    <a:pt x="138" y="156"/>
                    <a:pt x="138" y="156"/>
                    <a:pt x="138" y="156"/>
                  </a:cubicBezTo>
                  <a:cubicBezTo>
                    <a:pt x="136" y="159"/>
                    <a:pt x="131" y="159"/>
                    <a:pt x="128" y="156"/>
                  </a:cubicBezTo>
                  <a:cubicBezTo>
                    <a:pt x="128" y="156"/>
                    <a:pt x="128" y="156"/>
                    <a:pt x="128" y="156"/>
                  </a:cubicBezTo>
                  <a:cubicBezTo>
                    <a:pt x="128" y="156"/>
                    <a:pt x="128" y="156"/>
                    <a:pt x="128" y="156"/>
                  </a:cubicBezTo>
                  <a:cubicBezTo>
                    <a:pt x="101" y="128"/>
                    <a:pt x="101" y="128"/>
                    <a:pt x="101" y="128"/>
                  </a:cubicBezTo>
                  <a:cubicBezTo>
                    <a:pt x="73" y="156"/>
                    <a:pt x="73" y="156"/>
                    <a:pt x="73" y="156"/>
                  </a:cubicBezTo>
                  <a:cubicBezTo>
                    <a:pt x="70" y="159"/>
                    <a:pt x="66" y="159"/>
                    <a:pt x="63" y="156"/>
                  </a:cubicBezTo>
                  <a:cubicBezTo>
                    <a:pt x="47" y="140"/>
                    <a:pt x="47" y="140"/>
                    <a:pt x="47" y="140"/>
                  </a:cubicBezTo>
                  <a:cubicBezTo>
                    <a:pt x="44" y="137"/>
                    <a:pt x="44" y="132"/>
                    <a:pt x="47" y="130"/>
                  </a:cubicBezTo>
                  <a:cubicBezTo>
                    <a:pt x="53" y="124"/>
                    <a:pt x="53" y="124"/>
                    <a:pt x="53" y="124"/>
                  </a:cubicBezTo>
                  <a:cubicBezTo>
                    <a:pt x="74" y="102"/>
                    <a:pt x="74" y="102"/>
                    <a:pt x="74" y="102"/>
                  </a:cubicBezTo>
                  <a:cubicBezTo>
                    <a:pt x="51" y="78"/>
                    <a:pt x="51" y="78"/>
                    <a:pt x="51" y="78"/>
                  </a:cubicBezTo>
                  <a:cubicBezTo>
                    <a:pt x="47" y="75"/>
                    <a:pt x="47" y="75"/>
                    <a:pt x="47" y="75"/>
                  </a:cubicBezTo>
                  <a:cubicBezTo>
                    <a:pt x="44" y="72"/>
                    <a:pt x="44" y="67"/>
                    <a:pt x="47" y="64"/>
                  </a:cubicBezTo>
                  <a:cubicBezTo>
                    <a:pt x="63" y="48"/>
                    <a:pt x="63" y="48"/>
                    <a:pt x="63" y="48"/>
                  </a:cubicBezTo>
                  <a:cubicBezTo>
                    <a:pt x="66" y="45"/>
                    <a:pt x="70" y="45"/>
                    <a:pt x="73" y="48"/>
                  </a:cubicBezTo>
                  <a:cubicBezTo>
                    <a:pt x="101" y="76"/>
                    <a:pt x="101" y="76"/>
                    <a:pt x="101" y="76"/>
                  </a:cubicBezTo>
                  <a:cubicBezTo>
                    <a:pt x="117" y="59"/>
                    <a:pt x="117" y="59"/>
                    <a:pt x="117" y="59"/>
                  </a:cubicBezTo>
                  <a:cubicBezTo>
                    <a:pt x="128" y="48"/>
                    <a:pt x="128" y="48"/>
                    <a:pt x="128" y="48"/>
                  </a:cubicBezTo>
                  <a:cubicBezTo>
                    <a:pt x="131" y="45"/>
                    <a:pt x="136" y="45"/>
                    <a:pt x="138" y="48"/>
                  </a:cubicBezTo>
                  <a:cubicBezTo>
                    <a:pt x="154" y="64"/>
                    <a:pt x="154" y="64"/>
                    <a:pt x="154" y="64"/>
                  </a:cubicBezTo>
                  <a:cubicBezTo>
                    <a:pt x="157" y="67"/>
                    <a:pt x="157" y="72"/>
                    <a:pt x="154" y="75"/>
                  </a:cubicBezTo>
                  <a:cubicBezTo>
                    <a:pt x="144" y="85"/>
                    <a:pt x="144" y="85"/>
                    <a:pt x="144" y="85"/>
                  </a:cubicBezTo>
                  <a:cubicBezTo>
                    <a:pt x="144" y="85"/>
                    <a:pt x="144" y="85"/>
                    <a:pt x="144" y="85"/>
                  </a:cubicBezTo>
                  <a:cubicBezTo>
                    <a:pt x="127" y="102"/>
                    <a:pt x="127" y="102"/>
                    <a:pt x="127" y="102"/>
                  </a:cubicBezTo>
                  <a:cubicBezTo>
                    <a:pt x="151" y="126"/>
                    <a:pt x="151" y="126"/>
                    <a:pt x="151" y="126"/>
                  </a:cubicBezTo>
                  <a:cubicBezTo>
                    <a:pt x="151" y="126"/>
                    <a:pt x="151" y="126"/>
                    <a:pt x="151" y="126"/>
                  </a:cubicBezTo>
                  <a:cubicBezTo>
                    <a:pt x="154" y="130"/>
                    <a:pt x="154" y="130"/>
                    <a:pt x="154" y="130"/>
                  </a:cubicBezTo>
                  <a:cubicBezTo>
                    <a:pt x="157" y="132"/>
                    <a:pt x="157" y="137"/>
                    <a:pt x="154" y="14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5" name="Freeform 199"/>
            <p:cNvSpPr>
              <a:spLocks noEditPoints="1"/>
            </p:cNvSpPr>
            <p:nvPr/>
          </p:nvSpPr>
          <p:spPr bwMode="auto">
            <a:xfrm>
              <a:off x="3978275" y="4683125"/>
              <a:ext cx="146050" cy="146050"/>
            </a:xfrm>
            <a:custGeom>
              <a:avLst/>
              <a:gdLst>
                <a:gd name="T0" fmla="*/ 177 w 191"/>
                <a:gd name="T1" fmla="*/ 0 h 191"/>
                <a:gd name="T2" fmla="*/ 15 w 191"/>
                <a:gd name="T3" fmla="*/ 0 h 191"/>
                <a:gd name="T4" fmla="*/ 0 w 191"/>
                <a:gd name="T5" fmla="*/ 14 h 191"/>
                <a:gd name="T6" fmla="*/ 0 w 191"/>
                <a:gd name="T7" fmla="*/ 176 h 191"/>
                <a:gd name="T8" fmla="*/ 15 w 191"/>
                <a:gd name="T9" fmla="*/ 191 h 191"/>
                <a:gd name="T10" fmla="*/ 177 w 191"/>
                <a:gd name="T11" fmla="*/ 191 h 191"/>
                <a:gd name="T12" fmla="*/ 191 w 191"/>
                <a:gd name="T13" fmla="*/ 176 h 191"/>
                <a:gd name="T14" fmla="*/ 191 w 191"/>
                <a:gd name="T15" fmla="*/ 14 h 191"/>
                <a:gd name="T16" fmla="*/ 177 w 191"/>
                <a:gd name="T17" fmla="*/ 0 h 191"/>
                <a:gd name="T18" fmla="*/ 161 w 191"/>
                <a:gd name="T19" fmla="*/ 106 h 191"/>
                <a:gd name="T20" fmla="*/ 153 w 191"/>
                <a:gd name="T21" fmla="*/ 113 h 191"/>
                <a:gd name="T22" fmla="*/ 153 w 191"/>
                <a:gd name="T23" fmla="*/ 113 h 191"/>
                <a:gd name="T24" fmla="*/ 148 w 191"/>
                <a:gd name="T25" fmla="*/ 113 h 191"/>
                <a:gd name="T26" fmla="*/ 44 w 191"/>
                <a:gd name="T27" fmla="*/ 113 h 191"/>
                <a:gd name="T28" fmla="*/ 38 w 191"/>
                <a:gd name="T29" fmla="*/ 113 h 191"/>
                <a:gd name="T30" fmla="*/ 31 w 191"/>
                <a:gd name="T31" fmla="*/ 106 h 191"/>
                <a:gd name="T32" fmla="*/ 31 w 191"/>
                <a:gd name="T33" fmla="*/ 95 h 191"/>
                <a:gd name="T34" fmla="*/ 31 w 191"/>
                <a:gd name="T35" fmla="*/ 83 h 191"/>
                <a:gd name="T36" fmla="*/ 38 w 191"/>
                <a:gd name="T37" fmla="*/ 76 h 191"/>
                <a:gd name="T38" fmla="*/ 44 w 191"/>
                <a:gd name="T39" fmla="*/ 76 h 191"/>
                <a:gd name="T40" fmla="*/ 148 w 191"/>
                <a:gd name="T41" fmla="*/ 76 h 191"/>
                <a:gd name="T42" fmla="*/ 153 w 191"/>
                <a:gd name="T43" fmla="*/ 76 h 191"/>
                <a:gd name="T44" fmla="*/ 153 w 191"/>
                <a:gd name="T45" fmla="*/ 76 h 191"/>
                <a:gd name="T46" fmla="*/ 161 w 191"/>
                <a:gd name="T47" fmla="*/ 83 h 191"/>
                <a:gd name="T48" fmla="*/ 161 w 191"/>
                <a:gd name="T49" fmla="*/ 106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1" h="191">
                  <a:moveTo>
                    <a:pt x="177" y="0"/>
                  </a:moveTo>
                  <a:cubicBezTo>
                    <a:pt x="15" y="0"/>
                    <a:pt x="15" y="0"/>
                    <a:pt x="15" y="0"/>
                  </a:cubicBezTo>
                  <a:cubicBezTo>
                    <a:pt x="7" y="0"/>
                    <a:pt x="0" y="6"/>
                    <a:pt x="0" y="14"/>
                  </a:cubicBezTo>
                  <a:cubicBezTo>
                    <a:pt x="0" y="176"/>
                    <a:pt x="0" y="176"/>
                    <a:pt x="0" y="176"/>
                  </a:cubicBezTo>
                  <a:cubicBezTo>
                    <a:pt x="0" y="184"/>
                    <a:pt x="7" y="191"/>
                    <a:pt x="15" y="191"/>
                  </a:cubicBezTo>
                  <a:cubicBezTo>
                    <a:pt x="177" y="191"/>
                    <a:pt x="177" y="191"/>
                    <a:pt x="177" y="191"/>
                  </a:cubicBezTo>
                  <a:cubicBezTo>
                    <a:pt x="185" y="191"/>
                    <a:pt x="191" y="184"/>
                    <a:pt x="191" y="176"/>
                  </a:cubicBezTo>
                  <a:cubicBezTo>
                    <a:pt x="191" y="14"/>
                    <a:pt x="191" y="14"/>
                    <a:pt x="191" y="14"/>
                  </a:cubicBezTo>
                  <a:cubicBezTo>
                    <a:pt x="191" y="6"/>
                    <a:pt x="185" y="0"/>
                    <a:pt x="177" y="0"/>
                  </a:cubicBezTo>
                  <a:close/>
                  <a:moveTo>
                    <a:pt x="161" y="106"/>
                  </a:moveTo>
                  <a:cubicBezTo>
                    <a:pt x="161" y="110"/>
                    <a:pt x="157" y="113"/>
                    <a:pt x="153" y="113"/>
                  </a:cubicBezTo>
                  <a:cubicBezTo>
                    <a:pt x="153" y="113"/>
                    <a:pt x="153" y="113"/>
                    <a:pt x="153" y="113"/>
                  </a:cubicBezTo>
                  <a:cubicBezTo>
                    <a:pt x="148" y="113"/>
                    <a:pt x="148" y="113"/>
                    <a:pt x="148" y="113"/>
                  </a:cubicBezTo>
                  <a:cubicBezTo>
                    <a:pt x="44" y="113"/>
                    <a:pt x="44" y="113"/>
                    <a:pt x="44" y="113"/>
                  </a:cubicBezTo>
                  <a:cubicBezTo>
                    <a:pt x="38" y="113"/>
                    <a:pt x="38" y="113"/>
                    <a:pt x="38" y="113"/>
                  </a:cubicBezTo>
                  <a:cubicBezTo>
                    <a:pt x="34" y="113"/>
                    <a:pt x="31" y="110"/>
                    <a:pt x="31" y="106"/>
                  </a:cubicBezTo>
                  <a:cubicBezTo>
                    <a:pt x="31" y="95"/>
                    <a:pt x="31" y="95"/>
                    <a:pt x="31" y="95"/>
                  </a:cubicBezTo>
                  <a:cubicBezTo>
                    <a:pt x="31" y="83"/>
                    <a:pt x="31" y="83"/>
                    <a:pt x="31" y="83"/>
                  </a:cubicBezTo>
                  <a:cubicBezTo>
                    <a:pt x="31" y="79"/>
                    <a:pt x="34" y="76"/>
                    <a:pt x="38" y="76"/>
                  </a:cubicBezTo>
                  <a:cubicBezTo>
                    <a:pt x="44" y="76"/>
                    <a:pt x="44" y="76"/>
                    <a:pt x="44" y="76"/>
                  </a:cubicBezTo>
                  <a:cubicBezTo>
                    <a:pt x="148" y="76"/>
                    <a:pt x="148" y="76"/>
                    <a:pt x="148" y="76"/>
                  </a:cubicBezTo>
                  <a:cubicBezTo>
                    <a:pt x="153" y="76"/>
                    <a:pt x="153" y="76"/>
                    <a:pt x="153" y="76"/>
                  </a:cubicBezTo>
                  <a:cubicBezTo>
                    <a:pt x="153" y="76"/>
                    <a:pt x="153" y="76"/>
                    <a:pt x="153" y="76"/>
                  </a:cubicBezTo>
                  <a:cubicBezTo>
                    <a:pt x="157" y="76"/>
                    <a:pt x="161" y="79"/>
                    <a:pt x="161" y="83"/>
                  </a:cubicBezTo>
                  <a:lnTo>
                    <a:pt x="161" y="106"/>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
        <p:nvSpPr>
          <p:cNvPr id="376" name="Freeform 200"/>
          <p:cNvSpPr>
            <a:spLocks noEditPoints="1"/>
          </p:cNvSpPr>
          <p:nvPr/>
        </p:nvSpPr>
        <p:spPr bwMode="auto">
          <a:xfrm>
            <a:off x="411163" y="3290888"/>
            <a:ext cx="420687" cy="395287"/>
          </a:xfrm>
          <a:custGeom>
            <a:avLst/>
            <a:gdLst>
              <a:gd name="T0" fmla="*/ 394 w 548"/>
              <a:gd name="T1" fmla="*/ 0 h 514"/>
              <a:gd name="T2" fmla="*/ 240 w 548"/>
              <a:gd name="T3" fmla="*/ 153 h 514"/>
              <a:gd name="T4" fmla="*/ 240 w 548"/>
              <a:gd name="T5" fmla="*/ 206 h 514"/>
              <a:gd name="T6" fmla="*/ 0 w 548"/>
              <a:gd name="T7" fmla="*/ 206 h 514"/>
              <a:gd name="T8" fmla="*/ 0 w 548"/>
              <a:gd name="T9" fmla="*/ 514 h 514"/>
              <a:gd name="T10" fmla="*/ 377 w 548"/>
              <a:gd name="T11" fmla="*/ 514 h 514"/>
              <a:gd name="T12" fmla="*/ 377 w 548"/>
              <a:gd name="T13" fmla="*/ 206 h 514"/>
              <a:gd name="T14" fmla="*/ 308 w 548"/>
              <a:gd name="T15" fmla="*/ 206 h 514"/>
              <a:gd name="T16" fmla="*/ 308 w 548"/>
              <a:gd name="T17" fmla="*/ 153 h 514"/>
              <a:gd name="T18" fmla="*/ 394 w 548"/>
              <a:gd name="T19" fmla="*/ 68 h 514"/>
              <a:gd name="T20" fmla="*/ 479 w 548"/>
              <a:gd name="T21" fmla="*/ 153 h 514"/>
              <a:gd name="T22" fmla="*/ 479 w 548"/>
              <a:gd name="T23" fmla="*/ 206 h 514"/>
              <a:gd name="T24" fmla="*/ 548 w 548"/>
              <a:gd name="T25" fmla="*/ 206 h 514"/>
              <a:gd name="T26" fmla="*/ 548 w 548"/>
              <a:gd name="T27" fmla="*/ 153 h 514"/>
              <a:gd name="T28" fmla="*/ 394 w 548"/>
              <a:gd name="T29" fmla="*/ 0 h 514"/>
              <a:gd name="T30" fmla="*/ 216 w 548"/>
              <a:gd name="T31" fmla="*/ 434 h 514"/>
              <a:gd name="T32" fmla="*/ 145 w 548"/>
              <a:gd name="T33" fmla="*/ 434 h 514"/>
              <a:gd name="T34" fmla="*/ 161 w 548"/>
              <a:gd name="T35" fmla="*/ 373 h 514"/>
              <a:gd name="T36" fmla="*/ 137 w 548"/>
              <a:gd name="T37" fmla="*/ 334 h 514"/>
              <a:gd name="T38" fmla="*/ 180 w 548"/>
              <a:gd name="T39" fmla="*/ 291 h 514"/>
              <a:gd name="T40" fmla="*/ 224 w 548"/>
              <a:gd name="T41" fmla="*/ 334 h 514"/>
              <a:gd name="T42" fmla="*/ 200 w 548"/>
              <a:gd name="T43" fmla="*/ 373 h 514"/>
              <a:gd name="T44" fmla="*/ 216 w 548"/>
              <a:gd name="T45" fmla="*/ 434 h 5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8" h="514">
                <a:moveTo>
                  <a:pt x="394" y="0"/>
                </a:moveTo>
                <a:cubicBezTo>
                  <a:pt x="309" y="0"/>
                  <a:pt x="240" y="69"/>
                  <a:pt x="240" y="153"/>
                </a:cubicBezTo>
                <a:cubicBezTo>
                  <a:pt x="240" y="206"/>
                  <a:pt x="240" y="206"/>
                  <a:pt x="240" y="206"/>
                </a:cubicBezTo>
                <a:cubicBezTo>
                  <a:pt x="0" y="206"/>
                  <a:pt x="0" y="206"/>
                  <a:pt x="0" y="206"/>
                </a:cubicBezTo>
                <a:cubicBezTo>
                  <a:pt x="0" y="514"/>
                  <a:pt x="0" y="514"/>
                  <a:pt x="0" y="514"/>
                </a:cubicBezTo>
                <a:cubicBezTo>
                  <a:pt x="377" y="514"/>
                  <a:pt x="377" y="514"/>
                  <a:pt x="377" y="514"/>
                </a:cubicBezTo>
                <a:cubicBezTo>
                  <a:pt x="377" y="206"/>
                  <a:pt x="377" y="206"/>
                  <a:pt x="377" y="206"/>
                </a:cubicBezTo>
                <a:cubicBezTo>
                  <a:pt x="308" y="206"/>
                  <a:pt x="308" y="206"/>
                  <a:pt x="308" y="206"/>
                </a:cubicBezTo>
                <a:cubicBezTo>
                  <a:pt x="308" y="153"/>
                  <a:pt x="308" y="153"/>
                  <a:pt x="308" y="153"/>
                </a:cubicBezTo>
                <a:cubicBezTo>
                  <a:pt x="308" y="106"/>
                  <a:pt x="347" y="68"/>
                  <a:pt x="394" y="68"/>
                </a:cubicBezTo>
                <a:cubicBezTo>
                  <a:pt x="441" y="68"/>
                  <a:pt x="479" y="106"/>
                  <a:pt x="479" y="153"/>
                </a:cubicBezTo>
                <a:cubicBezTo>
                  <a:pt x="479" y="206"/>
                  <a:pt x="479" y="206"/>
                  <a:pt x="479" y="206"/>
                </a:cubicBezTo>
                <a:cubicBezTo>
                  <a:pt x="548" y="206"/>
                  <a:pt x="548" y="206"/>
                  <a:pt x="548" y="206"/>
                </a:cubicBezTo>
                <a:cubicBezTo>
                  <a:pt x="548" y="153"/>
                  <a:pt x="548" y="153"/>
                  <a:pt x="548" y="153"/>
                </a:cubicBezTo>
                <a:cubicBezTo>
                  <a:pt x="548" y="69"/>
                  <a:pt x="479" y="0"/>
                  <a:pt x="394" y="0"/>
                </a:cubicBezTo>
                <a:close/>
                <a:moveTo>
                  <a:pt x="216" y="434"/>
                </a:moveTo>
                <a:cubicBezTo>
                  <a:pt x="145" y="434"/>
                  <a:pt x="145" y="434"/>
                  <a:pt x="145" y="434"/>
                </a:cubicBezTo>
                <a:cubicBezTo>
                  <a:pt x="161" y="373"/>
                  <a:pt x="161" y="373"/>
                  <a:pt x="161" y="373"/>
                </a:cubicBezTo>
                <a:cubicBezTo>
                  <a:pt x="147" y="366"/>
                  <a:pt x="137" y="351"/>
                  <a:pt x="137" y="334"/>
                </a:cubicBezTo>
                <a:cubicBezTo>
                  <a:pt x="137" y="311"/>
                  <a:pt x="157" y="291"/>
                  <a:pt x="180" y="291"/>
                </a:cubicBezTo>
                <a:cubicBezTo>
                  <a:pt x="204" y="291"/>
                  <a:pt x="224" y="311"/>
                  <a:pt x="224" y="334"/>
                </a:cubicBezTo>
                <a:cubicBezTo>
                  <a:pt x="224" y="351"/>
                  <a:pt x="214" y="366"/>
                  <a:pt x="200" y="373"/>
                </a:cubicBezTo>
                <a:lnTo>
                  <a:pt x="216" y="434"/>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7" name="Freeform 201"/>
          <p:cNvSpPr>
            <a:spLocks noEditPoints="1"/>
          </p:cNvSpPr>
          <p:nvPr/>
        </p:nvSpPr>
        <p:spPr bwMode="auto">
          <a:xfrm>
            <a:off x="3278188" y="4017963"/>
            <a:ext cx="420687" cy="382587"/>
          </a:xfrm>
          <a:custGeom>
            <a:avLst/>
            <a:gdLst>
              <a:gd name="T0" fmla="*/ 484 w 548"/>
              <a:gd name="T1" fmla="*/ 63 h 498"/>
              <a:gd name="T2" fmla="*/ 476 w 548"/>
              <a:gd name="T3" fmla="*/ 52 h 498"/>
              <a:gd name="T4" fmla="*/ 354 w 548"/>
              <a:gd name="T5" fmla="*/ 0 h 498"/>
              <a:gd name="T6" fmla="*/ 132 w 548"/>
              <a:gd name="T7" fmla="*/ 52 h 498"/>
              <a:gd name="T8" fmla="*/ 63 w 548"/>
              <a:gd name="T9" fmla="*/ 60 h 498"/>
              <a:gd name="T10" fmla="*/ 58 w 548"/>
              <a:gd name="T11" fmla="*/ 63 h 498"/>
              <a:gd name="T12" fmla="*/ 0 w 548"/>
              <a:gd name="T13" fmla="*/ 423 h 498"/>
              <a:gd name="T14" fmla="*/ 42 w 548"/>
              <a:gd name="T15" fmla="*/ 479 h 498"/>
              <a:gd name="T16" fmla="*/ 100 w 548"/>
              <a:gd name="T17" fmla="*/ 498 h 498"/>
              <a:gd name="T18" fmla="*/ 433 w 548"/>
              <a:gd name="T19" fmla="*/ 481 h 498"/>
              <a:gd name="T20" fmla="*/ 490 w 548"/>
              <a:gd name="T21" fmla="*/ 498 h 498"/>
              <a:gd name="T22" fmla="*/ 506 w 548"/>
              <a:gd name="T23" fmla="*/ 479 h 498"/>
              <a:gd name="T24" fmla="*/ 548 w 548"/>
              <a:gd name="T25" fmla="*/ 121 h 498"/>
              <a:gd name="T26" fmla="*/ 192 w 548"/>
              <a:gd name="T27" fmla="*/ 29 h 498"/>
              <a:gd name="T28" fmla="*/ 384 w 548"/>
              <a:gd name="T29" fmla="*/ 52 h 498"/>
              <a:gd name="T30" fmla="*/ 371 w 548"/>
              <a:gd name="T31" fmla="*/ 60 h 498"/>
              <a:gd name="T32" fmla="*/ 177 w 548"/>
              <a:gd name="T33" fmla="*/ 63 h 498"/>
              <a:gd name="T34" fmla="*/ 169 w 548"/>
              <a:gd name="T35" fmla="*/ 52 h 498"/>
              <a:gd name="T36" fmla="*/ 192 w 548"/>
              <a:gd name="T37" fmla="*/ 29 h 498"/>
              <a:gd name="T38" fmla="*/ 82 w 548"/>
              <a:gd name="T39" fmla="*/ 402 h 498"/>
              <a:gd name="T40" fmla="*/ 82 w 548"/>
              <a:gd name="T41" fmla="*/ 376 h 498"/>
              <a:gd name="T42" fmla="*/ 479 w 548"/>
              <a:gd name="T43" fmla="*/ 389 h 498"/>
              <a:gd name="T44" fmla="*/ 466 w 548"/>
              <a:gd name="T45" fmla="*/ 324 h 498"/>
              <a:gd name="T46" fmla="*/ 69 w 548"/>
              <a:gd name="T47" fmla="*/ 311 h 498"/>
              <a:gd name="T48" fmla="*/ 466 w 548"/>
              <a:gd name="T49" fmla="*/ 298 h 498"/>
              <a:gd name="T50" fmla="*/ 466 w 548"/>
              <a:gd name="T51" fmla="*/ 324 h 498"/>
              <a:gd name="T52" fmla="*/ 82 w 548"/>
              <a:gd name="T53" fmla="*/ 246 h 498"/>
              <a:gd name="T54" fmla="*/ 82 w 548"/>
              <a:gd name="T55" fmla="*/ 220 h 498"/>
              <a:gd name="T56" fmla="*/ 479 w 548"/>
              <a:gd name="T57" fmla="*/ 233 h 498"/>
              <a:gd name="T58" fmla="*/ 466 w 548"/>
              <a:gd name="T59" fmla="*/ 168 h 498"/>
              <a:gd name="T60" fmla="*/ 69 w 548"/>
              <a:gd name="T61" fmla="*/ 155 h 498"/>
              <a:gd name="T62" fmla="*/ 466 w 548"/>
              <a:gd name="T63" fmla="*/ 142 h 498"/>
              <a:gd name="T64" fmla="*/ 466 w 548"/>
              <a:gd name="T65" fmla="*/ 168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48" h="498">
                <a:moveTo>
                  <a:pt x="490" y="63"/>
                </a:moveTo>
                <a:cubicBezTo>
                  <a:pt x="484" y="63"/>
                  <a:pt x="484" y="63"/>
                  <a:pt x="484" y="63"/>
                </a:cubicBezTo>
                <a:cubicBezTo>
                  <a:pt x="485" y="62"/>
                  <a:pt x="485" y="61"/>
                  <a:pt x="485" y="60"/>
                </a:cubicBezTo>
                <a:cubicBezTo>
                  <a:pt x="485" y="56"/>
                  <a:pt x="481" y="52"/>
                  <a:pt x="476" y="52"/>
                </a:cubicBezTo>
                <a:cubicBezTo>
                  <a:pt x="413" y="52"/>
                  <a:pt x="413" y="52"/>
                  <a:pt x="413" y="52"/>
                </a:cubicBezTo>
                <a:cubicBezTo>
                  <a:pt x="409" y="23"/>
                  <a:pt x="384" y="0"/>
                  <a:pt x="354" y="0"/>
                </a:cubicBezTo>
                <a:cubicBezTo>
                  <a:pt x="192" y="0"/>
                  <a:pt x="192" y="0"/>
                  <a:pt x="192" y="0"/>
                </a:cubicBezTo>
                <a:cubicBezTo>
                  <a:pt x="161" y="0"/>
                  <a:pt x="136" y="23"/>
                  <a:pt x="132" y="52"/>
                </a:cubicBezTo>
                <a:cubicBezTo>
                  <a:pt x="72" y="52"/>
                  <a:pt x="72" y="52"/>
                  <a:pt x="72" y="52"/>
                </a:cubicBezTo>
                <a:cubicBezTo>
                  <a:pt x="67" y="52"/>
                  <a:pt x="63" y="56"/>
                  <a:pt x="63" y="60"/>
                </a:cubicBezTo>
                <a:cubicBezTo>
                  <a:pt x="63" y="61"/>
                  <a:pt x="63" y="62"/>
                  <a:pt x="64" y="63"/>
                </a:cubicBezTo>
                <a:cubicBezTo>
                  <a:pt x="58" y="63"/>
                  <a:pt x="58" y="63"/>
                  <a:pt x="58" y="63"/>
                </a:cubicBezTo>
                <a:cubicBezTo>
                  <a:pt x="26" y="63"/>
                  <a:pt x="0" y="89"/>
                  <a:pt x="0" y="121"/>
                </a:cubicBezTo>
                <a:cubicBezTo>
                  <a:pt x="0" y="423"/>
                  <a:pt x="0" y="423"/>
                  <a:pt x="0" y="423"/>
                </a:cubicBezTo>
                <a:cubicBezTo>
                  <a:pt x="0" y="450"/>
                  <a:pt x="18" y="472"/>
                  <a:pt x="42" y="479"/>
                </a:cubicBezTo>
                <a:cubicBezTo>
                  <a:pt x="42" y="479"/>
                  <a:pt x="42" y="479"/>
                  <a:pt x="42" y="479"/>
                </a:cubicBezTo>
                <a:cubicBezTo>
                  <a:pt x="42" y="490"/>
                  <a:pt x="49" y="498"/>
                  <a:pt x="58" y="498"/>
                </a:cubicBezTo>
                <a:cubicBezTo>
                  <a:pt x="100" y="498"/>
                  <a:pt x="100" y="498"/>
                  <a:pt x="100" y="498"/>
                </a:cubicBezTo>
                <a:cubicBezTo>
                  <a:pt x="108" y="498"/>
                  <a:pt x="114" y="491"/>
                  <a:pt x="115" y="481"/>
                </a:cubicBezTo>
                <a:cubicBezTo>
                  <a:pt x="433" y="481"/>
                  <a:pt x="433" y="481"/>
                  <a:pt x="433" y="481"/>
                </a:cubicBezTo>
                <a:cubicBezTo>
                  <a:pt x="434" y="491"/>
                  <a:pt x="440" y="498"/>
                  <a:pt x="448" y="498"/>
                </a:cubicBezTo>
                <a:cubicBezTo>
                  <a:pt x="490" y="498"/>
                  <a:pt x="490" y="498"/>
                  <a:pt x="490" y="498"/>
                </a:cubicBezTo>
                <a:cubicBezTo>
                  <a:pt x="499" y="498"/>
                  <a:pt x="506" y="490"/>
                  <a:pt x="506" y="479"/>
                </a:cubicBezTo>
                <a:cubicBezTo>
                  <a:pt x="506" y="479"/>
                  <a:pt x="506" y="479"/>
                  <a:pt x="506" y="479"/>
                </a:cubicBezTo>
                <a:cubicBezTo>
                  <a:pt x="530" y="472"/>
                  <a:pt x="548" y="450"/>
                  <a:pt x="548" y="423"/>
                </a:cubicBezTo>
                <a:cubicBezTo>
                  <a:pt x="548" y="121"/>
                  <a:pt x="548" y="121"/>
                  <a:pt x="548" y="121"/>
                </a:cubicBezTo>
                <a:cubicBezTo>
                  <a:pt x="548" y="89"/>
                  <a:pt x="522" y="63"/>
                  <a:pt x="490" y="63"/>
                </a:cubicBezTo>
                <a:close/>
                <a:moveTo>
                  <a:pt x="192" y="29"/>
                </a:moveTo>
                <a:cubicBezTo>
                  <a:pt x="354" y="29"/>
                  <a:pt x="354" y="29"/>
                  <a:pt x="354" y="29"/>
                </a:cubicBezTo>
                <a:cubicBezTo>
                  <a:pt x="368" y="29"/>
                  <a:pt x="380" y="39"/>
                  <a:pt x="384" y="52"/>
                </a:cubicBezTo>
                <a:cubicBezTo>
                  <a:pt x="379" y="52"/>
                  <a:pt x="379" y="52"/>
                  <a:pt x="379" y="52"/>
                </a:cubicBezTo>
                <a:cubicBezTo>
                  <a:pt x="374" y="52"/>
                  <a:pt x="371" y="56"/>
                  <a:pt x="371" y="60"/>
                </a:cubicBezTo>
                <a:cubicBezTo>
                  <a:pt x="371" y="61"/>
                  <a:pt x="371" y="62"/>
                  <a:pt x="371" y="63"/>
                </a:cubicBezTo>
                <a:cubicBezTo>
                  <a:pt x="177" y="63"/>
                  <a:pt x="177" y="63"/>
                  <a:pt x="177" y="63"/>
                </a:cubicBezTo>
                <a:cubicBezTo>
                  <a:pt x="177" y="62"/>
                  <a:pt x="177" y="61"/>
                  <a:pt x="177" y="60"/>
                </a:cubicBezTo>
                <a:cubicBezTo>
                  <a:pt x="177" y="56"/>
                  <a:pt x="174" y="52"/>
                  <a:pt x="169" y="52"/>
                </a:cubicBezTo>
                <a:cubicBezTo>
                  <a:pt x="161" y="52"/>
                  <a:pt x="161" y="52"/>
                  <a:pt x="161" y="52"/>
                </a:cubicBezTo>
                <a:cubicBezTo>
                  <a:pt x="165" y="39"/>
                  <a:pt x="177" y="29"/>
                  <a:pt x="192" y="29"/>
                </a:cubicBezTo>
                <a:close/>
                <a:moveTo>
                  <a:pt x="466" y="402"/>
                </a:moveTo>
                <a:cubicBezTo>
                  <a:pt x="82" y="402"/>
                  <a:pt x="82" y="402"/>
                  <a:pt x="82" y="402"/>
                </a:cubicBezTo>
                <a:cubicBezTo>
                  <a:pt x="75" y="402"/>
                  <a:pt x="69" y="396"/>
                  <a:pt x="69" y="389"/>
                </a:cubicBezTo>
                <a:cubicBezTo>
                  <a:pt x="69" y="382"/>
                  <a:pt x="75" y="376"/>
                  <a:pt x="82" y="376"/>
                </a:cubicBezTo>
                <a:cubicBezTo>
                  <a:pt x="466" y="376"/>
                  <a:pt x="466" y="376"/>
                  <a:pt x="466" y="376"/>
                </a:cubicBezTo>
                <a:cubicBezTo>
                  <a:pt x="473" y="376"/>
                  <a:pt x="479" y="382"/>
                  <a:pt x="479" y="389"/>
                </a:cubicBezTo>
                <a:cubicBezTo>
                  <a:pt x="479" y="396"/>
                  <a:pt x="473" y="402"/>
                  <a:pt x="466" y="402"/>
                </a:cubicBezTo>
                <a:close/>
                <a:moveTo>
                  <a:pt x="466" y="324"/>
                </a:moveTo>
                <a:cubicBezTo>
                  <a:pt x="82" y="324"/>
                  <a:pt x="82" y="324"/>
                  <a:pt x="82" y="324"/>
                </a:cubicBezTo>
                <a:cubicBezTo>
                  <a:pt x="75" y="324"/>
                  <a:pt x="69" y="318"/>
                  <a:pt x="69" y="311"/>
                </a:cubicBezTo>
                <a:cubicBezTo>
                  <a:pt x="69" y="304"/>
                  <a:pt x="75" y="298"/>
                  <a:pt x="82" y="298"/>
                </a:cubicBezTo>
                <a:cubicBezTo>
                  <a:pt x="466" y="298"/>
                  <a:pt x="466" y="298"/>
                  <a:pt x="466" y="298"/>
                </a:cubicBezTo>
                <a:cubicBezTo>
                  <a:pt x="473" y="298"/>
                  <a:pt x="479" y="304"/>
                  <a:pt x="479" y="311"/>
                </a:cubicBezTo>
                <a:cubicBezTo>
                  <a:pt x="479" y="318"/>
                  <a:pt x="473" y="324"/>
                  <a:pt x="466" y="324"/>
                </a:cubicBezTo>
                <a:close/>
                <a:moveTo>
                  <a:pt x="466" y="246"/>
                </a:moveTo>
                <a:cubicBezTo>
                  <a:pt x="82" y="246"/>
                  <a:pt x="82" y="246"/>
                  <a:pt x="82" y="246"/>
                </a:cubicBezTo>
                <a:cubicBezTo>
                  <a:pt x="75" y="246"/>
                  <a:pt x="69" y="240"/>
                  <a:pt x="69" y="233"/>
                </a:cubicBezTo>
                <a:cubicBezTo>
                  <a:pt x="69" y="226"/>
                  <a:pt x="75" y="220"/>
                  <a:pt x="82" y="220"/>
                </a:cubicBezTo>
                <a:cubicBezTo>
                  <a:pt x="466" y="220"/>
                  <a:pt x="466" y="220"/>
                  <a:pt x="466" y="220"/>
                </a:cubicBezTo>
                <a:cubicBezTo>
                  <a:pt x="473" y="220"/>
                  <a:pt x="479" y="226"/>
                  <a:pt x="479" y="233"/>
                </a:cubicBezTo>
                <a:cubicBezTo>
                  <a:pt x="479" y="240"/>
                  <a:pt x="473" y="246"/>
                  <a:pt x="466" y="246"/>
                </a:cubicBezTo>
                <a:close/>
                <a:moveTo>
                  <a:pt x="466" y="168"/>
                </a:moveTo>
                <a:cubicBezTo>
                  <a:pt x="82" y="168"/>
                  <a:pt x="82" y="168"/>
                  <a:pt x="82" y="168"/>
                </a:cubicBezTo>
                <a:cubicBezTo>
                  <a:pt x="75" y="168"/>
                  <a:pt x="69" y="163"/>
                  <a:pt x="69" y="155"/>
                </a:cubicBezTo>
                <a:cubicBezTo>
                  <a:pt x="69" y="148"/>
                  <a:pt x="75" y="142"/>
                  <a:pt x="82" y="142"/>
                </a:cubicBezTo>
                <a:cubicBezTo>
                  <a:pt x="466" y="142"/>
                  <a:pt x="466" y="142"/>
                  <a:pt x="466" y="142"/>
                </a:cubicBezTo>
                <a:cubicBezTo>
                  <a:pt x="473" y="142"/>
                  <a:pt x="479" y="148"/>
                  <a:pt x="479" y="155"/>
                </a:cubicBezTo>
                <a:cubicBezTo>
                  <a:pt x="479" y="163"/>
                  <a:pt x="473" y="168"/>
                  <a:pt x="466" y="168"/>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78" name="Freeform 202"/>
          <p:cNvSpPr>
            <a:spLocks noEditPoints="1"/>
          </p:cNvSpPr>
          <p:nvPr/>
        </p:nvSpPr>
        <p:spPr bwMode="auto">
          <a:xfrm>
            <a:off x="398463" y="3998913"/>
            <a:ext cx="312737" cy="420687"/>
          </a:xfrm>
          <a:custGeom>
            <a:avLst/>
            <a:gdLst>
              <a:gd name="T0" fmla="*/ 369 w 406"/>
              <a:gd name="T1" fmla="*/ 216 h 548"/>
              <a:gd name="T2" fmla="*/ 369 w 406"/>
              <a:gd name="T3" fmla="*/ 164 h 548"/>
              <a:gd name="T4" fmla="*/ 203 w 406"/>
              <a:gd name="T5" fmla="*/ 0 h 548"/>
              <a:gd name="T6" fmla="*/ 37 w 406"/>
              <a:gd name="T7" fmla="*/ 164 h 548"/>
              <a:gd name="T8" fmla="*/ 37 w 406"/>
              <a:gd name="T9" fmla="*/ 216 h 548"/>
              <a:gd name="T10" fmla="*/ 0 w 406"/>
              <a:gd name="T11" fmla="*/ 216 h 548"/>
              <a:gd name="T12" fmla="*/ 0 w 406"/>
              <a:gd name="T13" fmla="*/ 548 h 548"/>
              <a:gd name="T14" fmla="*/ 406 w 406"/>
              <a:gd name="T15" fmla="*/ 548 h 548"/>
              <a:gd name="T16" fmla="*/ 406 w 406"/>
              <a:gd name="T17" fmla="*/ 216 h 548"/>
              <a:gd name="T18" fmla="*/ 369 w 406"/>
              <a:gd name="T19" fmla="*/ 216 h 548"/>
              <a:gd name="T20" fmla="*/ 241 w 406"/>
              <a:gd name="T21" fmla="*/ 462 h 548"/>
              <a:gd name="T22" fmla="*/ 165 w 406"/>
              <a:gd name="T23" fmla="*/ 462 h 548"/>
              <a:gd name="T24" fmla="*/ 182 w 406"/>
              <a:gd name="T25" fmla="*/ 397 h 548"/>
              <a:gd name="T26" fmla="*/ 157 w 406"/>
              <a:gd name="T27" fmla="*/ 356 h 548"/>
              <a:gd name="T28" fmla="*/ 203 w 406"/>
              <a:gd name="T29" fmla="*/ 310 h 548"/>
              <a:gd name="T30" fmla="*/ 249 w 406"/>
              <a:gd name="T31" fmla="*/ 356 h 548"/>
              <a:gd name="T32" fmla="*/ 224 w 406"/>
              <a:gd name="T33" fmla="*/ 397 h 548"/>
              <a:gd name="T34" fmla="*/ 241 w 406"/>
              <a:gd name="T35" fmla="*/ 462 h 548"/>
              <a:gd name="T36" fmla="*/ 295 w 406"/>
              <a:gd name="T37" fmla="*/ 216 h 548"/>
              <a:gd name="T38" fmla="*/ 111 w 406"/>
              <a:gd name="T39" fmla="*/ 216 h 548"/>
              <a:gd name="T40" fmla="*/ 111 w 406"/>
              <a:gd name="T41" fmla="*/ 164 h 548"/>
              <a:gd name="T42" fmla="*/ 203 w 406"/>
              <a:gd name="T43" fmla="*/ 74 h 548"/>
              <a:gd name="T44" fmla="*/ 295 w 406"/>
              <a:gd name="T45" fmla="*/ 164 h 548"/>
              <a:gd name="T46" fmla="*/ 295 w 406"/>
              <a:gd name="T47" fmla="*/ 21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06" h="548">
                <a:moveTo>
                  <a:pt x="369" y="216"/>
                </a:moveTo>
                <a:cubicBezTo>
                  <a:pt x="369" y="164"/>
                  <a:pt x="369" y="164"/>
                  <a:pt x="369" y="164"/>
                </a:cubicBezTo>
                <a:cubicBezTo>
                  <a:pt x="369" y="74"/>
                  <a:pt x="295" y="0"/>
                  <a:pt x="203" y="0"/>
                </a:cubicBezTo>
                <a:cubicBezTo>
                  <a:pt x="111" y="0"/>
                  <a:pt x="37" y="74"/>
                  <a:pt x="37" y="164"/>
                </a:cubicBezTo>
                <a:cubicBezTo>
                  <a:pt x="37" y="216"/>
                  <a:pt x="37" y="216"/>
                  <a:pt x="37" y="216"/>
                </a:cubicBezTo>
                <a:cubicBezTo>
                  <a:pt x="0" y="216"/>
                  <a:pt x="0" y="216"/>
                  <a:pt x="0" y="216"/>
                </a:cubicBezTo>
                <a:cubicBezTo>
                  <a:pt x="0" y="548"/>
                  <a:pt x="0" y="548"/>
                  <a:pt x="0" y="548"/>
                </a:cubicBezTo>
                <a:cubicBezTo>
                  <a:pt x="406" y="548"/>
                  <a:pt x="406" y="548"/>
                  <a:pt x="406" y="548"/>
                </a:cubicBezTo>
                <a:cubicBezTo>
                  <a:pt x="406" y="216"/>
                  <a:pt x="406" y="216"/>
                  <a:pt x="406" y="216"/>
                </a:cubicBezTo>
                <a:lnTo>
                  <a:pt x="369" y="216"/>
                </a:lnTo>
                <a:close/>
                <a:moveTo>
                  <a:pt x="241" y="462"/>
                </a:moveTo>
                <a:cubicBezTo>
                  <a:pt x="165" y="462"/>
                  <a:pt x="165" y="462"/>
                  <a:pt x="165" y="462"/>
                </a:cubicBezTo>
                <a:cubicBezTo>
                  <a:pt x="182" y="397"/>
                  <a:pt x="182" y="397"/>
                  <a:pt x="182" y="397"/>
                </a:cubicBezTo>
                <a:cubicBezTo>
                  <a:pt x="167" y="390"/>
                  <a:pt x="157" y="374"/>
                  <a:pt x="157" y="356"/>
                </a:cubicBezTo>
                <a:cubicBezTo>
                  <a:pt x="157" y="331"/>
                  <a:pt x="178" y="310"/>
                  <a:pt x="203" y="310"/>
                </a:cubicBezTo>
                <a:cubicBezTo>
                  <a:pt x="228" y="310"/>
                  <a:pt x="249" y="331"/>
                  <a:pt x="249" y="356"/>
                </a:cubicBezTo>
                <a:cubicBezTo>
                  <a:pt x="249" y="374"/>
                  <a:pt x="239" y="390"/>
                  <a:pt x="224" y="397"/>
                </a:cubicBezTo>
                <a:lnTo>
                  <a:pt x="241" y="462"/>
                </a:lnTo>
                <a:close/>
                <a:moveTo>
                  <a:pt x="295" y="216"/>
                </a:moveTo>
                <a:cubicBezTo>
                  <a:pt x="111" y="216"/>
                  <a:pt x="111" y="216"/>
                  <a:pt x="111" y="216"/>
                </a:cubicBezTo>
                <a:cubicBezTo>
                  <a:pt x="111" y="164"/>
                  <a:pt x="111" y="164"/>
                  <a:pt x="111" y="164"/>
                </a:cubicBezTo>
                <a:cubicBezTo>
                  <a:pt x="111" y="115"/>
                  <a:pt x="153" y="74"/>
                  <a:pt x="203" y="74"/>
                </a:cubicBezTo>
                <a:cubicBezTo>
                  <a:pt x="253" y="74"/>
                  <a:pt x="295" y="115"/>
                  <a:pt x="295" y="164"/>
                </a:cubicBezTo>
                <a:lnTo>
                  <a:pt x="295" y="216"/>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nvGrpSpPr>
          <p:cNvPr id="379" name="Group 213"/>
          <p:cNvGrpSpPr/>
          <p:nvPr/>
        </p:nvGrpSpPr>
        <p:grpSpPr>
          <a:xfrm>
            <a:off x="1838630" y="4007476"/>
            <a:ext cx="438150" cy="404813"/>
            <a:chOff x="2900363" y="5486400"/>
            <a:chExt cx="438150" cy="404813"/>
          </a:xfrm>
          <a:solidFill>
            <a:schemeClr val="bg1"/>
          </a:solidFill>
        </p:grpSpPr>
        <p:sp>
          <p:nvSpPr>
            <p:cNvPr id="380" name="Freeform 203"/>
            <p:cNvSpPr>
              <a:spLocks noEditPoints="1"/>
            </p:cNvSpPr>
            <p:nvPr/>
          </p:nvSpPr>
          <p:spPr bwMode="auto">
            <a:xfrm>
              <a:off x="3151188" y="5486400"/>
              <a:ext cx="187325" cy="195263"/>
            </a:xfrm>
            <a:custGeom>
              <a:avLst/>
              <a:gdLst>
                <a:gd name="T0" fmla="*/ 240 w 245"/>
                <a:gd name="T1" fmla="*/ 155 h 254"/>
                <a:gd name="T2" fmla="*/ 211 w 245"/>
                <a:gd name="T3" fmla="*/ 137 h 254"/>
                <a:gd name="T4" fmla="*/ 211 w 245"/>
                <a:gd name="T5" fmla="*/ 118 h 254"/>
                <a:gd name="T6" fmla="*/ 207 w 245"/>
                <a:gd name="T7" fmla="*/ 100 h 254"/>
                <a:gd name="T8" fmla="*/ 231 w 245"/>
                <a:gd name="T9" fmla="*/ 76 h 254"/>
                <a:gd name="T10" fmla="*/ 232 w 245"/>
                <a:gd name="T11" fmla="*/ 64 h 254"/>
                <a:gd name="T12" fmla="*/ 217 w 245"/>
                <a:gd name="T13" fmla="*/ 43 h 254"/>
                <a:gd name="T14" fmla="*/ 205 w 245"/>
                <a:gd name="T15" fmla="*/ 40 h 254"/>
                <a:gd name="T16" fmla="*/ 175 w 245"/>
                <a:gd name="T17" fmla="*/ 55 h 254"/>
                <a:gd name="T18" fmla="*/ 141 w 245"/>
                <a:gd name="T19" fmla="*/ 40 h 254"/>
                <a:gd name="T20" fmla="*/ 133 w 245"/>
                <a:gd name="T21" fmla="*/ 7 h 254"/>
                <a:gd name="T22" fmla="*/ 123 w 245"/>
                <a:gd name="T23" fmla="*/ 1 h 254"/>
                <a:gd name="T24" fmla="*/ 96 w 245"/>
                <a:gd name="T25" fmla="*/ 3 h 254"/>
                <a:gd name="T26" fmla="*/ 88 w 245"/>
                <a:gd name="T27" fmla="*/ 12 h 254"/>
                <a:gd name="T28" fmla="*/ 86 w 245"/>
                <a:gd name="T29" fmla="*/ 46 h 254"/>
                <a:gd name="T30" fmla="*/ 57 w 245"/>
                <a:gd name="T31" fmla="*/ 68 h 254"/>
                <a:gd name="T32" fmla="*/ 24 w 245"/>
                <a:gd name="T33" fmla="*/ 59 h 254"/>
                <a:gd name="T34" fmla="*/ 13 w 245"/>
                <a:gd name="T35" fmla="*/ 64 h 254"/>
                <a:gd name="T36" fmla="*/ 2 w 245"/>
                <a:gd name="T37" fmla="*/ 88 h 254"/>
                <a:gd name="T38" fmla="*/ 6 w 245"/>
                <a:gd name="T39" fmla="*/ 99 h 254"/>
                <a:gd name="T40" fmla="*/ 34 w 245"/>
                <a:gd name="T41" fmla="*/ 118 h 254"/>
                <a:gd name="T42" fmla="*/ 34 w 245"/>
                <a:gd name="T43" fmla="*/ 136 h 254"/>
                <a:gd name="T44" fmla="*/ 38 w 245"/>
                <a:gd name="T45" fmla="*/ 155 h 254"/>
                <a:gd name="T46" fmla="*/ 14 w 245"/>
                <a:gd name="T47" fmla="*/ 179 h 254"/>
                <a:gd name="T48" fmla="*/ 13 w 245"/>
                <a:gd name="T49" fmla="*/ 190 h 254"/>
                <a:gd name="T50" fmla="*/ 28 w 245"/>
                <a:gd name="T51" fmla="*/ 212 h 254"/>
                <a:gd name="T52" fmla="*/ 40 w 245"/>
                <a:gd name="T53" fmla="*/ 215 h 254"/>
                <a:gd name="T54" fmla="*/ 70 w 245"/>
                <a:gd name="T55" fmla="*/ 199 h 254"/>
                <a:gd name="T56" fmla="*/ 104 w 245"/>
                <a:gd name="T57" fmla="*/ 214 h 254"/>
                <a:gd name="T58" fmla="*/ 113 w 245"/>
                <a:gd name="T59" fmla="*/ 247 h 254"/>
                <a:gd name="T60" fmla="*/ 122 w 245"/>
                <a:gd name="T61" fmla="*/ 254 h 254"/>
                <a:gd name="T62" fmla="*/ 149 w 245"/>
                <a:gd name="T63" fmla="*/ 251 h 254"/>
                <a:gd name="T64" fmla="*/ 157 w 245"/>
                <a:gd name="T65" fmla="*/ 243 h 254"/>
                <a:gd name="T66" fmla="*/ 159 w 245"/>
                <a:gd name="T67" fmla="*/ 209 h 254"/>
                <a:gd name="T68" fmla="*/ 188 w 245"/>
                <a:gd name="T69" fmla="*/ 187 h 254"/>
                <a:gd name="T70" fmla="*/ 221 w 245"/>
                <a:gd name="T71" fmla="*/ 196 h 254"/>
                <a:gd name="T72" fmla="*/ 232 w 245"/>
                <a:gd name="T73" fmla="*/ 191 h 254"/>
                <a:gd name="T74" fmla="*/ 243 w 245"/>
                <a:gd name="T75" fmla="*/ 167 h 254"/>
                <a:gd name="T76" fmla="*/ 240 w 245"/>
                <a:gd name="T77" fmla="*/ 155 h 254"/>
                <a:gd name="T78" fmla="*/ 127 w 245"/>
                <a:gd name="T79" fmla="*/ 174 h 254"/>
                <a:gd name="T80" fmla="*/ 76 w 245"/>
                <a:gd name="T81" fmla="*/ 132 h 254"/>
                <a:gd name="T82" fmla="*/ 118 w 245"/>
                <a:gd name="T83" fmla="*/ 80 h 254"/>
                <a:gd name="T84" fmla="*/ 170 w 245"/>
                <a:gd name="T85" fmla="*/ 123 h 254"/>
                <a:gd name="T86" fmla="*/ 127 w 245"/>
                <a:gd name="T87" fmla="*/ 17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5" h="254">
                  <a:moveTo>
                    <a:pt x="240" y="155"/>
                  </a:moveTo>
                  <a:cubicBezTo>
                    <a:pt x="211" y="137"/>
                    <a:pt x="211" y="137"/>
                    <a:pt x="211" y="137"/>
                  </a:cubicBezTo>
                  <a:cubicBezTo>
                    <a:pt x="212" y="131"/>
                    <a:pt x="212" y="124"/>
                    <a:pt x="211" y="118"/>
                  </a:cubicBezTo>
                  <a:cubicBezTo>
                    <a:pt x="210" y="112"/>
                    <a:pt x="209" y="106"/>
                    <a:pt x="207" y="100"/>
                  </a:cubicBezTo>
                  <a:cubicBezTo>
                    <a:pt x="231" y="76"/>
                    <a:pt x="231" y="76"/>
                    <a:pt x="231" y="76"/>
                  </a:cubicBezTo>
                  <a:cubicBezTo>
                    <a:pt x="234" y="73"/>
                    <a:pt x="235" y="68"/>
                    <a:pt x="232" y="64"/>
                  </a:cubicBezTo>
                  <a:cubicBezTo>
                    <a:pt x="217" y="43"/>
                    <a:pt x="217" y="43"/>
                    <a:pt x="217" y="43"/>
                  </a:cubicBezTo>
                  <a:cubicBezTo>
                    <a:pt x="214" y="39"/>
                    <a:pt x="209" y="38"/>
                    <a:pt x="205" y="40"/>
                  </a:cubicBezTo>
                  <a:cubicBezTo>
                    <a:pt x="175" y="55"/>
                    <a:pt x="175" y="55"/>
                    <a:pt x="175" y="55"/>
                  </a:cubicBezTo>
                  <a:cubicBezTo>
                    <a:pt x="165" y="48"/>
                    <a:pt x="154" y="43"/>
                    <a:pt x="141" y="40"/>
                  </a:cubicBezTo>
                  <a:cubicBezTo>
                    <a:pt x="133" y="7"/>
                    <a:pt x="133" y="7"/>
                    <a:pt x="133" y="7"/>
                  </a:cubicBezTo>
                  <a:cubicBezTo>
                    <a:pt x="132" y="3"/>
                    <a:pt x="127" y="0"/>
                    <a:pt x="123" y="1"/>
                  </a:cubicBezTo>
                  <a:cubicBezTo>
                    <a:pt x="96" y="3"/>
                    <a:pt x="96" y="3"/>
                    <a:pt x="96" y="3"/>
                  </a:cubicBezTo>
                  <a:cubicBezTo>
                    <a:pt x="92" y="4"/>
                    <a:pt x="89" y="8"/>
                    <a:pt x="88" y="12"/>
                  </a:cubicBezTo>
                  <a:cubicBezTo>
                    <a:pt x="86" y="46"/>
                    <a:pt x="86" y="46"/>
                    <a:pt x="86" y="46"/>
                  </a:cubicBezTo>
                  <a:cubicBezTo>
                    <a:pt x="75" y="51"/>
                    <a:pt x="65" y="59"/>
                    <a:pt x="57" y="68"/>
                  </a:cubicBezTo>
                  <a:cubicBezTo>
                    <a:pt x="24" y="59"/>
                    <a:pt x="24" y="59"/>
                    <a:pt x="24" y="59"/>
                  </a:cubicBezTo>
                  <a:cubicBezTo>
                    <a:pt x="20" y="58"/>
                    <a:pt x="15" y="60"/>
                    <a:pt x="13" y="64"/>
                  </a:cubicBezTo>
                  <a:cubicBezTo>
                    <a:pt x="2" y="88"/>
                    <a:pt x="2" y="88"/>
                    <a:pt x="2" y="88"/>
                  </a:cubicBezTo>
                  <a:cubicBezTo>
                    <a:pt x="0" y="92"/>
                    <a:pt x="2" y="97"/>
                    <a:pt x="6" y="99"/>
                  </a:cubicBezTo>
                  <a:cubicBezTo>
                    <a:pt x="34" y="118"/>
                    <a:pt x="34" y="118"/>
                    <a:pt x="34" y="118"/>
                  </a:cubicBezTo>
                  <a:cubicBezTo>
                    <a:pt x="34" y="124"/>
                    <a:pt x="34" y="130"/>
                    <a:pt x="34" y="136"/>
                  </a:cubicBezTo>
                  <a:cubicBezTo>
                    <a:pt x="35" y="143"/>
                    <a:pt x="36" y="149"/>
                    <a:pt x="38" y="155"/>
                  </a:cubicBezTo>
                  <a:cubicBezTo>
                    <a:pt x="14" y="179"/>
                    <a:pt x="14" y="179"/>
                    <a:pt x="14" y="179"/>
                  </a:cubicBezTo>
                  <a:cubicBezTo>
                    <a:pt x="11" y="182"/>
                    <a:pt x="10" y="187"/>
                    <a:pt x="13" y="190"/>
                  </a:cubicBezTo>
                  <a:cubicBezTo>
                    <a:pt x="28" y="212"/>
                    <a:pt x="28" y="212"/>
                    <a:pt x="28" y="212"/>
                  </a:cubicBezTo>
                  <a:cubicBezTo>
                    <a:pt x="31" y="215"/>
                    <a:pt x="36" y="217"/>
                    <a:pt x="40" y="215"/>
                  </a:cubicBezTo>
                  <a:cubicBezTo>
                    <a:pt x="70" y="199"/>
                    <a:pt x="70" y="199"/>
                    <a:pt x="70" y="199"/>
                  </a:cubicBezTo>
                  <a:cubicBezTo>
                    <a:pt x="80" y="206"/>
                    <a:pt x="92" y="212"/>
                    <a:pt x="104" y="214"/>
                  </a:cubicBezTo>
                  <a:cubicBezTo>
                    <a:pt x="113" y="247"/>
                    <a:pt x="113" y="247"/>
                    <a:pt x="113" y="247"/>
                  </a:cubicBezTo>
                  <a:cubicBezTo>
                    <a:pt x="114" y="251"/>
                    <a:pt x="118" y="254"/>
                    <a:pt x="122" y="254"/>
                  </a:cubicBezTo>
                  <a:cubicBezTo>
                    <a:pt x="149" y="251"/>
                    <a:pt x="149" y="251"/>
                    <a:pt x="149" y="251"/>
                  </a:cubicBezTo>
                  <a:cubicBezTo>
                    <a:pt x="153" y="251"/>
                    <a:pt x="157" y="247"/>
                    <a:pt x="157" y="243"/>
                  </a:cubicBezTo>
                  <a:cubicBezTo>
                    <a:pt x="159" y="209"/>
                    <a:pt x="159" y="209"/>
                    <a:pt x="159" y="209"/>
                  </a:cubicBezTo>
                  <a:cubicBezTo>
                    <a:pt x="170" y="203"/>
                    <a:pt x="180" y="196"/>
                    <a:pt x="188" y="187"/>
                  </a:cubicBezTo>
                  <a:cubicBezTo>
                    <a:pt x="221" y="196"/>
                    <a:pt x="221" y="196"/>
                    <a:pt x="221" y="196"/>
                  </a:cubicBezTo>
                  <a:cubicBezTo>
                    <a:pt x="226" y="197"/>
                    <a:pt x="230" y="195"/>
                    <a:pt x="232" y="191"/>
                  </a:cubicBezTo>
                  <a:cubicBezTo>
                    <a:pt x="243" y="167"/>
                    <a:pt x="243" y="167"/>
                    <a:pt x="243" y="167"/>
                  </a:cubicBezTo>
                  <a:cubicBezTo>
                    <a:pt x="245" y="163"/>
                    <a:pt x="243" y="158"/>
                    <a:pt x="240" y="155"/>
                  </a:cubicBezTo>
                  <a:close/>
                  <a:moveTo>
                    <a:pt x="127" y="174"/>
                  </a:moveTo>
                  <a:cubicBezTo>
                    <a:pt x="102" y="177"/>
                    <a:pt x="78" y="158"/>
                    <a:pt x="76" y="132"/>
                  </a:cubicBezTo>
                  <a:cubicBezTo>
                    <a:pt x="73" y="106"/>
                    <a:pt x="92" y="83"/>
                    <a:pt x="118" y="80"/>
                  </a:cubicBezTo>
                  <a:cubicBezTo>
                    <a:pt x="144" y="78"/>
                    <a:pt x="167" y="97"/>
                    <a:pt x="170" y="123"/>
                  </a:cubicBezTo>
                  <a:cubicBezTo>
                    <a:pt x="172" y="148"/>
                    <a:pt x="153" y="172"/>
                    <a:pt x="127" y="17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1" name="Freeform 204"/>
            <p:cNvSpPr>
              <a:spLocks noEditPoints="1"/>
            </p:cNvSpPr>
            <p:nvPr/>
          </p:nvSpPr>
          <p:spPr bwMode="auto">
            <a:xfrm>
              <a:off x="2900363" y="5572125"/>
              <a:ext cx="317500" cy="319088"/>
            </a:xfrm>
            <a:custGeom>
              <a:avLst/>
              <a:gdLst>
                <a:gd name="T0" fmla="*/ 413 w 414"/>
                <a:gd name="T1" fmla="*/ 171 h 415"/>
                <a:gd name="T2" fmla="*/ 398 w 414"/>
                <a:gd name="T3" fmla="*/ 124 h 415"/>
                <a:gd name="T4" fmla="*/ 385 w 414"/>
                <a:gd name="T5" fmla="*/ 116 h 415"/>
                <a:gd name="T6" fmla="*/ 331 w 414"/>
                <a:gd name="T7" fmla="*/ 125 h 415"/>
                <a:gd name="T8" fmla="*/ 312 w 414"/>
                <a:gd name="T9" fmla="*/ 102 h 415"/>
                <a:gd name="T10" fmla="*/ 332 w 414"/>
                <a:gd name="T11" fmla="*/ 51 h 415"/>
                <a:gd name="T12" fmla="*/ 327 w 414"/>
                <a:gd name="T13" fmla="*/ 36 h 415"/>
                <a:gd name="T14" fmla="*/ 283 w 414"/>
                <a:gd name="T15" fmla="*/ 13 h 415"/>
                <a:gd name="T16" fmla="*/ 268 w 414"/>
                <a:gd name="T17" fmla="*/ 17 h 415"/>
                <a:gd name="T18" fmla="*/ 236 w 414"/>
                <a:gd name="T19" fmla="*/ 62 h 415"/>
                <a:gd name="T20" fmla="*/ 207 w 414"/>
                <a:gd name="T21" fmla="*/ 59 h 415"/>
                <a:gd name="T22" fmla="*/ 184 w 414"/>
                <a:gd name="T23" fmla="*/ 8 h 415"/>
                <a:gd name="T24" fmla="*/ 171 w 414"/>
                <a:gd name="T25" fmla="*/ 2 h 415"/>
                <a:gd name="T26" fmla="*/ 124 w 414"/>
                <a:gd name="T27" fmla="*/ 16 h 415"/>
                <a:gd name="T28" fmla="*/ 116 w 414"/>
                <a:gd name="T29" fmla="*/ 29 h 415"/>
                <a:gd name="T30" fmla="*/ 125 w 414"/>
                <a:gd name="T31" fmla="*/ 84 h 415"/>
                <a:gd name="T32" fmla="*/ 102 w 414"/>
                <a:gd name="T33" fmla="*/ 102 h 415"/>
                <a:gd name="T34" fmla="*/ 50 w 414"/>
                <a:gd name="T35" fmla="*/ 83 h 415"/>
                <a:gd name="T36" fmla="*/ 36 w 414"/>
                <a:gd name="T37" fmla="*/ 88 h 415"/>
                <a:gd name="T38" fmla="*/ 13 w 414"/>
                <a:gd name="T39" fmla="*/ 131 h 415"/>
                <a:gd name="T40" fmla="*/ 16 w 414"/>
                <a:gd name="T41" fmla="*/ 146 h 415"/>
                <a:gd name="T42" fmla="*/ 61 w 414"/>
                <a:gd name="T43" fmla="*/ 178 h 415"/>
                <a:gd name="T44" fmla="*/ 58 w 414"/>
                <a:gd name="T45" fmla="*/ 208 h 415"/>
                <a:gd name="T46" fmla="*/ 8 w 414"/>
                <a:gd name="T47" fmla="*/ 230 h 415"/>
                <a:gd name="T48" fmla="*/ 2 w 414"/>
                <a:gd name="T49" fmla="*/ 244 h 415"/>
                <a:gd name="T50" fmla="*/ 16 w 414"/>
                <a:gd name="T51" fmla="*/ 291 h 415"/>
                <a:gd name="T52" fmla="*/ 29 w 414"/>
                <a:gd name="T53" fmla="*/ 299 h 415"/>
                <a:gd name="T54" fmla="*/ 83 w 414"/>
                <a:gd name="T55" fmla="*/ 290 h 415"/>
                <a:gd name="T56" fmla="*/ 102 w 414"/>
                <a:gd name="T57" fmla="*/ 313 h 415"/>
                <a:gd name="T58" fmla="*/ 82 w 414"/>
                <a:gd name="T59" fmla="*/ 364 h 415"/>
                <a:gd name="T60" fmla="*/ 88 w 414"/>
                <a:gd name="T61" fmla="*/ 379 h 415"/>
                <a:gd name="T62" fmla="*/ 131 w 414"/>
                <a:gd name="T63" fmla="*/ 402 h 415"/>
                <a:gd name="T64" fmla="*/ 146 w 414"/>
                <a:gd name="T65" fmla="*/ 398 h 415"/>
                <a:gd name="T66" fmla="*/ 178 w 414"/>
                <a:gd name="T67" fmla="*/ 353 h 415"/>
                <a:gd name="T68" fmla="*/ 207 w 414"/>
                <a:gd name="T69" fmla="*/ 356 h 415"/>
                <a:gd name="T70" fmla="*/ 230 w 414"/>
                <a:gd name="T71" fmla="*/ 407 h 415"/>
                <a:gd name="T72" fmla="*/ 244 w 414"/>
                <a:gd name="T73" fmla="*/ 413 h 415"/>
                <a:gd name="T74" fmla="*/ 291 w 414"/>
                <a:gd name="T75" fmla="*/ 399 h 415"/>
                <a:gd name="T76" fmla="*/ 299 w 414"/>
                <a:gd name="T77" fmla="*/ 386 h 415"/>
                <a:gd name="T78" fmla="*/ 290 w 414"/>
                <a:gd name="T79" fmla="*/ 331 h 415"/>
                <a:gd name="T80" fmla="*/ 312 w 414"/>
                <a:gd name="T81" fmla="*/ 312 h 415"/>
                <a:gd name="T82" fmla="*/ 364 w 414"/>
                <a:gd name="T83" fmla="*/ 332 h 415"/>
                <a:gd name="T84" fmla="*/ 378 w 414"/>
                <a:gd name="T85" fmla="*/ 327 h 415"/>
                <a:gd name="T86" fmla="*/ 401 w 414"/>
                <a:gd name="T87" fmla="*/ 284 h 415"/>
                <a:gd name="T88" fmla="*/ 398 w 414"/>
                <a:gd name="T89" fmla="*/ 269 h 415"/>
                <a:gd name="T90" fmla="*/ 353 w 414"/>
                <a:gd name="T91" fmla="*/ 237 h 415"/>
                <a:gd name="T92" fmla="*/ 356 w 414"/>
                <a:gd name="T93" fmla="*/ 207 h 415"/>
                <a:gd name="T94" fmla="*/ 406 w 414"/>
                <a:gd name="T95" fmla="*/ 185 h 415"/>
                <a:gd name="T96" fmla="*/ 413 w 414"/>
                <a:gd name="T97" fmla="*/ 171 h 415"/>
                <a:gd name="T98" fmla="*/ 233 w 414"/>
                <a:gd name="T99" fmla="*/ 293 h 415"/>
                <a:gd name="T100" fmla="*/ 122 w 414"/>
                <a:gd name="T101" fmla="*/ 233 h 415"/>
                <a:gd name="T102" fmla="*/ 181 w 414"/>
                <a:gd name="T103" fmla="*/ 122 h 415"/>
                <a:gd name="T104" fmla="*/ 293 w 414"/>
                <a:gd name="T105" fmla="*/ 182 h 415"/>
                <a:gd name="T106" fmla="*/ 233 w 414"/>
                <a:gd name="T107" fmla="*/ 293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415">
                  <a:moveTo>
                    <a:pt x="413" y="171"/>
                  </a:moveTo>
                  <a:cubicBezTo>
                    <a:pt x="398" y="124"/>
                    <a:pt x="398" y="124"/>
                    <a:pt x="398" y="124"/>
                  </a:cubicBezTo>
                  <a:cubicBezTo>
                    <a:pt x="397" y="119"/>
                    <a:pt x="391" y="115"/>
                    <a:pt x="385" y="116"/>
                  </a:cubicBezTo>
                  <a:cubicBezTo>
                    <a:pt x="331" y="125"/>
                    <a:pt x="331" y="125"/>
                    <a:pt x="331" y="125"/>
                  </a:cubicBezTo>
                  <a:cubicBezTo>
                    <a:pt x="325" y="117"/>
                    <a:pt x="319" y="109"/>
                    <a:pt x="312" y="102"/>
                  </a:cubicBezTo>
                  <a:cubicBezTo>
                    <a:pt x="332" y="51"/>
                    <a:pt x="332" y="51"/>
                    <a:pt x="332" y="51"/>
                  </a:cubicBezTo>
                  <a:cubicBezTo>
                    <a:pt x="334" y="45"/>
                    <a:pt x="332" y="39"/>
                    <a:pt x="327" y="36"/>
                  </a:cubicBezTo>
                  <a:cubicBezTo>
                    <a:pt x="283" y="13"/>
                    <a:pt x="283" y="13"/>
                    <a:pt x="283" y="13"/>
                  </a:cubicBezTo>
                  <a:cubicBezTo>
                    <a:pt x="278" y="10"/>
                    <a:pt x="272" y="12"/>
                    <a:pt x="268" y="17"/>
                  </a:cubicBezTo>
                  <a:cubicBezTo>
                    <a:pt x="236" y="62"/>
                    <a:pt x="236" y="62"/>
                    <a:pt x="236" y="62"/>
                  </a:cubicBezTo>
                  <a:cubicBezTo>
                    <a:pt x="227" y="60"/>
                    <a:pt x="217" y="59"/>
                    <a:pt x="207" y="59"/>
                  </a:cubicBezTo>
                  <a:cubicBezTo>
                    <a:pt x="184" y="8"/>
                    <a:pt x="184" y="8"/>
                    <a:pt x="184" y="8"/>
                  </a:cubicBezTo>
                  <a:cubicBezTo>
                    <a:pt x="182" y="3"/>
                    <a:pt x="176" y="0"/>
                    <a:pt x="171" y="2"/>
                  </a:cubicBezTo>
                  <a:cubicBezTo>
                    <a:pt x="124" y="16"/>
                    <a:pt x="124" y="16"/>
                    <a:pt x="124" y="16"/>
                  </a:cubicBezTo>
                  <a:cubicBezTo>
                    <a:pt x="118" y="18"/>
                    <a:pt x="115" y="24"/>
                    <a:pt x="116" y="29"/>
                  </a:cubicBezTo>
                  <a:cubicBezTo>
                    <a:pt x="125" y="84"/>
                    <a:pt x="125" y="84"/>
                    <a:pt x="125" y="84"/>
                  </a:cubicBezTo>
                  <a:cubicBezTo>
                    <a:pt x="116" y="89"/>
                    <a:pt x="109" y="95"/>
                    <a:pt x="102" y="102"/>
                  </a:cubicBezTo>
                  <a:cubicBezTo>
                    <a:pt x="50" y="83"/>
                    <a:pt x="50" y="83"/>
                    <a:pt x="50" y="83"/>
                  </a:cubicBezTo>
                  <a:cubicBezTo>
                    <a:pt x="45" y="81"/>
                    <a:pt x="39" y="83"/>
                    <a:pt x="36" y="88"/>
                  </a:cubicBezTo>
                  <a:cubicBezTo>
                    <a:pt x="13" y="131"/>
                    <a:pt x="13" y="131"/>
                    <a:pt x="13" y="131"/>
                  </a:cubicBezTo>
                  <a:cubicBezTo>
                    <a:pt x="10" y="136"/>
                    <a:pt x="12" y="143"/>
                    <a:pt x="16" y="146"/>
                  </a:cubicBezTo>
                  <a:cubicBezTo>
                    <a:pt x="61" y="178"/>
                    <a:pt x="61" y="178"/>
                    <a:pt x="61" y="178"/>
                  </a:cubicBezTo>
                  <a:cubicBezTo>
                    <a:pt x="59" y="188"/>
                    <a:pt x="58" y="198"/>
                    <a:pt x="58" y="208"/>
                  </a:cubicBezTo>
                  <a:cubicBezTo>
                    <a:pt x="8" y="230"/>
                    <a:pt x="8" y="230"/>
                    <a:pt x="8" y="230"/>
                  </a:cubicBezTo>
                  <a:cubicBezTo>
                    <a:pt x="3" y="232"/>
                    <a:pt x="0" y="239"/>
                    <a:pt x="2" y="244"/>
                  </a:cubicBezTo>
                  <a:cubicBezTo>
                    <a:pt x="16" y="291"/>
                    <a:pt x="16" y="291"/>
                    <a:pt x="16" y="291"/>
                  </a:cubicBezTo>
                  <a:cubicBezTo>
                    <a:pt x="18" y="296"/>
                    <a:pt x="23" y="300"/>
                    <a:pt x="29" y="299"/>
                  </a:cubicBezTo>
                  <a:cubicBezTo>
                    <a:pt x="83" y="290"/>
                    <a:pt x="83" y="290"/>
                    <a:pt x="83" y="290"/>
                  </a:cubicBezTo>
                  <a:cubicBezTo>
                    <a:pt x="89" y="298"/>
                    <a:pt x="95" y="306"/>
                    <a:pt x="102" y="313"/>
                  </a:cubicBezTo>
                  <a:cubicBezTo>
                    <a:pt x="82" y="364"/>
                    <a:pt x="82" y="364"/>
                    <a:pt x="82" y="364"/>
                  </a:cubicBezTo>
                  <a:cubicBezTo>
                    <a:pt x="80" y="370"/>
                    <a:pt x="83" y="376"/>
                    <a:pt x="88" y="379"/>
                  </a:cubicBezTo>
                  <a:cubicBezTo>
                    <a:pt x="131" y="402"/>
                    <a:pt x="131" y="402"/>
                    <a:pt x="131" y="402"/>
                  </a:cubicBezTo>
                  <a:cubicBezTo>
                    <a:pt x="136" y="404"/>
                    <a:pt x="143" y="403"/>
                    <a:pt x="146" y="398"/>
                  </a:cubicBezTo>
                  <a:cubicBezTo>
                    <a:pt x="178" y="353"/>
                    <a:pt x="178" y="353"/>
                    <a:pt x="178" y="353"/>
                  </a:cubicBezTo>
                  <a:cubicBezTo>
                    <a:pt x="187" y="355"/>
                    <a:pt x="197" y="356"/>
                    <a:pt x="207" y="356"/>
                  </a:cubicBezTo>
                  <a:cubicBezTo>
                    <a:pt x="230" y="407"/>
                    <a:pt x="230" y="407"/>
                    <a:pt x="230" y="407"/>
                  </a:cubicBezTo>
                  <a:cubicBezTo>
                    <a:pt x="232" y="412"/>
                    <a:pt x="238" y="415"/>
                    <a:pt x="244" y="413"/>
                  </a:cubicBezTo>
                  <a:cubicBezTo>
                    <a:pt x="291" y="399"/>
                    <a:pt x="291" y="399"/>
                    <a:pt x="291" y="399"/>
                  </a:cubicBezTo>
                  <a:cubicBezTo>
                    <a:pt x="296" y="397"/>
                    <a:pt x="300" y="391"/>
                    <a:pt x="299" y="386"/>
                  </a:cubicBezTo>
                  <a:cubicBezTo>
                    <a:pt x="290" y="331"/>
                    <a:pt x="290" y="331"/>
                    <a:pt x="290" y="331"/>
                  </a:cubicBezTo>
                  <a:cubicBezTo>
                    <a:pt x="298" y="326"/>
                    <a:pt x="306" y="319"/>
                    <a:pt x="312" y="312"/>
                  </a:cubicBezTo>
                  <a:cubicBezTo>
                    <a:pt x="364" y="332"/>
                    <a:pt x="364" y="332"/>
                    <a:pt x="364" y="332"/>
                  </a:cubicBezTo>
                  <a:cubicBezTo>
                    <a:pt x="369" y="334"/>
                    <a:pt x="376" y="332"/>
                    <a:pt x="378" y="327"/>
                  </a:cubicBezTo>
                  <a:cubicBezTo>
                    <a:pt x="401" y="284"/>
                    <a:pt x="401" y="284"/>
                    <a:pt x="401" y="284"/>
                  </a:cubicBezTo>
                  <a:cubicBezTo>
                    <a:pt x="404" y="279"/>
                    <a:pt x="403" y="272"/>
                    <a:pt x="398" y="269"/>
                  </a:cubicBezTo>
                  <a:cubicBezTo>
                    <a:pt x="353" y="237"/>
                    <a:pt x="353" y="237"/>
                    <a:pt x="353" y="237"/>
                  </a:cubicBezTo>
                  <a:cubicBezTo>
                    <a:pt x="355" y="227"/>
                    <a:pt x="356" y="217"/>
                    <a:pt x="356" y="207"/>
                  </a:cubicBezTo>
                  <a:cubicBezTo>
                    <a:pt x="406" y="185"/>
                    <a:pt x="406" y="185"/>
                    <a:pt x="406" y="185"/>
                  </a:cubicBezTo>
                  <a:cubicBezTo>
                    <a:pt x="411" y="182"/>
                    <a:pt x="414" y="176"/>
                    <a:pt x="413" y="171"/>
                  </a:cubicBezTo>
                  <a:close/>
                  <a:moveTo>
                    <a:pt x="233" y="293"/>
                  </a:moveTo>
                  <a:cubicBezTo>
                    <a:pt x="186" y="307"/>
                    <a:pt x="136" y="280"/>
                    <a:pt x="122" y="233"/>
                  </a:cubicBezTo>
                  <a:cubicBezTo>
                    <a:pt x="108" y="186"/>
                    <a:pt x="134" y="136"/>
                    <a:pt x="181" y="122"/>
                  </a:cubicBezTo>
                  <a:cubicBezTo>
                    <a:pt x="228" y="108"/>
                    <a:pt x="278" y="134"/>
                    <a:pt x="293" y="182"/>
                  </a:cubicBezTo>
                  <a:cubicBezTo>
                    <a:pt x="307" y="229"/>
                    <a:pt x="280" y="278"/>
                    <a:pt x="233" y="29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82" name="Group 216"/>
          <p:cNvGrpSpPr/>
          <p:nvPr/>
        </p:nvGrpSpPr>
        <p:grpSpPr>
          <a:xfrm>
            <a:off x="3954291" y="1131076"/>
            <a:ext cx="449263" cy="363538"/>
            <a:chOff x="1209675" y="6354763"/>
            <a:chExt cx="449263" cy="363538"/>
          </a:xfrm>
          <a:solidFill>
            <a:schemeClr val="bg1"/>
          </a:solidFill>
        </p:grpSpPr>
        <p:sp>
          <p:nvSpPr>
            <p:cNvPr id="383" name="Freeform 205"/>
            <p:cNvSpPr/>
            <p:nvPr/>
          </p:nvSpPr>
          <p:spPr bwMode="auto">
            <a:xfrm>
              <a:off x="1560513" y="6529388"/>
              <a:ext cx="96838" cy="188913"/>
            </a:xfrm>
            <a:custGeom>
              <a:avLst/>
              <a:gdLst>
                <a:gd name="T0" fmla="*/ 31 w 126"/>
                <a:gd name="T1" fmla="*/ 0 h 245"/>
                <a:gd name="T2" fmla="*/ 0 w 126"/>
                <a:gd name="T3" fmla="*/ 39 h 245"/>
                <a:gd name="T4" fmla="*/ 0 w 126"/>
                <a:gd name="T5" fmla="*/ 245 h 245"/>
                <a:gd name="T6" fmla="*/ 126 w 126"/>
                <a:gd name="T7" fmla="*/ 245 h 245"/>
                <a:gd name="T8" fmla="*/ 125 w 126"/>
                <a:gd name="T9" fmla="*/ 74 h 245"/>
                <a:gd name="T10" fmla="*/ 31 w 126"/>
                <a:gd name="T11" fmla="*/ 0 h 245"/>
              </a:gdLst>
              <a:ahLst/>
              <a:cxnLst>
                <a:cxn ang="0">
                  <a:pos x="T0" y="T1"/>
                </a:cxn>
                <a:cxn ang="0">
                  <a:pos x="T2" y="T3"/>
                </a:cxn>
                <a:cxn ang="0">
                  <a:pos x="T4" y="T5"/>
                </a:cxn>
                <a:cxn ang="0">
                  <a:pos x="T6" y="T7"/>
                </a:cxn>
                <a:cxn ang="0">
                  <a:pos x="T8" y="T9"/>
                </a:cxn>
                <a:cxn ang="0">
                  <a:pos x="T10" y="T11"/>
                </a:cxn>
              </a:cxnLst>
              <a:rect l="0" t="0" r="r" b="b"/>
              <a:pathLst>
                <a:path w="126" h="245">
                  <a:moveTo>
                    <a:pt x="31" y="0"/>
                  </a:moveTo>
                  <a:cubicBezTo>
                    <a:pt x="0" y="39"/>
                    <a:pt x="0" y="39"/>
                    <a:pt x="0" y="39"/>
                  </a:cubicBezTo>
                  <a:cubicBezTo>
                    <a:pt x="0" y="245"/>
                    <a:pt x="0" y="245"/>
                    <a:pt x="0" y="245"/>
                  </a:cubicBezTo>
                  <a:cubicBezTo>
                    <a:pt x="126" y="245"/>
                    <a:pt x="126" y="245"/>
                    <a:pt x="126" y="245"/>
                  </a:cubicBezTo>
                  <a:cubicBezTo>
                    <a:pt x="125" y="74"/>
                    <a:pt x="125" y="74"/>
                    <a:pt x="125" y="74"/>
                  </a:cubicBezTo>
                  <a:cubicBezTo>
                    <a:pt x="99" y="52"/>
                    <a:pt x="31" y="0"/>
                    <a:pt x="31"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4" name="Freeform 207"/>
            <p:cNvSpPr/>
            <p:nvPr/>
          </p:nvSpPr>
          <p:spPr bwMode="auto">
            <a:xfrm>
              <a:off x="1209675" y="6354763"/>
              <a:ext cx="449263" cy="339725"/>
            </a:xfrm>
            <a:custGeom>
              <a:avLst/>
              <a:gdLst>
                <a:gd name="T0" fmla="*/ 236 w 585"/>
                <a:gd name="T1" fmla="*/ 248 h 442"/>
                <a:gd name="T2" fmla="*/ 76 w 585"/>
                <a:gd name="T3" fmla="*/ 428 h 442"/>
                <a:gd name="T4" fmla="*/ 46 w 585"/>
                <a:gd name="T5" fmla="*/ 442 h 442"/>
                <a:gd name="T6" fmla="*/ 18 w 585"/>
                <a:gd name="T7" fmla="*/ 432 h 442"/>
                <a:gd name="T8" fmla="*/ 15 w 585"/>
                <a:gd name="T9" fmla="*/ 374 h 442"/>
                <a:gd name="T10" fmla="*/ 206 w 585"/>
                <a:gd name="T11" fmla="*/ 158 h 442"/>
                <a:gd name="T12" fmla="*/ 237 w 585"/>
                <a:gd name="T13" fmla="*/ 144 h 442"/>
                <a:gd name="T14" fmla="*/ 268 w 585"/>
                <a:gd name="T15" fmla="*/ 158 h 442"/>
                <a:gd name="T16" fmla="*/ 323 w 585"/>
                <a:gd name="T17" fmla="*/ 224 h 442"/>
                <a:gd name="T18" fmla="*/ 425 w 585"/>
                <a:gd name="T19" fmla="*/ 101 h 442"/>
                <a:gd name="T20" fmla="*/ 330 w 585"/>
                <a:gd name="T21" fmla="*/ 19 h 442"/>
                <a:gd name="T22" fmla="*/ 566 w 585"/>
                <a:gd name="T23" fmla="*/ 0 h 442"/>
                <a:gd name="T24" fmla="*/ 585 w 585"/>
                <a:gd name="T25" fmla="*/ 239 h 442"/>
                <a:gd name="T26" fmla="*/ 487 w 585"/>
                <a:gd name="T27" fmla="*/ 154 h 442"/>
                <a:gd name="T28" fmla="*/ 355 w 585"/>
                <a:gd name="T29" fmla="*/ 314 h 442"/>
                <a:gd name="T30" fmla="*/ 324 w 585"/>
                <a:gd name="T31" fmla="*/ 329 h 442"/>
                <a:gd name="T32" fmla="*/ 292 w 585"/>
                <a:gd name="T33" fmla="*/ 314 h 442"/>
                <a:gd name="T34" fmla="*/ 236 w 585"/>
                <a:gd name="T35" fmla="*/ 248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85" h="442">
                  <a:moveTo>
                    <a:pt x="236" y="248"/>
                  </a:moveTo>
                  <a:cubicBezTo>
                    <a:pt x="76" y="428"/>
                    <a:pt x="76" y="428"/>
                    <a:pt x="76" y="428"/>
                  </a:cubicBezTo>
                  <a:cubicBezTo>
                    <a:pt x="68" y="438"/>
                    <a:pt x="57" y="442"/>
                    <a:pt x="46" y="442"/>
                  </a:cubicBezTo>
                  <a:cubicBezTo>
                    <a:pt x="36" y="442"/>
                    <a:pt x="26" y="439"/>
                    <a:pt x="18" y="432"/>
                  </a:cubicBezTo>
                  <a:cubicBezTo>
                    <a:pt x="1" y="417"/>
                    <a:pt x="0" y="391"/>
                    <a:pt x="15" y="374"/>
                  </a:cubicBezTo>
                  <a:cubicBezTo>
                    <a:pt x="206" y="158"/>
                    <a:pt x="206" y="158"/>
                    <a:pt x="206" y="158"/>
                  </a:cubicBezTo>
                  <a:cubicBezTo>
                    <a:pt x="214" y="149"/>
                    <a:pt x="225" y="143"/>
                    <a:pt x="237" y="144"/>
                  </a:cubicBezTo>
                  <a:cubicBezTo>
                    <a:pt x="249" y="144"/>
                    <a:pt x="260" y="149"/>
                    <a:pt x="268" y="158"/>
                  </a:cubicBezTo>
                  <a:cubicBezTo>
                    <a:pt x="323" y="224"/>
                    <a:pt x="323" y="224"/>
                    <a:pt x="323" y="224"/>
                  </a:cubicBezTo>
                  <a:cubicBezTo>
                    <a:pt x="425" y="101"/>
                    <a:pt x="425" y="101"/>
                    <a:pt x="425" y="101"/>
                  </a:cubicBezTo>
                  <a:cubicBezTo>
                    <a:pt x="330" y="19"/>
                    <a:pt x="330" y="19"/>
                    <a:pt x="330" y="19"/>
                  </a:cubicBezTo>
                  <a:cubicBezTo>
                    <a:pt x="566" y="0"/>
                    <a:pt x="566" y="0"/>
                    <a:pt x="566" y="0"/>
                  </a:cubicBezTo>
                  <a:cubicBezTo>
                    <a:pt x="585" y="239"/>
                    <a:pt x="585" y="239"/>
                    <a:pt x="585" y="239"/>
                  </a:cubicBezTo>
                  <a:cubicBezTo>
                    <a:pt x="487" y="154"/>
                    <a:pt x="487" y="154"/>
                    <a:pt x="487" y="154"/>
                  </a:cubicBezTo>
                  <a:cubicBezTo>
                    <a:pt x="355" y="314"/>
                    <a:pt x="355" y="314"/>
                    <a:pt x="355" y="314"/>
                  </a:cubicBezTo>
                  <a:cubicBezTo>
                    <a:pt x="348" y="323"/>
                    <a:pt x="336" y="329"/>
                    <a:pt x="324" y="329"/>
                  </a:cubicBezTo>
                  <a:cubicBezTo>
                    <a:pt x="311" y="329"/>
                    <a:pt x="300" y="324"/>
                    <a:pt x="292" y="314"/>
                  </a:cubicBezTo>
                  <a:lnTo>
                    <a:pt x="236" y="24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5" name="Freeform 208"/>
            <p:cNvSpPr/>
            <p:nvPr/>
          </p:nvSpPr>
          <p:spPr bwMode="auto">
            <a:xfrm>
              <a:off x="1417638" y="6589713"/>
              <a:ext cx="119063" cy="127000"/>
            </a:xfrm>
            <a:custGeom>
              <a:avLst/>
              <a:gdLst>
                <a:gd name="T0" fmla="*/ 98 w 153"/>
                <a:gd name="T1" fmla="*/ 64 h 167"/>
                <a:gd name="T2" fmla="*/ 62 w 153"/>
                <a:gd name="T3" fmla="*/ 83 h 167"/>
                <a:gd name="T4" fmla="*/ 1 w 153"/>
                <a:gd name="T5" fmla="*/ 56 h 167"/>
                <a:gd name="T6" fmla="*/ 0 w 153"/>
                <a:gd name="T7" fmla="*/ 167 h 167"/>
                <a:gd name="T8" fmla="*/ 150 w 153"/>
                <a:gd name="T9" fmla="*/ 167 h 167"/>
                <a:gd name="T10" fmla="*/ 153 w 153"/>
                <a:gd name="T11" fmla="*/ 0 h 167"/>
                <a:gd name="T12" fmla="*/ 98 w 153"/>
                <a:gd name="T13" fmla="*/ 64 h 167"/>
              </a:gdLst>
              <a:ahLst/>
              <a:cxnLst>
                <a:cxn ang="0">
                  <a:pos x="T0" y="T1"/>
                </a:cxn>
                <a:cxn ang="0">
                  <a:pos x="T2" y="T3"/>
                </a:cxn>
                <a:cxn ang="0">
                  <a:pos x="T4" y="T5"/>
                </a:cxn>
                <a:cxn ang="0">
                  <a:pos x="T6" y="T7"/>
                </a:cxn>
                <a:cxn ang="0">
                  <a:pos x="T8" y="T9"/>
                </a:cxn>
                <a:cxn ang="0">
                  <a:pos x="T10" y="T11"/>
                </a:cxn>
                <a:cxn ang="0">
                  <a:pos x="T12" y="T13"/>
                </a:cxn>
              </a:cxnLst>
              <a:rect l="0" t="0" r="r" b="b"/>
              <a:pathLst>
                <a:path w="153" h="167">
                  <a:moveTo>
                    <a:pt x="98" y="64"/>
                  </a:moveTo>
                  <a:cubicBezTo>
                    <a:pt x="76" y="83"/>
                    <a:pt x="62" y="83"/>
                    <a:pt x="62" y="83"/>
                  </a:cubicBezTo>
                  <a:cubicBezTo>
                    <a:pt x="43" y="86"/>
                    <a:pt x="15" y="67"/>
                    <a:pt x="1" y="56"/>
                  </a:cubicBezTo>
                  <a:cubicBezTo>
                    <a:pt x="0" y="167"/>
                    <a:pt x="0" y="167"/>
                    <a:pt x="0" y="167"/>
                  </a:cubicBezTo>
                  <a:cubicBezTo>
                    <a:pt x="150" y="167"/>
                    <a:pt x="150" y="167"/>
                    <a:pt x="150" y="167"/>
                  </a:cubicBezTo>
                  <a:cubicBezTo>
                    <a:pt x="153" y="0"/>
                    <a:pt x="153" y="0"/>
                    <a:pt x="153" y="0"/>
                  </a:cubicBezTo>
                  <a:cubicBezTo>
                    <a:pt x="132" y="24"/>
                    <a:pt x="116" y="47"/>
                    <a:pt x="98" y="6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6" name="Freeform 209"/>
            <p:cNvSpPr/>
            <p:nvPr/>
          </p:nvSpPr>
          <p:spPr bwMode="auto">
            <a:xfrm>
              <a:off x="1295400" y="6600825"/>
              <a:ext cx="96838" cy="115888"/>
            </a:xfrm>
            <a:custGeom>
              <a:avLst/>
              <a:gdLst>
                <a:gd name="T0" fmla="*/ 0 w 61"/>
                <a:gd name="T1" fmla="*/ 73 h 73"/>
                <a:gd name="T2" fmla="*/ 61 w 61"/>
                <a:gd name="T3" fmla="*/ 73 h 73"/>
                <a:gd name="T4" fmla="*/ 61 w 61"/>
                <a:gd name="T5" fmla="*/ 0 h 73"/>
                <a:gd name="T6" fmla="*/ 0 w 61"/>
                <a:gd name="T7" fmla="*/ 70 h 73"/>
                <a:gd name="T8" fmla="*/ 0 w 61"/>
                <a:gd name="T9" fmla="*/ 73 h 73"/>
              </a:gdLst>
              <a:ahLst/>
              <a:cxnLst>
                <a:cxn ang="0">
                  <a:pos x="T0" y="T1"/>
                </a:cxn>
                <a:cxn ang="0">
                  <a:pos x="T2" y="T3"/>
                </a:cxn>
                <a:cxn ang="0">
                  <a:pos x="T4" y="T5"/>
                </a:cxn>
                <a:cxn ang="0">
                  <a:pos x="T6" y="T7"/>
                </a:cxn>
                <a:cxn ang="0">
                  <a:pos x="T8" y="T9"/>
                </a:cxn>
              </a:cxnLst>
              <a:rect l="0" t="0" r="r" b="b"/>
              <a:pathLst>
                <a:path w="61" h="73">
                  <a:moveTo>
                    <a:pt x="0" y="73"/>
                  </a:moveTo>
                  <a:lnTo>
                    <a:pt x="61" y="73"/>
                  </a:lnTo>
                  <a:lnTo>
                    <a:pt x="61" y="0"/>
                  </a:lnTo>
                  <a:lnTo>
                    <a:pt x="0" y="70"/>
                  </a:lnTo>
                  <a:lnTo>
                    <a:pt x="0" y="7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87" name="Group 221"/>
          <p:cNvGrpSpPr/>
          <p:nvPr/>
        </p:nvGrpSpPr>
        <p:grpSpPr>
          <a:xfrm>
            <a:off x="3986776" y="1840429"/>
            <a:ext cx="446088" cy="447675"/>
            <a:chOff x="2060575" y="6313488"/>
            <a:chExt cx="446088" cy="447675"/>
          </a:xfrm>
          <a:solidFill>
            <a:schemeClr val="bg1"/>
          </a:solidFill>
        </p:grpSpPr>
        <p:sp>
          <p:nvSpPr>
            <p:cNvPr id="388" name="Freeform 210"/>
            <p:cNvSpPr/>
            <p:nvPr/>
          </p:nvSpPr>
          <p:spPr bwMode="auto">
            <a:xfrm>
              <a:off x="2306638" y="6553200"/>
              <a:ext cx="200025" cy="188913"/>
            </a:xfrm>
            <a:custGeom>
              <a:avLst/>
              <a:gdLst>
                <a:gd name="T0" fmla="*/ 88 w 262"/>
                <a:gd name="T1" fmla="*/ 245 h 245"/>
                <a:gd name="T2" fmla="*/ 262 w 262"/>
                <a:gd name="T3" fmla="*/ 0 h 245"/>
                <a:gd name="T4" fmla="*/ 0 w 262"/>
                <a:gd name="T5" fmla="*/ 0 h 245"/>
                <a:gd name="T6" fmla="*/ 88 w 262"/>
                <a:gd name="T7" fmla="*/ 245 h 245"/>
              </a:gdLst>
              <a:ahLst/>
              <a:cxnLst>
                <a:cxn ang="0">
                  <a:pos x="T0" y="T1"/>
                </a:cxn>
                <a:cxn ang="0">
                  <a:pos x="T2" y="T3"/>
                </a:cxn>
                <a:cxn ang="0">
                  <a:pos x="T4" y="T5"/>
                </a:cxn>
                <a:cxn ang="0">
                  <a:pos x="T6" y="T7"/>
                </a:cxn>
              </a:cxnLst>
              <a:rect l="0" t="0" r="r" b="b"/>
              <a:pathLst>
                <a:path w="262" h="245">
                  <a:moveTo>
                    <a:pt x="88" y="245"/>
                  </a:moveTo>
                  <a:cubicBezTo>
                    <a:pt x="185" y="203"/>
                    <a:pt x="254" y="110"/>
                    <a:pt x="262" y="0"/>
                  </a:cubicBezTo>
                  <a:cubicBezTo>
                    <a:pt x="0" y="0"/>
                    <a:pt x="0" y="0"/>
                    <a:pt x="0" y="0"/>
                  </a:cubicBezTo>
                  <a:lnTo>
                    <a:pt x="88" y="24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89" name="Freeform 211"/>
            <p:cNvSpPr/>
            <p:nvPr/>
          </p:nvSpPr>
          <p:spPr bwMode="auto">
            <a:xfrm>
              <a:off x="2060575" y="6553200"/>
              <a:ext cx="282575" cy="207963"/>
            </a:xfrm>
            <a:custGeom>
              <a:avLst/>
              <a:gdLst>
                <a:gd name="T0" fmla="*/ 0 w 367"/>
                <a:gd name="T1" fmla="*/ 0 h 269"/>
                <a:gd name="T2" fmla="*/ 291 w 367"/>
                <a:gd name="T3" fmla="*/ 269 h 269"/>
                <a:gd name="T4" fmla="*/ 367 w 367"/>
                <a:gd name="T5" fmla="*/ 259 h 269"/>
                <a:gd name="T6" fmla="*/ 274 w 367"/>
                <a:gd name="T7" fmla="*/ 0 h 269"/>
                <a:gd name="T8" fmla="*/ 0 w 367"/>
                <a:gd name="T9" fmla="*/ 0 h 269"/>
              </a:gdLst>
              <a:ahLst/>
              <a:cxnLst>
                <a:cxn ang="0">
                  <a:pos x="T0" y="T1"/>
                </a:cxn>
                <a:cxn ang="0">
                  <a:pos x="T2" y="T3"/>
                </a:cxn>
                <a:cxn ang="0">
                  <a:pos x="T4" y="T5"/>
                </a:cxn>
                <a:cxn ang="0">
                  <a:pos x="T6" y="T7"/>
                </a:cxn>
                <a:cxn ang="0">
                  <a:pos x="T8" y="T9"/>
                </a:cxn>
              </a:cxnLst>
              <a:rect l="0" t="0" r="r" b="b"/>
              <a:pathLst>
                <a:path w="367" h="269">
                  <a:moveTo>
                    <a:pt x="0" y="0"/>
                  </a:moveTo>
                  <a:cubicBezTo>
                    <a:pt x="12" y="151"/>
                    <a:pt x="137" y="269"/>
                    <a:pt x="291" y="269"/>
                  </a:cubicBezTo>
                  <a:cubicBezTo>
                    <a:pt x="317" y="269"/>
                    <a:pt x="342" y="265"/>
                    <a:pt x="367" y="259"/>
                  </a:cubicBezTo>
                  <a:cubicBezTo>
                    <a:pt x="274" y="0"/>
                    <a:pt x="274" y="0"/>
                    <a:pt x="274" y="0"/>
                  </a:cubicBez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0" name="Freeform 212"/>
            <p:cNvSpPr/>
            <p:nvPr/>
          </p:nvSpPr>
          <p:spPr bwMode="auto">
            <a:xfrm>
              <a:off x="2060575" y="6361113"/>
              <a:ext cx="188913" cy="158750"/>
            </a:xfrm>
            <a:custGeom>
              <a:avLst/>
              <a:gdLst>
                <a:gd name="T0" fmla="*/ 110 w 245"/>
                <a:gd name="T1" fmla="*/ 0 h 206"/>
                <a:gd name="T2" fmla="*/ 0 w 245"/>
                <a:gd name="T3" fmla="*/ 206 h 206"/>
                <a:gd name="T4" fmla="*/ 245 w 245"/>
                <a:gd name="T5" fmla="*/ 206 h 206"/>
                <a:gd name="T6" fmla="*/ 110 w 245"/>
                <a:gd name="T7" fmla="*/ 0 h 206"/>
              </a:gdLst>
              <a:ahLst/>
              <a:cxnLst>
                <a:cxn ang="0">
                  <a:pos x="T0" y="T1"/>
                </a:cxn>
                <a:cxn ang="0">
                  <a:pos x="T2" y="T3"/>
                </a:cxn>
                <a:cxn ang="0">
                  <a:pos x="T4" y="T5"/>
                </a:cxn>
                <a:cxn ang="0">
                  <a:pos x="T6" y="T7"/>
                </a:cxn>
              </a:cxnLst>
              <a:rect l="0" t="0" r="r" b="b"/>
              <a:pathLst>
                <a:path w="245" h="206">
                  <a:moveTo>
                    <a:pt x="110" y="0"/>
                  </a:moveTo>
                  <a:cubicBezTo>
                    <a:pt x="48" y="49"/>
                    <a:pt x="7" y="122"/>
                    <a:pt x="0" y="206"/>
                  </a:cubicBezTo>
                  <a:cubicBezTo>
                    <a:pt x="245" y="206"/>
                    <a:pt x="245" y="206"/>
                    <a:pt x="245" y="206"/>
                  </a:cubicBezTo>
                  <a:lnTo>
                    <a:pt x="11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1" name="Freeform 213"/>
            <p:cNvSpPr/>
            <p:nvPr/>
          </p:nvSpPr>
          <p:spPr bwMode="auto">
            <a:xfrm>
              <a:off x="2173288" y="6313488"/>
              <a:ext cx="93663" cy="173038"/>
            </a:xfrm>
            <a:custGeom>
              <a:avLst/>
              <a:gdLst>
                <a:gd name="T0" fmla="*/ 123 w 123"/>
                <a:gd name="T1" fmla="*/ 0 h 225"/>
                <a:gd name="T2" fmla="*/ 0 w 123"/>
                <a:gd name="T3" fmla="*/ 37 h 225"/>
                <a:gd name="T4" fmla="*/ 123 w 123"/>
                <a:gd name="T5" fmla="*/ 225 h 225"/>
                <a:gd name="T6" fmla="*/ 123 w 123"/>
                <a:gd name="T7" fmla="*/ 0 h 225"/>
              </a:gdLst>
              <a:ahLst/>
              <a:cxnLst>
                <a:cxn ang="0">
                  <a:pos x="T0" y="T1"/>
                </a:cxn>
                <a:cxn ang="0">
                  <a:pos x="T2" y="T3"/>
                </a:cxn>
                <a:cxn ang="0">
                  <a:pos x="T4" y="T5"/>
                </a:cxn>
                <a:cxn ang="0">
                  <a:pos x="T6" y="T7"/>
                </a:cxn>
              </a:cxnLst>
              <a:rect l="0" t="0" r="r" b="b"/>
              <a:pathLst>
                <a:path w="123" h="225">
                  <a:moveTo>
                    <a:pt x="123" y="0"/>
                  </a:moveTo>
                  <a:cubicBezTo>
                    <a:pt x="79" y="3"/>
                    <a:pt x="37" y="16"/>
                    <a:pt x="0" y="37"/>
                  </a:cubicBezTo>
                  <a:cubicBezTo>
                    <a:pt x="123" y="225"/>
                    <a:pt x="123" y="225"/>
                    <a:pt x="123" y="225"/>
                  </a:cubicBezTo>
                  <a:lnTo>
                    <a:pt x="123"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2" name="Freeform 214"/>
            <p:cNvSpPr/>
            <p:nvPr/>
          </p:nvSpPr>
          <p:spPr bwMode="auto">
            <a:xfrm>
              <a:off x="2300288" y="6313488"/>
              <a:ext cx="206375" cy="206375"/>
            </a:xfrm>
            <a:custGeom>
              <a:avLst/>
              <a:gdLst>
                <a:gd name="T0" fmla="*/ 269 w 269"/>
                <a:gd name="T1" fmla="*/ 268 h 268"/>
                <a:gd name="T2" fmla="*/ 0 w 269"/>
                <a:gd name="T3" fmla="*/ 268 h 268"/>
                <a:gd name="T4" fmla="*/ 0 w 269"/>
                <a:gd name="T5" fmla="*/ 0 h 268"/>
                <a:gd name="T6" fmla="*/ 269 w 269"/>
                <a:gd name="T7" fmla="*/ 268 h 268"/>
              </a:gdLst>
              <a:ahLst/>
              <a:cxnLst>
                <a:cxn ang="0">
                  <a:pos x="T0" y="T1"/>
                </a:cxn>
                <a:cxn ang="0">
                  <a:pos x="T2" y="T3"/>
                </a:cxn>
                <a:cxn ang="0">
                  <a:pos x="T4" y="T5"/>
                </a:cxn>
                <a:cxn ang="0">
                  <a:pos x="T6" y="T7"/>
                </a:cxn>
              </a:cxnLst>
              <a:rect l="0" t="0" r="r" b="b"/>
              <a:pathLst>
                <a:path w="269" h="268">
                  <a:moveTo>
                    <a:pt x="269" y="268"/>
                  </a:moveTo>
                  <a:cubicBezTo>
                    <a:pt x="0" y="268"/>
                    <a:pt x="0" y="268"/>
                    <a:pt x="0" y="268"/>
                  </a:cubicBezTo>
                  <a:cubicBezTo>
                    <a:pt x="0" y="0"/>
                    <a:pt x="0" y="0"/>
                    <a:pt x="0" y="0"/>
                  </a:cubicBezTo>
                  <a:cubicBezTo>
                    <a:pt x="144" y="10"/>
                    <a:pt x="258" y="124"/>
                    <a:pt x="269" y="26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93" name="Group 227"/>
          <p:cNvGrpSpPr/>
          <p:nvPr/>
        </p:nvGrpSpPr>
        <p:grpSpPr>
          <a:xfrm>
            <a:off x="4064564" y="2593510"/>
            <a:ext cx="368300" cy="407988"/>
            <a:chOff x="2947988" y="6332538"/>
            <a:chExt cx="368300" cy="407988"/>
          </a:xfrm>
          <a:solidFill>
            <a:schemeClr val="bg1"/>
          </a:solidFill>
        </p:grpSpPr>
        <p:sp>
          <p:nvSpPr>
            <p:cNvPr id="394" name="Freeform 215"/>
            <p:cNvSpPr>
              <a:spLocks noEditPoints="1"/>
            </p:cNvSpPr>
            <p:nvPr/>
          </p:nvSpPr>
          <p:spPr bwMode="auto">
            <a:xfrm>
              <a:off x="2965450" y="6446838"/>
              <a:ext cx="334963" cy="293688"/>
            </a:xfrm>
            <a:custGeom>
              <a:avLst/>
              <a:gdLst>
                <a:gd name="T0" fmla="*/ 410 w 436"/>
                <a:gd name="T1" fmla="*/ 0 h 382"/>
                <a:gd name="T2" fmla="*/ 25 w 436"/>
                <a:gd name="T3" fmla="*/ 0 h 382"/>
                <a:gd name="T4" fmla="*/ 1 w 436"/>
                <a:gd name="T5" fmla="*/ 27 h 382"/>
                <a:gd name="T6" fmla="*/ 25 w 436"/>
                <a:gd name="T7" fmla="*/ 355 h 382"/>
                <a:gd name="T8" fmla="*/ 55 w 436"/>
                <a:gd name="T9" fmla="*/ 382 h 382"/>
                <a:gd name="T10" fmla="*/ 378 w 436"/>
                <a:gd name="T11" fmla="*/ 382 h 382"/>
                <a:gd name="T12" fmla="*/ 408 w 436"/>
                <a:gd name="T13" fmla="*/ 355 h 382"/>
                <a:gd name="T14" fmla="*/ 434 w 436"/>
                <a:gd name="T15" fmla="*/ 27 h 382"/>
                <a:gd name="T16" fmla="*/ 410 w 436"/>
                <a:gd name="T17" fmla="*/ 0 h 382"/>
                <a:gd name="T18" fmla="*/ 126 w 436"/>
                <a:gd name="T19" fmla="*/ 334 h 382"/>
                <a:gd name="T20" fmla="*/ 100 w 436"/>
                <a:gd name="T21" fmla="*/ 334 h 382"/>
                <a:gd name="T22" fmla="*/ 90 w 436"/>
                <a:gd name="T23" fmla="*/ 326 h 382"/>
                <a:gd name="T24" fmla="*/ 78 w 436"/>
                <a:gd name="T25" fmla="*/ 61 h 382"/>
                <a:gd name="T26" fmla="*/ 86 w 436"/>
                <a:gd name="T27" fmla="*/ 52 h 382"/>
                <a:gd name="T28" fmla="*/ 124 w 436"/>
                <a:gd name="T29" fmla="*/ 51 h 382"/>
                <a:gd name="T30" fmla="*/ 133 w 436"/>
                <a:gd name="T31" fmla="*/ 59 h 382"/>
                <a:gd name="T32" fmla="*/ 134 w 436"/>
                <a:gd name="T33" fmla="*/ 325 h 382"/>
                <a:gd name="T34" fmla="*/ 126 w 436"/>
                <a:gd name="T35" fmla="*/ 334 h 382"/>
                <a:gd name="T36" fmla="*/ 253 w 436"/>
                <a:gd name="T37" fmla="*/ 325 h 382"/>
                <a:gd name="T38" fmla="*/ 245 w 436"/>
                <a:gd name="T39" fmla="*/ 333 h 382"/>
                <a:gd name="T40" fmla="*/ 200 w 436"/>
                <a:gd name="T41" fmla="*/ 333 h 382"/>
                <a:gd name="T42" fmla="*/ 191 w 436"/>
                <a:gd name="T43" fmla="*/ 325 h 382"/>
                <a:gd name="T44" fmla="*/ 191 w 436"/>
                <a:gd name="T45" fmla="*/ 60 h 382"/>
                <a:gd name="T46" fmla="*/ 200 w 436"/>
                <a:gd name="T47" fmla="*/ 51 h 382"/>
                <a:gd name="T48" fmla="*/ 245 w 436"/>
                <a:gd name="T49" fmla="*/ 51 h 382"/>
                <a:gd name="T50" fmla="*/ 253 w 436"/>
                <a:gd name="T51" fmla="*/ 60 h 382"/>
                <a:gd name="T52" fmla="*/ 253 w 436"/>
                <a:gd name="T53" fmla="*/ 325 h 382"/>
                <a:gd name="T54" fmla="*/ 354 w 436"/>
                <a:gd name="T55" fmla="*/ 326 h 382"/>
                <a:gd name="T56" fmla="*/ 345 w 436"/>
                <a:gd name="T57" fmla="*/ 334 h 382"/>
                <a:gd name="T58" fmla="*/ 320 w 436"/>
                <a:gd name="T59" fmla="*/ 334 h 382"/>
                <a:gd name="T60" fmla="*/ 312 w 436"/>
                <a:gd name="T61" fmla="*/ 325 h 382"/>
                <a:gd name="T62" fmla="*/ 312 w 436"/>
                <a:gd name="T63" fmla="*/ 59 h 382"/>
                <a:gd name="T64" fmla="*/ 321 w 436"/>
                <a:gd name="T65" fmla="*/ 51 h 382"/>
                <a:gd name="T66" fmla="*/ 358 w 436"/>
                <a:gd name="T67" fmla="*/ 52 h 382"/>
                <a:gd name="T68" fmla="*/ 366 w 436"/>
                <a:gd name="T69" fmla="*/ 61 h 382"/>
                <a:gd name="T70" fmla="*/ 354 w 436"/>
                <a:gd name="T71" fmla="*/ 32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36" h="382">
                  <a:moveTo>
                    <a:pt x="410" y="0"/>
                  </a:moveTo>
                  <a:cubicBezTo>
                    <a:pt x="25" y="0"/>
                    <a:pt x="25" y="0"/>
                    <a:pt x="25" y="0"/>
                  </a:cubicBezTo>
                  <a:cubicBezTo>
                    <a:pt x="11" y="0"/>
                    <a:pt x="0" y="12"/>
                    <a:pt x="1" y="27"/>
                  </a:cubicBezTo>
                  <a:cubicBezTo>
                    <a:pt x="25" y="355"/>
                    <a:pt x="25" y="355"/>
                    <a:pt x="25" y="355"/>
                  </a:cubicBezTo>
                  <a:cubicBezTo>
                    <a:pt x="27" y="369"/>
                    <a:pt x="40" y="382"/>
                    <a:pt x="55" y="382"/>
                  </a:cubicBezTo>
                  <a:cubicBezTo>
                    <a:pt x="378" y="382"/>
                    <a:pt x="378" y="382"/>
                    <a:pt x="378" y="382"/>
                  </a:cubicBezTo>
                  <a:cubicBezTo>
                    <a:pt x="393" y="382"/>
                    <a:pt x="406" y="369"/>
                    <a:pt x="408" y="355"/>
                  </a:cubicBezTo>
                  <a:cubicBezTo>
                    <a:pt x="434" y="27"/>
                    <a:pt x="434" y="27"/>
                    <a:pt x="434" y="27"/>
                  </a:cubicBezTo>
                  <a:cubicBezTo>
                    <a:pt x="436" y="12"/>
                    <a:pt x="425" y="0"/>
                    <a:pt x="410" y="0"/>
                  </a:cubicBezTo>
                  <a:close/>
                  <a:moveTo>
                    <a:pt x="126" y="334"/>
                  </a:moveTo>
                  <a:cubicBezTo>
                    <a:pt x="100" y="334"/>
                    <a:pt x="100" y="334"/>
                    <a:pt x="100" y="334"/>
                  </a:cubicBezTo>
                  <a:cubicBezTo>
                    <a:pt x="95" y="334"/>
                    <a:pt x="91" y="330"/>
                    <a:pt x="90" y="326"/>
                  </a:cubicBezTo>
                  <a:cubicBezTo>
                    <a:pt x="78" y="61"/>
                    <a:pt x="78" y="61"/>
                    <a:pt x="78" y="61"/>
                  </a:cubicBezTo>
                  <a:cubicBezTo>
                    <a:pt x="78" y="56"/>
                    <a:pt x="82" y="52"/>
                    <a:pt x="86" y="52"/>
                  </a:cubicBezTo>
                  <a:cubicBezTo>
                    <a:pt x="124" y="51"/>
                    <a:pt x="124" y="51"/>
                    <a:pt x="124" y="51"/>
                  </a:cubicBezTo>
                  <a:cubicBezTo>
                    <a:pt x="128" y="50"/>
                    <a:pt x="133" y="54"/>
                    <a:pt x="133" y="59"/>
                  </a:cubicBezTo>
                  <a:cubicBezTo>
                    <a:pt x="134" y="325"/>
                    <a:pt x="134" y="325"/>
                    <a:pt x="134" y="325"/>
                  </a:cubicBezTo>
                  <a:cubicBezTo>
                    <a:pt x="135" y="330"/>
                    <a:pt x="131" y="334"/>
                    <a:pt x="126" y="334"/>
                  </a:cubicBezTo>
                  <a:close/>
                  <a:moveTo>
                    <a:pt x="253" y="325"/>
                  </a:moveTo>
                  <a:cubicBezTo>
                    <a:pt x="253" y="329"/>
                    <a:pt x="250" y="333"/>
                    <a:pt x="245" y="333"/>
                  </a:cubicBezTo>
                  <a:cubicBezTo>
                    <a:pt x="200" y="333"/>
                    <a:pt x="200" y="333"/>
                    <a:pt x="200" y="333"/>
                  </a:cubicBezTo>
                  <a:cubicBezTo>
                    <a:pt x="195" y="333"/>
                    <a:pt x="191" y="329"/>
                    <a:pt x="191" y="325"/>
                  </a:cubicBezTo>
                  <a:cubicBezTo>
                    <a:pt x="191" y="60"/>
                    <a:pt x="191" y="60"/>
                    <a:pt x="191" y="60"/>
                  </a:cubicBezTo>
                  <a:cubicBezTo>
                    <a:pt x="191" y="55"/>
                    <a:pt x="195" y="51"/>
                    <a:pt x="200" y="51"/>
                  </a:cubicBezTo>
                  <a:cubicBezTo>
                    <a:pt x="245" y="51"/>
                    <a:pt x="245" y="51"/>
                    <a:pt x="245" y="51"/>
                  </a:cubicBezTo>
                  <a:cubicBezTo>
                    <a:pt x="250" y="51"/>
                    <a:pt x="253" y="55"/>
                    <a:pt x="253" y="60"/>
                  </a:cubicBezTo>
                  <a:lnTo>
                    <a:pt x="253" y="325"/>
                  </a:lnTo>
                  <a:close/>
                  <a:moveTo>
                    <a:pt x="354" y="326"/>
                  </a:moveTo>
                  <a:cubicBezTo>
                    <a:pt x="354" y="330"/>
                    <a:pt x="350" y="334"/>
                    <a:pt x="345" y="334"/>
                  </a:cubicBezTo>
                  <a:cubicBezTo>
                    <a:pt x="320" y="334"/>
                    <a:pt x="320" y="334"/>
                    <a:pt x="320" y="334"/>
                  </a:cubicBezTo>
                  <a:cubicBezTo>
                    <a:pt x="315" y="334"/>
                    <a:pt x="311" y="330"/>
                    <a:pt x="312" y="325"/>
                  </a:cubicBezTo>
                  <a:cubicBezTo>
                    <a:pt x="312" y="59"/>
                    <a:pt x="312" y="59"/>
                    <a:pt x="312" y="59"/>
                  </a:cubicBezTo>
                  <a:cubicBezTo>
                    <a:pt x="312" y="54"/>
                    <a:pt x="316" y="50"/>
                    <a:pt x="321" y="51"/>
                  </a:cubicBezTo>
                  <a:cubicBezTo>
                    <a:pt x="358" y="52"/>
                    <a:pt x="358" y="52"/>
                    <a:pt x="358" y="52"/>
                  </a:cubicBezTo>
                  <a:cubicBezTo>
                    <a:pt x="363" y="52"/>
                    <a:pt x="367" y="56"/>
                    <a:pt x="366" y="61"/>
                  </a:cubicBezTo>
                  <a:lnTo>
                    <a:pt x="354" y="326"/>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5" name="Freeform 216"/>
            <p:cNvSpPr/>
            <p:nvPr/>
          </p:nvSpPr>
          <p:spPr bwMode="auto">
            <a:xfrm>
              <a:off x="2947988" y="6369050"/>
              <a:ext cx="368300" cy="53975"/>
            </a:xfrm>
            <a:custGeom>
              <a:avLst/>
              <a:gdLst>
                <a:gd name="T0" fmla="*/ 480 w 480"/>
                <a:gd name="T1" fmla="*/ 14 h 70"/>
                <a:gd name="T2" fmla="*/ 480 w 480"/>
                <a:gd name="T3" fmla="*/ 56 h 70"/>
                <a:gd name="T4" fmla="*/ 466 w 480"/>
                <a:gd name="T5" fmla="*/ 70 h 70"/>
                <a:gd name="T6" fmla="*/ 14 w 480"/>
                <a:gd name="T7" fmla="*/ 70 h 70"/>
                <a:gd name="T8" fmla="*/ 0 w 480"/>
                <a:gd name="T9" fmla="*/ 56 h 70"/>
                <a:gd name="T10" fmla="*/ 0 w 480"/>
                <a:gd name="T11" fmla="*/ 14 h 70"/>
                <a:gd name="T12" fmla="*/ 14 w 480"/>
                <a:gd name="T13" fmla="*/ 0 h 70"/>
                <a:gd name="T14" fmla="*/ 118 w 480"/>
                <a:gd name="T15" fmla="*/ 0 h 70"/>
                <a:gd name="T16" fmla="*/ 118 w 480"/>
                <a:gd name="T17" fmla="*/ 20 h 70"/>
                <a:gd name="T18" fmla="*/ 122 w 480"/>
                <a:gd name="T19" fmla="*/ 30 h 70"/>
                <a:gd name="T20" fmla="*/ 132 w 480"/>
                <a:gd name="T21" fmla="*/ 34 h 70"/>
                <a:gd name="T22" fmla="*/ 174 w 480"/>
                <a:gd name="T23" fmla="*/ 34 h 70"/>
                <a:gd name="T24" fmla="*/ 184 w 480"/>
                <a:gd name="T25" fmla="*/ 30 h 70"/>
                <a:gd name="T26" fmla="*/ 188 w 480"/>
                <a:gd name="T27" fmla="*/ 20 h 70"/>
                <a:gd name="T28" fmla="*/ 188 w 480"/>
                <a:gd name="T29" fmla="*/ 0 h 70"/>
                <a:gd name="T30" fmla="*/ 292 w 480"/>
                <a:gd name="T31" fmla="*/ 0 h 70"/>
                <a:gd name="T32" fmla="*/ 292 w 480"/>
                <a:gd name="T33" fmla="*/ 20 h 70"/>
                <a:gd name="T34" fmla="*/ 296 w 480"/>
                <a:gd name="T35" fmla="*/ 30 h 70"/>
                <a:gd name="T36" fmla="*/ 305 w 480"/>
                <a:gd name="T37" fmla="*/ 34 h 70"/>
                <a:gd name="T38" fmla="*/ 347 w 480"/>
                <a:gd name="T39" fmla="*/ 34 h 70"/>
                <a:gd name="T40" fmla="*/ 357 w 480"/>
                <a:gd name="T41" fmla="*/ 30 h 70"/>
                <a:gd name="T42" fmla="*/ 361 w 480"/>
                <a:gd name="T43" fmla="*/ 20 h 70"/>
                <a:gd name="T44" fmla="*/ 361 w 480"/>
                <a:gd name="T45" fmla="*/ 0 h 70"/>
                <a:gd name="T46" fmla="*/ 466 w 480"/>
                <a:gd name="T47" fmla="*/ 0 h 70"/>
                <a:gd name="T48" fmla="*/ 480 w 480"/>
                <a:gd name="T49" fmla="*/ 14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80" h="70">
                  <a:moveTo>
                    <a:pt x="480" y="14"/>
                  </a:moveTo>
                  <a:cubicBezTo>
                    <a:pt x="480" y="56"/>
                    <a:pt x="480" y="56"/>
                    <a:pt x="480" y="56"/>
                  </a:cubicBezTo>
                  <a:cubicBezTo>
                    <a:pt x="480" y="64"/>
                    <a:pt x="473" y="70"/>
                    <a:pt x="466" y="70"/>
                  </a:cubicBezTo>
                  <a:cubicBezTo>
                    <a:pt x="14" y="70"/>
                    <a:pt x="14" y="70"/>
                    <a:pt x="14" y="70"/>
                  </a:cubicBezTo>
                  <a:cubicBezTo>
                    <a:pt x="6" y="70"/>
                    <a:pt x="0" y="64"/>
                    <a:pt x="0" y="56"/>
                  </a:cubicBezTo>
                  <a:cubicBezTo>
                    <a:pt x="0" y="14"/>
                    <a:pt x="0" y="14"/>
                    <a:pt x="0" y="14"/>
                  </a:cubicBezTo>
                  <a:cubicBezTo>
                    <a:pt x="0" y="6"/>
                    <a:pt x="6" y="0"/>
                    <a:pt x="14" y="0"/>
                  </a:cubicBezTo>
                  <a:cubicBezTo>
                    <a:pt x="118" y="0"/>
                    <a:pt x="118" y="0"/>
                    <a:pt x="118" y="0"/>
                  </a:cubicBezTo>
                  <a:cubicBezTo>
                    <a:pt x="118" y="20"/>
                    <a:pt x="118" y="20"/>
                    <a:pt x="118" y="20"/>
                  </a:cubicBezTo>
                  <a:cubicBezTo>
                    <a:pt x="118" y="24"/>
                    <a:pt x="120" y="27"/>
                    <a:pt x="122" y="30"/>
                  </a:cubicBezTo>
                  <a:cubicBezTo>
                    <a:pt x="125" y="32"/>
                    <a:pt x="129" y="34"/>
                    <a:pt x="132" y="34"/>
                  </a:cubicBezTo>
                  <a:cubicBezTo>
                    <a:pt x="174" y="34"/>
                    <a:pt x="174" y="34"/>
                    <a:pt x="174" y="34"/>
                  </a:cubicBezTo>
                  <a:cubicBezTo>
                    <a:pt x="178" y="34"/>
                    <a:pt x="181" y="32"/>
                    <a:pt x="184" y="30"/>
                  </a:cubicBezTo>
                  <a:cubicBezTo>
                    <a:pt x="186" y="27"/>
                    <a:pt x="188" y="24"/>
                    <a:pt x="188" y="20"/>
                  </a:cubicBezTo>
                  <a:cubicBezTo>
                    <a:pt x="188" y="0"/>
                    <a:pt x="188" y="0"/>
                    <a:pt x="188" y="0"/>
                  </a:cubicBezTo>
                  <a:cubicBezTo>
                    <a:pt x="292" y="0"/>
                    <a:pt x="292" y="0"/>
                    <a:pt x="292" y="0"/>
                  </a:cubicBezTo>
                  <a:cubicBezTo>
                    <a:pt x="292" y="20"/>
                    <a:pt x="292" y="20"/>
                    <a:pt x="292" y="20"/>
                  </a:cubicBezTo>
                  <a:cubicBezTo>
                    <a:pt x="292" y="24"/>
                    <a:pt x="293" y="27"/>
                    <a:pt x="296" y="30"/>
                  </a:cubicBezTo>
                  <a:cubicBezTo>
                    <a:pt x="298" y="32"/>
                    <a:pt x="302" y="34"/>
                    <a:pt x="305" y="34"/>
                  </a:cubicBezTo>
                  <a:cubicBezTo>
                    <a:pt x="347" y="34"/>
                    <a:pt x="347" y="34"/>
                    <a:pt x="347" y="34"/>
                  </a:cubicBezTo>
                  <a:cubicBezTo>
                    <a:pt x="351" y="34"/>
                    <a:pt x="355" y="32"/>
                    <a:pt x="357" y="30"/>
                  </a:cubicBezTo>
                  <a:cubicBezTo>
                    <a:pt x="360" y="27"/>
                    <a:pt x="361" y="24"/>
                    <a:pt x="361" y="20"/>
                  </a:cubicBezTo>
                  <a:cubicBezTo>
                    <a:pt x="361" y="0"/>
                    <a:pt x="361" y="0"/>
                    <a:pt x="361" y="0"/>
                  </a:cubicBezTo>
                  <a:cubicBezTo>
                    <a:pt x="466" y="0"/>
                    <a:pt x="466" y="0"/>
                    <a:pt x="466" y="0"/>
                  </a:cubicBezTo>
                  <a:cubicBezTo>
                    <a:pt x="473" y="0"/>
                    <a:pt x="480" y="6"/>
                    <a:pt x="480" y="1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6" name="Freeform 217"/>
            <p:cNvSpPr/>
            <p:nvPr/>
          </p:nvSpPr>
          <p:spPr bwMode="auto">
            <a:xfrm>
              <a:off x="3049588" y="6332538"/>
              <a:ext cx="165100" cy="52388"/>
            </a:xfrm>
            <a:custGeom>
              <a:avLst/>
              <a:gdLst>
                <a:gd name="T0" fmla="*/ 0 w 215"/>
                <a:gd name="T1" fmla="*/ 57 h 68"/>
                <a:gd name="T2" fmla="*/ 0 w 215"/>
                <a:gd name="T3" fmla="*/ 11 h 68"/>
                <a:gd name="T4" fmla="*/ 11 w 215"/>
                <a:gd name="T5" fmla="*/ 0 h 68"/>
                <a:gd name="T6" fmla="*/ 204 w 215"/>
                <a:gd name="T7" fmla="*/ 0 h 68"/>
                <a:gd name="T8" fmla="*/ 215 w 215"/>
                <a:gd name="T9" fmla="*/ 11 h 68"/>
                <a:gd name="T10" fmla="*/ 215 w 215"/>
                <a:gd name="T11" fmla="*/ 57 h 68"/>
                <a:gd name="T12" fmla="*/ 204 w 215"/>
                <a:gd name="T13" fmla="*/ 68 h 68"/>
                <a:gd name="T14" fmla="*/ 185 w 215"/>
                <a:gd name="T15" fmla="*/ 68 h 68"/>
                <a:gd name="T16" fmla="*/ 174 w 215"/>
                <a:gd name="T17" fmla="*/ 57 h 68"/>
                <a:gd name="T18" fmla="*/ 174 w 215"/>
                <a:gd name="T19" fmla="*/ 40 h 68"/>
                <a:gd name="T20" fmla="*/ 163 w 215"/>
                <a:gd name="T21" fmla="*/ 29 h 68"/>
                <a:gd name="T22" fmla="*/ 53 w 215"/>
                <a:gd name="T23" fmla="*/ 29 h 68"/>
                <a:gd name="T24" fmla="*/ 42 w 215"/>
                <a:gd name="T25" fmla="*/ 40 h 68"/>
                <a:gd name="T26" fmla="*/ 42 w 215"/>
                <a:gd name="T27" fmla="*/ 57 h 68"/>
                <a:gd name="T28" fmla="*/ 31 w 215"/>
                <a:gd name="T29" fmla="*/ 68 h 68"/>
                <a:gd name="T30" fmla="*/ 11 w 215"/>
                <a:gd name="T31" fmla="*/ 68 h 68"/>
                <a:gd name="T32" fmla="*/ 0 w 215"/>
                <a:gd name="T3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5" h="68">
                  <a:moveTo>
                    <a:pt x="0" y="57"/>
                  </a:moveTo>
                  <a:cubicBezTo>
                    <a:pt x="0" y="11"/>
                    <a:pt x="0" y="11"/>
                    <a:pt x="0" y="11"/>
                  </a:cubicBezTo>
                  <a:cubicBezTo>
                    <a:pt x="0" y="5"/>
                    <a:pt x="5" y="0"/>
                    <a:pt x="11" y="0"/>
                  </a:cubicBezTo>
                  <a:cubicBezTo>
                    <a:pt x="204" y="0"/>
                    <a:pt x="204" y="0"/>
                    <a:pt x="204" y="0"/>
                  </a:cubicBezTo>
                  <a:cubicBezTo>
                    <a:pt x="210" y="0"/>
                    <a:pt x="215" y="5"/>
                    <a:pt x="215" y="11"/>
                  </a:cubicBezTo>
                  <a:cubicBezTo>
                    <a:pt x="215" y="57"/>
                    <a:pt x="215" y="57"/>
                    <a:pt x="215" y="57"/>
                  </a:cubicBezTo>
                  <a:cubicBezTo>
                    <a:pt x="215" y="63"/>
                    <a:pt x="210" y="68"/>
                    <a:pt x="204" y="68"/>
                  </a:cubicBezTo>
                  <a:cubicBezTo>
                    <a:pt x="185" y="68"/>
                    <a:pt x="185" y="68"/>
                    <a:pt x="185" y="68"/>
                  </a:cubicBezTo>
                  <a:cubicBezTo>
                    <a:pt x="179" y="68"/>
                    <a:pt x="174" y="63"/>
                    <a:pt x="174" y="57"/>
                  </a:cubicBezTo>
                  <a:cubicBezTo>
                    <a:pt x="174" y="40"/>
                    <a:pt x="174" y="40"/>
                    <a:pt x="174" y="40"/>
                  </a:cubicBezTo>
                  <a:cubicBezTo>
                    <a:pt x="174" y="34"/>
                    <a:pt x="169" y="29"/>
                    <a:pt x="163" y="29"/>
                  </a:cubicBezTo>
                  <a:cubicBezTo>
                    <a:pt x="53" y="29"/>
                    <a:pt x="53" y="29"/>
                    <a:pt x="53" y="29"/>
                  </a:cubicBezTo>
                  <a:cubicBezTo>
                    <a:pt x="47" y="29"/>
                    <a:pt x="42" y="34"/>
                    <a:pt x="42" y="40"/>
                  </a:cubicBezTo>
                  <a:cubicBezTo>
                    <a:pt x="42" y="57"/>
                    <a:pt x="42" y="57"/>
                    <a:pt x="42" y="57"/>
                  </a:cubicBezTo>
                  <a:cubicBezTo>
                    <a:pt x="42" y="63"/>
                    <a:pt x="37" y="68"/>
                    <a:pt x="31" y="68"/>
                  </a:cubicBezTo>
                  <a:cubicBezTo>
                    <a:pt x="11" y="68"/>
                    <a:pt x="11" y="68"/>
                    <a:pt x="11" y="68"/>
                  </a:cubicBezTo>
                  <a:cubicBezTo>
                    <a:pt x="5" y="68"/>
                    <a:pt x="0" y="63"/>
                    <a:pt x="0" y="5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397" name="Group 231"/>
          <p:cNvGrpSpPr/>
          <p:nvPr/>
        </p:nvGrpSpPr>
        <p:grpSpPr>
          <a:xfrm>
            <a:off x="4012176" y="3984309"/>
            <a:ext cx="420688" cy="471488"/>
            <a:chOff x="4608513" y="6291263"/>
            <a:chExt cx="420688" cy="471488"/>
          </a:xfrm>
          <a:solidFill>
            <a:schemeClr val="bg1"/>
          </a:solidFill>
        </p:grpSpPr>
        <p:sp>
          <p:nvSpPr>
            <p:cNvPr id="398" name="Freeform 218"/>
            <p:cNvSpPr/>
            <p:nvPr/>
          </p:nvSpPr>
          <p:spPr bwMode="auto">
            <a:xfrm>
              <a:off x="4908550" y="6627813"/>
              <a:ext cx="80963" cy="84138"/>
            </a:xfrm>
            <a:custGeom>
              <a:avLst/>
              <a:gdLst>
                <a:gd name="T0" fmla="*/ 13 w 105"/>
                <a:gd name="T1" fmla="*/ 20 h 108"/>
                <a:gd name="T2" fmla="*/ 27 w 105"/>
                <a:gd name="T3" fmla="*/ 9 h 108"/>
                <a:gd name="T4" fmla="*/ 65 w 105"/>
                <a:gd name="T5" fmla="*/ 13 h 108"/>
                <a:gd name="T6" fmla="*/ 105 w 105"/>
                <a:gd name="T7" fmla="*/ 64 h 108"/>
                <a:gd name="T8" fmla="*/ 49 w 105"/>
                <a:gd name="T9" fmla="*/ 108 h 108"/>
                <a:gd name="T10" fmla="*/ 9 w 105"/>
                <a:gd name="T11" fmla="*/ 57 h 108"/>
                <a:gd name="T12" fmla="*/ 13 w 105"/>
                <a:gd name="T13" fmla="*/ 20 h 108"/>
              </a:gdLst>
              <a:ahLst/>
              <a:cxnLst>
                <a:cxn ang="0">
                  <a:pos x="T0" y="T1"/>
                </a:cxn>
                <a:cxn ang="0">
                  <a:pos x="T2" y="T3"/>
                </a:cxn>
                <a:cxn ang="0">
                  <a:pos x="T4" y="T5"/>
                </a:cxn>
                <a:cxn ang="0">
                  <a:pos x="T6" y="T7"/>
                </a:cxn>
                <a:cxn ang="0">
                  <a:pos x="T8" y="T9"/>
                </a:cxn>
                <a:cxn ang="0">
                  <a:pos x="T10" y="T11"/>
                </a:cxn>
                <a:cxn ang="0">
                  <a:pos x="T12" y="T13"/>
                </a:cxn>
              </a:cxnLst>
              <a:rect l="0" t="0" r="r" b="b"/>
              <a:pathLst>
                <a:path w="105" h="108">
                  <a:moveTo>
                    <a:pt x="13" y="20"/>
                  </a:moveTo>
                  <a:cubicBezTo>
                    <a:pt x="27" y="9"/>
                    <a:pt x="27" y="9"/>
                    <a:pt x="27" y="9"/>
                  </a:cubicBezTo>
                  <a:cubicBezTo>
                    <a:pt x="39" y="0"/>
                    <a:pt x="56" y="2"/>
                    <a:pt x="65" y="13"/>
                  </a:cubicBezTo>
                  <a:cubicBezTo>
                    <a:pt x="105" y="64"/>
                    <a:pt x="105" y="64"/>
                    <a:pt x="105" y="64"/>
                  </a:cubicBezTo>
                  <a:cubicBezTo>
                    <a:pt x="49" y="108"/>
                    <a:pt x="49" y="108"/>
                    <a:pt x="49" y="108"/>
                  </a:cubicBezTo>
                  <a:cubicBezTo>
                    <a:pt x="9" y="57"/>
                    <a:pt x="9" y="57"/>
                    <a:pt x="9" y="57"/>
                  </a:cubicBezTo>
                  <a:cubicBezTo>
                    <a:pt x="0" y="46"/>
                    <a:pt x="2" y="29"/>
                    <a:pt x="13" y="2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399" name="Freeform 219"/>
            <p:cNvSpPr>
              <a:spLocks noEditPoints="1"/>
            </p:cNvSpPr>
            <p:nvPr/>
          </p:nvSpPr>
          <p:spPr bwMode="auto">
            <a:xfrm>
              <a:off x="4608513" y="6291263"/>
              <a:ext cx="403225" cy="401638"/>
            </a:xfrm>
            <a:custGeom>
              <a:avLst/>
              <a:gdLst>
                <a:gd name="T0" fmla="*/ 445 w 524"/>
                <a:gd name="T1" fmla="*/ 119 h 523"/>
                <a:gd name="T2" fmla="*/ 119 w 524"/>
                <a:gd name="T3" fmla="*/ 79 h 523"/>
                <a:gd name="T4" fmla="*/ 79 w 524"/>
                <a:gd name="T5" fmla="*/ 404 h 523"/>
                <a:gd name="T6" fmla="*/ 405 w 524"/>
                <a:gd name="T7" fmla="*/ 444 h 523"/>
                <a:gd name="T8" fmla="*/ 445 w 524"/>
                <a:gd name="T9" fmla="*/ 119 h 523"/>
                <a:gd name="T10" fmla="*/ 373 w 524"/>
                <a:gd name="T11" fmla="*/ 404 h 523"/>
                <a:gd name="T12" fmla="*/ 119 w 524"/>
                <a:gd name="T13" fmla="*/ 373 h 523"/>
                <a:gd name="T14" fmla="*/ 151 w 524"/>
                <a:gd name="T15" fmla="*/ 119 h 523"/>
                <a:gd name="T16" fmla="*/ 404 w 524"/>
                <a:gd name="T17" fmla="*/ 150 h 523"/>
                <a:gd name="T18" fmla="*/ 373 w 524"/>
                <a:gd name="T19" fmla="*/ 404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4" h="523">
                  <a:moveTo>
                    <a:pt x="445" y="119"/>
                  </a:moveTo>
                  <a:cubicBezTo>
                    <a:pt x="366" y="18"/>
                    <a:pt x="220" y="0"/>
                    <a:pt x="119" y="79"/>
                  </a:cubicBezTo>
                  <a:cubicBezTo>
                    <a:pt x="18" y="157"/>
                    <a:pt x="0" y="303"/>
                    <a:pt x="79" y="404"/>
                  </a:cubicBezTo>
                  <a:cubicBezTo>
                    <a:pt x="158" y="505"/>
                    <a:pt x="304" y="523"/>
                    <a:pt x="405" y="444"/>
                  </a:cubicBezTo>
                  <a:cubicBezTo>
                    <a:pt x="506" y="366"/>
                    <a:pt x="524" y="220"/>
                    <a:pt x="445" y="119"/>
                  </a:cubicBezTo>
                  <a:close/>
                  <a:moveTo>
                    <a:pt x="373" y="404"/>
                  </a:moveTo>
                  <a:cubicBezTo>
                    <a:pt x="294" y="465"/>
                    <a:pt x="181" y="451"/>
                    <a:pt x="119" y="373"/>
                  </a:cubicBezTo>
                  <a:cubicBezTo>
                    <a:pt x="58" y="294"/>
                    <a:pt x="72" y="180"/>
                    <a:pt x="151" y="119"/>
                  </a:cubicBezTo>
                  <a:cubicBezTo>
                    <a:pt x="229" y="58"/>
                    <a:pt x="343" y="72"/>
                    <a:pt x="404" y="150"/>
                  </a:cubicBezTo>
                  <a:cubicBezTo>
                    <a:pt x="466" y="229"/>
                    <a:pt x="452" y="343"/>
                    <a:pt x="373" y="40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0" name="Freeform 220"/>
            <p:cNvSpPr/>
            <p:nvPr/>
          </p:nvSpPr>
          <p:spPr bwMode="auto">
            <a:xfrm>
              <a:off x="4957763" y="6691313"/>
              <a:ext cx="71438" cy="71438"/>
            </a:xfrm>
            <a:custGeom>
              <a:avLst/>
              <a:gdLst>
                <a:gd name="T0" fmla="*/ 78 w 92"/>
                <a:gd name="T1" fmla="*/ 72 h 92"/>
                <a:gd name="T2" fmla="*/ 64 w 92"/>
                <a:gd name="T3" fmla="*/ 83 h 92"/>
                <a:gd name="T4" fmla="*/ 27 w 92"/>
                <a:gd name="T5" fmla="*/ 78 h 92"/>
                <a:gd name="T6" fmla="*/ 0 w 92"/>
                <a:gd name="T7" fmla="*/ 44 h 92"/>
                <a:gd name="T8" fmla="*/ 56 w 92"/>
                <a:gd name="T9" fmla="*/ 0 h 92"/>
                <a:gd name="T10" fmla="*/ 83 w 92"/>
                <a:gd name="T11" fmla="*/ 34 h 92"/>
                <a:gd name="T12" fmla="*/ 78 w 92"/>
                <a:gd name="T13" fmla="*/ 72 h 92"/>
              </a:gdLst>
              <a:ahLst/>
              <a:cxnLst>
                <a:cxn ang="0">
                  <a:pos x="T0" y="T1"/>
                </a:cxn>
                <a:cxn ang="0">
                  <a:pos x="T2" y="T3"/>
                </a:cxn>
                <a:cxn ang="0">
                  <a:pos x="T4" y="T5"/>
                </a:cxn>
                <a:cxn ang="0">
                  <a:pos x="T6" y="T7"/>
                </a:cxn>
                <a:cxn ang="0">
                  <a:pos x="T8" y="T9"/>
                </a:cxn>
                <a:cxn ang="0">
                  <a:pos x="T10" y="T11"/>
                </a:cxn>
                <a:cxn ang="0">
                  <a:pos x="T12" y="T13"/>
                </a:cxn>
              </a:cxnLst>
              <a:rect l="0" t="0" r="r" b="b"/>
              <a:pathLst>
                <a:path w="92" h="92">
                  <a:moveTo>
                    <a:pt x="78" y="72"/>
                  </a:moveTo>
                  <a:cubicBezTo>
                    <a:pt x="64" y="83"/>
                    <a:pt x="64" y="83"/>
                    <a:pt x="64" y="83"/>
                  </a:cubicBezTo>
                  <a:cubicBezTo>
                    <a:pt x="53" y="92"/>
                    <a:pt x="36" y="90"/>
                    <a:pt x="27" y="78"/>
                  </a:cubicBezTo>
                  <a:cubicBezTo>
                    <a:pt x="0" y="44"/>
                    <a:pt x="0" y="44"/>
                    <a:pt x="0" y="44"/>
                  </a:cubicBezTo>
                  <a:cubicBezTo>
                    <a:pt x="56" y="0"/>
                    <a:pt x="56" y="0"/>
                    <a:pt x="56" y="0"/>
                  </a:cubicBezTo>
                  <a:cubicBezTo>
                    <a:pt x="83" y="34"/>
                    <a:pt x="83" y="34"/>
                    <a:pt x="83" y="34"/>
                  </a:cubicBezTo>
                  <a:cubicBezTo>
                    <a:pt x="92" y="46"/>
                    <a:pt x="90" y="63"/>
                    <a:pt x="78" y="7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01" name="Group 235"/>
          <p:cNvGrpSpPr/>
          <p:nvPr/>
        </p:nvGrpSpPr>
        <p:grpSpPr>
          <a:xfrm>
            <a:off x="1118550" y="1105676"/>
            <a:ext cx="409575" cy="420688"/>
            <a:chOff x="2044700" y="2119313"/>
            <a:chExt cx="409575" cy="420688"/>
          </a:xfrm>
          <a:solidFill>
            <a:schemeClr val="bg1"/>
          </a:solidFill>
        </p:grpSpPr>
        <p:sp>
          <p:nvSpPr>
            <p:cNvPr id="402" name="Freeform 221"/>
            <p:cNvSpPr>
              <a:spLocks noEditPoints="1"/>
            </p:cNvSpPr>
            <p:nvPr/>
          </p:nvSpPr>
          <p:spPr bwMode="auto">
            <a:xfrm>
              <a:off x="2044700" y="2268538"/>
              <a:ext cx="409575" cy="271463"/>
            </a:xfrm>
            <a:custGeom>
              <a:avLst/>
              <a:gdLst>
                <a:gd name="T0" fmla="*/ 0 w 533"/>
                <a:gd name="T1" fmla="*/ 0 h 355"/>
                <a:gd name="T2" fmla="*/ 0 w 533"/>
                <a:gd name="T3" fmla="*/ 2 h 355"/>
                <a:gd name="T4" fmla="*/ 0 w 533"/>
                <a:gd name="T5" fmla="*/ 333 h 355"/>
                <a:gd name="T6" fmla="*/ 0 w 533"/>
                <a:gd name="T7" fmla="*/ 333 h 355"/>
                <a:gd name="T8" fmla="*/ 21 w 533"/>
                <a:gd name="T9" fmla="*/ 355 h 355"/>
                <a:gd name="T10" fmla="*/ 512 w 533"/>
                <a:gd name="T11" fmla="*/ 355 h 355"/>
                <a:gd name="T12" fmla="*/ 533 w 533"/>
                <a:gd name="T13" fmla="*/ 333 h 355"/>
                <a:gd name="T14" fmla="*/ 533 w 533"/>
                <a:gd name="T15" fmla="*/ 2 h 355"/>
                <a:gd name="T16" fmla="*/ 532 w 533"/>
                <a:gd name="T17" fmla="*/ 0 h 355"/>
                <a:gd name="T18" fmla="*/ 0 w 533"/>
                <a:gd name="T19" fmla="*/ 0 h 355"/>
                <a:gd name="T20" fmla="*/ 492 w 533"/>
                <a:gd name="T21" fmla="*/ 307 h 355"/>
                <a:gd name="T22" fmla="*/ 484 w 533"/>
                <a:gd name="T23" fmla="*/ 316 h 355"/>
                <a:gd name="T24" fmla="*/ 47 w 533"/>
                <a:gd name="T25" fmla="*/ 316 h 355"/>
                <a:gd name="T26" fmla="*/ 39 w 533"/>
                <a:gd name="T27" fmla="*/ 307 h 355"/>
                <a:gd name="T28" fmla="*/ 39 w 533"/>
                <a:gd name="T29" fmla="*/ 31 h 355"/>
                <a:gd name="T30" fmla="*/ 492 w 533"/>
                <a:gd name="T31" fmla="*/ 31 h 355"/>
                <a:gd name="T32" fmla="*/ 492 w 533"/>
                <a:gd name="T33" fmla="*/ 307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3" h="355">
                  <a:moveTo>
                    <a:pt x="0" y="0"/>
                  </a:moveTo>
                  <a:cubicBezTo>
                    <a:pt x="0" y="0"/>
                    <a:pt x="0" y="1"/>
                    <a:pt x="0" y="2"/>
                  </a:cubicBezTo>
                  <a:cubicBezTo>
                    <a:pt x="0" y="333"/>
                    <a:pt x="0" y="333"/>
                    <a:pt x="0" y="333"/>
                  </a:cubicBezTo>
                  <a:cubicBezTo>
                    <a:pt x="0" y="333"/>
                    <a:pt x="0" y="333"/>
                    <a:pt x="0" y="333"/>
                  </a:cubicBezTo>
                  <a:cubicBezTo>
                    <a:pt x="0" y="345"/>
                    <a:pt x="9" y="355"/>
                    <a:pt x="21" y="355"/>
                  </a:cubicBezTo>
                  <a:cubicBezTo>
                    <a:pt x="512" y="355"/>
                    <a:pt x="512" y="355"/>
                    <a:pt x="512" y="355"/>
                  </a:cubicBezTo>
                  <a:cubicBezTo>
                    <a:pt x="523" y="355"/>
                    <a:pt x="533" y="345"/>
                    <a:pt x="533" y="333"/>
                  </a:cubicBezTo>
                  <a:cubicBezTo>
                    <a:pt x="533" y="2"/>
                    <a:pt x="533" y="2"/>
                    <a:pt x="533" y="2"/>
                  </a:cubicBezTo>
                  <a:cubicBezTo>
                    <a:pt x="533" y="1"/>
                    <a:pt x="533" y="0"/>
                    <a:pt x="532" y="0"/>
                  </a:cubicBezTo>
                  <a:lnTo>
                    <a:pt x="0" y="0"/>
                  </a:lnTo>
                  <a:close/>
                  <a:moveTo>
                    <a:pt x="492" y="307"/>
                  </a:moveTo>
                  <a:cubicBezTo>
                    <a:pt x="492" y="312"/>
                    <a:pt x="489" y="316"/>
                    <a:pt x="484" y="316"/>
                  </a:cubicBezTo>
                  <a:cubicBezTo>
                    <a:pt x="47" y="316"/>
                    <a:pt x="47" y="316"/>
                    <a:pt x="47" y="316"/>
                  </a:cubicBezTo>
                  <a:cubicBezTo>
                    <a:pt x="43" y="316"/>
                    <a:pt x="39" y="312"/>
                    <a:pt x="39" y="307"/>
                  </a:cubicBezTo>
                  <a:cubicBezTo>
                    <a:pt x="39" y="31"/>
                    <a:pt x="39" y="31"/>
                    <a:pt x="39" y="31"/>
                  </a:cubicBezTo>
                  <a:cubicBezTo>
                    <a:pt x="492" y="31"/>
                    <a:pt x="492" y="31"/>
                    <a:pt x="492" y="31"/>
                  </a:cubicBezTo>
                  <a:lnTo>
                    <a:pt x="492" y="30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3" name="Freeform 222"/>
            <p:cNvSpPr/>
            <p:nvPr/>
          </p:nvSpPr>
          <p:spPr bwMode="auto">
            <a:xfrm>
              <a:off x="2044700" y="2154238"/>
              <a:ext cx="409575" cy="87313"/>
            </a:xfrm>
            <a:custGeom>
              <a:avLst/>
              <a:gdLst>
                <a:gd name="T0" fmla="*/ 533 w 533"/>
                <a:gd name="T1" fmla="*/ 21 h 112"/>
                <a:gd name="T2" fmla="*/ 533 w 533"/>
                <a:gd name="T3" fmla="*/ 112 h 112"/>
                <a:gd name="T4" fmla="*/ 0 w 533"/>
                <a:gd name="T5" fmla="*/ 112 h 112"/>
                <a:gd name="T6" fmla="*/ 0 w 533"/>
                <a:gd name="T7" fmla="*/ 21 h 112"/>
                <a:gd name="T8" fmla="*/ 21 w 533"/>
                <a:gd name="T9" fmla="*/ 0 h 112"/>
                <a:gd name="T10" fmla="*/ 83 w 533"/>
                <a:gd name="T11" fmla="*/ 0 h 112"/>
                <a:gd name="T12" fmla="*/ 83 w 533"/>
                <a:gd name="T13" fmla="*/ 41 h 112"/>
                <a:gd name="T14" fmla="*/ 108 w 533"/>
                <a:gd name="T15" fmla="*/ 65 h 112"/>
                <a:gd name="T16" fmla="*/ 136 w 533"/>
                <a:gd name="T17" fmla="*/ 65 h 112"/>
                <a:gd name="T18" fmla="*/ 161 w 533"/>
                <a:gd name="T19" fmla="*/ 41 h 112"/>
                <a:gd name="T20" fmla="*/ 161 w 533"/>
                <a:gd name="T21" fmla="*/ 0 h 112"/>
                <a:gd name="T22" fmla="*/ 373 w 533"/>
                <a:gd name="T23" fmla="*/ 0 h 112"/>
                <a:gd name="T24" fmla="*/ 373 w 533"/>
                <a:gd name="T25" fmla="*/ 41 h 112"/>
                <a:gd name="T26" fmla="*/ 398 w 533"/>
                <a:gd name="T27" fmla="*/ 65 h 112"/>
                <a:gd name="T28" fmla="*/ 426 w 533"/>
                <a:gd name="T29" fmla="*/ 65 h 112"/>
                <a:gd name="T30" fmla="*/ 450 w 533"/>
                <a:gd name="T31" fmla="*/ 41 h 112"/>
                <a:gd name="T32" fmla="*/ 450 w 533"/>
                <a:gd name="T33" fmla="*/ 0 h 112"/>
                <a:gd name="T34" fmla="*/ 512 w 533"/>
                <a:gd name="T35" fmla="*/ 0 h 112"/>
                <a:gd name="T36" fmla="*/ 533 w 533"/>
                <a:gd name="T37" fmla="*/ 21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112">
                  <a:moveTo>
                    <a:pt x="533" y="21"/>
                  </a:moveTo>
                  <a:cubicBezTo>
                    <a:pt x="533" y="112"/>
                    <a:pt x="533" y="112"/>
                    <a:pt x="533" y="112"/>
                  </a:cubicBezTo>
                  <a:cubicBezTo>
                    <a:pt x="0" y="112"/>
                    <a:pt x="0" y="112"/>
                    <a:pt x="0" y="112"/>
                  </a:cubicBezTo>
                  <a:cubicBezTo>
                    <a:pt x="0" y="21"/>
                    <a:pt x="0" y="21"/>
                    <a:pt x="0" y="21"/>
                  </a:cubicBezTo>
                  <a:cubicBezTo>
                    <a:pt x="0" y="9"/>
                    <a:pt x="9" y="0"/>
                    <a:pt x="21" y="0"/>
                  </a:cubicBezTo>
                  <a:cubicBezTo>
                    <a:pt x="83" y="0"/>
                    <a:pt x="83" y="0"/>
                    <a:pt x="83" y="0"/>
                  </a:cubicBezTo>
                  <a:cubicBezTo>
                    <a:pt x="83" y="41"/>
                    <a:pt x="83" y="41"/>
                    <a:pt x="83" y="41"/>
                  </a:cubicBezTo>
                  <a:cubicBezTo>
                    <a:pt x="83" y="54"/>
                    <a:pt x="95" y="65"/>
                    <a:pt x="108" y="65"/>
                  </a:cubicBezTo>
                  <a:cubicBezTo>
                    <a:pt x="136" y="65"/>
                    <a:pt x="136" y="65"/>
                    <a:pt x="136" y="65"/>
                  </a:cubicBezTo>
                  <a:cubicBezTo>
                    <a:pt x="150" y="65"/>
                    <a:pt x="161" y="54"/>
                    <a:pt x="161" y="41"/>
                  </a:cubicBezTo>
                  <a:cubicBezTo>
                    <a:pt x="161" y="0"/>
                    <a:pt x="161" y="0"/>
                    <a:pt x="161" y="0"/>
                  </a:cubicBezTo>
                  <a:cubicBezTo>
                    <a:pt x="373" y="0"/>
                    <a:pt x="373" y="0"/>
                    <a:pt x="373" y="0"/>
                  </a:cubicBezTo>
                  <a:cubicBezTo>
                    <a:pt x="373" y="41"/>
                    <a:pt x="373" y="41"/>
                    <a:pt x="373" y="41"/>
                  </a:cubicBezTo>
                  <a:cubicBezTo>
                    <a:pt x="373" y="54"/>
                    <a:pt x="384" y="65"/>
                    <a:pt x="398" y="65"/>
                  </a:cubicBezTo>
                  <a:cubicBezTo>
                    <a:pt x="426" y="65"/>
                    <a:pt x="426" y="65"/>
                    <a:pt x="426" y="65"/>
                  </a:cubicBezTo>
                  <a:cubicBezTo>
                    <a:pt x="439" y="65"/>
                    <a:pt x="450" y="54"/>
                    <a:pt x="450" y="41"/>
                  </a:cubicBezTo>
                  <a:cubicBezTo>
                    <a:pt x="450" y="0"/>
                    <a:pt x="450" y="0"/>
                    <a:pt x="450" y="0"/>
                  </a:cubicBezTo>
                  <a:cubicBezTo>
                    <a:pt x="512" y="0"/>
                    <a:pt x="512" y="0"/>
                    <a:pt x="512" y="0"/>
                  </a:cubicBezTo>
                  <a:cubicBezTo>
                    <a:pt x="523" y="0"/>
                    <a:pt x="533" y="9"/>
                    <a:pt x="533" y="2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4" name="Freeform 223"/>
            <p:cNvSpPr>
              <a:spLocks noEditPoints="1"/>
            </p:cNvSpPr>
            <p:nvPr/>
          </p:nvSpPr>
          <p:spPr bwMode="auto">
            <a:xfrm>
              <a:off x="2257425" y="2320925"/>
              <a:ext cx="111125" cy="153988"/>
            </a:xfrm>
            <a:custGeom>
              <a:avLst/>
              <a:gdLst>
                <a:gd name="T0" fmla="*/ 74 w 146"/>
                <a:gd name="T1" fmla="*/ 0 h 201"/>
                <a:gd name="T2" fmla="*/ 0 w 146"/>
                <a:gd name="T3" fmla="*/ 100 h 201"/>
                <a:gd name="T4" fmla="*/ 73 w 146"/>
                <a:gd name="T5" fmla="*/ 201 h 201"/>
                <a:gd name="T6" fmla="*/ 146 w 146"/>
                <a:gd name="T7" fmla="*/ 99 h 201"/>
                <a:gd name="T8" fmla="*/ 74 w 146"/>
                <a:gd name="T9" fmla="*/ 0 h 201"/>
                <a:gd name="T10" fmla="*/ 74 w 146"/>
                <a:gd name="T11" fmla="*/ 166 h 201"/>
                <a:gd name="T12" fmla="*/ 46 w 146"/>
                <a:gd name="T13" fmla="*/ 100 h 201"/>
                <a:gd name="T14" fmla="*/ 73 w 146"/>
                <a:gd name="T15" fmla="*/ 34 h 201"/>
                <a:gd name="T16" fmla="*/ 101 w 146"/>
                <a:gd name="T17" fmla="*/ 100 h 201"/>
                <a:gd name="T18" fmla="*/ 74 w 146"/>
                <a:gd name="T19" fmla="*/ 16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6" h="201">
                  <a:moveTo>
                    <a:pt x="74" y="0"/>
                  </a:moveTo>
                  <a:cubicBezTo>
                    <a:pt x="24" y="0"/>
                    <a:pt x="0" y="44"/>
                    <a:pt x="0" y="100"/>
                  </a:cubicBezTo>
                  <a:cubicBezTo>
                    <a:pt x="0" y="155"/>
                    <a:pt x="22" y="201"/>
                    <a:pt x="73" y="201"/>
                  </a:cubicBezTo>
                  <a:cubicBezTo>
                    <a:pt x="122" y="201"/>
                    <a:pt x="146" y="159"/>
                    <a:pt x="146" y="99"/>
                  </a:cubicBezTo>
                  <a:cubicBezTo>
                    <a:pt x="146" y="46"/>
                    <a:pt x="126" y="0"/>
                    <a:pt x="74" y="0"/>
                  </a:cubicBezTo>
                  <a:close/>
                  <a:moveTo>
                    <a:pt x="74" y="166"/>
                  </a:moveTo>
                  <a:cubicBezTo>
                    <a:pt x="56" y="166"/>
                    <a:pt x="45" y="145"/>
                    <a:pt x="46" y="100"/>
                  </a:cubicBezTo>
                  <a:cubicBezTo>
                    <a:pt x="45" y="55"/>
                    <a:pt x="57" y="34"/>
                    <a:pt x="73" y="34"/>
                  </a:cubicBezTo>
                  <a:cubicBezTo>
                    <a:pt x="92" y="34"/>
                    <a:pt x="101" y="57"/>
                    <a:pt x="101" y="100"/>
                  </a:cubicBezTo>
                  <a:cubicBezTo>
                    <a:pt x="101" y="144"/>
                    <a:pt x="91" y="166"/>
                    <a:pt x="74" y="16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5" name="Freeform 224"/>
            <p:cNvSpPr/>
            <p:nvPr/>
          </p:nvSpPr>
          <p:spPr bwMode="auto">
            <a:xfrm>
              <a:off x="2132013" y="2320925"/>
              <a:ext cx="104775" cy="150813"/>
            </a:xfrm>
            <a:custGeom>
              <a:avLst/>
              <a:gdLst>
                <a:gd name="T0" fmla="*/ 138 w 138"/>
                <a:gd name="T1" fmla="*/ 197 h 197"/>
                <a:gd name="T2" fmla="*/ 0 w 138"/>
                <a:gd name="T3" fmla="*/ 197 h 197"/>
                <a:gd name="T4" fmla="*/ 0 w 138"/>
                <a:gd name="T5" fmla="*/ 170 h 197"/>
                <a:gd name="T6" fmla="*/ 25 w 138"/>
                <a:gd name="T7" fmla="*/ 147 h 197"/>
                <a:gd name="T8" fmla="*/ 89 w 138"/>
                <a:gd name="T9" fmla="*/ 65 h 197"/>
                <a:gd name="T10" fmla="*/ 57 w 138"/>
                <a:gd name="T11" fmla="*/ 36 h 197"/>
                <a:gd name="T12" fmla="*/ 15 w 138"/>
                <a:gd name="T13" fmla="*/ 52 h 197"/>
                <a:gd name="T14" fmla="*/ 3 w 138"/>
                <a:gd name="T15" fmla="*/ 20 h 197"/>
                <a:gd name="T16" fmla="*/ 66 w 138"/>
                <a:gd name="T17" fmla="*/ 0 h 197"/>
                <a:gd name="T18" fmla="*/ 134 w 138"/>
                <a:gd name="T19" fmla="*/ 61 h 197"/>
                <a:gd name="T20" fmla="*/ 83 w 138"/>
                <a:gd name="T21" fmla="*/ 144 h 197"/>
                <a:gd name="T22" fmla="*/ 65 w 138"/>
                <a:gd name="T23" fmla="*/ 159 h 197"/>
                <a:gd name="T24" fmla="*/ 65 w 138"/>
                <a:gd name="T25" fmla="*/ 160 h 197"/>
                <a:gd name="T26" fmla="*/ 138 w 138"/>
                <a:gd name="T27" fmla="*/ 160 h 197"/>
                <a:gd name="T28" fmla="*/ 138 w 138"/>
                <a:gd name="T29" fmla="*/ 197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8" h="197">
                  <a:moveTo>
                    <a:pt x="138" y="197"/>
                  </a:moveTo>
                  <a:cubicBezTo>
                    <a:pt x="0" y="197"/>
                    <a:pt x="0" y="197"/>
                    <a:pt x="0" y="197"/>
                  </a:cubicBezTo>
                  <a:cubicBezTo>
                    <a:pt x="0" y="170"/>
                    <a:pt x="0" y="170"/>
                    <a:pt x="0" y="170"/>
                  </a:cubicBezTo>
                  <a:cubicBezTo>
                    <a:pt x="25" y="147"/>
                    <a:pt x="25" y="147"/>
                    <a:pt x="25" y="147"/>
                  </a:cubicBezTo>
                  <a:cubicBezTo>
                    <a:pt x="68" y="109"/>
                    <a:pt x="88" y="87"/>
                    <a:pt x="89" y="65"/>
                  </a:cubicBezTo>
                  <a:cubicBezTo>
                    <a:pt x="89" y="49"/>
                    <a:pt x="79" y="36"/>
                    <a:pt x="57" y="36"/>
                  </a:cubicBezTo>
                  <a:cubicBezTo>
                    <a:pt x="40" y="36"/>
                    <a:pt x="26" y="45"/>
                    <a:pt x="15" y="52"/>
                  </a:cubicBezTo>
                  <a:cubicBezTo>
                    <a:pt x="3" y="20"/>
                    <a:pt x="3" y="20"/>
                    <a:pt x="3" y="20"/>
                  </a:cubicBezTo>
                  <a:cubicBezTo>
                    <a:pt x="17" y="9"/>
                    <a:pt x="40" y="0"/>
                    <a:pt x="66" y="0"/>
                  </a:cubicBezTo>
                  <a:cubicBezTo>
                    <a:pt x="110" y="0"/>
                    <a:pt x="134" y="25"/>
                    <a:pt x="134" y="61"/>
                  </a:cubicBezTo>
                  <a:cubicBezTo>
                    <a:pt x="134" y="93"/>
                    <a:pt x="111" y="119"/>
                    <a:pt x="83" y="144"/>
                  </a:cubicBezTo>
                  <a:cubicBezTo>
                    <a:pt x="65" y="159"/>
                    <a:pt x="65" y="159"/>
                    <a:pt x="65" y="159"/>
                  </a:cubicBezTo>
                  <a:cubicBezTo>
                    <a:pt x="65" y="160"/>
                    <a:pt x="65" y="160"/>
                    <a:pt x="65" y="160"/>
                  </a:cubicBezTo>
                  <a:cubicBezTo>
                    <a:pt x="138" y="160"/>
                    <a:pt x="138" y="160"/>
                    <a:pt x="138" y="160"/>
                  </a:cubicBezTo>
                  <a:lnTo>
                    <a:pt x="138" y="19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6" name="Freeform 225"/>
            <p:cNvSpPr/>
            <p:nvPr/>
          </p:nvSpPr>
          <p:spPr bwMode="auto">
            <a:xfrm>
              <a:off x="2124075" y="2119313"/>
              <a:ext cx="30163" cy="71438"/>
            </a:xfrm>
            <a:custGeom>
              <a:avLst/>
              <a:gdLst>
                <a:gd name="T0" fmla="*/ 0 w 39"/>
                <a:gd name="T1" fmla="*/ 80 h 92"/>
                <a:gd name="T2" fmla="*/ 0 w 39"/>
                <a:gd name="T3" fmla="*/ 13 h 92"/>
                <a:gd name="T4" fmla="*/ 12 w 39"/>
                <a:gd name="T5" fmla="*/ 0 h 92"/>
                <a:gd name="T6" fmla="*/ 26 w 39"/>
                <a:gd name="T7" fmla="*/ 0 h 92"/>
                <a:gd name="T8" fmla="*/ 39 w 39"/>
                <a:gd name="T9" fmla="*/ 13 h 92"/>
                <a:gd name="T10" fmla="*/ 39 w 39"/>
                <a:gd name="T11" fmla="*/ 80 h 92"/>
                <a:gd name="T12" fmla="*/ 26 w 39"/>
                <a:gd name="T13" fmla="*/ 92 h 92"/>
                <a:gd name="T14" fmla="*/ 12 w 39"/>
                <a:gd name="T15" fmla="*/ 92 h 92"/>
                <a:gd name="T16" fmla="*/ 0 w 39"/>
                <a:gd name="T1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92">
                  <a:moveTo>
                    <a:pt x="0" y="80"/>
                  </a:moveTo>
                  <a:cubicBezTo>
                    <a:pt x="0" y="13"/>
                    <a:pt x="0" y="13"/>
                    <a:pt x="0" y="13"/>
                  </a:cubicBezTo>
                  <a:cubicBezTo>
                    <a:pt x="0" y="6"/>
                    <a:pt x="5" y="0"/>
                    <a:pt x="12" y="0"/>
                  </a:cubicBezTo>
                  <a:cubicBezTo>
                    <a:pt x="26" y="0"/>
                    <a:pt x="26" y="0"/>
                    <a:pt x="26" y="0"/>
                  </a:cubicBezTo>
                  <a:cubicBezTo>
                    <a:pt x="33" y="0"/>
                    <a:pt x="39" y="6"/>
                    <a:pt x="39" y="13"/>
                  </a:cubicBezTo>
                  <a:cubicBezTo>
                    <a:pt x="39" y="80"/>
                    <a:pt x="39" y="80"/>
                    <a:pt x="39" y="80"/>
                  </a:cubicBezTo>
                  <a:cubicBezTo>
                    <a:pt x="39" y="87"/>
                    <a:pt x="33" y="92"/>
                    <a:pt x="26" y="92"/>
                  </a:cubicBezTo>
                  <a:cubicBezTo>
                    <a:pt x="12" y="92"/>
                    <a:pt x="12" y="92"/>
                    <a:pt x="12" y="92"/>
                  </a:cubicBezTo>
                  <a:cubicBezTo>
                    <a:pt x="5" y="92"/>
                    <a:pt x="0" y="87"/>
                    <a:pt x="0" y="8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07" name="Freeform 226"/>
            <p:cNvSpPr/>
            <p:nvPr/>
          </p:nvSpPr>
          <p:spPr bwMode="auto">
            <a:xfrm>
              <a:off x="2346325" y="2119313"/>
              <a:ext cx="30163" cy="71438"/>
            </a:xfrm>
            <a:custGeom>
              <a:avLst/>
              <a:gdLst>
                <a:gd name="T0" fmla="*/ 0 w 39"/>
                <a:gd name="T1" fmla="*/ 80 h 92"/>
                <a:gd name="T2" fmla="*/ 0 w 39"/>
                <a:gd name="T3" fmla="*/ 13 h 92"/>
                <a:gd name="T4" fmla="*/ 13 w 39"/>
                <a:gd name="T5" fmla="*/ 0 h 92"/>
                <a:gd name="T6" fmla="*/ 27 w 39"/>
                <a:gd name="T7" fmla="*/ 0 h 92"/>
                <a:gd name="T8" fmla="*/ 39 w 39"/>
                <a:gd name="T9" fmla="*/ 13 h 92"/>
                <a:gd name="T10" fmla="*/ 39 w 39"/>
                <a:gd name="T11" fmla="*/ 80 h 92"/>
                <a:gd name="T12" fmla="*/ 27 w 39"/>
                <a:gd name="T13" fmla="*/ 92 h 92"/>
                <a:gd name="T14" fmla="*/ 13 w 39"/>
                <a:gd name="T15" fmla="*/ 92 h 92"/>
                <a:gd name="T16" fmla="*/ 0 w 39"/>
                <a:gd name="T17"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92">
                  <a:moveTo>
                    <a:pt x="0" y="80"/>
                  </a:moveTo>
                  <a:cubicBezTo>
                    <a:pt x="0" y="13"/>
                    <a:pt x="0" y="13"/>
                    <a:pt x="0" y="13"/>
                  </a:cubicBezTo>
                  <a:cubicBezTo>
                    <a:pt x="0" y="6"/>
                    <a:pt x="6" y="0"/>
                    <a:pt x="13" y="0"/>
                  </a:cubicBezTo>
                  <a:cubicBezTo>
                    <a:pt x="27" y="0"/>
                    <a:pt x="27" y="0"/>
                    <a:pt x="27" y="0"/>
                  </a:cubicBezTo>
                  <a:cubicBezTo>
                    <a:pt x="34" y="0"/>
                    <a:pt x="39" y="6"/>
                    <a:pt x="39" y="13"/>
                  </a:cubicBezTo>
                  <a:cubicBezTo>
                    <a:pt x="39" y="80"/>
                    <a:pt x="39" y="80"/>
                    <a:pt x="39" y="80"/>
                  </a:cubicBezTo>
                  <a:cubicBezTo>
                    <a:pt x="39" y="87"/>
                    <a:pt x="34" y="92"/>
                    <a:pt x="27" y="92"/>
                  </a:cubicBezTo>
                  <a:cubicBezTo>
                    <a:pt x="13" y="92"/>
                    <a:pt x="13" y="92"/>
                    <a:pt x="13" y="92"/>
                  </a:cubicBezTo>
                  <a:cubicBezTo>
                    <a:pt x="6" y="92"/>
                    <a:pt x="0" y="87"/>
                    <a:pt x="0" y="8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08" name="Group 242"/>
          <p:cNvGrpSpPr/>
          <p:nvPr/>
        </p:nvGrpSpPr>
        <p:grpSpPr>
          <a:xfrm>
            <a:off x="1838630" y="1852247"/>
            <a:ext cx="447675" cy="341313"/>
            <a:chOff x="2908300" y="2946400"/>
            <a:chExt cx="447675" cy="341313"/>
          </a:xfrm>
          <a:solidFill>
            <a:schemeClr val="bg1"/>
          </a:solidFill>
        </p:grpSpPr>
        <p:sp>
          <p:nvSpPr>
            <p:cNvPr id="409" name="Freeform 227"/>
            <p:cNvSpPr/>
            <p:nvPr/>
          </p:nvSpPr>
          <p:spPr bwMode="auto">
            <a:xfrm>
              <a:off x="2957513" y="2946400"/>
              <a:ext cx="349250" cy="115888"/>
            </a:xfrm>
            <a:custGeom>
              <a:avLst/>
              <a:gdLst>
                <a:gd name="T0" fmla="*/ 0 w 454"/>
                <a:gd name="T1" fmla="*/ 136 h 152"/>
                <a:gd name="T2" fmla="*/ 16 w 454"/>
                <a:gd name="T3" fmla="*/ 119 h 152"/>
                <a:gd name="T4" fmla="*/ 30 w 454"/>
                <a:gd name="T5" fmla="*/ 127 h 152"/>
                <a:gd name="T6" fmla="*/ 141 w 454"/>
                <a:gd name="T7" fmla="*/ 79 h 152"/>
                <a:gd name="T8" fmla="*/ 140 w 454"/>
                <a:gd name="T9" fmla="*/ 75 h 152"/>
                <a:gd name="T10" fmla="*/ 157 w 454"/>
                <a:gd name="T11" fmla="*/ 58 h 152"/>
                <a:gd name="T12" fmla="*/ 173 w 454"/>
                <a:gd name="T13" fmla="*/ 75 h 152"/>
                <a:gd name="T14" fmla="*/ 282 w 454"/>
                <a:gd name="T15" fmla="*/ 97 h 152"/>
                <a:gd name="T16" fmla="*/ 297 w 454"/>
                <a:gd name="T17" fmla="*/ 86 h 152"/>
                <a:gd name="T18" fmla="*/ 309 w 454"/>
                <a:gd name="T19" fmla="*/ 92 h 152"/>
                <a:gd name="T20" fmla="*/ 422 w 454"/>
                <a:gd name="T21" fmla="*/ 22 h 152"/>
                <a:gd name="T22" fmla="*/ 421 w 454"/>
                <a:gd name="T23" fmla="*/ 17 h 152"/>
                <a:gd name="T24" fmla="*/ 437 w 454"/>
                <a:gd name="T25" fmla="*/ 0 h 152"/>
                <a:gd name="T26" fmla="*/ 454 w 454"/>
                <a:gd name="T27" fmla="*/ 17 h 152"/>
                <a:gd name="T28" fmla="*/ 437 w 454"/>
                <a:gd name="T29" fmla="*/ 33 h 152"/>
                <a:gd name="T30" fmla="*/ 425 w 454"/>
                <a:gd name="T31" fmla="*/ 27 h 152"/>
                <a:gd name="T32" fmla="*/ 312 w 454"/>
                <a:gd name="T33" fmla="*/ 97 h 152"/>
                <a:gd name="T34" fmla="*/ 313 w 454"/>
                <a:gd name="T35" fmla="*/ 103 h 152"/>
                <a:gd name="T36" fmla="*/ 297 w 454"/>
                <a:gd name="T37" fmla="*/ 119 h 152"/>
                <a:gd name="T38" fmla="*/ 281 w 454"/>
                <a:gd name="T39" fmla="*/ 103 h 152"/>
                <a:gd name="T40" fmla="*/ 172 w 454"/>
                <a:gd name="T41" fmla="*/ 81 h 152"/>
                <a:gd name="T42" fmla="*/ 157 w 454"/>
                <a:gd name="T43" fmla="*/ 91 h 152"/>
                <a:gd name="T44" fmla="*/ 144 w 454"/>
                <a:gd name="T45" fmla="*/ 84 h 152"/>
                <a:gd name="T46" fmla="*/ 32 w 454"/>
                <a:gd name="T47" fmla="*/ 132 h 152"/>
                <a:gd name="T48" fmla="*/ 33 w 454"/>
                <a:gd name="T49" fmla="*/ 136 h 152"/>
                <a:gd name="T50" fmla="*/ 16 w 454"/>
                <a:gd name="T51" fmla="*/ 152 h 152"/>
                <a:gd name="T52" fmla="*/ 0 w 454"/>
                <a:gd name="T53" fmla="*/ 13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4" h="152">
                  <a:moveTo>
                    <a:pt x="0" y="136"/>
                  </a:moveTo>
                  <a:cubicBezTo>
                    <a:pt x="0" y="127"/>
                    <a:pt x="7" y="119"/>
                    <a:pt x="16" y="119"/>
                  </a:cubicBezTo>
                  <a:cubicBezTo>
                    <a:pt x="22" y="119"/>
                    <a:pt x="27" y="122"/>
                    <a:pt x="30" y="127"/>
                  </a:cubicBezTo>
                  <a:cubicBezTo>
                    <a:pt x="141" y="79"/>
                    <a:pt x="141" y="79"/>
                    <a:pt x="141" y="79"/>
                  </a:cubicBezTo>
                  <a:cubicBezTo>
                    <a:pt x="141" y="77"/>
                    <a:pt x="140" y="76"/>
                    <a:pt x="140" y="75"/>
                  </a:cubicBezTo>
                  <a:cubicBezTo>
                    <a:pt x="140" y="66"/>
                    <a:pt x="148" y="58"/>
                    <a:pt x="157" y="58"/>
                  </a:cubicBezTo>
                  <a:cubicBezTo>
                    <a:pt x="166" y="58"/>
                    <a:pt x="173" y="66"/>
                    <a:pt x="173" y="75"/>
                  </a:cubicBezTo>
                  <a:cubicBezTo>
                    <a:pt x="282" y="97"/>
                    <a:pt x="282" y="97"/>
                    <a:pt x="282" y="97"/>
                  </a:cubicBezTo>
                  <a:cubicBezTo>
                    <a:pt x="284" y="91"/>
                    <a:pt x="290" y="86"/>
                    <a:pt x="297" y="86"/>
                  </a:cubicBezTo>
                  <a:cubicBezTo>
                    <a:pt x="302" y="86"/>
                    <a:pt x="306" y="88"/>
                    <a:pt x="309" y="92"/>
                  </a:cubicBezTo>
                  <a:cubicBezTo>
                    <a:pt x="422" y="22"/>
                    <a:pt x="422" y="22"/>
                    <a:pt x="422" y="22"/>
                  </a:cubicBezTo>
                  <a:cubicBezTo>
                    <a:pt x="421" y="20"/>
                    <a:pt x="421" y="18"/>
                    <a:pt x="421" y="17"/>
                  </a:cubicBezTo>
                  <a:cubicBezTo>
                    <a:pt x="421" y="8"/>
                    <a:pt x="428" y="0"/>
                    <a:pt x="437" y="0"/>
                  </a:cubicBezTo>
                  <a:cubicBezTo>
                    <a:pt x="446" y="0"/>
                    <a:pt x="454" y="8"/>
                    <a:pt x="454" y="17"/>
                  </a:cubicBezTo>
                  <a:cubicBezTo>
                    <a:pt x="454" y="26"/>
                    <a:pt x="446" y="33"/>
                    <a:pt x="437" y="33"/>
                  </a:cubicBezTo>
                  <a:cubicBezTo>
                    <a:pt x="432" y="33"/>
                    <a:pt x="428" y="31"/>
                    <a:pt x="425" y="27"/>
                  </a:cubicBezTo>
                  <a:cubicBezTo>
                    <a:pt x="312" y="97"/>
                    <a:pt x="312" y="97"/>
                    <a:pt x="312" y="97"/>
                  </a:cubicBezTo>
                  <a:cubicBezTo>
                    <a:pt x="313" y="99"/>
                    <a:pt x="313" y="101"/>
                    <a:pt x="313" y="103"/>
                  </a:cubicBezTo>
                  <a:cubicBezTo>
                    <a:pt x="313" y="112"/>
                    <a:pt x="306" y="119"/>
                    <a:pt x="297" y="119"/>
                  </a:cubicBezTo>
                  <a:cubicBezTo>
                    <a:pt x="288" y="119"/>
                    <a:pt x="281" y="112"/>
                    <a:pt x="281" y="103"/>
                  </a:cubicBezTo>
                  <a:cubicBezTo>
                    <a:pt x="172" y="81"/>
                    <a:pt x="172" y="81"/>
                    <a:pt x="172" y="81"/>
                  </a:cubicBezTo>
                  <a:cubicBezTo>
                    <a:pt x="170" y="87"/>
                    <a:pt x="164" y="91"/>
                    <a:pt x="157" y="91"/>
                  </a:cubicBezTo>
                  <a:cubicBezTo>
                    <a:pt x="151" y="91"/>
                    <a:pt x="147" y="88"/>
                    <a:pt x="144" y="84"/>
                  </a:cubicBezTo>
                  <a:cubicBezTo>
                    <a:pt x="32" y="132"/>
                    <a:pt x="32" y="132"/>
                    <a:pt x="32" y="132"/>
                  </a:cubicBezTo>
                  <a:cubicBezTo>
                    <a:pt x="33" y="134"/>
                    <a:pt x="33" y="134"/>
                    <a:pt x="33" y="136"/>
                  </a:cubicBezTo>
                  <a:cubicBezTo>
                    <a:pt x="33" y="145"/>
                    <a:pt x="26" y="152"/>
                    <a:pt x="16" y="152"/>
                  </a:cubicBezTo>
                  <a:cubicBezTo>
                    <a:pt x="7" y="152"/>
                    <a:pt x="0" y="145"/>
                    <a:pt x="0" y="13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0" name="Freeform 228"/>
            <p:cNvSpPr/>
            <p:nvPr/>
          </p:nvSpPr>
          <p:spPr bwMode="auto">
            <a:xfrm>
              <a:off x="2908300" y="2987675"/>
              <a:ext cx="447675" cy="300038"/>
            </a:xfrm>
            <a:custGeom>
              <a:avLst/>
              <a:gdLst>
                <a:gd name="T0" fmla="*/ 568 w 581"/>
                <a:gd name="T1" fmla="*/ 367 h 392"/>
                <a:gd name="T2" fmla="*/ 550 w 581"/>
                <a:gd name="T3" fmla="*/ 367 h 392"/>
                <a:gd name="T4" fmla="*/ 550 w 581"/>
                <a:gd name="T5" fmla="*/ 32 h 392"/>
                <a:gd name="T6" fmla="*/ 518 w 581"/>
                <a:gd name="T7" fmla="*/ 0 h 392"/>
                <a:gd name="T8" fmla="*/ 483 w 581"/>
                <a:gd name="T9" fmla="*/ 0 h 392"/>
                <a:gd name="T10" fmla="*/ 451 w 581"/>
                <a:gd name="T11" fmla="*/ 32 h 392"/>
                <a:gd name="T12" fmla="*/ 451 w 581"/>
                <a:gd name="T13" fmla="*/ 367 h 392"/>
                <a:gd name="T14" fmla="*/ 410 w 581"/>
                <a:gd name="T15" fmla="*/ 367 h 392"/>
                <a:gd name="T16" fmla="*/ 410 w 581"/>
                <a:gd name="T17" fmla="*/ 120 h 392"/>
                <a:gd name="T18" fmla="*/ 379 w 581"/>
                <a:gd name="T19" fmla="*/ 88 h 392"/>
                <a:gd name="T20" fmla="*/ 343 w 581"/>
                <a:gd name="T21" fmla="*/ 88 h 392"/>
                <a:gd name="T22" fmla="*/ 311 w 581"/>
                <a:gd name="T23" fmla="*/ 120 h 392"/>
                <a:gd name="T24" fmla="*/ 311 w 581"/>
                <a:gd name="T25" fmla="*/ 367 h 392"/>
                <a:gd name="T26" fmla="*/ 270 w 581"/>
                <a:gd name="T27" fmla="*/ 367 h 392"/>
                <a:gd name="T28" fmla="*/ 270 w 581"/>
                <a:gd name="T29" fmla="*/ 92 h 392"/>
                <a:gd name="T30" fmla="*/ 239 w 581"/>
                <a:gd name="T31" fmla="*/ 61 h 392"/>
                <a:gd name="T32" fmla="*/ 203 w 581"/>
                <a:gd name="T33" fmla="*/ 61 h 392"/>
                <a:gd name="T34" fmla="*/ 171 w 581"/>
                <a:gd name="T35" fmla="*/ 92 h 392"/>
                <a:gd name="T36" fmla="*/ 171 w 581"/>
                <a:gd name="T37" fmla="*/ 367 h 392"/>
                <a:gd name="T38" fmla="*/ 131 w 581"/>
                <a:gd name="T39" fmla="*/ 367 h 392"/>
                <a:gd name="T40" fmla="*/ 131 w 581"/>
                <a:gd name="T41" fmla="*/ 160 h 392"/>
                <a:gd name="T42" fmla="*/ 99 w 581"/>
                <a:gd name="T43" fmla="*/ 128 h 392"/>
                <a:gd name="T44" fmla="*/ 63 w 581"/>
                <a:gd name="T45" fmla="*/ 128 h 392"/>
                <a:gd name="T46" fmla="*/ 32 w 581"/>
                <a:gd name="T47" fmla="*/ 160 h 392"/>
                <a:gd name="T48" fmla="*/ 32 w 581"/>
                <a:gd name="T49" fmla="*/ 367 h 392"/>
                <a:gd name="T50" fmla="*/ 11 w 581"/>
                <a:gd name="T51" fmla="*/ 367 h 392"/>
                <a:gd name="T52" fmla="*/ 0 w 581"/>
                <a:gd name="T53" fmla="*/ 378 h 392"/>
                <a:gd name="T54" fmla="*/ 0 w 581"/>
                <a:gd name="T55" fmla="*/ 381 h 392"/>
                <a:gd name="T56" fmla="*/ 11 w 581"/>
                <a:gd name="T57" fmla="*/ 392 h 392"/>
                <a:gd name="T58" fmla="*/ 568 w 581"/>
                <a:gd name="T59" fmla="*/ 392 h 392"/>
                <a:gd name="T60" fmla="*/ 581 w 581"/>
                <a:gd name="T61" fmla="*/ 381 h 392"/>
                <a:gd name="T62" fmla="*/ 581 w 581"/>
                <a:gd name="T63" fmla="*/ 378 h 392"/>
                <a:gd name="T64" fmla="*/ 568 w 581"/>
                <a:gd name="T65" fmla="*/ 367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81" h="392">
                  <a:moveTo>
                    <a:pt x="568" y="367"/>
                  </a:moveTo>
                  <a:cubicBezTo>
                    <a:pt x="550" y="367"/>
                    <a:pt x="550" y="367"/>
                    <a:pt x="550" y="367"/>
                  </a:cubicBezTo>
                  <a:cubicBezTo>
                    <a:pt x="550" y="32"/>
                    <a:pt x="550" y="32"/>
                    <a:pt x="550" y="32"/>
                  </a:cubicBezTo>
                  <a:cubicBezTo>
                    <a:pt x="550" y="14"/>
                    <a:pt x="536" y="0"/>
                    <a:pt x="518" y="0"/>
                  </a:cubicBezTo>
                  <a:cubicBezTo>
                    <a:pt x="483" y="0"/>
                    <a:pt x="483" y="0"/>
                    <a:pt x="483" y="0"/>
                  </a:cubicBezTo>
                  <a:cubicBezTo>
                    <a:pt x="465" y="0"/>
                    <a:pt x="451" y="14"/>
                    <a:pt x="451" y="32"/>
                  </a:cubicBezTo>
                  <a:cubicBezTo>
                    <a:pt x="451" y="367"/>
                    <a:pt x="451" y="367"/>
                    <a:pt x="451" y="367"/>
                  </a:cubicBezTo>
                  <a:cubicBezTo>
                    <a:pt x="410" y="367"/>
                    <a:pt x="410" y="367"/>
                    <a:pt x="410" y="367"/>
                  </a:cubicBezTo>
                  <a:cubicBezTo>
                    <a:pt x="410" y="120"/>
                    <a:pt x="410" y="120"/>
                    <a:pt x="410" y="120"/>
                  </a:cubicBezTo>
                  <a:cubicBezTo>
                    <a:pt x="410" y="102"/>
                    <a:pt x="396" y="88"/>
                    <a:pt x="379" y="88"/>
                  </a:cubicBezTo>
                  <a:cubicBezTo>
                    <a:pt x="343" y="88"/>
                    <a:pt x="343" y="88"/>
                    <a:pt x="343" y="88"/>
                  </a:cubicBezTo>
                  <a:cubicBezTo>
                    <a:pt x="325" y="88"/>
                    <a:pt x="311" y="102"/>
                    <a:pt x="311" y="120"/>
                  </a:cubicBezTo>
                  <a:cubicBezTo>
                    <a:pt x="311" y="367"/>
                    <a:pt x="311" y="367"/>
                    <a:pt x="311" y="367"/>
                  </a:cubicBezTo>
                  <a:cubicBezTo>
                    <a:pt x="270" y="367"/>
                    <a:pt x="270" y="367"/>
                    <a:pt x="270" y="367"/>
                  </a:cubicBezTo>
                  <a:cubicBezTo>
                    <a:pt x="270" y="92"/>
                    <a:pt x="270" y="92"/>
                    <a:pt x="270" y="92"/>
                  </a:cubicBezTo>
                  <a:cubicBezTo>
                    <a:pt x="270" y="75"/>
                    <a:pt x="256" y="61"/>
                    <a:pt x="239" y="61"/>
                  </a:cubicBezTo>
                  <a:cubicBezTo>
                    <a:pt x="203" y="61"/>
                    <a:pt x="203" y="61"/>
                    <a:pt x="203" y="61"/>
                  </a:cubicBezTo>
                  <a:cubicBezTo>
                    <a:pt x="186" y="61"/>
                    <a:pt x="171" y="75"/>
                    <a:pt x="171" y="92"/>
                  </a:cubicBezTo>
                  <a:cubicBezTo>
                    <a:pt x="171" y="367"/>
                    <a:pt x="171" y="367"/>
                    <a:pt x="171" y="367"/>
                  </a:cubicBezTo>
                  <a:cubicBezTo>
                    <a:pt x="131" y="367"/>
                    <a:pt x="131" y="367"/>
                    <a:pt x="131" y="367"/>
                  </a:cubicBezTo>
                  <a:cubicBezTo>
                    <a:pt x="131" y="160"/>
                    <a:pt x="131" y="160"/>
                    <a:pt x="131" y="160"/>
                  </a:cubicBezTo>
                  <a:cubicBezTo>
                    <a:pt x="131" y="143"/>
                    <a:pt x="117" y="128"/>
                    <a:pt x="99" y="128"/>
                  </a:cubicBezTo>
                  <a:cubicBezTo>
                    <a:pt x="63" y="128"/>
                    <a:pt x="63" y="128"/>
                    <a:pt x="63" y="128"/>
                  </a:cubicBezTo>
                  <a:cubicBezTo>
                    <a:pt x="46" y="128"/>
                    <a:pt x="32" y="143"/>
                    <a:pt x="32" y="160"/>
                  </a:cubicBezTo>
                  <a:cubicBezTo>
                    <a:pt x="32" y="367"/>
                    <a:pt x="32" y="367"/>
                    <a:pt x="32" y="367"/>
                  </a:cubicBezTo>
                  <a:cubicBezTo>
                    <a:pt x="11" y="367"/>
                    <a:pt x="11" y="367"/>
                    <a:pt x="11" y="367"/>
                  </a:cubicBezTo>
                  <a:cubicBezTo>
                    <a:pt x="4" y="367"/>
                    <a:pt x="0" y="372"/>
                    <a:pt x="0" y="378"/>
                  </a:cubicBezTo>
                  <a:cubicBezTo>
                    <a:pt x="0" y="381"/>
                    <a:pt x="0" y="381"/>
                    <a:pt x="0" y="381"/>
                  </a:cubicBezTo>
                  <a:cubicBezTo>
                    <a:pt x="0" y="387"/>
                    <a:pt x="4" y="392"/>
                    <a:pt x="11" y="392"/>
                  </a:cubicBezTo>
                  <a:cubicBezTo>
                    <a:pt x="568" y="392"/>
                    <a:pt x="568" y="392"/>
                    <a:pt x="568" y="392"/>
                  </a:cubicBezTo>
                  <a:cubicBezTo>
                    <a:pt x="575" y="392"/>
                    <a:pt x="581" y="387"/>
                    <a:pt x="581" y="381"/>
                  </a:cubicBezTo>
                  <a:cubicBezTo>
                    <a:pt x="581" y="378"/>
                    <a:pt x="581" y="378"/>
                    <a:pt x="581" y="378"/>
                  </a:cubicBezTo>
                  <a:cubicBezTo>
                    <a:pt x="581" y="372"/>
                    <a:pt x="575" y="367"/>
                    <a:pt x="568" y="36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11" name="Group 245"/>
          <p:cNvGrpSpPr/>
          <p:nvPr/>
        </p:nvGrpSpPr>
        <p:grpSpPr>
          <a:xfrm>
            <a:off x="4009795" y="3296921"/>
            <a:ext cx="446087" cy="414338"/>
            <a:chOff x="3767138" y="6329363"/>
            <a:chExt cx="446087" cy="414338"/>
          </a:xfrm>
          <a:solidFill>
            <a:schemeClr val="bg1"/>
          </a:solidFill>
        </p:grpSpPr>
        <p:sp>
          <p:nvSpPr>
            <p:cNvPr id="412" name="Freeform 229"/>
            <p:cNvSpPr/>
            <p:nvPr/>
          </p:nvSpPr>
          <p:spPr bwMode="auto">
            <a:xfrm>
              <a:off x="3767138" y="6329363"/>
              <a:ext cx="382588" cy="414338"/>
            </a:xfrm>
            <a:custGeom>
              <a:avLst/>
              <a:gdLst>
                <a:gd name="T0" fmla="*/ 476 w 497"/>
                <a:gd name="T1" fmla="*/ 422 h 538"/>
                <a:gd name="T2" fmla="*/ 497 w 497"/>
                <a:gd name="T3" fmla="*/ 440 h 538"/>
                <a:gd name="T4" fmla="*/ 497 w 497"/>
                <a:gd name="T5" fmla="*/ 470 h 538"/>
                <a:gd name="T6" fmla="*/ 430 w 497"/>
                <a:gd name="T7" fmla="*/ 538 h 538"/>
                <a:gd name="T8" fmla="*/ 67 w 497"/>
                <a:gd name="T9" fmla="*/ 538 h 538"/>
                <a:gd name="T10" fmla="*/ 0 w 497"/>
                <a:gd name="T11" fmla="*/ 470 h 538"/>
                <a:gd name="T12" fmla="*/ 0 w 497"/>
                <a:gd name="T13" fmla="*/ 125 h 538"/>
                <a:gd name="T14" fmla="*/ 0 w 497"/>
                <a:gd name="T15" fmla="*/ 125 h 538"/>
                <a:gd name="T16" fmla="*/ 5 w 497"/>
                <a:gd name="T17" fmla="*/ 113 h 538"/>
                <a:gd name="T18" fmla="*/ 107 w 497"/>
                <a:gd name="T19" fmla="*/ 6 h 538"/>
                <a:gd name="T20" fmla="*/ 120 w 497"/>
                <a:gd name="T21" fmla="*/ 0 h 538"/>
                <a:gd name="T22" fmla="*/ 120 w 497"/>
                <a:gd name="T23" fmla="*/ 0 h 538"/>
                <a:gd name="T24" fmla="*/ 430 w 497"/>
                <a:gd name="T25" fmla="*/ 0 h 538"/>
                <a:gd name="T26" fmla="*/ 497 w 497"/>
                <a:gd name="T27" fmla="*/ 68 h 538"/>
                <a:gd name="T28" fmla="*/ 497 w 497"/>
                <a:gd name="T29" fmla="*/ 137 h 538"/>
                <a:gd name="T30" fmla="*/ 475 w 497"/>
                <a:gd name="T31" fmla="*/ 134 h 538"/>
                <a:gd name="T32" fmla="*/ 462 w 497"/>
                <a:gd name="T33" fmla="*/ 135 h 538"/>
                <a:gd name="T34" fmla="*/ 462 w 497"/>
                <a:gd name="T35" fmla="*/ 68 h 538"/>
                <a:gd name="T36" fmla="*/ 430 w 497"/>
                <a:gd name="T37" fmla="*/ 35 h 538"/>
                <a:gd name="T38" fmla="*/ 137 w 497"/>
                <a:gd name="T39" fmla="*/ 35 h 538"/>
                <a:gd name="T40" fmla="*/ 137 w 497"/>
                <a:gd name="T41" fmla="*/ 75 h 538"/>
                <a:gd name="T42" fmla="*/ 70 w 497"/>
                <a:gd name="T43" fmla="*/ 143 h 538"/>
                <a:gd name="T44" fmla="*/ 35 w 497"/>
                <a:gd name="T45" fmla="*/ 143 h 538"/>
                <a:gd name="T46" fmla="*/ 35 w 497"/>
                <a:gd name="T47" fmla="*/ 470 h 538"/>
                <a:gd name="T48" fmla="*/ 67 w 497"/>
                <a:gd name="T49" fmla="*/ 503 h 538"/>
                <a:gd name="T50" fmla="*/ 430 w 497"/>
                <a:gd name="T51" fmla="*/ 503 h 538"/>
                <a:gd name="T52" fmla="*/ 462 w 497"/>
                <a:gd name="T53" fmla="*/ 470 h 538"/>
                <a:gd name="T54" fmla="*/ 462 w 497"/>
                <a:gd name="T55" fmla="*/ 433 h 538"/>
                <a:gd name="T56" fmla="*/ 476 w 497"/>
                <a:gd name="T57" fmla="*/ 422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97" h="538">
                  <a:moveTo>
                    <a:pt x="476" y="422"/>
                  </a:moveTo>
                  <a:cubicBezTo>
                    <a:pt x="497" y="440"/>
                    <a:pt x="497" y="440"/>
                    <a:pt x="497" y="440"/>
                  </a:cubicBezTo>
                  <a:cubicBezTo>
                    <a:pt x="497" y="470"/>
                    <a:pt x="497" y="470"/>
                    <a:pt x="497" y="470"/>
                  </a:cubicBezTo>
                  <a:cubicBezTo>
                    <a:pt x="497" y="507"/>
                    <a:pt x="467" y="538"/>
                    <a:pt x="430" y="538"/>
                  </a:cubicBezTo>
                  <a:cubicBezTo>
                    <a:pt x="67" y="538"/>
                    <a:pt x="67" y="538"/>
                    <a:pt x="67" y="538"/>
                  </a:cubicBezTo>
                  <a:cubicBezTo>
                    <a:pt x="30" y="538"/>
                    <a:pt x="0" y="507"/>
                    <a:pt x="0" y="470"/>
                  </a:cubicBezTo>
                  <a:cubicBezTo>
                    <a:pt x="0" y="125"/>
                    <a:pt x="0" y="125"/>
                    <a:pt x="0" y="125"/>
                  </a:cubicBezTo>
                  <a:cubicBezTo>
                    <a:pt x="0" y="125"/>
                    <a:pt x="0" y="125"/>
                    <a:pt x="0" y="125"/>
                  </a:cubicBezTo>
                  <a:cubicBezTo>
                    <a:pt x="0" y="121"/>
                    <a:pt x="2" y="117"/>
                    <a:pt x="5" y="113"/>
                  </a:cubicBezTo>
                  <a:cubicBezTo>
                    <a:pt x="107" y="6"/>
                    <a:pt x="107" y="6"/>
                    <a:pt x="107" y="6"/>
                  </a:cubicBezTo>
                  <a:cubicBezTo>
                    <a:pt x="111" y="2"/>
                    <a:pt x="115" y="0"/>
                    <a:pt x="120" y="0"/>
                  </a:cubicBezTo>
                  <a:cubicBezTo>
                    <a:pt x="120" y="0"/>
                    <a:pt x="120" y="0"/>
                    <a:pt x="120" y="0"/>
                  </a:cubicBezTo>
                  <a:cubicBezTo>
                    <a:pt x="430" y="0"/>
                    <a:pt x="430" y="0"/>
                    <a:pt x="430" y="0"/>
                  </a:cubicBezTo>
                  <a:cubicBezTo>
                    <a:pt x="467" y="0"/>
                    <a:pt x="497" y="31"/>
                    <a:pt x="497" y="68"/>
                  </a:cubicBezTo>
                  <a:cubicBezTo>
                    <a:pt x="497" y="137"/>
                    <a:pt x="497" y="137"/>
                    <a:pt x="497" y="137"/>
                  </a:cubicBezTo>
                  <a:cubicBezTo>
                    <a:pt x="490" y="135"/>
                    <a:pt x="483" y="134"/>
                    <a:pt x="475" y="134"/>
                  </a:cubicBezTo>
                  <a:cubicBezTo>
                    <a:pt x="471" y="134"/>
                    <a:pt x="467" y="135"/>
                    <a:pt x="462" y="135"/>
                  </a:cubicBezTo>
                  <a:cubicBezTo>
                    <a:pt x="462" y="68"/>
                    <a:pt x="462" y="68"/>
                    <a:pt x="462" y="68"/>
                  </a:cubicBezTo>
                  <a:cubicBezTo>
                    <a:pt x="462" y="50"/>
                    <a:pt x="448" y="35"/>
                    <a:pt x="430" y="35"/>
                  </a:cubicBezTo>
                  <a:cubicBezTo>
                    <a:pt x="137" y="35"/>
                    <a:pt x="137" y="35"/>
                    <a:pt x="137" y="35"/>
                  </a:cubicBezTo>
                  <a:cubicBezTo>
                    <a:pt x="137" y="75"/>
                    <a:pt x="137" y="75"/>
                    <a:pt x="137" y="75"/>
                  </a:cubicBezTo>
                  <a:cubicBezTo>
                    <a:pt x="137" y="113"/>
                    <a:pt x="107" y="143"/>
                    <a:pt x="70" y="143"/>
                  </a:cubicBezTo>
                  <a:cubicBezTo>
                    <a:pt x="35" y="143"/>
                    <a:pt x="35" y="143"/>
                    <a:pt x="35" y="143"/>
                  </a:cubicBezTo>
                  <a:cubicBezTo>
                    <a:pt x="35" y="470"/>
                    <a:pt x="35" y="470"/>
                    <a:pt x="35" y="470"/>
                  </a:cubicBezTo>
                  <a:cubicBezTo>
                    <a:pt x="35" y="488"/>
                    <a:pt x="50" y="503"/>
                    <a:pt x="67" y="503"/>
                  </a:cubicBezTo>
                  <a:cubicBezTo>
                    <a:pt x="430" y="503"/>
                    <a:pt x="430" y="503"/>
                    <a:pt x="430" y="503"/>
                  </a:cubicBezTo>
                  <a:cubicBezTo>
                    <a:pt x="448" y="503"/>
                    <a:pt x="462" y="488"/>
                    <a:pt x="462" y="470"/>
                  </a:cubicBezTo>
                  <a:cubicBezTo>
                    <a:pt x="462" y="433"/>
                    <a:pt x="462" y="433"/>
                    <a:pt x="462" y="433"/>
                  </a:cubicBezTo>
                  <a:lnTo>
                    <a:pt x="476" y="422"/>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3" name="Freeform 230"/>
            <p:cNvSpPr/>
            <p:nvPr/>
          </p:nvSpPr>
          <p:spPr bwMode="auto">
            <a:xfrm>
              <a:off x="3844925" y="6446838"/>
              <a:ext cx="187325" cy="22225"/>
            </a:xfrm>
            <a:custGeom>
              <a:avLst/>
              <a:gdLst>
                <a:gd name="T0" fmla="*/ 229 w 243"/>
                <a:gd name="T1" fmla="*/ 0 h 28"/>
                <a:gd name="T2" fmla="*/ 14 w 243"/>
                <a:gd name="T3" fmla="*/ 0 h 28"/>
                <a:gd name="T4" fmla="*/ 0 w 243"/>
                <a:gd name="T5" fmla="*/ 14 h 28"/>
                <a:gd name="T6" fmla="*/ 14 w 243"/>
                <a:gd name="T7" fmla="*/ 28 h 28"/>
                <a:gd name="T8" fmla="*/ 229 w 243"/>
                <a:gd name="T9" fmla="*/ 28 h 28"/>
                <a:gd name="T10" fmla="*/ 243 w 243"/>
                <a:gd name="T11" fmla="*/ 14 h 28"/>
                <a:gd name="T12" fmla="*/ 229 w 243"/>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43" h="28">
                  <a:moveTo>
                    <a:pt x="229" y="0"/>
                  </a:moveTo>
                  <a:cubicBezTo>
                    <a:pt x="14" y="0"/>
                    <a:pt x="14" y="0"/>
                    <a:pt x="14" y="0"/>
                  </a:cubicBezTo>
                  <a:cubicBezTo>
                    <a:pt x="6" y="0"/>
                    <a:pt x="0" y="6"/>
                    <a:pt x="0" y="14"/>
                  </a:cubicBezTo>
                  <a:cubicBezTo>
                    <a:pt x="0" y="22"/>
                    <a:pt x="6" y="28"/>
                    <a:pt x="14" y="28"/>
                  </a:cubicBezTo>
                  <a:cubicBezTo>
                    <a:pt x="229" y="28"/>
                    <a:pt x="229" y="28"/>
                    <a:pt x="229" y="28"/>
                  </a:cubicBezTo>
                  <a:cubicBezTo>
                    <a:pt x="237" y="28"/>
                    <a:pt x="243" y="22"/>
                    <a:pt x="243" y="14"/>
                  </a:cubicBezTo>
                  <a:cubicBezTo>
                    <a:pt x="243" y="6"/>
                    <a:pt x="237" y="0"/>
                    <a:pt x="22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4" name="Freeform 231"/>
            <p:cNvSpPr/>
            <p:nvPr/>
          </p:nvSpPr>
          <p:spPr bwMode="auto">
            <a:xfrm>
              <a:off x="3844925" y="6497638"/>
              <a:ext cx="187325" cy="22225"/>
            </a:xfrm>
            <a:custGeom>
              <a:avLst/>
              <a:gdLst>
                <a:gd name="T0" fmla="*/ 14 w 243"/>
                <a:gd name="T1" fmla="*/ 29 h 29"/>
                <a:gd name="T2" fmla="*/ 229 w 243"/>
                <a:gd name="T3" fmla="*/ 29 h 29"/>
                <a:gd name="T4" fmla="*/ 243 w 243"/>
                <a:gd name="T5" fmla="*/ 15 h 29"/>
                <a:gd name="T6" fmla="*/ 229 w 243"/>
                <a:gd name="T7" fmla="*/ 0 h 29"/>
                <a:gd name="T8" fmla="*/ 14 w 243"/>
                <a:gd name="T9" fmla="*/ 0 h 29"/>
                <a:gd name="T10" fmla="*/ 0 w 243"/>
                <a:gd name="T11" fmla="*/ 15 h 29"/>
                <a:gd name="T12" fmla="*/ 14 w 243"/>
                <a:gd name="T13" fmla="*/ 29 h 29"/>
              </a:gdLst>
              <a:ahLst/>
              <a:cxnLst>
                <a:cxn ang="0">
                  <a:pos x="T0" y="T1"/>
                </a:cxn>
                <a:cxn ang="0">
                  <a:pos x="T2" y="T3"/>
                </a:cxn>
                <a:cxn ang="0">
                  <a:pos x="T4" y="T5"/>
                </a:cxn>
                <a:cxn ang="0">
                  <a:pos x="T6" y="T7"/>
                </a:cxn>
                <a:cxn ang="0">
                  <a:pos x="T8" y="T9"/>
                </a:cxn>
                <a:cxn ang="0">
                  <a:pos x="T10" y="T11"/>
                </a:cxn>
                <a:cxn ang="0">
                  <a:pos x="T12" y="T13"/>
                </a:cxn>
              </a:cxnLst>
              <a:rect l="0" t="0" r="r" b="b"/>
              <a:pathLst>
                <a:path w="243" h="29">
                  <a:moveTo>
                    <a:pt x="14" y="29"/>
                  </a:moveTo>
                  <a:cubicBezTo>
                    <a:pt x="229" y="29"/>
                    <a:pt x="229" y="29"/>
                    <a:pt x="229" y="29"/>
                  </a:cubicBezTo>
                  <a:cubicBezTo>
                    <a:pt x="237" y="29"/>
                    <a:pt x="243" y="22"/>
                    <a:pt x="243" y="15"/>
                  </a:cubicBezTo>
                  <a:cubicBezTo>
                    <a:pt x="243" y="7"/>
                    <a:pt x="237" y="0"/>
                    <a:pt x="229" y="0"/>
                  </a:cubicBezTo>
                  <a:cubicBezTo>
                    <a:pt x="14" y="0"/>
                    <a:pt x="14" y="0"/>
                    <a:pt x="14" y="0"/>
                  </a:cubicBezTo>
                  <a:cubicBezTo>
                    <a:pt x="6" y="0"/>
                    <a:pt x="0" y="7"/>
                    <a:pt x="0" y="15"/>
                  </a:cubicBezTo>
                  <a:cubicBezTo>
                    <a:pt x="0" y="22"/>
                    <a:pt x="6" y="29"/>
                    <a:pt x="14" y="2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5" name="Freeform 232"/>
            <p:cNvSpPr/>
            <p:nvPr/>
          </p:nvSpPr>
          <p:spPr bwMode="auto">
            <a:xfrm>
              <a:off x="3844925" y="6550025"/>
              <a:ext cx="187325" cy="22225"/>
            </a:xfrm>
            <a:custGeom>
              <a:avLst/>
              <a:gdLst>
                <a:gd name="T0" fmla="*/ 14 w 243"/>
                <a:gd name="T1" fmla="*/ 28 h 28"/>
                <a:gd name="T2" fmla="*/ 229 w 243"/>
                <a:gd name="T3" fmla="*/ 28 h 28"/>
                <a:gd name="T4" fmla="*/ 243 w 243"/>
                <a:gd name="T5" fmla="*/ 14 h 28"/>
                <a:gd name="T6" fmla="*/ 229 w 243"/>
                <a:gd name="T7" fmla="*/ 0 h 28"/>
                <a:gd name="T8" fmla="*/ 14 w 243"/>
                <a:gd name="T9" fmla="*/ 0 h 28"/>
                <a:gd name="T10" fmla="*/ 0 w 243"/>
                <a:gd name="T11" fmla="*/ 14 h 28"/>
                <a:gd name="T12" fmla="*/ 14 w 243"/>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243" h="28">
                  <a:moveTo>
                    <a:pt x="14" y="28"/>
                  </a:moveTo>
                  <a:cubicBezTo>
                    <a:pt x="229" y="28"/>
                    <a:pt x="229" y="28"/>
                    <a:pt x="229" y="28"/>
                  </a:cubicBezTo>
                  <a:cubicBezTo>
                    <a:pt x="237" y="28"/>
                    <a:pt x="243" y="22"/>
                    <a:pt x="243" y="14"/>
                  </a:cubicBezTo>
                  <a:cubicBezTo>
                    <a:pt x="243" y="6"/>
                    <a:pt x="237" y="0"/>
                    <a:pt x="229" y="0"/>
                  </a:cubicBezTo>
                  <a:cubicBezTo>
                    <a:pt x="14" y="0"/>
                    <a:pt x="14" y="0"/>
                    <a:pt x="14" y="0"/>
                  </a:cubicBezTo>
                  <a:cubicBezTo>
                    <a:pt x="6" y="0"/>
                    <a:pt x="0" y="6"/>
                    <a:pt x="0" y="14"/>
                  </a:cubicBezTo>
                  <a:cubicBezTo>
                    <a:pt x="0" y="22"/>
                    <a:pt x="6" y="28"/>
                    <a:pt x="14" y="2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6" name="Freeform 233"/>
            <p:cNvSpPr/>
            <p:nvPr/>
          </p:nvSpPr>
          <p:spPr bwMode="auto">
            <a:xfrm>
              <a:off x="3844925" y="6602413"/>
              <a:ext cx="225425" cy="22225"/>
            </a:xfrm>
            <a:custGeom>
              <a:avLst/>
              <a:gdLst>
                <a:gd name="T0" fmla="*/ 279 w 293"/>
                <a:gd name="T1" fmla="*/ 0 h 29"/>
                <a:gd name="T2" fmla="*/ 14 w 293"/>
                <a:gd name="T3" fmla="*/ 0 h 29"/>
                <a:gd name="T4" fmla="*/ 0 w 293"/>
                <a:gd name="T5" fmla="*/ 15 h 29"/>
                <a:gd name="T6" fmla="*/ 14 w 293"/>
                <a:gd name="T7" fmla="*/ 29 h 29"/>
                <a:gd name="T8" fmla="*/ 279 w 293"/>
                <a:gd name="T9" fmla="*/ 29 h 29"/>
                <a:gd name="T10" fmla="*/ 293 w 293"/>
                <a:gd name="T11" fmla="*/ 15 h 29"/>
                <a:gd name="T12" fmla="*/ 279 w 293"/>
                <a:gd name="T13" fmla="*/ 0 h 29"/>
              </a:gdLst>
              <a:ahLst/>
              <a:cxnLst>
                <a:cxn ang="0">
                  <a:pos x="T0" y="T1"/>
                </a:cxn>
                <a:cxn ang="0">
                  <a:pos x="T2" y="T3"/>
                </a:cxn>
                <a:cxn ang="0">
                  <a:pos x="T4" y="T5"/>
                </a:cxn>
                <a:cxn ang="0">
                  <a:pos x="T6" y="T7"/>
                </a:cxn>
                <a:cxn ang="0">
                  <a:pos x="T8" y="T9"/>
                </a:cxn>
                <a:cxn ang="0">
                  <a:pos x="T10" y="T11"/>
                </a:cxn>
                <a:cxn ang="0">
                  <a:pos x="T12" y="T13"/>
                </a:cxn>
              </a:cxnLst>
              <a:rect l="0" t="0" r="r" b="b"/>
              <a:pathLst>
                <a:path w="293" h="29">
                  <a:moveTo>
                    <a:pt x="279" y="0"/>
                  </a:moveTo>
                  <a:cubicBezTo>
                    <a:pt x="14" y="0"/>
                    <a:pt x="14" y="0"/>
                    <a:pt x="14" y="0"/>
                  </a:cubicBezTo>
                  <a:cubicBezTo>
                    <a:pt x="6" y="0"/>
                    <a:pt x="0" y="7"/>
                    <a:pt x="0" y="15"/>
                  </a:cubicBezTo>
                  <a:cubicBezTo>
                    <a:pt x="0" y="22"/>
                    <a:pt x="6" y="29"/>
                    <a:pt x="14" y="29"/>
                  </a:cubicBezTo>
                  <a:cubicBezTo>
                    <a:pt x="279" y="29"/>
                    <a:pt x="279" y="29"/>
                    <a:pt x="279" y="29"/>
                  </a:cubicBezTo>
                  <a:cubicBezTo>
                    <a:pt x="287" y="29"/>
                    <a:pt x="293" y="22"/>
                    <a:pt x="293" y="15"/>
                  </a:cubicBezTo>
                  <a:cubicBezTo>
                    <a:pt x="293" y="7"/>
                    <a:pt x="287" y="0"/>
                    <a:pt x="27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7" name="Freeform 234"/>
            <p:cNvSpPr/>
            <p:nvPr/>
          </p:nvSpPr>
          <p:spPr bwMode="auto">
            <a:xfrm>
              <a:off x="3844925" y="6654800"/>
              <a:ext cx="225425" cy="20638"/>
            </a:xfrm>
            <a:custGeom>
              <a:avLst/>
              <a:gdLst>
                <a:gd name="T0" fmla="*/ 279 w 293"/>
                <a:gd name="T1" fmla="*/ 0 h 28"/>
                <a:gd name="T2" fmla="*/ 14 w 293"/>
                <a:gd name="T3" fmla="*/ 0 h 28"/>
                <a:gd name="T4" fmla="*/ 0 w 293"/>
                <a:gd name="T5" fmla="*/ 14 h 28"/>
                <a:gd name="T6" fmla="*/ 14 w 293"/>
                <a:gd name="T7" fmla="*/ 28 h 28"/>
                <a:gd name="T8" fmla="*/ 279 w 293"/>
                <a:gd name="T9" fmla="*/ 28 h 28"/>
                <a:gd name="T10" fmla="*/ 293 w 293"/>
                <a:gd name="T11" fmla="*/ 14 h 28"/>
                <a:gd name="T12" fmla="*/ 279 w 293"/>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93" h="28">
                  <a:moveTo>
                    <a:pt x="279" y="0"/>
                  </a:moveTo>
                  <a:cubicBezTo>
                    <a:pt x="14" y="0"/>
                    <a:pt x="14" y="0"/>
                    <a:pt x="14" y="0"/>
                  </a:cubicBezTo>
                  <a:cubicBezTo>
                    <a:pt x="6" y="0"/>
                    <a:pt x="0" y="6"/>
                    <a:pt x="0" y="14"/>
                  </a:cubicBezTo>
                  <a:cubicBezTo>
                    <a:pt x="0" y="22"/>
                    <a:pt x="6" y="28"/>
                    <a:pt x="14" y="28"/>
                  </a:cubicBezTo>
                  <a:cubicBezTo>
                    <a:pt x="279" y="28"/>
                    <a:pt x="279" y="28"/>
                    <a:pt x="279" y="28"/>
                  </a:cubicBezTo>
                  <a:cubicBezTo>
                    <a:pt x="287" y="28"/>
                    <a:pt x="293" y="22"/>
                    <a:pt x="293" y="14"/>
                  </a:cubicBezTo>
                  <a:cubicBezTo>
                    <a:pt x="293" y="6"/>
                    <a:pt x="287" y="0"/>
                    <a:pt x="279"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18" name="Freeform 235"/>
            <p:cNvSpPr>
              <a:spLocks noEditPoints="1"/>
            </p:cNvSpPr>
            <p:nvPr/>
          </p:nvSpPr>
          <p:spPr bwMode="auto">
            <a:xfrm>
              <a:off x="4051300" y="6445250"/>
              <a:ext cx="161925" cy="227013"/>
            </a:xfrm>
            <a:custGeom>
              <a:avLst/>
              <a:gdLst>
                <a:gd name="T0" fmla="*/ 105 w 211"/>
                <a:gd name="T1" fmla="*/ 0 h 296"/>
                <a:gd name="T2" fmla="*/ 0 w 211"/>
                <a:gd name="T3" fmla="*/ 106 h 296"/>
                <a:gd name="T4" fmla="*/ 52 w 211"/>
                <a:gd name="T5" fmla="*/ 197 h 296"/>
                <a:gd name="T6" fmla="*/ 52 w 211"/>
                <a:gd name="T7" fmla="*/ 296 h 296"/>
                <a:gd name="T8" fmla="*/ 106 w 211"/>
                <a:gd name="T9" fmla="*/ 254 h 296"/>
                <a:gd name="T10" fmla="*/ 159 w 211"/>
                <a:gd name="T11" fmla="*/ 296 h 296"/>
                <a:gd name="T12" fmla="*/ 159 w 211"/>
                <a:gd name="T13" fmla="*/ 197 h 296"/>
                <a:gd name="T14" fmla="*/ 211 w 211"/>
                <a:gd name="T15" fmla="*/ 106 h 296"/>
                <a:gd name="T16" fmla="*/ 105 w 211"/>
                <a:gd name="T17" fmla="*/ 0 h 296"/>
                <a:gd name="T18" fmla="*/ 105 w 211"/>
                <a:gd name="T19" fmla="*/ 196 h 296"/>
                <a:gd name="T20" fmla="*/ 15 w 211"/>
                <a:gd name="T21" fmla="*/ 106 h 296"/>
                <a:gd name="T22" fmla="*/ 105 w 211"/>
                <a:gd name="T23" fmla="*/ 16 h 296"/>
                <a:gd name="T24" fmla="*/ 195 w 211"/>
                <a:gd name="T25" fmla="*/ 106 h 296"/>
                <a:gd name="T26" fmla="*/ 105 w 211"/>
                <a:gd name="T27" fmla="*/ 196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1" h="296">
                  <a:moveTo>
                    <a:pt x="105" y="0"/>
                  </a:moveTo>
                  <a:cubicBezTo>
                    <a:pt x="47" y="0"/>
                    <a:pt x="0" y="48"/>
                    <a:pt x="0" y="106"/>
                  </a:cubicBezTo>
                  <a:cubicBezTo>
                    <a:pt x="0" y="145"/>
                    <a:pt x="21" y="179"/>
                    <a:pt x="52" y="197"/>
                  </a:cubicBezTo>
                  <a:cubicBezTo>
                    <a:pt x="52" y="296"/>
                    <a:pt x="52" y="296"/>
                    <a:pt x="52" y="296"/>
                  </a:cubicBezTo>
                  <a:cubicBezTo>
                    <a:pt x="106" y="254"/>
                    <a:pt x="106" y="254"/>
                    <a:pt x="106" y="254"/>
                  </a:cubicBezTo>
                  <a:cubicBezTo>
                    <a:pt x="159" y="296"/>
                    <a:pt x="159" y="296"/>
                    <a:pt x="159" y="296"/>
                  </a:cubicBezTo>
                  <a:cubicBezTo>
                    <a:pt x="159" y="197"/>
                    <a:pt x="159" y="197"/>
                    <a:pt x="159" y="197"/>
                  </a:cubicBezTo>
                  <a:cubicBezTo>
                    <a:pt x="190" y="179"/>
                    <a:pt x="211" y="145"/>
                    <a:pt x="211" y="106"/>
                  </a:cubicBezTo>
                  <a:cubicBezTo>
                    <a:pt x="211" y="48"/>
                    <a:pt x="164" y="0"/>
                    <a:pt x="105" y="0"/>
                  </a:cubicBezTo>
                  <a:close/>
                  <a:moveTo>
                    <a:pt x="105" y="196"/>
                  </a:moveTo>
                  <a:cubicBezTo>
                    <a:pt x="56" y="196"/>
                    <a:pt x="16" y="156"/>
                    <a:pt x="15" y="106"/>
                  </a:cubicBezTo>
                  <a:cubicBezTo>
                    <a:pt x="16" y="56"/>
                    <a:pt x="56" y="16"/>
                    <a:pt x="105" y="16"/>
                  </a:cubicBezTo>
                  <a:cubicBezTo>
                    <a:pt x="155" y="16"/>
                    <a:pt x="195" y="56"/>
                    <a:pt x="195" y="106"/>
                  </a:cubicBezTo>
                  <a:cubicBezTo>
                    <a:pt x="195" y="156"/>
                    <a:pt x="155" y="196"/>
                    <a:pt x="105" y="19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19" name="Group 253"/>
          <p:cNvGrpSpPr/>
          <p:nvPr/>
        </p:nvGrpSpPr>
        <p:grpSpPr>
          <a:xfrm>
            <a:off x="1118550" y="4031289"/>
            <a:ext cx="479425" cy="357188"/>
            <a:chOff x="2044700" y="5510213"/>
            <a:chExt cx="479425" cy="357188"/>
          </a:xfrm>
          <a:solidFill>
            <a:schemeClr val="bg1"/>
          </a:solidFill>
        </p:grpSpPr>
        <p:sp>
          <p:nvSpPr>
            <p:cNvPr id="420" name="Freeform 236"/>
            <p:cNvSpPr>
              <a:spLocks noEditPoints="1"/>
            </p:cNvSpPr>
            <p:nvPr/>
          </p:nvSpPr>
          <p:spPr bwMode="auto">
            <a:xfrm>
              <a:off x="2044700" y="5510213"/>
              <a:ext cx="479425" cy="357188"/>
            </a:xfrm>
            <a:custGeom>
              <a:avLst/>
              <a:gdLst>
                <a:gd name="T0" fmla="*/ 614 w 624"/>
                <a:gd name="T1" fmla="*/ 355 h 464"/>
                <a:gd name="T2" fmla="*/ 535 w 624"/>
                <a:gd name="T3" fmla="*/ 461 h 464"/>
                <a:gd name="T4" fmla="*/ 519 w 624"/>
                <a:gd name="T5" fmla="*/ 464 h 464"/>
                <a:gd name="T6" fmla="*/ 65 w 624"/>
                <a:gd name="T7" fmla="*/ 464 h 464"/>
                <a:gd name="T8" fmla="*/ 0 w 624"/>
                <a:gd name="T9" fmla="*/ 399 h 464"/>
                <a:gd name="T10" fmla="*/ 0 w 624"/>
                <a:gd name="T11" fmla="*/ 394 h 464"/>
                <a:gd name="T12" fmla="*/ 0 w 624"/>
                <a:gd name="T13" fmla="*/ 124 h 464"/>
                <a:gd name="T14" fmla="*/ 0 w 624"/>
                <a:gd name="T15" fmla="*/ 59 h 464"/>
                <a:gd name="T16" fmla="*/ 4 w 624"/>
                <a:gd name="T17" fmla="*/ 48 h 464"/>
                <a:gd name="T18" fmla="*/ 15 w 624"/>
                <a:gd name="T19" fmla="*/ 44 h 464"/>
                <a:gd name="T20" fmla="*/ 37 w 624"/>
                <a:gd name="T21" fmla="*/ 44 h 464"/>
                <a:gd name="T22" fmla="*/ 75 w 624"/>
                <a:gd name="T23" fmla="*/ 0 h 464"/>
                <a:gd name="T24" fmla="*/ 579 w 624"/>
                <a:gd name="T25" fmla="*/ 0 h 464"/>
                <a:gd name="T26" fmla="*/ 614 w 624"/>
                <a:gd name="T27" fmla="*/ 32 h 464"/>
                <a:gd name="T28" fmla="*/ 614 w 624"/>
                <a:gd name="T29" fmla="*/ 355 h 464"/>
                <a:gd name="T30" fmla="*/ 554 w 624"/>
                <a:gd name="T31" fmla="*/ 74 h 464"/>
                <a:gd name="T32" fmla="*/ 30 w 624"/>
                <a:gd name="T33" fmla="*/ 74 h 464"/>
                <a:gd name="T34" fmla="*/ 30 w 624"/>
                <a:gd name="T35" fmla="*/ 124 h 464"/>
                <a:gd name="T36" fmla="*/ 30 w 624"/>
                <a:gd name="T37" fmla="*/ 394 h 464"/>
                <a:gd name="T38" fmla="*/ 30 w 624"/>
                <a:gd name="T39" fmla="*/ 399 h 464"/>
                <a:gd name="T40" fmla="*/ 65 w 624"/>
                <a:gd name="T41" fmla="*/ 434 h 464"/>
                <a:gd name="T42" fmla="*/ 519 w 624"/>
                <a:gd name="T43" fmla="*/ 434 h 464"/>
                <a:gd name="T44" fmla="*/ 554 w 624"/>
                <a:gd name="T45" fmla="*/ 399 h 464"/>
                <a:gd name="T46" fmla="*/ 554 w 624"/>
                <a:gd name="T47" fmla="*/ 394 h 464"/>
                <a:gd name="T48" fmla="*/ 554 w 624"/>
                <a:gd name="T49" fmla="*/ 124 h 464"/>
                <a:gd name="T50" fmla="*/ 554 w 624"/>
                <a:gd name="T51" fmla="*/ 74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24" h="464">
                  <a:moveTo>
                    <a:pt x="614" y="355"/>
                  </a:moveTo>
                  <a:cubicBezTo>
                    <a:pt x="613" y="377"/>
                    <a:pt x="624" y="460"/>
                    <a:pt x="535" y="461"/>
                  </a:cubicBezTo>
                  <a:cubicBezTo>
                    <a:pt x="530" y="463"/>
                    <a:pt x="525" y="464"/>
                    <a:pt x="519" y="464"/>
                  </a:cubicBezTo>
                  <a:cubicBezTo>
                    <a:pt x="65" y="464"/>
                    <a:pt x="65" y="464"/>
                    <a:pt x="65" y="464"/>
                  </a:cubicBezTo>
                  <a:cubicBezTo>
                    <a:pt x="29" y="464"/>
                    <a:pt x="0" y="435"/>
                    <a:pt x="0" y="399"/>
                  </a:cubicBezTo>
                  <a:cubicBezTo>
                    <a:pt x="0" y="394"/>
                    <a:pt x="0" y="394"/>
                    <a:pt x="0" y="394"/>
                  </a:cubicBezTo>
                  <a:cubicBezTo>
                    <a:pt x="0" y="124"/>
                    <a:pt x="0" y="124"/>
                    <a:pt x="0" y="124"/>
                  </a:cubicBezTo>
                  <a:cubicBezTo>
                    <a:pt x="0" y="59"/>
                    <a:pt x="0" y="59"/>
                    <a:pt x="0" y="59"/>
                  </a:cubicBezTo>
                  <a:cubicBezTo>
                    <a:pt x="0" y="55"/>
                    <a:pt x="2" y="51"/>
                    <a:pt x="4" y="48"/>
                  </a:cubicBezTo>
                  <a:cubicBezTo>
                    <a:pt x="7" y="46"/>
                    <a:pt x="11" y="44"/>
                    <a:pt x="15" y="44"/>
                  </a:cubicBezTo>
                  <a:cubicBezTo>
                    <a:pt x="37" y="44"/>
                    <a:pt x="37" y="44"/>
                    <a:pt x="37" y="44"/>
                  </a:cubicBezTo>
                  <a:cubicBezTo>
                    <a:pt x="90" y="35"/>
                    <a:pt x="75" y="0"/>
                    <a:pt x="75" y="0"/>
                  </a:cubicBezTo>
                  <a:cubicBezTo>
                    <a:pt x="579" y="0"/>
                    <a:pt x="579" y="0"/>
                    <a:pt x="579" y="0"/>
                  </a:cubicBezTo>
                  <a:cubicBezTo>
                    <a:pt x="598" y="0"/>
                    <a:pt x="614" y="8"/>
                    <a:pt x="614" y="32"/>
                  </a:cubicBezTo>
                  <a:lnTo>
                    <a:pt x="614" y="355"/>
                  </a:lnTo>
                  <a:close/>
                  <a:moveTo>
                    <a:pt x="554" y="74"/>
                  </a:moveTo>
                  <a:cubicBezTo>
                    <a:pt x="30" y="74"/>
                    <a:pt x="30" y="74"/>
                    <a:pt x="30" y="74"/>
                  </a:cubicBezTo>
                  <a:cubicBezTo>
                    <a:pt x="30" y="124"/>
                    <a:pt x="30" y="124"/>
                    <a:pt x="30" y="124"/>
                  </a:cubicBezTo>
                  <a:cubicBezTo>
                    <a:pt x="30" y="394"/>
                    <a:pt x="30" y="394"/>
                    <a:pt x="30" y="394"/>
                  </a:cubicBezTo>
                  <a:cubicBezTo>
                    <a:pt x="30" y="399"/>
                    <a:pt x="30" y="399"/>
                    <a:pt x="30" y="399"/>
                  </a:cubicBezTo>
                  <a:cubicBezTo>
                    <a:pt x="30" y="418"/>
                    <a:pt x="46" y="434"/>
                    <a:pt x="65" y="434"/>
                  </a:cubicBezTo>
                  <a:cubicBezTo>
                    <a:pt x="519" y="434"/>
                    <a:pt x="519" y="434"/>
                    <a:pt x="519" y="434"/>
                  </a:cubicBezTo>
                  <a:cubicBezTo>
                    <a:pt x="538" y="434"/>
                    <a:pt x="554" y="418"/>
                    <a:pt x="554" y="399"/>
                  </a:cubicBezTo>
                  <a:cubicBezTo>
                    <a:pt x="554" y="394"/>
                    <a:pt x="554" y="394"/>
                    <a:pt x="554" y="394"/>
                  </a:cubicBezTo>
                  <a:cubicBezTo>
                    <a:pt x="554" y="124"/>
                    <a:pt x="554" y="124"/>
                    <a:pt x="554" y="124"/>
                  </a:cubicBezTo>
                  <a:lnTo>
                    <a:pt x="554" y="7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1" name="Freeform 237"/>
            <p:cNvSpPr/>
            <p:nvPr/>
          </p:nvSpPr>
          <p:spPr bwMode="auto">
            <a:xfrm>
              <a:off x="2271713" y="5668963"/>
              <a:ext cx="176213" cy="17463"/>
            </a:xfrm>
            <a:custGeom>
              <a:avLst/>
              <a:gdLst>
                <a:gd name="T0" fmla="*/ 0 w 229"/>
                <a:gd name="T1" fmla="*/ 12 h 24"/>
                <a:gd name="T2" fmla="*/ 12 w 229"/>
                <a:gd name="T3" fmla="*/ 0 h 24"/>
                <a:gd name="T4" fmla="*/ 217 w 229"/>
                <a:gd name="T5" fmla="*/ 0 h 24"/>
                <a:gd name="T6" fmla="*/ 229 w 229"/>
                <a:gd name="T7" fmla="*/ 12 h 24"/>
                <a:gd name="T8" fmla="*/ 217 w 229"/>
                <a:gd name="T9" fmla="*/ 24 h 24"/>
                <a:gd name="T10" fmla="*/ 12 w 229"/>
                <a:gd name="T11" fmla="*/ 24 h 24"/>
                <a:gd name="T12" fmla="*/ 0 w 229"/>
                <a:gd name="T13" fmla="*/ 12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0" y="12"/>
                  </a:moveTo>
                  <a:cubicBezTo>
                    <a:pt x="0" y="5"/>
                    <a:pt x="5" y="0"/>
                    <a:pt x="12" y="0"/>
                  </a:cubicBezTo>
                  <a:cubicBezTo>
                    <a:pt x="217" y="0"/>
                    <a:pt x="217" y="0"/>
                    <a:pt x="217" y="0"/>
                  </a:cubicBezTo>
                  <a:cubicBezTo>
                    <a:pt x="224" y="0"/>
                    <a:pt x="229" y="5"/>
                    <a:pt x="229" y="12"/>
                  </a:cubicBezTo>
                  <a:cubicBezTo>
                    <a:pt x="229" y="18"/>
                    <a:pt x="224" y="24"/>
                    <a:pt x="217" y="24"/>
                  </a:cubicBezTo>
                  <a:cubicBezTo>
                    <a:pt x="12" y="24"/>
                    <a:pt x="12" y="24"/>
                    <a:pt x="12" y="24"/>
                  </a:cubicBezTo>
                  <a:cubicBezTo>
                    <a:pt x="5" y="24"/>
                    <a:pt x="0" y="18"/>
                    <a:pt x="0" y="1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2" name="Freeform 238"/>
            <p:cNvSpPr/>
            <p:nvPr/>
          </p:nvSpPr>
          <p:spPr bwMode="auto">
            <a:xfrm>
              <a:off x="2271713" y="5749925"/>
              <a:ext cx="176213" cy="19050"/>
            </a:xfrm>
            <a:custGeom>
              <a:avLst/>
              <a:gdLst>
                <a:gd name="T0" fmla="*/ 12 w 229"/>
                <a:gd name="T1" fmla="*/ 24 h 24"/>
                <a:gd name="T2" fmla="*/ 217 w 229"/>
                <a:gd name="T3" fmla="*/ 24 h 24"/>
                <a:gd name="T4" fmla="*/ 229 w 229"/>
                <a:gd name="T5" fmla="*/ 12 h 24"/>
                <a:gd name="T6" fmla="*/ 217 w 229"/>
                <a:gd name="T7" fmla="*/ 0 h 24"/>
                <a:gd name="T8" fmla="*/ 12 w 229"/>
                <a:gd name="T9" fmla="*/ 0 h 24"/>
                <a:gd name="T10" fmla="*/ 0 w 229"/>
                <a:gd name="T11" fmla="*/ 12 h 24"/>
                <a:gd name="T12" fmla="*/ 12 w 22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12" y="24"/>
                  </a:moveTo>
                  <a:cubicBezTo>
                    <a:pt x="217" y="24"/>
                    <a:pt x="217" y="24"/>
                    <a:pt x="217" y="24"/>
                  </a:cubicBezTo>
                  <a:cubicBezTo>
                    <a:pt x="224" y="24"/>
                    <a:pt x="229" y="18"/>
                    <a:pt x="229" y="12"/>
                  </a:cubicBezTo>
                  <a:cubicBezTo>
                    <a:pt x="229" y="5"/>
                    <a:pt x="224" y="0"/>
                    <a:pt x="217" y="0"/>
                  </a:cubicBezTo>
                  <a:cubicBezTo>
                    <a:pt x="12" y="0"/>
                    <a:pt x="12" y="0"/>
                    <a:pt x="12" y="0"/>
                  </a:cubicBezTo>
                  <a:cubicBezTo>
                    <a:pt x="5" y="0"/>
                    <a:pt x="0" y="5"/>
                    <a:pt x="0" y="12"/>
                  </a:cubicBezTo>
                  <a:cubicBezTo>
                    <a:pt x="0" y="18"/>
                    <a:pt x="5" y="24"/>
                    <a:pt x="12" y="2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3" name="Freeform 239"/>
            <p:cNvSpPr/>
            <p:nvPr/>
          </p:nvSpPr>
          <p:spPr bwMode="auto">
            <a:xfrm>
              <a:off x="2271713" y="5708650"/>
              <a:ext cx="176213" cy="19050"/>
            </a:xfrm>
            <a:custGeom>
              <a:avLst/>
              <a:gdLst>
                <a:gd name="T0" fmla="*/ 12 w 229"/>
                <a:gd name="T1" fmla="*/ 24 h 24"/>
                <a:gd name="T2" fmla="*/ 217 w 229"/>
                <a:gd name="T3" fmla="*/ 24 h 24"/>
                <a:gd name="T4" fmla="*/ 229 w 229"/>
                <a:gd name="T5" fmla="*/ 12 h 24"/>
                <a:gd name="T6" fmla="*/ 217 w 229"/>
                <a:gd name="T7" fmla="*/ 0 h 24"/>
                <a:gd name="T8" fmla="*/ 12 w 229"/>
                <a:gd name="T9" fmla="*/ 0 h 24"/>
                <a:gd name="T10" fmla="*/ 0 w 229"/>
                <a:gd name="T11" fmla="*/ 12 h 24"/>
                <a:gd name="T12" fmla="*/ 12 w 229"/>
                <a:gd name="T13" fmla="*/ 24 h 24"/>
              </a:gdLst>
              <a:ahLst/>
              <a:cxnLst>
                <a:cxn ang="0">
                  <a:pos x="T0" y="T1"/>
                </a:cxn>
                <a:cxn ang="0">
                  <a:pos x="T2" y="T3"/>
                </a:cxn>
                <a:cxn ang="0">
                  <a:pos x="T4" y="T5"/>
                </a:cxn>
                <a:cxn ang="0">
                  <a:pos x="T6" y="T7"/>
                </a:cxn>
                <a:cxn ang="0">
                  <a:pos x="T8" y="T9"/>
                </a:cxn>
                <a:cxn ang="0">
                  <a:pos x="T10" y="T11"/>
                </a:cxn>
                <a:cxn ang="0">
                  <a:pos x="T12" y="T13"/>
                </a:cxn>
              </a:cxnLst>
              <a:rect l="0" t="0" r="r" b="b"/>
              <a:pathLst>
                <a:path w="229" h="24">
                  <a:moveTo>
                    <a:pt x="12" y="24"/>
                  </a:moveTo>
                  <a:cubicBezTo>
                    <a:pt x="217" y="24"/>
                    <a:pt x="217" y="24"/>
                    <a:pt x="217" y="24"/>
                  </a:cubicBezTo>
                  <a:cubicBezTo>
                    <a:pt x="224" y="24"/>
                    <a:pt x="229" y="19"/>
                    <a:pt x="229" y="12"/>
                  </a:cubicBezTo>
                  <a:cubicBezTo>
                    <a:pt x="229" y="6"/>
                    <a:pt x="224" y="0"/>
                    <a:pt x="217" y="0"/>
                  </a:cubicBezTo>
                  <a:cubicBezTo>
                    <a:pt x="12" y="0"/>
                    <a:pt x="12" y="0"/>
                    <a:pt x="12" y="0"/>
                  </a:cubicBezTo>
                  <a:cubicBezTo>
                    <a:pt x="5" y="0"/>
                    <a:pt x="0" y="6"/>
                    <a:pt x="0" y="12"/>
                  </a:cubicBezTo>
                  <a:cubicBezTo>
                    <a:pt x="0" y="19"/>
                    <a:pt x="5" y="24"/>
                    <a:pt x="12" y="2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4" name="Freeform 240"/>
            <p:cNvSpPr>
              <a:spLocks noEditPoints="1"/>
            </p:cNvSpPr>
            <p:nvPr/>
          </p:nvSpPr>
          <p:spPr bwMode="auto">
            <a:xfrm>
              <a:off x="2093913" y="5654675"/>
              <a:ext cx="150813" cy="168275"/>
            </a:xfrm>
            <a:custGeom>
              <a:avLst/>
              <a:gdLst>
                <a:gd name="T0" fmla="*/ 0 w 196"/>
                <a:gd name="T1" fmla="*/ 0 h 218"/>
                <a:gd name="T2" fmla="*/ 0 w 196"/>
                <a:gd name="T3" fmla="*/ 218 h 218"/>
                <a:gd name="T4" fmla="*/ 196 w 196"/>
                <a:gd name="T5" fmla="*/ 218 h 218"/>
                <a:gd name="T6" fmla="*/ 196 w 196"/>
                <a:gd name="T7" fmla="*/ 0 h 218"/>
                <a:gd name="T8" fmla="*/ 0 w 196"/>
                <a:gd name="T9" fmla="*/ 0 h 218"/>
                <a:gd name="T10" fmla="*/ 7 w 196"/>
                <a:gd name="T11" fmla="*/ 208 h 218"/>
                <a:gd name="T12" fmla="*/ 13 w 196"/>
                <a:gd name="T13" fmla="*/ 181 h 218"/>
                <a:gd name="T14" fmla="*/ 27 w 196"/>
                <a:gd name="T15" fmla="*/ 162 h 218"/>
                <a:gd name="T16" fmla="*/ 63 w 196"/>
                <a:gd name="T17" fmla="*/ 145 h 218"/>
                <a:gd name="T18" fmla="*/ 79 w 196"/>
                <a:gd name="T19" fmla="*/ 133 h 218"/>
                <a:gd name="T20" fmla="*/ 79 w 196"/>
                <a:gd name="T21" fmla="*/ 133 h 218"/>
                <a:gd name="T22" fmla="*/ 79 w 196"/>
                <a:gd name="T23" fmla="*/ 128 h 218"/>
                <a:gd name="T24" fmla="*/ 67 w 196"/>
                <a:gd name="T25" fmla="*/ 110 h 218"/>
                <a:gd name="T26" fmla="*/ 63 w 196"/>
                <a:gd name="T27" fmla="*/ 75 h 218"/>
                <a:gd name="T28" fmla="*/ 78 w 196"/>
                <a:gd name="T29" fmla="*/ 50 h 218"/>
                <a:gd name="T30" fmla="*/ 121 w 196"/>
                <a:gd name="T31" fmla="*/ 48 h 218"/>
                <a:gd name="T32" fmla="*/ 137 w 196"/>
                <a:gd name="T33" fmla="*/ 56 h 218"/>
                <a:gd name="T34" fmla="*/ 139 w 196"/>
                <a:gd name="T35" fmla="*/ 76 h 218"/>
                <a:gd name="T36" fmla="*/ 133 w 196"/>
                <a:gd name="T37" fmla="*/ 93 h 218"/>
                <a:gd name="T38" fmla="*/ 132 w 196"/>
                <a:gd name="T39" fmla="*/ 112 h 218"/>
                <a:gd name="T40" fmla="*/ 123 w 196"/>
                <a:gd name="T41" fmla="*/ 132 h 218"/>
                <a:gd name="T42" fmla="*/ 123 w 196"/>
                <a:gd name="T43" fmla="*/ 133 h 218"/>
                <a:gd name="T44" fmla="*/ 123 w 196"/>
                <a:gd name="T45" fmla="*/ 133 h 218"/>
                <a:gd name="T46" fmla="*/ 145 w 196"/>
                <a:gd name="T47" fmla="*/ 150 h 218"/>
                <a:gd name="T48" fmla="*/ 177 w 196"/>
                <a:gd name="T49" fmla="*/ 178 h 218"/>
                <a:gd name="T50" fmla="*/ 183 w 196"/>
                <a:gd name="T51" fmla="*/ 209 h 218"/>
                <a:gd name="T52" fmla="*/ 7 w 196"/>
                <a:gd name="T53" fmla="*/ 208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6" h="218">
                  <a:moveTo>
                    <a:pt x="0" y="0"/>
                  </a:moveTo>
                  <a:cubicBezTo>
                    <a:pt x="0" y="218"/>
                    <a:pt x="0" y="218"/>
                    <a:pt x="0" y="218"/>
                  </a:cubicBezTo>
                  <a:cubicBezTo>
                    <a:pt x="196" y="218"/>
                    <a:pt x="196" y="218"/>
                    <a:pt x="196" y="218"/>
                  </a:cubicBezTo>
                  <a:cubicBezTo>
                    <a:pt x="196" y="0"/>
                    <a:pt x="196" y="0"/>
                    <a:pt x="196" y="0"/>
                  </a:cubicBezTo>
                  <a:lnTo>
                    <a:pt x="0" y="0"/>
                  </a:lnTo>
                  <a:close/>
                  <a:moveTo>
                    <a:pt x="7" y="208"/>
                  </a:moveTo>
                  <a:cubicBezTo>
                    <a:pt x="7" y="208"/>
                    <a:pt x="11" y="189"/>
                    <a:pt x="13" y="181"/>
                  </a:cubicBezTo>
                  <a:cubicBezTo>
                    <a:pt x="15" y="173"/>
                    <a:pt x="14" y="169"/>
                    <a:pt x="27" y="162"/>
                  </a:cubicBezTo>
                  <a:cubicBezTo>
                    <a:pt x="40" y="155"/>
                    <a:pt x="61" y="147"/>
                    <a:pt x="63" y="145"/>
                  </a:cubicBezTo>
                  <a:cubicBezTo>
                    <a:pt x="65" y="143"/>
                    <a:pt x="77" y="135"/>
                    <a:pt x="79" y="133"/>
                  </a:cubicBezTo>
                  <a:cubicBezTo>
                    <a:pt x="79" y="133"/>
                    <a:pt x="79" y="133"/>
                    <a:pt x="79" y="133"/>
                  </a:cubicBezTo>
                  <a:cubicBezTo>
                    <a:pt x="79" y="132"/>
                    <a:pt x="79" y="130"/>
                    <a:pt x="79" y="128"/>
                  </a:cubicBezTo>
                  <a:cubicBezTo>
                    <a:pt x="77" y="122"/>
                    <a:pt x="70" y="115"/>
                    <a:pt x="67" y="110"/>
                  </a:cubicBezTo>
                  <a:cubicBezTo>
                    <a:pt x="63" y="104"/>
                    <a:pt x="62" y="90"/>
                    <a:pt x="63" y="75"/>
                  </a:cubicBezTo>
                  <a:cubicBezTo>
                    <a:pt x="64" y="60"/>
                    <a:pt x="78" y="50"/>
                    <a:pt x="78" y="50"/>
                  </a:cubicBezTo>
                  <a:cubicBezTo>
                    <a:pt x="103" y="36"/>
                    <a:pt x="114" y="45"/>
                    <a:pt x="121" y="48"/>
                  </a:cubicBezTo>
                  <a:cubicBezTo>
                    <a:pt x="128" y="50"/>
                    <a:pt x="136" y="52"/>
                    <a:pt x="137" y="56"/>
                  </a:cubicBezTo>
                  <a:cubicBezTo>
                    <a:pt x="138" y="61"/>
                    <a:pt x="139" y="71"/>
                    <a:pt x="139" y="76"/>
                  </a:cubicBezTo>
                  <a:cubicBezTo>
                    <a:pt x="139" y="82"/>
                    <a:pt x="134" y="91"/>
                    <a:pt x="133" y="93"/>
                  </a:cubicBezTo>
                  <a:cubicBezTo>
                    <a:pt x="133" y="100"/>
                    <a:pt x="132" y="110"/>
                    <a:pt x="132" y="112"/>
                  </a:cubicBezTo>
                  <a:cubicBezTo>
                    <a:pt x="131" y="117"/>
                    <a:pt x="127" y="125"/>
                    <a:pt x="123" y="132"/>
                  </a:cubicBezTo>
                  <a:cubicBezTo>
                    <a:pt x="123" y="132"/>
                    <a:pt x="123" y="132"/>
                    <a:pt x="123" y="133"/>
                  </a:cubicBezTo>
                  <a:cubicBezTo>
                    <a:pt x="123" y="133"/>
                    <a:pt x="123" y="133"/>
                    <a:pt x="123" y="133"/>
                  </a:cubicBezTo>
                  <a:cubicBezTo>
                    <a:pt x="123" y="133"/>
                    <a:pt x="121" y="138"/>
                    <a:pt x="145" y="150"/>
                  </a:cubicBezTo>
                  <a:cubicBezTo>
                    <a:pt x="168" y="162"/>
                    <a:pt x="175" y="171"/>
                    <a:pt x="177" y="178"/>
                  </a:cubicBezTo>
                  <a:cubicBezTo>
                    <a:pt x="179" y="186"/>
                    <a:pt x="183" y="209"/>
                    <a:pt x="183" y="209"/>
                  </a:cubicBezTo>
                  <a:lnTo>
                    <a:pt x="7" y="208"/>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25" name="Group 259"/>
          <p:cNvGrpSpPr/>
          <p:nvPr/>
        </p:nvGrpSpPr>
        <p:grpSpPr>
          <a:xfrm>
            <a:off x="3321900" y="3303271"/>
            <a:ext cx="388938" cy="446088"/>
            <a:chOff x="4638675" y="4654550"/>
            <a:chExt cx="388938" cy="446088"/>
          </a:xfrm>
          <a:solidFill>
            <a:schemeClr val="bg1"/>
          </a:solidFill>
        </p:grpSpPr>
        <p:sp>
          <p:nvSpPr>
            <p:cNvPr id="426" name="Freeform 241"/>
            <p:cNvSpPr>
              <a:spLocks noEditPoints="1"/>
            </p:cNvSpPr>
            <p:nvPr/>
          </p:nvSpPr>
          <p:spPr bwMode="auto">
            <a:xfrm>
              <a:off x="4638675" y="4654550"/>
              <a:ext cx="388938" cy="446088"/>
            </a:xfrm>
            <a:custGeom>
              <a:avLst/>
              <a:gdLst>
                <a:gd name="T0" fmla="*/ 507 w 507"/>
                <a:gd name="T1" fmla="*/ 118 h 581"/>
                <a:gd name="T2" fmla="*/ 507 w 507"/>
                <a:gd name="T3" fmla="*/ 143 h 581"/>
                <a:gd name="T4" fmla="*/ 506 w 507"/>
                <a:gd name="T5" fmla="*/ 229 h 581"/>
                <a:gd name="T6" fmla="*/ 496 w 507"/>
                <a:gd name="T7" fmla="*/ 296 h 581"/>
                <a:gd name="T8" fmla="*/ 268 w 507"/>
                <a:gd name="T9" fmla="*/ 576 h 581"/>
                <a:gd name="T10" fmla="*/ 257 w 507"/>
                <a:gd name="T11" fmla="*/ 580 h 581"/>
                <a:gd name="T12" fmla="*/ 253 w 507"/>
                <a:gd name="T13" fmla="*/ 581 h 581"/>
                <a:gd name="T14" fmla="*/ 250 w 507"/>
                <a:gd name="T15" fmla="*/ 580 h 581"/>
                <a:gd name="T16" fmla="*/ 239 w 507"/>
                <a:gd name="T17" fmla="*/ 576 h 581"/>
                <a:gd name="T18" fmla="*/ 10 w 507"/>
                <a:gd name="T19" fmla="*/ 296 h 581"/>
                <a:gd name="T20" fmla="*/ 1 w 507"/>
                <a:gd name="T21" fmla="*/ 229 h 581"/>
                <a:gd name="T22" fmla="*/ 0 w 507"/>
                <a:gd name="T23" fmla="*/ 143 h 581"/>
                <a:gd name="T24" fmla="*/ 0 w 507"/>
                <a:gd name="T25" fmla="*/ 118 h 581"/>
                <a:gd name="T26" fmla="*/ 7 w 507"/>
                <a:gd name="T27" fmla="*/ 109 h 581"/>
                <a:gd name="T28" fmla="*/ 31 w 507"/>
                <a:gd name="T29" fmla="*/ 102 h 581"/>
                <a:gd name="T30" fmla="*/ 148 w 507"/>
                <a:gd name="T31" fmla="*/ 44 h 581"/>
                <a:gd name="T32" fmla="*/ 253 w 507"/>
                <a:gd name="T33" fmla="*/ 0 h 581"/>
                <a:gd name="T34" fmla="*/ 359 w 507"/>
                <a:gd name="T35" fmla="*/ 44 h 581"/>
                <a:gd name="T36" fmla="*/ 476 w 507"/>
                <a:gd name="T37" fmla="*/ 102 h 581"/>
                <a:gd name="T38" fmla="*/ 500 w 507"/>
                <a:gd name="T39" fmla="*/ 109 h 581"/>
                <a:gd name="T40" fmla="*/ 507 w 507"/>
                <a:gd name="T41" fmla="*/ 118 h 581"/>
                <a:gd name="T42" fmla="*/ 488 w 507"/>
                <a:gd name="T43" fmla="*/ 125 h 581"/>
                <a:gd name="T44" fmla="*/ 471 w 507"/>
                <a:gd name="T45" fmla="*/ 120 h 581"/>
                <a:gd name="T46" fmla="*/ 349 w 507"/>
                <a:gd name="T47" fmla="*/ 59 h 581"/>
                <a:gd name="T48" fmla="*/ 253 w 507"/>
                <a:gd name="T49" fmla="*/ 19 h 581"/>
                <a:gd name="T50" fmla="*/ 158 w 507"/>
                <a:gd name="T51" fmla="*/ 59 h 581"/>
                <a:gd name="T52" fmla="*/ 36 w 507"/>
                <a:gd name="T53" fmla="*/ 120 h 581"/>
                <a:gd name="T54" fmla="*/ 19 w 507"/>
                <a:gd name="T55" fmla="*/ 125 h 581"/>
                <a:gd name="T56" fmla="*/ 19 w 507"/>
                <a:gd name="T57" fmla="*/ 143 h 581"/>
                <a:gd name="T58" fmla="*/ 20 w 507"/>
                <a:gd name="T59" fmla="*/ 228 h 581"/>
                <a:gd name="T60" fmla="*/ 29 w 507"/>
                <a:gd name="T61" fmla="*/ 292 h 581"/>
                <a:gd name="T62" fmla="*/ 245 w 507"/>
                <a:gd name="T63" fmla="*/ 559 h 581"/>
                <a:gd name="T64" fmla="*/ 253 w 507"/>
                <a:gd name="T65" fmla="*/ 562 h 581"/>
                <a:gd name="T66" fmla="*/ 262 w 507"/>
                <a:gd name="T67" fmla="*/ 559 h 581"/>
                <a:gd name="T68" fmla="*/ 478 w 507"/>
                <a:gd name="T69" fmla="*/ 292 h 581"/>
                <a:gd name="T70" fmla="*/ 487 w 507"/>
                <a:gd name="T71" fmla="*/ 228 h 581"/>
                <a:gd name="T72" fmla="*/ 488 w 507"/>
                <a:gd name="T73" fmla="*/ 143 h 581"/>
                <a:gd name="T74" fmla="*/ 488 w 507"/>
                <a:gd name="T75" fmla="*/ 12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7" h="581">
                  <a:moveTo>
                    <a:pt x="507" y="118"/>
                  </a:moveTo>
                  <a:cubicBezTo>
                    <a:pt x="507" y="143"/>
                    <a:pt x="507" y="143"/>
                    <a:pt x="507" y="143"/>
                  </a:cubicBezTo>
                  <a:cubicBezTo>
                    <a:pt x="507" y="151"/>
                    <a:pt x="507" y="217"/>
                    <a:pt x="506" y="229"/>
                  </a:cubicBezTo>
                  <a:cubicBezTo>
                    <a:pt x="504" y="252"/>
                    <a:pt x="501" y="275"/>
                    <a:pt x="496" y="296"/>
                  </a:cubicBezTo>
                  <a:cubicBezTo>
                    <a:pt x="451" y="505"/>
                    <a:pt x="276" y="573"/>
                    <a:pt x="268" y="576"/>
                  </a:cubicBezTo>
                  <a:cubicBezTo>
                    <a:pt x="257" y="580"/>
                    <a:pt x="257" y="580"/>
                    <a:pt x="257" y="580"/>
                  </a:cubicBezTo>
                  <a:cubicBezTo>
                    <a:pt x="256" y="581"/>
                    <a:pt x="255" y="581"/>
                    <a:pt x="253" y="581"/>
                  </a:cubicBezTo>
                  <a:cubicBezTo>
                    <a:pt x="252" y="581"/>
                    <a:pt x="251" y="581"/>
                    <a:pt x="250" y="580"/>
                  </a:cubicBezTo>
                  <a:cubicBezTo>
                    <a:pt x="239" y="576"/>
                    <a:pt x="239" y="576"/>
                    <a:pt x="239" y="576"/>
                  </a:cubicBezTo>
                  <a:cubicBezTo>
                    <a:pt x="231" y="573"/>
                    <a:pt x="56" y="505"/>
                    <a:pt x="10" y="296"/>
                  </a:cubicBezTo>
                  <a:cubicBezTo>
                    <a:pt x="6" y="275"/>
                    <a:pt x="3" y="252"/>
                    <a:pt x="1" y="229"/>
                  </a:cubicBezTo>
                  <a:cubicBezTo>
                    <a:pt x="0" y="217"/>
                    <a:pt x="0" y="151"/>
                    <a:pt x="0" y="143"/>
                  </a:cubicBezTo>
                  <a:cubicBezTo>
                    <a:pt x="0" y="118"/>
                    <a:pt x="0" y="118"/>
                    <a:pt x="0" y="118"/>
                  </a:cubicBezTo>
                  <a:cubicBezTo>
                    <a:pt x="0" y="114"/>
                    <a:pt x="3" y="110"/>
                    <a:pt x="7" y="109"/>
                  </a:cubicBezTo>
                  <a:cubicBezTo>
                    <a:pt x="31" y="102"/>
                    <a:pt x="31" y="102"/>
                    <a:pt x="31" y="102"/>
                  </a:cubicBezTo>
                  <a:cubicBezTo>
                    <a:pt x="79" y="88"/>
                    <a:pt x="116" y="65"/>
                    <a:pt x="148" y="44"/>
                  </a:cubicBezTo>
                  <a:cubicBezTo>
                    <a:pt x="185" y="20"/>
                    <a:pt x="216" y="0"/>
                    <a:pt x="253" y="0"/>
                  </a:cubicBezTo>
                  <a:cubicBezTo>
                    <a:pt x="291" y="0"/>
                    <a:pt x="322" y="20"/>
                    <a:pt x="359" y="44"/>
                  </a:cubicBezTo>
                  <a:cubicBezTo>
                    <a:pt x="391" y="65"/>
                    <a:pt x="428" y="88"/>
                    <a:pt x="476" y="102"/>
                  </a:cubicBezTo>
                  <a:cubicBezTo>
                    <a:pt x="500" y="109"/>
                    <a:pt x="500" y="109"/>
                    <a:pt x="500" y="109"/>
                  </a:cubicBezTo>
                  <a:cubicBezTo>
                    <a:pt x="504" y="110"/>
                    <a:pt x="507" y="114"/>
                    <a:pt x="507" y="118"/>
                  </a:cubicBezTo>
                  <a:close/>
                  <a:moveTo>
                    <a:pt x="488" y="125"/>
                  </a:moveTo>
                  <a:cubicBezTo>
                    <a:pt x="471" y="120"/>
                    <a:pt x="471" y="120"/>
                    <a:pt x="471" y="120"/>
                  </a:cubicBezTo>
                  <a:cubicBezTo>
                    <a:pt x="420" y="105"/>
                    <a:pt x="382" y="81"/>
                    <a:pt x="349" y="59"/>
                  </a:cubicBezTo>
                  <a:cubicBezTo>
                    <a:pt x="315" y="38"/>
                    <a:pt x="286" y="19"/>
                    <a:pt x="253" y="19"/>
                  </a:cubicBezTo>
                  <a:cubicBezTo>
                    <a:pt x="221" y="19"/>
                    <a:pt x="192" y="38"/>
                    <a:pt x="158" y="59"/>
                  </a:cubicBezTo>
                  <a:cubicBezTo>
                    <a:pt x="125" y="81"/>
                    <a:pt x="87" y="105"/>
                    <a:pt x="36" y="120"/>
                  </a:cubicBezTo>
                  <a:cubicBezTo>
                    <a:pt x="19" y="125"/>
                    <a:pt x="19" y="125"/>
                    <a:pt x="19" y="125"/>
                  </a:cubicBezTo>
                  <a:cubicBezTo>
                    <a:pt x="19" y="143"/>
                    <a:pt x="19" y="143"/>
                    <a:pt x="19" y="143"/>
                  </a:cubicBezTo>
                  <a:cubicBezTo>
                    <a:pt x="19" y="152"/>
                    <a:pt x="19" y="217"/>
                    <a:pt x="20" y="228"/>
                  </a:cubicBezTo>
                  <a:cubicBezTo>
                    <a:pt x="21" y="250"/>
                    <a:pt x="24" y="272"/>
                    <a:pt x="29" y="292"/>
                  </a:cubicBezTo>
                  <a:cubicBezTo>
                    <a:pt x="72" y="492"/>
                    <a:pt x="238" y="556"/>
                    <a:pt x="245" y="559"/>
                  </a:cubicBezTo>
                  <a:cubicBezTo>
                    <a:pt x="253" y="562"/>
                    <a:pt x="253" y="562"/>
                    <a:pt x="253" y="562"/>
                  </a:cubicBezTo>
                  <a:cubicBezTo>
                    <a:pt x="262" y="559"/>
                    <a:pt x="262" y="559"/>
                    <a:pt x="262" y="559"/>
                  </a:cubicBezTo>
                  <a:cubicBezTo>
                    <a:pt x="269" y="556"/>
                    <a:pt x="435" y="492"/>
                    <a:pt x="478" y="292"/>
                  </a:cubicBezTo>
                  <a:cubicBezTo>
                    <a:pt x="483" y="272"/>
                    <a:pt x="486" y="250"/>
                    <a:pt x="487" y="228"/>
                  </a:cubicBezTo>
                  <a:cubicBezTo>
                    <a:pt x="488" y="217"/>
                    <a:pt x="488" y="152"/>
                    <a:pt x="488" y="143"/>
                  </a:cubicBezTo>
                  <a:lnTo>
                    <a:pt x="488" y="12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7" name="Freeform 242"/>
            <p:cNvSpPr/>
            <p:nvPr/>
          </p:nvSpPr>
          <p:spPr bwMode="auto">
            <a:xfrm>
              <a:off x="4670425" y="4686300"/>
              <a:ext cx="161925" cy="188913"/>
            </a:xfrm>
            <a:custGeom>
              <a:avLst/>
              <a:gdLst>
                <a:gd name="T0" fmla="*/ 211 w 211"/>
                <a:gd name="T1" fmla="*/ 183 h 244"/>
                <a:gd name="T2" fmla="*/ 211 w 211"/>
                <a:gd name="T3" fmla="*/ 244 h 244"/>
                <a:gd name="T4" fmla="*/ 10 w 211"/>
                <a:gd name="T5" fmla="*/ 244 h 244"/>
                <a:gd name="T6" fmla="*/ 2 w 211"/>
                <a:gd name="T7" fmla="*/ 183 h 244"/>
                <a:gd name="T8" fmla="*/ 0 w 211"/>
                <a:gd name="T9" fmla="*/ 100 h 244"/>
                <a:gd name="T10" fmla="*/ 211 w 211"/>
                <a:gd name="T11" fmla="*/ 0 h 244"/>
                <a:gd name="T12" fmla="*/ 211 w 211"/>
                <a:gd name="T13" fmla="*/ 183 h 244"/>
              </a:gdLst>
              <a:ahLst/>
              <a:cxnLst>
                <a:cxn ang="0">
                  <a:pos x="T0" y="T1"/>
                </a:cxn>
                <a:cxn ang="0">
                  <a:pos x="T2" y="T3"/>
                </a:cxn>
                <a:cxn ang="0">
                  <a:pos x="T4" y="T5"/>
                </a:cxn>
                <a:cxn ang="0">
                  <a:pos x="T6" y="T7"/>
                </a:cxn>
                <a:cxn ang="0">
                  <a:pos x="T8" y="T9"/>
                </a:cxn>
                <a:cxn ang="0">
                  <a:pos x="T10" y="T11"/>
                </a:cxn>
                <a:cxn ang="0">
                  <a:pos x="T12" y="T13"/>
                </a:cxn>
              </a:cxnLst>
              <a:rect l="0" t="0" r="r" b="b"/>
              <a:pathLst>
                <a:path w="211" h="244">
                  <a:moveTo>
                    <a:pt x="211" y="183"/>
                  </a:moveTo>
                  <a:cubicBezTo>
                    <a:pt x="211" y="244"/>
                    <a:pt x="211" y="244"/>
                    <a:pt x="211" y="244"/>
                  </a:cubicBezTo>
                  <a:cubicBezTo>
                    <a:pt x="10" y="244"/>
                    <a:pt x="10" y="244"/>
                    <a:pt x="10" y="244"/>
                  </a:cubicBezTo>
                  <a:cubicBezTo>
                    <a:pt x="6" y="225"/>
                    <a:pt x="3" y="205"/>
                    <a:pt x="2" y="183"/>
                  </a:cubicBezTo>
                  <a:cubicBezTo>
                    <a:pt x="1" y="174"/>
                    <a:pt x="0" y="110"/>
                    <a:pt x="0" y="100"/>
                  </a:cubicBezTo>
                  <a:cubicBezTo>
                    <a:pt x="106" y="70"/>
                    <a:pt x="160" y="0"/>
                    <a:pt x="211" y="0"/>
                  </a:cubicBezTo>
                  <a:lnTo>
                    <a:pt x="211" y="18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28" name="Freeform 243"/>
            <p:cNvSpPr/>
            <p:nvPr/>
          </p:nvSpPr>
          <p:spPr bwMode="auto">
            <a:xfrm>
              <a:off x="4832350" y="4875213"/>
              <a:ext cx="155575" cy="190500"/>
            </a:xfrm>
            <a:custGeom>
              <a:avLst/>
              <a:gdLst>
                <a:gd name="T0" fmla="*/ 0 w 202"/>
                <a:gd name="T1" fmla="*/ 249 h 249"/>
                <a:gd name="T2" fmla="*/ 202 w 202"/>
                <a:gd name="T3" fmla="*/ 0 h 249"/>
                <a:gd name="T4" fmla="*/ 0 w 202"/>
                <a:gd name="T5" fmla="*/ 0 h 249"/>
                <a:gd name="T6" fmla="*/ 0 w 202"/>
                <a:gd name="T7" fmla="*/ 249 h 249"/>
              </a:gdLst>
              <a:ahLst/>
              <a:cxnLst>
                <a:cxn ang="0">
                  <a:pos x="T0" y="T1"/>
                </a:cxn>
                <a:cxn ang="0">
                  <a:pos x="T2" y="T3"/>
                </a:cxn>
                <a:cxn ang="0">
                  <a:pos x="T4" y="T5"/>
                </a:cxn>
                <a:cxn ang="0">
                  <a:pos x="T6" y="T7"/>
                </a:cxn>
              </a:cxnLst>
              <a:rect l="0" t="0" r="r" b="b"/>
              <a:pathLst>
                <a:path w="202" h="249">
                  <a:moveTo>
                    <a:pt x="0" y="249"/>
                  </a:moveTo>
                  <a:cubicBezTo>
                    <a:pt x="0" y="249"/>
                    <a:pt x="161" y="189"/>
                    <a:pt x="202" y="0"/>
                  </a:cubicBezTo>
                  <a:cubicBezTo>
                    <a:pt x="0" y="0"/>
                    <a:pt x="0" y="0"/>
                    <a:pt x="0" y="0"/>
                  </a:cubicBezTo>
                  <a:lnTo>
                    <a:pt x="0" y="24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29" name="Group 263"/>
          <p:cNvGrpSpPr/>
          <p:nvPr/>
        </p:nvGrpSpPr>
        <p:grpSpPr>
          <a:xfrm>
            <a:off x="1118550" y="3279459"/>
            <a:ext cx="417513" cy="414338"/>
            <a:chOff x="2097088" y="4630738"/>
            <a:chExt cx="417513" cy="414338"/>
          </a:xfrm>
          <a:solidFill>
            <a:schemeClr val="bg1"/>
          </a:solidFill>
        </p:grpSpPr>
        <p:sp>
          <p:nvSpPr>
            <p:cNvPr id="430" name="Freeform 244"/>
            <p:cNvSpPr>
              <a:spLocks noEditPoints="1"/>
            </p:cNvSpPr>
            <p:nvPr/>
          </p:nvSpPr>
          <p:spPr bwMode="auto">
            <a:xfrm>
              <a:off x="2097088" y="4630738"/>
              <a:ext cx="417513" cy="320675"/>
            </a:xfrm>
            <a:custGeom>
              <a:avLst/>
              <a:gdLst>
                <a:gd name="T0" fmla="*/ 312 w 543"/>
                <a:gd name="T1" fmla="*/ 241 h 417"/>
                <a:gd name="T2" fmla="*/ 306 w 543"/>
                <a:gd name="T3" fmla="*/ 229 h 417"/>
                <a:gd name="T4" fmla="*/ 283 w 543"/>
                <a:gd name="T5" fmla="*/ 222 h 417"/>
                <a:gd name="T6" fmla="*/ 283 w 543"/>
                <a:gd name="T7" fmla="*/ 260 h 417"/>
                <a:gd name="T8" fmla="*/ 304 w 543"/>
                <a:gd name="T9" fmla="*/ 255 h 417"/>
                <a:gd name="T10" fmla="*/ 312 w 543"/>
                <a:gd name="T11" fmla="*/ 241 h 417"/>
                <a:gd name="T12" fmla="*/ 256 w 543"/>
                <a:gd name="T13" fmla="*/ 173 h 417"/>
                <a:gd name="T14" fmla="*/ 256 w 543"/>
                <a:gd name="T15" fmla="*/ 138 h 417"/>
                <a:gd name="T16" fmla="*/ 237 w 543"/>
                <a:gd name="T17" fmla="*/ 143 h 417"/>
                <a:gd name="T18" fmla="*/ 229 w 543"/>
                <a:gd name="T19" fmla="*/ 155 h 417"/>
                <a:gd name="T20" fmla="*/ 234 w 543"/>
                <a:gd name="T21" fmla="*/ 166 h 417"/>
                <a:gd name="T22" fmla="*/ 256 w 543"/>
                <a:gd name="T23" fmla="*/ 173 h 417"/>
                <a:gd name="T24" fmla="*/ 0 w 543"/>
                <a:gd name="T25" fmla="*/ 210 h 417"/>
                <a:gd name="T26" fmla="*/ 271 w 543"/>
                <a:gd name="T27" fmla="*/ 1 h 417"/>
                <a:gd name="T28" fmla="*/ 543 w 543"/>
                <a:gd name="T29" fmla="*/ 208 h 417"/>
                <a:gd name="T30" fmla="*/ 271 w 543"/>
                <a:gd name="T31" fmla="*/ 417 h 417"/>
                <a:gd name="T32" fmla="*/ 0 w 543"/>
                <a:gd name="T33" fmla="*/ 210 h 417"/>
                <a:gd name="T34" fmla="*/ 161 w 543"/>
                <a:gd name="T35" fmla="*/ 157 h 417"/>
                <a:gd name="T36" fmla="*/ 167 w 543"/>
                <a:gd name="T37" fmla="*/ 182 h 417"/>
                <a:gd name="T38" fmla="*/ 184 w 543"/>
                <a:gd name="T39" fmla="*/ 198 h 417"/>
                <a:gd name="T40" fmla="*/ 209 w 543"/>
                <a:gd name="T41" fmla="*/ 209 h 417"/>
                <a:gd name="T42" fmla="*/ 237 w 543"/>
                <a:gd name="T43" fmla="*/ 216 h 417"/>
                <a:gd name="T44" fmla="*/ 255 w 543"/>
                <a:gd name="T45" fmla="*/ 219 h 417"/>
                <a:gd name="T46" fmla="*/ 255 w 543"/>
                <a:gd name="T47" fmla="*/ 261 h 417"/>
                <a:gd name="T48" fmla="*/ 206 w 543"/>
                <a:gd name="T49" fmla="*/ 254 h 417"/>
                <a:gd name="T50" fmla="*/ 172 w 543"/>
                <a:gd name="T51" fmla="*/ 244 h 417"/>
                <a:gd name="T52" fmla="*/ 166 w 543"/>
                <a:gd name="T53" fmla="*/ 244 h 417"/>
                <a:gd name="T54" fmla="*/ 166 w 543"/>
                <a:gd name="T55" fmla="*/ 287 h 417"/>
                <a:gd name="T56" fmla="*/ 207 w 543"/>
                <a:gd name="T57" fmla="*/ 297 h 417"/>
                <a:gd name="T58" fmla="*/ 254 w 543"/>
                <a:gd name="T59" fmla="*/ 300 h 417"/>
                <a:gd name="T60" fmla="*/ 254 w 543"/>
                <a:gd name="T61" fmla="*/ 354 h 417"/>
                <a:gd name="T62" fmla="*/ 286 w 543"/>
                <a:gd name="T63" fmla="*/ 354 h 417"/>
                <a:gd name="T64" fmla="*/ 286 w 543"/>
                <a:gd name="T65" fmla="*/ 300 h 417"/>
                <a:gd name="T66" fmla="*/ 326 w 543"/>
                <a:gd name="T67" fmla="*/ 293 h 417"/>
                <a:gd name="T68" fmla="*/ 356 w 543"/>
                <a:gd name="T69" fmla="*/ 279 h 417"/>
                <a:gd name="T70" fmla="*/ 375 w 543"/>
                <a:gd name="T71" fmla="*/ 259 h 417"/>
                <a:gd name="T72" fmla="*/ 382 w 543"/>
                <a:gd name="T73" fmla="*/ 235 h 417"/>
                <a:gd name="T74" fmla="*/ 362 w 543"/>
                <a:gd name="T75" fmla="*/ 198 h 417"/>
                <a:gd name="T76" fmla="*/ 302 w 543"/>
                <a:gd name="T77" fmla="*/ 178 h 417"/>
                <a:gd name="T78" fmla="*/ 285 w 543"/>
                <a:gd name="T79" fmla="*/ 176 h 417"/>
                <a:gd name="T80" fmla="*/ 285 w 543"/>
                <a:gd name="T81" fmla="*/ 138 h 417"/>
                <a:gd name="T82" fmla="*/ 324 w 543"/>
                <a:gd name="T83" fmla="*/ 142 h 417"/>
                <a:gd name="T84" fmla="*/ 355 w 543"/>
                <a:gd name="T85" fmla="*/ 153 h 417"/>
                <a:gd name="T86" fmla="*/ 361 w 543"/>
                <a:gd name="T87" fmla="*/ 153 h 417"/>
                <a:gd name="T88" fmla="*/ 361 w 543"/>
                <a:gd name="T89" fmla="*/ 109 h 417"/>
                <a:gd name="T90" fmla="*/ 326 w 543"/>
                <a:gd name="T91" fmla="*/ 102 h 417"/>
                <a:gd name="T92" fmla="*/ 286 w 543"/>
                <a:gd name="T93" fmla="*/ 98 h 417"/>
                <a:gd name="T94" fmla="*/ 286 w 543"/>
                <a:gd name="T95" fmla="*/ 64 h 417"/>
                <a:gd name="T96" fmla="*/ 254 w 543"/>
                <a:gd name="T97" fmla="*/ 64 h 417"/>
                <a:gd name="T98" fmla="*/ 254 w 543"/>
                <a:gd name="T99" fmla="*/ 99 h 417"/>
                <a:gd name="T100" fmla="*/ 186 w 543"/>
                <a:gd name="T101" fmla="*/ 118 h 417"/>
                <a:gd name="T102" fmla="*/ 161 w 543"/>
                <a:gd name="T103" fmla="*/ 15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3" h="417">
                  <a:moveTo>
                    <a:pt x="312" y="241"/>
                  </a:moveTo>
                  <a:cubicBezTo>
                    <a:pt x="312" y="236"/>
                    <a:pt x="310" y="232"/>
                    <a:pt x="306" y="229"/>
                  </a:cubicBezTo>
                  <a:cubicBezTo>
                    <a:pt x="301" y="226"/>
                    <a:pt x="294" y="224"/>
                    <a:pt x="283" y="222"/>
                  </a:cubicBezTo>
                  <a:cubicBezTo>
                    <a:pt x="283" y="260"/>
                    <a:pt x="283" y="260"/>
                    <a:pt x="283" y="260"/>
                  </a:cubicBezTo>
                  <a:cubicBezTo>
                    <a:pt x="292" y="260"/>
                    <a:pt x="299" y="258"/>
                    <a:pt x="304" y="255"/>
                  </a:cubicBezTo>
                  <a:cubicBezTo>
                    <a:pt x="310" y="252"/>
                    <a:pt x="312" y="248"/>
                    <a:pt x="312" y="241"/>
                  </a:cubicBezTo>
                  <a:close/>
                  <a:moveTo>
                    <a:pt x="256" y="173"/>
                  </a:moveTo>
                  <a:cubicBezTo>
                    <a:pt x="256" y="138"/>
                    <a:pt x="256" y="138"/>
                    <a:pt x="256" y="138"/>
                  </a:cubicBezTo>
                  <a:cubicBezTo>
                    <a:pt x="249" y="138"/>
                    <a:pt x="243" y="140"/>
                    <a:pt x="237" y="143"/>
                  </a:cubicBezTo>
                  <a:cubicBezTo>
                    <a:pt x="232" y="146"/>
                    <a:pt x="229" y="150"/>
                    <a:pt x="229" y="155"/>
                  </a:cubicBezTo>
                  <a:cubicBezTo>
                    <a:pt x="229" y="159"/>
                    <a:pt x="231" y="163"/>
                    <a:pt x="234" y="166"/>
                  </a:cubicBezTo>
                  <a:cubicBezTo>
                    <a:pt x="237" y="168"/>
                    <a:pt x="244" y="171"/>
                    <a:pt x="256" y="173"/>
                  </a:cubicBezTo>
                  <a:close/>
                  <a:moveTo>
                    <a:pt x="0" y="210"/>
                  </a:moveTo>
                  <a:cubicBezTo>
                    <a:pt x="0" y="95"/>
                    <a:pt x="122" y="2"/>
                    <a:pt x="271" y="1"/>
                  </a:cubicBezTo>
                  <a:cubicBezTo>
                    <a:pt x="421" y="0"/>
                    <a:pt x="543" y="92"/>
                    <a:pt x="543" y="208"/>
                  </a:cubicBezTo>
                  <a:cubicBezTo>
                    <a:pt x="543" y="323"/>
                    <a:pt x="421" y="417"/>
                    <a:pt x="271" y="417"/>
                  </a:cubicBezTo>
                  <a:cubicBezTo>
                    <a:pt x="122" y="417"/>
                    <a:pt x="0" y="324"/>
                    <a:pt x="0" y="210"/>
                  </a:cubicBezTo>
                  <a:close/>
                  <a:moveTo>
                    <a:pt x="161" y="157"/>
                  </a:moveTo>
                  <a:cubicBezTo>
                    <a:pt x="161" y="167"/>
                    <a:pt x="163" y="175"/>
                    <a:pt x="167" y="182"/>
                  </a:cubicBezTo>
                  <a:cubicBezTo>
                    <a:pt x="171" y="188"/>
                    <a:pt x="177" y="194"/>
                    <a:pt x="184" y="198"/>
                  </a:cubicBezTo>
                  <a:cubicBezTo>
                    <a:pt x="191" y="203"/>
                    <a:pt x="200" y="207"/>
                    <a:pt x="209" y="209"/>
                  </a:cubicBezTo>
                  <a:cubicBezTo>
                    <a:pt x="218" y="212"/>
                    <a:pt x="227" y="214"/>
                    <a:pt x="237" y="216"/>
                  </a:cubicBezTo>
                  <a:cubicBezTo>
                    <a:pt x="255" y="219"/>
                    <a:pt x="255" y="219"/>
                    <a:pt x="255" y="219"/>
                  </a:cubicBezTo>
                  <a:cubicBezTo>
                    <a:pt x="255" y="261"/>
                    <a:pt x="255" y="261"/>
                    <a:pt x="255" y="261"/>
                  </a:cubicBezTo>
                  <a:cubicBezTo>
                    <a:pt x="239" y="260"/>
                    <a:pt x="222" y="258"/>
                    <a:pt x="206" y="254"/>
                  </a:cubicBezTo>
                  <a:cubicBezTo>
                    <a:pt x="190" y="250"/>
                    <a:pt x="179" y="247"/>
                    <a:pt x="172" y="244"/>
                  </a:cubicBezTo>
                  <a:cubicBezTo>
                    <a:pt x="166" y="244"/>
                    <a:pt x="166" y="244"/>
                    <a:pt x="166" y="244"/>
                  </a:cubicBezTo>
                  <a:cubicBezTo>
                    <a:pt x="166" y="287"/>
                    <a:pt x="166" y="287"/>
                    <a:pt x="166" y="287"/>
                  </a:cubicBezTo>
                  <a:cubicBezTo>
                    <a:pt x="176" y="291"/>
                    <a:pt x="190" y="294"/>
                    <a:pt x="207" y="297"/>
                  </a:cubicBezTo>
                  <a:cubicBezTo>
                    <a:pt x="224" y="299"/>
                    <a:pt x="240" y="300"/>
                    <a:pt x="254" y="300"/>
                  </a:cubicBezTo>
                  <a:cubicBezTo>
                    <a:pt x="254" y="354"/>
                    <a:pt x="254" y="354"/>
                    <a:pt x="254" y="354"/>
                  </a:cubicBezTo>
                  <a:cubicBezTo>
                    <a:pt x="286" y="354"/>
                    <a:pt x="286" y="354"/>
                    <a:pt x="286" y="354"/>
                  </a:cubicBezTo>
                  <a:cubicBezTo>
                    <a:pt x="286" y="300"/>
                    <a:pt x="286" y="300"/>
                    <a:pt x="286" y="300"/>
                  </a:cubicBezTo>
                  <a:cubicBezTo>
                    <a:pt x="301" y="299"/>
                    <a:pt x="314" y="297"/>
                    <a:pt x="326" y="293"/>
                  </a:cubicBezTo>
                  <a:cubicBezTo>
                    <a:pt x="338" y="289"/>
                    <a:pt x="348" y="285"/>
                    <a:pt x="356" y="279"/>
                  </a:cubicBezTo>
                  <a:cubicBezTo>
                    <a:pt x="364" y="273"/>
                    <a:pt x="370" y="267"/>
                    <a:pt x="375" y="259"/>
                  </a:cubicBezTo>
                  <a:cubicBezTo>
                    <a:pt x="379" y="252"/>
                    <a:pt x="382" y="244"/>
                    <a:pt x="382" y="235"/>
                  </a:cubicBezTo>
                  <a:cubicBezTo>
                    <a:pt x="382" y="219"/>
                    <a:pt x="375" y="206"/>
                    <a:pt x="362" y="198"/>
                  </a:cubicBezTo>
                  <a:cubicBezTo>
                    <a:pt x="349" y="189"/>
                    <a:pt x="329" y="183"/>
                    <a:pt x="302" y="178"/>
                  </a:cubicBezTo>
                  <a:cubicBezTo>
                    <a:pt x="285" y="176"/>
                    <a:pt x="285" y="176"/>
                    <a:pt x="285" y="176"/>
                  </a:cubicBezTo>
                  <a:cubicBezTo>
                    <a:pt x="285" y="138"/>
                    <a:pt x="285" y="138"/>
                    <a:pt x="285" y="138"/>
                  </a:cubicBezTo>
                  <a:cubicBezTo>
                    <a:pt x="299" y="138"/>
                    <a:pt x="312" y="140"/>
                    <a:pt x="324" y="142"/>
                  </a:cubicBezTo>
                  <a:cubicBezTo>
                    <a:pt x="335" y="145"/>
                    <a:pt x="345" y="148"/>
                    <a:pt x="355" y="153"/>
                  </a:cubicBezTo>
                  <a:cubicBezTo>
                    <a:pt x="361" y="153"/>
                    <a:pt x="361" y="153"/>
                    <a:pt x="361" y="153"/>
                  </a:cubicBezTo>
                  <a:cubicBezTo>
                    <a:pt x="361" y="109"/>
                    <a:pt x="361" y="109"/>
                    <a:pt x="361" y="109"/>
                  </a:cubicBezTo>
                  <a:cubicBezTo>
                    <a:pt x="353" y="107"/>
                    <a:pt x="341" y="104"/>
                    <a:pt x="326" y="102"/>
                  </a:cubicBezTo>
                  <a:cubicBezTo>
                    <a:pt x="311" y="100"/>
                    <a:pt x="298" y="99"/>
                    <a:pt x="286" y="98"/>
                  </a:cubicBezTo>
                  <a:cubicBezTo>
                    <a:pt x="286" y="64"/>
                    <a:pt x="286" y="64"/>
                    <a:pt x="286" y="64"/>
                  </a:cubicBezTo>
                  <a:cubicBezTo>
                    <a:pt x="254" y="64"/>
                    <a:pt x="254" y="64"/>
                    <a:pt x="254" y="64"/>
                  </a:cubicBezTo>
                  <a:cubicBezTo>
                    <a:pt x="254" y="99"/>
                    <a:pt x="254" y="99"/>
                    <a:pt x="254" y="99"/>
                  </a:cubicBezTo>
                  <a:cubicBezTo>
                    <a:pt x="225" y="101"/>
                    <a:pt x="202" y="108"/>
                    <a:pt x="186" y="118"/>
                  </a:cubicBezTo>
                  <a:cubicBezTo>
                    <a:pt x="169" y="129"/>
                    <a:pt x="161" y="142"/>
                    <a:pt x="161" y="15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1" name="Freeform 245"/>
            <p:cNvSpPr/>
            <p:nvPr/>
          </p:nvSpPr>
          <p:spPr bwMode="auto">
            <a:xfrm>
              <a:off x="2097088" y="4811713"/>
              <a:ext cx="417513" cy="168275"/>
            </a:xfrm>
            <a:custGeom>
              <a:avLst/>
              <a:gdLst>
                <a:gd name="T0" fmla="*/ 542 w 543"/>
                <a:gd name="T1" fmla="*/ 0 h 219"/>
                <a:gd name="T2" fmla="*/ 543 w 543"/>
                <a:gd name="T3" fmla="*/ 10 h 219"/>
                <a:gd name="T4" fmla="*/ 271 w 543"/>
                <a:gd name="T5" fmla="*/ 219 h 219"/>
                <a:gd name="T6" fmla="*/ 0 w 543"/>
                <a:gd name="T7" fmla="*/ 12 h 219"/>
                <a:gd name="T8" fmla="*/ 0 w 543"/>
                <a:gd name="T9" fmla="*/ 2 h 219"/>
                <a:gd name="T10" fmla="*/ 271 w 543"/>
                <a:gd name="T11" fmla="*/ 201 h 219"/>
                <a:gd name="T12" fmla="*/ 542 w 543"/>
                <a:gd name="T13" fmla="*/ 0 h 219"/>
              </a:gdLst>
              <a:ahLst/>
              <a:cxnLst>
                <a:cxn ang="0">
                  <a:pos x="T0" y="T1"/>
                </a:cxn>
                <a:cxn ang="0">
                  <a:pos x="T2" y="T3"/>
                </a:cxn>
                <a:cxn ang="0">
                  <a:pos x="T4" y="T5"/>
                </a:cxn>
                <a:cxn ang="0">
                  <a:pos x="T6" y="T7"/>
                </a:cxn>
                <a:cxn ang="0">
                  <a:pos x="T8" y="T9"/>
                </a:cxn>
                <a:cxn ang="0">
                  <a:pos x="T10" y="T11"/>
                </a:cxn>
                <a:cxn ang="0">
                  <a:pos x="T12" y="T13"/>
                </a:cxn>
              </a:cxnLst>
              <a:rect l="0" t="0" r="r" b="b"/>
              <a:pathLst>
                <a:path w="543" h="219">
                  <a:moveTo>
                    <a:pt x="542" y="0"/>
                  </a:moveTo>
                  <a:cubicBezTo>
                    <a:pt x="542" y="4"/>
                    <a:pt x="543" y="7"/>
                    <a:pt x="543" y="10"/>
                  </a:cubicBezTo>
                  <a:cubicBezTo>
                    <a:pt x="543" y="125"/>
                    <a:pt x="421" y="219"/>
                    <a:pt x="271" y="219"/>
                  </a:cubicBezTo>
                  <a:cubicBezTo>
                    <a:pt x="122" y="219"/>
                    <a:pt x="0" y="126"/>
                    <a:pt x="0" y="12"/>
                  </a:cubicBezTo>
                  <a:cubicBezTo>
                    <a:pt x="0" y="9"/>
                    <a:pt x="0" y="5"/>
                    <a:pt x="0" y="2"/>
                  </a:cubicBezTo>
                  <a:cubicBezTo>
                    <a:pt x="7" y="113"/>
                    <a:pt x="126" y="201"/>
                    <a:pt x="271" y="201"/>
                  </a:cubicBezTo>
                  <a:cubicBezTo>
                    <a:pt x="417" y="201"/>
                    <a:pt x="536" y="112"/>
                    <a:pt x="542"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2" name="Freeform 246"/>
            <p:cNvSpPr/>
            <p:nvPr/>
          </p:nvSpPr>
          <p:spPr bwMode="auto">
            <a:xfrm>
              <a:off x="2097088" y="4845050"/>
              <a:ext cx="417513" cy="166688"/>
            </a:xfrm>
            <a:custGeom>
              <a:avLst/>
              <a:gdLst>
                <a:gd name="T0" fmla="*/ 271 w 543"/>
                <a:gd name="T1" fmla="*/ 200 h 218"/>
                <a:gd name="T2" fmla="*/ 0 w 543"/>
                <a:gd name="T3" fmla="*/ 2 h 218"/>
                <a:gd name="T4" fmla="*/ 0 w 543"/>
                <a:gd name="T5" fmla="*/ 11 h 218"/>
                <a:gd name="T6" fmla="*/ 271 w 543"/>
                <a:gd name="T7" fmla="*/ 218 h 218"/>
                <a:gd name="T8" fmla="*/ 543 w 543"/>
                <a:gd name="T9" fmla="*/ 9 h 218"/>
                <a:gd name="T10" fmla="*/ 542 w 543"/>
                <a:gd name="T11" fmla="*/ 0 h 218"/>
                <a:gd name="T12" fmla="*/ 271 w 543"/>
                <a:gd name="T13" fmla="*/ 200 h 218"/>
              </a:gdLst>
              <a:ahLst/>
              <a:cxnLst>
                <a:cxn ang="0">
                  <a:pos x="T0" y="T1"/>
                </a:cxn>
                <a:cxn ang="0">
                  <a:pos x="T2" y="T3"/>
                </a:cxn>
                <a:cxn ang="0">
                  <a:pos x="T4" y="T5"/>
                </a:cxn>
                <a:cxn ang="0">
                  <a:pos x="T6" y="T7"/>
                </a:cxn>
                <a:cxn ang="0">
                  <a:pos x="T8" y="T9"/>
                </a:cxn>
                <a:cxn ang="0">
                  <a:pos x="T10" y="T11"/>
                </a:cxn>
                <a:cxn ang="0">
                  <a:pos x="T12" y="T13"/>
                </a:cxn>
              </a:cxnLst>
              <a:rect l="0" t="0" r="r" b="b"/>
              <a:pathLst>
                <a:path w="543" h="218">
                  <a:moveTo>
                    <a:pt x="271" y="200"/>
                  </a:moveTo>
                  <a:cubicBezTo>
                    <a:pt x="126" y="200"/>
                    <a:pt x="7" y="112"/>
                    <a:pt x="0" y="2"/>
                  </a:cubicBezTo>
                  <a:cubicBezTo>
                    <a:pt x="0" y="5"/>
                    <a:pt x="0" y="8"/>
                    <a:pt x="0" y="11"/>
                  </a:cubicBezTo>
                  <a:cubicBezTo>
                    <a:pt x="0" y="126"/>
                    <a:pt x="122" y="218"/>
                    <a:pt x="271" y="218"/>
                  </a:cubicBezTo>
                  <a:cubicBezTo>
                    <a:pt x="421" y="218"/>
                    <a:pt x="543" y="125"/>
                    <a:pt x="543" y="9"/>
                  </a:cubicBezTo>
                  <a:cubicBezTo>
                    <a:pt x="543" y="6"/>
                    <a:pt x="542" y="3"/>
                    <a:pt x="542" y="0"/>
                  </a:cubicBezTo>
                  <a:cubicBezTo>
                    <a:pt x="536" y="111"/>
                    <a:pt x="417" y="200"/>
                    <a:pt x="271" y="20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3" name="Freeform 247"/>
            <p:cNvSpPr/>
            <p:nvPr/>
          </p:nvSpPr>
          <p:spPr bwMode="auto">
            <a:xfrm>
              <a:off x="2097088" y="4878388"/>
              <a:ext cx="417513" cy="166688"/>
            </a:xfrm>
            <a:custGeom>
              <a:avLst/>
              <a:gdLst>
                <a:gd name="T0" fmla="*/ 271 w 543"/>
                <a:gd name="T1" fmla="*/ 200 h 218"/>
                <a:gd name="T2" fmla="*/ 0 w 543"/>
                <a:gd name="T3" fmla="*/ 1 h 218"/>
                <a:gd name="T4" fmla="*/ 0 w 543"/>
                <a:gd name="T5" fmla="*/ 11 h 218"/>
                <a:gd name="T6" fmla="*/ 271 w 543"/>
                <a:gd name="T7" fmla="*/ 218 h 218"/>
                <a:gd name="T8" fmla="*/ 543 w 543"/>
                <a:gd name="T9" fmla="*/ 9 h 218"/>
                <a:gd name="T10" fmla="*/ 542 w 543"/>
                <a:gd name="T11" fmla="*/ 0 h 218"/>
                <a:gd name="T12" fmla="*/ 271 w 543"/>
                <a:gd name="T13" fmla="*/ 200 h 218"/>
              </a:gdLst>
              <a:ahLst/>
              <a:cxnLst>
                <a:cxn ang="0">
                  <a:pos x="T0" y="T1"/>
                </a:cxn>
                <a:cxn ang="0">
                  <a:pos x="T2" y="T3"/>
                </a:cxn>
                <a:cxn ang="0">
                  <a:pos x="T4" y="T5"/>
                </a:cxn>
                <a:cxn ang="0">
                  <a:pos x="T6" y="T7"/>
                </a:cxn>
                <a:cxn ang="0">
                  <a:pos x="T8" y="T9"/>
                </a:cxn>
                <a:cxn ang="0">
                  <a:pos x="T10" y="T11"/>
                </a:cxn>
                <a:cxn ang="0">
                  <a:pos x="T12" y="T13"/>
                </a:cxn>
              </a:cxnLst>
              <a:rect l="0" t="0" r="r" b="b"/>
              <a:pathLst>
                <a:path w="543" h="218">
                  <a:moveTo>
                    <a:pt x="271" y="200"/>
                  </a:moveTo>
                  <a:cubicBezTo>
                    <a:pt x="126" y="200"/>
                    <a:pt x="7" y="112"/>
                    <a:pt x="0" y="1"/>
                  </a:cubicBezTo>
                  <a:cubicBezTo>
                    <a:pt x="0" y="5"/>
                    <a:pt x="0" y="8"/>
                    <a:pt x="0" y="11"/>
                  </a:cubicBezTo>
                  <a:cubicBezTo>
                    <a:pt x="0" y="125"/>
                    <a:pt x="122" y="218"/>
                    <a:pt x="271" y="218"/>
                  </a:cubicBezTo>
                  <a:cubicBezTo>
                    <a:pt x="421" y="218"/>
                    <a:pt x="543" y="124"/>
                    <a:pt x="543" y="9"/>
                  </a:cubicBezTo>
                  <a:cubicBezTo>
                    <a:pt x="543" y="6"/>
                    <a:pt x="542" y="3"/>
                    <a:pt x="542" y="0"/>
                  </a:cubicBezTo>
                  <a:cubicBezTo>
                    <a:pt x="536" y="111"/>
                    <a:pt x="417" y="200"/>
                    <a:pt x="271" y="20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34" name="Group 268"/>
          <p:cNvGrpSpPr/>
          <p:nvPr/>
        </p:nvGrpSpPr>
        <p:grpSpPr>
          <a:xfrm>
            <a:off x="2630718" y="4007476"/>
            <a:ext cx="307975" cy="488950"/>
            <a:chOff x="3824288" y="5486400"/>
            <a:chExt cx="307975" cy="488950"/>
          </a:xfrm>
          <a:solidFill>
            <a:schemeClr val="bg1"/>
          </a:solidFill>
        </p:grpSpPr>
        <p:sp>
          <p:nvSpPr>
            <p:cNvPr id="435" name="Freeform 248"/>
            <p:cNvSpPr>
              <a:spLocks noEditPoints="1"/>
            </p:cNvSpPr>
            <p:nvPr/>
          </p:nvSpPr>
          <p:spPr bwMode="auto">
            <a:xfrm>
              <a:off x="3824288" y="5486400"/>
              <a:ext cx="307975" cy="338138"/>
            </a:xfrm>
            <a:custGeom>
              <a:avLst/>
              <a:gdLst>
                <a:gd name="T0" fmla="*/ 227 w 401"/>
                <a:gd name="T1" fmla="*/ 250 h 440"/>
                <a:gd name="T2" fmla="*/ 215 w 401"/>
                <a:gd name="T3" fmla="*/ 251 h 440"/>
                <a:gd name="T4" fmla="*/ 224 w 401"/>
                <a:gd name="T5" fmla="*/ 283 h 440"/>
                <a:gd name="T6" fmla="*/ 200 w 401"/>
                <a:gd name="T7" fmla="*/ 329 h 440"/>
                <a:gd name="T8" fmla="*/ 175 w 401"/>
                <a:gd name="T9" fmla="*/ 283 h 440"/>
                <a:gd name="T10" fmla="*/ 187 w 401"/>
                <a:gd name="T11" fmla="*/ 251 h 440"/>
                <a:gd name="T12" fmla="*/ 181 w 401"/>
                <a:gd name="T13" fmla="*/ 250 h 440"/>
                <a:gd name="T14" fmla="*/ 148 w 401"/>
                <a:gd name="T15" fmla="*/ 283 h 440"/>
                <a:gd name="T16" fmla="*/ 148 w 401"/>
                <a:gd name="T17" fmla="*/ 440 h 440"/>
                <a:gd name="T18" fmla="*/ 254 w 401"/>
                <a:gd name="T19" fmla="*/ 440 h 440"/>
                <a:gd name="T20" fmla="*/ 254 w 401"/>
                <a:gd name="T21" fmla="*/ 280 h 440"/>
                <a:gd name="T22" fmla="*/ 227 w 401"/>
                <a:gd name="T23" fmla="*/ 250 h 440"/>
                <a:gd name="T24" fmla="*/ 401 w 401"/>
                <a:gd name="T25" fmla="*/ 201 h 440"/>
                <a:gd name="T26" fmla="*/ 200 w 401"/>
                <a:gd name="T27" fmla="*/ 0 h 440"/>
                <a:gd name="T28" fmla="*/ 0 w 401"/>
                <a:gd name="T29" fmla="*/ 201 h 440"/>
                <a:gd name="T30" fmla="*/ 0 w 401"/>
                <a:gd name="T31" fmla="*/ 211 h 440"/>
                <a:gd name="T32" fmla="*/ 0 w 401"/>
                <a:gd name="T33" fmla="*/ 220 h 440"/>
                <a:gd name="T34" fmla="*/ 84 w 401"/>
                <a:gd name="T35" fmla="*/ 375 h 440"/>
                <a:gd name="T36" fmla="*/ 113 w 401"/>
                <a:gd name="T37" fmla="*/ 440 h 440"/>
                <a:gd name="T38" fmla="*/ 113 w 401"/>
                <a:gd name="T39" fmla="*/ 440 h 440"/>
                <a:gd name="T40" fmla="*/ 131 w 401"/>
                <a:gd name="T41" fmla="*/ 440 h 440"/>
                <a:gd name="T42" fmla="*/ 131 w 401"/>
                <a:gd name="T43" fmla="*/ 283 h 440"/>
                <a:gd name="T44" fmla="*/ 181 w 401"/>
                <a:gd name="T45" fmla="*/ 234 h 440"/>
                <a:gd name="T46" fmla="*/ 202 w 401"/>
                <a:gd name="T47" fmla="*/ 239 h 440"/>
                <a:gd name="T48" fmla="*/ 227 w 401"/>
                <a:gd name="T49" fmla="*/ 233 h 440"/>
                <a:gd name="T50" fmla="*/ 271 w 401"/>
                <a:gd name="T51" fmla="*/ 280 h 440"/>
                <a:gd name="T52" fmla="*/ 271 w 401"/>
                <a:gd name="T53" fmla="*/ 440 h 440"/>
                <a:gd name="T54" fmla="*/ 288 w 401"/>
                <a:gd name="T55" fmla="*/ 440 h 440"/>
                <a:gd name="T56" fmla="*/ 288 w 401"/>
                <a:gd name="T57" fmla="*/ 440 h 440"/>
                <a:gd name="T58" fmla="*/ 317 w 401"/>
                <a:gd name="T59" fmla="*/ 375 h 440"/>
                <a:gd name="T60" fmla="*/ 401 w 401"/>
                <a:gd name="T61" fmla="*/ 220 h 440"/>
                <a:gd name="T62" fmla="*/ 401 w 401"/>
                <a:gd name="T63" fmla="*/ 211 h 440"/>
                <a:gd name="T64" fmla="*/ 401 w 401"/>
                <a:gd name="T65" fmla="*/ 201 h 440"/>
                <a:gd name="T66" fmla="*/ 208 w 401"/>
                <a:gd name="T67" fmla="*/ 283 h 440"/>
                <a:gd name="T68" fmla="*/ 201 w 401"/>
                <a:gd name="T69" fmla="*/ 260 h 440"/>
                <a:gd name="T70" fmla="*/ 192 w 401"/>
                <a:gd name="T71" fmla="*/ 283 h 440"/>
                <a:gd name="T72" fmla="*/ 200 w 401"/>
                <a:gd name="T73" fmla="*/ 313 h 440"/>
                <a:gd name="T74" fmla="*/ 208 w 401"/>
                <a:gd name="T75" fmla="*/ 283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01" h="440">
                  <a:moveTo>
                    <a:pt x="227" y="250"/>
                  </a:moveTo>
                  <a:cubicBezTo>
                    <a:pt x="223" y="250"/>
                    <a:pt x="219" y="250"/>
                    <a:pt x="215" y="251"/>
                  </a:cubicBezTo>
                  <a:cubicBezTo>
                    <a:pt x="221" y="260"/>
                    <a:pt x="224" y="270"/>
                    <a:pt x="224" y="283"/>
                  </a:cubicBezTo>
                  <a:cubicBezTo>
                    <a:pt x="224" y="317"/>
                    <a:pt x="211" y="329"/>
                    <a:pt x="200" y="329"/>
                  </a:cubicBezTo>
                  <a:cubicBezTo>
                    <a:pt x="188" y="329"/>
                    <a:pt x="175" y="315"/>
                    <a:pt x="175" y="283"/>
                  </a:cubicBezTo>
                  <a:cubicBezTo>
                    <a:pt x="175" y="270"/>
                    <a:pt x="180" y="259"/>
                    <a:pt x="187" y="251"/>
                  </a:cubicBezTo>
                  <a:cubicBezTo>
                    <a:pt x="185" y="250"/>
                    <a:pt x="183" y="250"/>
                    <a:pt x="181" y="250"/>
                  </a:cubicBezTo>
                  <a:cubicBezTo>
                    <a:pt x="165" y="250"/>
                    <a:pt x="148" y="262"/>
                    <a:pt x="148" y="283"/>
                  </a:cubicBezTo>
                  <a:cubicBezTo>
                    <a:pt x="148" y="440"/>
                    <a:pt x="148" y="440"/>
                    <a:pt x="148" y="440"/>
                  </a:cubicBezTo>
                  <a:cubicBezTo>
                    <a:pt x="254" y="440"/>
                    <a:pt x="254" y="440"/>
                    <a:pt x="254" y="440"/>
                  </a:cubicBezTo>
                  <a:cubicBezTo>
                    <a:pt x="254" y="280"/>
                    <a:pt x="254" y="280"/>
                    <a:pt x="254" y="280"/>
                  </a:cubicBezTo>
                  <a:cubicBezTo>
                    <a:pt x="254" y="252"/>
                    <a:pt x="233" y="250"/>
                    <a:pt x="227" y="250"/>
                  </a:cubicBezTo>
                  <a:close/>
                  <a:moveTo>
                    <a:pt x="401" y="201"/>
                  </a:moveTo>
                  <a:cubicBezTo>
                    <a:pt x="401" y="90"/>
                    <a:pt x="311" y="0"/>
                    <a:pt x="200" y="0"/>
                  </a:cubicBezTo>
                  <a:cubicBezTo>
                    <a:pt x="89" y="0"/>
                    <a:pt x="0" y="90"/>
                    <a:pt x="0" y="201"/>
                  </a:cubicBezTo>
                  <a:cubicBezTo>
                    <a:pt x="0" y="204"/>
                    <a:pt x="0" y="208"/>
                    <a:pt x="0" y="211"/>
                  </a:cubicBezTo>
                  <a:cubicBezTo>
                    <a:pt x="0" y="214"/>
                    <a:pt x="0" y="217"/>
                    <a:pt x="0" y="220"/>
                  </a:cubicBezTo>
                  <a:cubicBezTo>
                    <a:pt x="0" y="300"/>
                    <a:pt x="84" y="375"/>
                    <a:pt x="84" y="375"/>
                  </a:cubicBezTo>
                  <a:cubicBezTo>
                    <a:pt x="100" y="390"/>
                    <a:pt x="113" y="419"/>
                    <a:pt x="113" y="440"/>
                  </a:cubicBezTo>
                  <a:cubicBezTo>
                    <a:pt x="113" y="440"/>
                    <a:pt x="113" y="440"/>
                    <a:pt x="113" y="440"/>
                  </a:cubicBezTo>
                  <a:cubicBezTo>
                    <a:pt x="131" y="440"/>
                    <a:pt x="131" y="440"/>
                    <a:pt x="131" y="440"/>
                  </a:cubicBezTo>
                  <a:cubicBezTo>
                    <a:pt x="131" y="283"/>
                    <a:pt x="131" y="283"/>
                    <a:pt x="131" y="283"/>
                  </a:cubicBezTo>
                  <a:cubicBezTo>
                    <a:pt x="131" y="252"/>
                    <a:pt x="156" y="234"/>
                    <a:pt x="181" y="234"/>
                  </a:cubicBezTo>
                  <a:cubicBezTo>
                    <a:pt x="189" y="234"/>
                    <a:pt x="196" y="236"/>
                    <a:pt x="202" y="239"/>
                  </a:cubicBezTo>
                  <a:cubicBezTo>
                    <a:pt x="210" y="235"/>
                    <a:pt x="218" y="233"/>
                    <a:pt x="227" y="233"/>
                  </a:cubicBezTo>
                  <a:cubicBezTo>
                    <a:pt x="249" y="233"/>
                    <a:pt x="271" y="248"/>
                    <a:pt x="271" y="280"/>
                  </a:cubicBezTo>
                  <a:cubicBezTo>
                    <a:pt x="271" y="440"/>
                    <a:pt x="271" y="440"/>
                    <a:pt x="271" y="440"/>
                  </a:cubicBezTo>
                  <a:cubicBezTo>
                    <a:pt x="288" y="440"/>
                    <a:pt x="288" y="440"/>
                    <a:pt x="288" y="440"/>
                  </a:cubicBezTo>
                  <a:cubicBezTo>
                    <a:pt x="288" y="440"/>
                    <a:pt x="288" y="440"/>
                    <a:pt x="288" y="440"/>
                  </a:cubicBezTo>
                  <a:cubicBezTo>
                    <a:pt x="288" y="419"/>
                    <a:pt x="301" y="390"/>
                    <a:pt x="317" y="375"/>
                  </a:cubicBezTo>
                  <a:cubicBezTo>
                    <a:pt x="317" y="375"/>
                    <a:pt x="401" y="300"/>
                    <a:pt x="401" y="220"/>
                  </a:cubicBezTo>
                  <a:cubicBezTo>
                    <a:pt x="401" y="217"/>
                    <a:pt x="401" y="214"/>
                    <a:pt x="401" y="211"/>
                  </a:cubicBezTo>
                  <a:cubicBezTo>
                    <a:pt x="401" y="208"/>
                    <a:pt x="401" y="204"/>
                    <a:pt x="401" y="201"/>
                  </a:cubicBezTo>
                  <a:close/>
                  <a:moveTo>
                    <a:pt x="208" y="283"/>
                  </a:moveTo>
                  <a:cubicBezTo>
                    <a:pt x="208" y="272"/>
                    <a:pt x="205" y="265"/>
                    <a:pt x="201" y="260"/>
                  </a:cubicBezTo>
                  <a:cubicBezTo>
                    <a:pt x="195" y="265"/>
                    <a:pt x="192" y="273"/>
                    <a:pt x="192" y="283"/>
                  </a:cubicBezTo>
                  <a:cubicBezTo>
                    <a:pt x="192" y="304"/>
                    <a:pt x="198" y="312"/>
                    <a:pt x="200" y="313"/>
                  </a:cubicBezTo>
                  <a:cubicBezTo>
                    <a:pt x="201" y="312"/>
                    <a:pt x="208" y="306"/>
                    <a:pt x="208" y="28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6" name="Freeform 249"/>
            <p:cNvSpPr/>
            <p:nvPr/>
          </p:nvSpPr>
          <p:spPr bwMode="auto">
            <a:xfrm>
              <a:off x="3917950" y="5843588"/>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7" name="Freeform 250"/>
            <p:cNvSpPr/>
            <p:nvPr/>
          </p:nvSpPr>
          <p:spPr bwMode="auto">
            <a:xfrm>
              <a:off x="3917950" y="5880100"/>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9"/>
                    <a:pt x="154" y="23"/>
                  </a:cubicBezTo>
                  <a:cubicBezTo>
                    <a:pt x="154" y="10"/>
                    <a:pt x="154" y="10"/>
                    <a:pt x="154" y="10"/>
                  </a:cubicBezTo>
                  <a:cubicBezTo>
                    <a:pt x="154" y="5"/>
                    <a:pt x="150" y="0"/>
                    <a:pt x="145" y="0"/>
                  </a:cubicBezTo>
                  <a:cubicBezTo>
                    <a:pt x="9" y="0"/>
                    <a:pt x="9" y="0"/>
                    <a:pt x="9" y="0"/>
                  </a:cubicBezTo>
                  <a:cubicBezTo>
                    <a:pt x="4" y="0"/>
                    <a:pt x="0" y="5"/>
                    <a:pt x="0" y="10"/>
                  </a:cubicBezTo>
                  <a:cubicBezTo>
                    <a:pt x="0" y="23"/>
                    <a:pt x="0" y="23"/>
                    <a:pt x="0" y="23"/>
                  </a:cubicBezTo>
                  <a:cubicBezTo>
                    <a:pt x="0" y="29"/>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8" name="Freeform 251"/>
            <p:cNvSpPr/>
            <p:nvPr/>
          </p:nvSpPr>
          <p:spPr bwMode="auto">
            <a:xfrm>
              <a:off x="3917950" y="5916613"/>
              <a:ext cx="119063" cy="25400"/>
            </a:xfrm>
            <a:custGeom>
              <a:avLst/>
              <a:gdLst>
                <a:gd name="T0" fmla="*/ 145 w 154"/>
                <a:gd name="T1" fmla="*/ 33 h 33"/>
                <a:gd name="T2" fmla="*/ 154 w 154"/>
                <a:gd name="T3" fmla="*/ 23 h 33"/>
                <a:gd name="T4" fmla="*/ 154 w 154"/>
                <a:gd name="T5" fmla="*/ 10 h 33"/>
                <a:gd name="T6" fmla="*/ 145 w 154"/>
                <a:gd name="T7" fmla="*/ 0 h 33"/>
                <a:gd name="T8" fmla="*/ 9 w 154"/>
                <a:gd name="T9" fmla="*/ 0 h 33"/>
                <a:gd name="T10" fmla="*/ 0 w 154"/>
                <a:gd name="T11" fmla="*/ 10 h 33"/>
                <a:gd name="T12" fmla="*/ 0 w 154"/>
                <a:gd name="T13" fmla="*/ 23 h 33"/>
                <a:gd name="T14" fmla="*/ 9 w 154"/>
                <a:gd name="T15" fmla="*/ 33 h 33"/>
                <a:gd name="T16" fmla="*/ 145 w 154"/>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33">
                  <a:moveTo>
                    <a:pt x="145" y="33"/>
                  </a:moveTo>
                  <a:cubicBezTo>
                    <a:pt x="150" y="33"/>
                    <a:pt x="154" y="28"/>
                    <a:pt x="154" y="23"/>
                  </a:cubicBezTo>
                  <a:cubicBezTo>
                    <a:pt x="154" y="10"/>
                    <a:pt x="154" y="10"/>
                    <a:pt x="154" y="10"/>
                  </a:cubicBezTo>
                  <a:cubicBezTo>
                    <a:pt x="154" y="4"/>
                    <a:pt x="150" y="0"/>
                    <a:pt x="145" y="0"/>
                  </a:cubicBezTo>
                  <a:cubicBezTo>
                    <a:pt x="9" y="0"/>
                    <a:pt x="9" y="0"/>
                    <a:pt x="9" y="0"/>
                  </a:cubicBezTo>
                  <a:cubicBezTo>
                    <a:pt x="4" y="0"/>
                    <a:pt x="0" y="4"/>
                    <a:pt x="0" y="10"/>
                  </a:cubicBezTo>
                  <a:cubicBezTo>
                    <a:pt x="0" y="23"/>
                    <a:pt x="0" y="23"/>
                    <a:pt x="0" y="23"/>
                  </a:cubicBezTo>
                  <a:cubicBezTo>
                    <a:pt x="0" y="28"/>
                    <a:pt x="4" y="33"/>
                    <a:pt x="9" y="33"/>
                  </a:cubicBezTo>
                  <a:lnTo>
                    <a:pt x="145" y="3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39" name="Freeform 252"/>
            <p:cNvSpPr/>
            <p:nvPr/>
          </p:nvSpPr>
          <p:spPr bwMode="auto">
            <a:xfrm>
              <a:off x="3943350" y="5953125"/>
              <a:ext cx="68263" cy="22225"/>
            </a:xfrm>
            <a:custGeom>
              <a:avLst/>
              <a:gdLst>
                <a:gd name="T0" fmla="*/ 0 w 90"/>
                <a:gd name="T1" fmla="*/ 0 h 29"/>
                <a:gd name="T2" fmla="*/ 45 w 90"/>
                <a:gd name="T3" fmla="*/ 29 h 29"/>
                <a:gd name="T4" fmla="*/ 90 w 90"/>
                <a:gd name="T5" fmla="*/ 0 h 29"/>
                <a:gd name="T6" fmla="*/ 0 w 90"/>
                <a:gd name="T7" fmla="*/ 0 h 29"/>
              </a:gdLst>
              <a:ahLst/>
              <a:cxnLst>
                <a:cxn ang="0">
                  <a:pos x="T0" y="T1"/>
                </a:cxn>
                <a:cxn ang="0">
                  <a:pos x="T2" y="T3"/>
                </a:cxn>
                <a:cxn ang="0">
                  <a:pos x="T4" y="T5"/>
                </a:cxn>
                <a:cxn ang="0">
                  <a:pos x="T6" y="T7"/>
                </a:cxn>
              </a:cxnLst>
              <a:rect l="0" t="0" r="r" b="b"/>
              <a:pathLst>
                <a:path w="90" h="29">
                  <a:moveTo>
                    <a:pt x="0" y="0"/>
                  </a:moveTo>
                  <a:cubicBezTo>
                    <a:pt x="9" y="17"/>
                    <a:pt x="26" y="29"/>
                    <a:pt x="45" y="29"/>
                  </a:cubicBezTo>
                  <a:cubicBezTo>
                    <a:pt x="65" y="29"/>
                    <a:pt x="82" y="17"/>
                    <a:pt x="90" y="0"/>
                  </a:cubicBez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40" name="Group 274"/>
          <p:cNvGrpSpPr/>
          <p:nvPr/>
        </p:nvGrpSpPr>
        <p:grpSpPr>
          <a:xfrm>
            <a:off x="1838630" y="1094563"/>
            <a:ext cx="430213" cy="427038"/>
            <a:chOff x="2936875" y="2108200"/>
            <a:chExt cx="430213" cy="427038"/>
          </a:xfrm>
          <a:solidFill>
            <a:schemeClr val="bg1"/>
          </a:solidFill>
        </p:grpSpPr>
        <p:sp>
          <p:nvSpPr>
            <p:cNvPr id="441" name="Freeform 253"/>
            <p:cNvSpPr/>
            <p:nvPr/>
          </p:nvSpPr>
          <p:spPr bwMode="auto">
            <a:xfrm>
              <a:off x="3036888" y="2108200"/>
              <a:ext cx="223838" cy="93663"/>
            </a:xfrm>
            <a:custGeom>
              <a:avLst/>
              <a:gdLst>
                <a:gd name="T0" fmla="*/ 6 w 292"/>
                <a:gd name="T1" fmla="*/ 34 h 122"/>
                <a:gd name="T2" fmla="*/ 13 w 292"/>
                <a:gd name="T3" fmla="*/ 23 h 122"/>
                <a:gd name="T4" fmla="*/ 51 w 292"/>
                <a:gd name="T5" fmla="*/ 36 h 122"/>
                <a:gd name="T6" fmla="*/ 74 w 292"/>
                <a:gd name="T7" fmla="*/ 0 h 122"/>
                <a:gd name="T8" fmla="*/ 133 w 292"/>
                <a:gd name="T9" fmla="*/ 33 h 122"/>
                <a:gd name="T10" fmla="*/ 174 w 292"/>
                <a:gd name="T11" fmla="*/ 7 h 122"/>
                <a:gd name="T12" fmla="*/ 279 w 292"/>
                <a:gd name="T13" fmla="*/ 23 h 122"/>
                <a:gd name="T14" fmla="*/ 287 w 292"/>
                <a:gd name="T15" fmla="*/ 34 h 122"/>
                <a:gd name="T16" fmla="*/ 167 w 292"/>
                <a:gd name="T17" fmla="*/ 122 h 122"/>
                <a:gd name="T18" fmla="*/ 125 w 292"/>
                <a:gd name="T19" fmla="*/ 122 h 122"/>
                <a:gd name="T20" fmla="*/ 6 w 292"/>
                <a:gd name="T21" fmla="*/ 3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2" h="122">
                  <a:moveTo>
                    <a:pt x="6" y="34"/>
                  </a:moveTo>
                  <a:cubicBezTo>
                    <a:pt x="0" y="21"/>
                    <a:pt x="10" y="23"/>
                    <a:pt x="13" y="23"/>
                  </a:cubicBezTo>
                  <a:cubicBezTo>
                    <a:pt x="22" y="23"/>
                    <a:pt x="43" y="36"/>
                    <a:pt x="51" y="36"/>
                  </a:cubicBezTo>
                  <a:cubicBezTo>
                    <a:pt x="64" y="36"/>
                    <a:pt x="62" y="0"/>
                    <a:pt x="74" y="0"/>
                  </a:cubicBezTo>
                  <a:cubicBezTo>
                    <a:pt x="89" y="0"/>
                    <a:pt x="117" y="33"/>
                    <a:pt x="133" y="33"/>
                  </a:cubicBezTo>
                  <a:cubicBezTo>
                    <a:pt x="151" y="33"/>
                    <a:pt x="155" y="7"/>
                    <a:pt x="174" y="7"/>
                  </a:cubicBezTo>
                  <a:cubicBezTo>
                    <a:pt x="186" y="7"/>
                    <a:pt x="195" y="53"/>
                    <a:pt x="279" y="23"/>
                  </a:cubicBezTo>
                  <a:cubicBezTo>
                    <a:pt x="282" y="22"/>
                    <a:pt x="292" y="21"/>
                    <a:pt x="287" y="34"/>
                  </a:cubicBezTo>
                  <a:cubicBezTo>
                    <a:pt x="287" y="34"/>
                    <a:pt x="238" y="118"/>
                    <a:pt x="167" y="122"/>
                  </a:cubicBezTo>
                  <a:cubicBezTo>
                    <a:pt x="125" y="122"/>
                    <a:pt x="125" y="122"/>
                    <a:pt x="125" y="122"/>
                  </a:cubicBezTo>
                  <a:cubicBezTo>
                    <a:pt x="55" y="118"/>
                    <a:pt x="6" y="34"/>
                    <a:pt x="6" y="34"/>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42" name="Freeform 254"/>
            <p:cNvSpPr>
              <a:spLocks noEditPoints="1"/>
            </p:cNvSpPr>
            <p:nvPr/>
          </p:nvSpPr>
          <p:spPr bwMode="auto">
            <a:xfrm>
              <a:off x="2936875" y="2193925"/>
              <a:ext cx="430213" cy="341313"/>
            </a:xfrm>
            <a:custGeom>
              <a:avLst/>
              <a:gdLst>
                <a:gd name="T0" fmla="*/ 518 w 559"/>
                <a:gd name="T1" fmla="*/ 284 h 444"/>
                <a:gd name="T2" fmla="*/ 336 w 559"/>
                <a:gd name="T3" fmla="*/ 36 h 444"/>
                <a:gd name="T4" fmla="*/ 307 w 559"/>
                <a:gd name="T5" fmla="*/ 28 h 444"/>
                <a:gd name="T6" fmla="*/ 287 w 559"/>
                <a:gd name="T7" fmla="*/ 26 h 444"/>
                <a:gd name="T8" fmla="*/ 41 w 559"/>
                <a:gd name="T9" fmla="*/ 285 h 444"/>
                <a:gd name="T10" fmla="*/ 55 w 559"/>
                <a:gd name="T11" fmla="*/ 440 h 444"/>
                <a:gd name="T12" fmla="*/ 132 w 559"/>
                <a:gd name="T13" fmla="*/ 442 h 444"/>
                <a:gd name="T14" fmla="*/ 477 w 559"/>
                <a:gd name="T15" fmla="*/ 442 h 444"/>
                <a:gd name="T16" fmla="*/ 488 w 559"/>
                <a:gd name="T17" fmla="*/ 440 h 444"/>
                <a:gd name="T18" fmla="*/ 504 w 559"/>
                <a:gd name="T19" fmla="*/ 439 h 444"/>
                <a:gd name="T20" fmla="*/ 518 w 559"/>
                <a:gd name="T21" fmla="*/ 284 h 444"/>
                <a:gd name="T22" fmla="*/ 294 w 559"/>
                <a:gd name="T23" fmla="*/ 327 h 444"/>
                <a:gd name="T24" fmla="*/ 294 w 559"/>
                <a:gd name="T25" fmla="*/ 356 h 444"/>
                <a:gd name="T26" fmla="*/ 266 w 559"/>
                <a:gd name="T27" fmla="*/ 356 h 444"/>
                <a:gd name="T28" fmla="*/ 266 w 559"/>
                <a:gd name="T29" fmla="*/ 329 h 444"/>
                <a:gd name="T30" fmla="*/ 217 w 559"/>
                <a:gd name="T31" fmla="*/ 317 h 444"/>
                <a:gd name="T32" fmla="*/ 226 w 559"/>
                <a:gd name="T33" fmla="*/ 284 h 444"/>
                <a:gd name="T34" fmla="*/ 273 w 559"/>
                <a:gd name="T35" fmla="*/ 296 h 444"/>
                <a:gd name="T36" fmla="*/ 301 w 559"/>
                <a:gd name="T37" fmla="*/ 279 h 444"/>
                <a:gd name="T38" fmla="*/ 270 w 559"/>
                <a:gd name="T39" fmla="*/ 254 h 444"/>
                <a:gd name="T40" fmla="*/ 219 w 559"/>
                <a:gd name="T41" fmla="*/ 202 h 444"/>
                <a:gd name="T42" fmla="*/ 267 w 559"/>
                <a:gd name="T43" fmla="*/ 151 h 444"/>
                <a:gd name="T44" fmla="*/ 267 w 559"/>
                <a:gd name="T45" fmla="*/ 124 h 444"/>
                <a:gd name="T46" fmla="*/ 295 w 559"/>
                <a:gd name="T47" fmla="*/ 124 h 444"/>
                <a:gd name="T48" fmla="*/ 295 w 559"/>
                <a:gd name="T49" fmla="*/ 149 h 444"/>
                <a:gd name="T50" fmla="*/ 337 w 559"/>
                <a:gd name="T51" fmla="*/ 158 h 444"/>
                <a:gd name="T52" fmla="*/ 328 w 559"/>
                <a:gd name="T53" fmla="*/ 191 h 444"/>
                <a:gd name="T54" fmla="*/ 287 w 559"/>
                <a:gd name="T55" fmla="*/ 181 h 444"/>
                <a:gd name="T56" fmla="*/ 263 w 559"/>
                <a:gd name="T57" fmla="*/ 197 h 444"/>
                <a:gd name="T58" fmla="*/ 297 w 559"/>
                <a:gd name="T59" fmla="*/ 221 h 444"/>
                <a:gd name="T60" fmla="*/ 344 w 559"/>
                <a:gd name="T61" fmla="*/ 275 h 444"/>
                <a:gd name="T62" fmla="*/ 294 w 559"/>
                <a:gd name="T63" fmla="*/ 327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59" h="444">
                  <a:moveTo>
                    <a:pt x="518" y="284"/>
                  </a:moveTo>
                  <a:cubicBezTo>
                    <a:pt x="466" y="115"/>
                    <a:pt x="387" y="56"/>
                    <a:pt x="336" y="36"/>
                  </a:cubicBezTo>
                  <a:cubicBezTo>
                    <a:pt x="325" y="32"/>
                    <a:pt x="316" y="29"/>
                    <a:pt x="307" y="28"/>
                  </a:cubicBezTo>
                  <a:cubicBezTo>
                    <a:pt x="297" y="26"/>
                    <a:pt x="290" y="26"/>
                    <a:pt x="287" y="26"/>
                  </a:cubicBezTo>
                  <a:cubicBezTo>
                    <a:pt x="287" y="26"/>
                    <a:pt x="120" y="0"/>
                    <a:pt x="41" y="285"/>
                  </a:cubicBezTo>
                  <a:cubicBezTo>
                    <a:pt x="41" y="285"/>
                    <a:pt x="0" y="429"/>
                    <a:pt x="55" y="440"/>
                  </a:cubicBezTo>
                  <a:cubicBezTo>
                    <a:pt x="55" y="440"/>
                    <a:pt x="69" y="444"/>
                    <a:pt x="132" y="442"/>
                  </a:cubicBezTo>
                  <a:cubicBezTo>
                    <a:pt x="477" y="442"/>
                    <a:pt x="477" y="442"/>
                    <a:pt x="477" y="442"/>
                  </a:cubicBezTo>
                  <a:cubicBezTo>
                    <a:pt x="481" y="442"/>
                    <a:pt x="485" y="441"/>
                    <a:pt x="488" y="440"/>
                  </a:cubicBezTo>
                  <a:cubicBezTo>
                    <a:pt x="500" y="440"/>
                    <a:pt x="504" y="439"/>
                    <a:pt x="504" y="439"/>
                  </a:cubicBezTo>
                  <a:cubicBezTo>
                    <a:pt x="559" y="427"/>
                    <a:pt x="518" y="284"/>
                    <a:pt x="518" y="284"/>
                  </a:cubicBezTo>
                  <a:close/>
                  <a:moveTo>
                    <a:pt x="294" y="327"/>
                  </a:moveTo>
                  <a:cubicBezTo>
                    <a:pt x="294" y="356"/>
                    <a:pt x="294" y="356"/>
                    <a:pt x="294" y="356"/>
                  </a:cubicBezTo>
                  <a:cubicBezTo>
                    <a:pt x="266" y="356"/>
                    <a:pt x="266" y="356"/>
                    <a:pt x="266" y="356"/>
                  </a:cubicBezTo>
                  <a:cubicBezTo>
                    <a:pt x="266" y="329"/>
                    <a:pt x="266" y="329"/>
                    <a:pt x="266" y="329"/>
                  </a:cubicBezTo>
                  <a:cubicBezTo>
                    <a:pt x="247" y="328"/>
                    <a:pt x="228" y="323"/>
                    <a:pt x="217" y="317"/>
                  </a:cubicBezTo>
                  <a:cubicBezTo>
                    <a:pt x="226" y="284"/>
                    <a:pt x="226" y="284"/>
                    <a:pt x="226" y="284"/>
                  </a:cubicBezTo>
                  <a:cubicBezTo>
                    <a:pt x="238" y="290"/>
                    <a:pt x="255" y="296"/>
                    <a:pt x="273" y="296"/>
                  </a:cubicBezTo>
                  <a:cubicBezTo>
                    <a:pt x="290" y="296"/>
                    <a:pt x="301" y="290"/>
                    <a:pt x="301" y="279"/>
                  </a:cubicBezTo>
                  <a:cubicBezTo>
                    <a:pt x="301" y="268"/>
                    <a:pt x="292" y="261"/>
                    <a:pt x="270" y="254"/>
                  </a:cubicBezTo>
                  <a:cubicBezTo>
                    <a:pt x="240" y="244"/>
                    <a:pt x="219" y="229"/>
                    <a:pt x="219" y="202"/>
                  </a:cubicBezTo>
                  <a:cubicBezTo>
                    <a:pt x="219" y="176"/>
                    <a:pt x="237" y="157"/>
                    <a:pt x="267" y="151"/>
                  </a:cubicBezTo>
                  <a:cubicBezTo>
                    <a:pt x="267" y="124"/>
                    <a:pt x="267" y="124"/>
                    <a:pt x="267" y="124"/>
                  </a:cubicBezTo>
                  <a:cubicBezTo>
                    <a:pt x="295" y="124"/>
                    <a:pt x="295" y="124"/>
                    <a:pt x="295" y="124"/>
                  </a:cubicBezTo>
                  <a:cubicBezTo>
                    <a:pt x="295" y="149"/>
                    <a:pt x="295" y="149"/>
                    <a:pt x="295" y="149"/>
                  </a:cubicBezTo>
                  <a:cubicBezTo>
                    <a:pt x="314" y="150"/>
                    <a:pt x="327" y="154"/>
                    <a:pt x="337" y="158"/>
                  </a:cubicBezTo>
                  <a:cubicBezTo>
                    <a:pt x="328" y="191"/>
                    <a:pt x="328" y="191"/>
                    <a:pt x="328" y="191"/>
                  </a:cubicBezTo>
                  <a:cubicBezTo>
                    <a:pt x="321" y="187"/>
                    <a:pt x="308" y="181"/>
                    <a:pt x="287" y="181"/>
                  </a:cubicBezTo>
                  <a:cubicBezTo>
                    <a:pt x="269" y="181"/>
                    <a:pt x="263" y="189"/>
                    <a:pt x="263" y="197"/>
                  </a:cubicBezTo>
                  <a:cubicBezTo>
                    <a:pt x="263" y="206"/>
                    <a:pt x="273" y="212"/>
                    <a:pt x="297" y="221"/>
                  </a:cubicBezTo>
                  <a:cubicBezTo>
                    <a:pt x="331" y="233"/>
                    <a:pt x="344" y="249"/>
                    <a:pt x="344" y="275"/>
                  </a:cubicBezTo>
                  <a:cubicBezTo>
                    <a:pt x="344" y="300"/>
                    <a:pt x="327" y="322"/>
                    <a:pt x="294" y="32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43" name="Group 147"/>
          <p:cNvGrpSpPr/>
          <p:nvPr/>
        </p:nvGrpSpPr>
        <p:grpSpPr>
          <a:xfrm>
            <a:off x="4855442" y="1114855"/>
            <a:ext cx="265113" cy="423862"/>
            <a:chOff x="914400" y="2173288"/>
            <a:chExt cx="265113" cy="423862"/>
          </a:xfrm>
          <a:solidFill>
            <a:schemeClr val="bg1"/>
          </a:solidFill>
        </p:grpSpPr>
        <p:sp>
          <p:nvSpPr>
            <p:cNvPr id="444" name="Freeform 216"/>
            <p:cNvSpPr>
              <a:spLocks noEditPoints="1"/>
            </p:cNvSpPr>
            <p:nvPr/>
          </p:nvSpPr>
          <p:spPr bwMode="auto">
            <a:xfrm>
              <a:off x="914400" y="2247900"/>
              <a:ext cx="265113" cy="349250"/>
            </a:xfrm>
            <a:custGeom>
              <a:avLst/>
              <a:gdLst>
                <a:gd name="T0" fmla="*/ 0 w 352"/>
                <a:gd name="T1" fmla="*/ 465 h 465"/>
                <a:gd name="T2" fmla="*/ 40 w 352"/>
                <a:gd name="T3" fmla="*/ 371 h 465"/>
                <a:gd name="T4" fmla="*/ 180 w 352"/>
                <a:gd name="T5" fmla="*/ 465 h 465"/>
                <a:gd name="T6" fmla="*/ 58 w 352"/>
                <a:gd name="T7" fmla="*/ 329 h 465"/>
                <a:gd name="T8" fmla="*/ 58 w 352"/>
                <a:gd name="T9" fmla="*/ 329 h 465"/>
                <a:gd name="T10" fmla="*/ 58 w 352"/>
                <a:gd name="T11" fmla="*/ 242 h 465"/>
                <a:gd name="T12" fmla="*/ 40 w 352"/>
                <a:gd name="T13" fmla="*/ 180 h 465"/>
                <a:gd name="T14" fmla="*/ 40 w 352"/>
                <a:gd name="T15" fmla="*/ 147 h 465"/>
                <a:gd name="T16" fmla="*/ 58 w 352"/>
                <a:gd name="T17" fmla="*/ 93 h 465"/>
                <a:gd name="T18" fmla="*/ 58 w 352"/>
                <a:gd name="T19" fmla="*/ 93 h 465"/>
                <a:gd name="T20" fmla="*/ 94 w 352"/>
                <a:gd name="T21" fmla="*/ 302 h 465"/>
                <a:gd name="T22" fmla="*/ 76 w 352"/>
                <a:gd name="T23" fmla="*/ 242 h 465"/>
                <a:gd name="T24" fmla="*/ 76 w 352"/>
                <a:gd name="T25" fmla="*/ 207 h 465"/>
                <a:gd name="T26" fmla="*/ 94 w 352"/>
                <a:gd name="T27" fmla="*/ 147 h 465"/>
                <a:gd name="T28" fmla="*/ 94 w 352"/>
                <a:gd name="T29" fmla="*/ 147 h 465"/>
                <a:gd name="T30" fmla="*/ 94 w 352"/>
                <a:gd name="T31" fmla="*/ 66 h 465"/>
                <a:gd name="T32" fmla="*/ 112 w 352"/>
                <a:gd name="T33" fmla="*/ 302 h 465"/>
                <a:gd name="T34" fmla="*/ 112 w 352"/>
                <a:gd name="T35" fmla="*/ 269 h 465"/>
                <a:gd name="T36" fmla="*/ 130 w 352"/>
                <a:gd name="T37" fmla="*/ 207 h 465"/>
                <a:gd name="T38" fmla="*/ 130 w 352"/>
                <a:gd name="T39" fmla="*/ 207 h 465"/>
                <a:gd name="T40" fmla="*/ 130 w 352"/>
                <a:gd name="T41" fmla="*/ 120 h 465"/>
                <a:gd name="T42" fmla="*/ 112 w 352"/>
                <a:gd name="T43" fmla="*/ 66 h 465"/>
                <a:gd name="T44" fmla="*/ 149 w 352"/>
                <a:gd name="T45" fmla="*/ 329 h 465"/>
                <a:gd name="T46" fmla="*/ 167 w 352"/>
                <a:gd name="T47" fmla="*/ 269 h 465"/>
                <a:gd name="T48" fmla="*/ 167 w 352"/>
                <a:gd name="T49" fmla="*/ 269 h 465"/>
                <a:gd name="T50" fmla="*/ 167 w 352"/>
                <a:gd name="T51" fmla="*/ 180 h 465"/>
                <a:gd name="T52" fmla="*/ 149 w 352"/>
                <a:gd name="T53" fmla="*/ 120 h 465"/>
                <a:gd name="T54" fmla="*/ 149 w 352"/>
                <a:gd name="T55" fmla="*/ 93 h 465"/>
                <a:gd name="T56" fmla="*/ 203 w 352"/>
                <a:gd name="T57" fmla="*/ 329 h 465"/>
                <a:gd name="T58" fmla="*/ 203 w 352"/>
                <a:gd name="T59" fmla="*/ 329 h 465"/>
                <a:gd name="T60" fmla="*/ 203 w 352"/>
                <a:gd name="T61" fmla="*/ 242 h 465"/>
                <a:gd name="T62" fmla="*/ 185 w 352"/>
                <a:gd name="T63" fmla="*/ 180 h 465"/>
                <a:gd name="T64" fmla="*/ 185 w 352"/>
                <a:gd name="T65" fmla="*/ 147 h 465"/>
                <a:gd name="T66" fmla="*/ 203 w 352"/>
                <a:gd name="T67" fmla="*/ 93 h 465"/>
                <a:gd name="T68" fmla="*/ 203 w 352"/>
                <a:gd name="T69" fmla="*/ 93 h 465"/>
                <a:gd name="T70" fmla="*/ 240 w 352"/>
                <a:gd name="T71" fmla="*/ 302 h 465"/>
                <a:gd name="T72" fmla="*/ 222 w 352"/>
                <a:gd name="T73" fmla="*/ 242 h 465"/>
                <a:gd name="T74" fmla="*/ 222 w 352"/>
                <a:gd name="T75" fmla="*/ 207 h 465"/>
                <a:gd name="T76" fmla="*/ 240 w 352"/>
                <a:gd name="T77" fmla="*/ 147 h 465"/>
                <a:gd name="T78" fmla="*/ 240 w 352"/>
                <a:gd name="T79" fmla="*/ 147 h 465"/>
                <a:gd name="T80" fmla="*/ 240 w 352"/>
                <a:gd name="T81" fmla="*/ 66 h 465"/>
                <a:gd name="T82" fmla="*/ 258 w 352"/>
                <a:gd name="T83" fmla="*/ 302 h 465"/>
                <a:gd name="T84" fmla="*/ 258 w 352"/>
                <a:gd name="T85" fmla="*/ 269 h 465"/>
                <a:gd name="T86" fmla="*/ 276 w 352"/>
                <a:gd name="T87" fmla="*/ 207 h 465"/>
                <a:gd name="T88" fmla="*/ 276 w 352"/>
                <a:gd name="T89" fmla="*/ 207 h 465"/>
                <a:gd name="T90" fmla="*/ 276 w 352"/>
                <a:gd name="T91" fmla="*/ 120 h 465"/>
                <a:gd name="T92" fmla="*/ 258 w 352"/>
                <a:gd name="T93" fmla="*/ 66 h 465"/>
                <a:gd name="T94" fmla="*/ 294 w 352"/>
                <a:gd name="T95" fmla="*/ 329 h 465"/>
                <a:gd name="T96" fmla="*/ 312 w 352"/>
                <a:gd name="T97" fmla="*/ 269 h 465"/>
                <a:gd name="T98" fmla="*/ 312 w 352"/>
                <a:gd name="T99" fmla="*/ 269 h 465"/>
                <a:gd name="T100" fmla="*/ 312 w 352"/>
                <a:gd name="T101" fmla="*/ 180 h 465"/>
                <a:gd name="T102" fmla="*/ 294 w 352"/>
                <a:gd name="T103" fmla="*/ 120 h 465"/>
                <a:gd name="T104" fmla="*/ 294 w 352"/>
                <a:gd name="T105" fmla="*/ 93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52" h="465">
                  <a:moveTo>
                    <a:pt x="308" y="0"/>
                  </a:moveTo>
                  <a:cubicBezTo>
                    <a:pt x="44" y="0"/>
                    <a:pt x="44" y="0"/>
                    <a:pt x="44" y="0"/>
                  </a:cubicBezTo>
                  <a:cubicBezTo>
                    <a:pt x="19" y="0"/>
                    <a:pt x="0" y="20"/>
                    <a:pt x="0" y="44"/>
                  </a:cubicBezTo>
                  <a:cubicBezTo>
                    <a:pt x="0" y="465"/>
                    <a:pt x="0" y="465"/>
                    <a:pt x="0" y="465"/>
                  </a:cubicBezTo>
                  <a:cubicBezTo>
                    <a:pt x="172" y="465"/>
                    <a:pt x="172" y="465"/>
                    <a:pt x="172" y="465"/>
                  </a:cubicBezTo>
                  <a:cubicBezTo>
                    <a:pt x="172" y="426"/>
                    <a:pt x="172" y="426"/>
                    <a:pt x="172" y="426"/>
                  </a:cubicBezTo>
                  <a:cubicBezTo>
                    <a:pt x="40" y="426"/>
                    <a:pt x="40" y="426"/>
                    <a:pt x="40" y="426"/>
                  </a:cubicBezTo>
                  <a:cubicBezTo>
                    <a:pt x="40" y="371"/>
                    <a:pt x="40" y="371"/>
                    <a:pt x="40" y="371"/>
                  </a:cubicBezTo>
                  <a:cubicBezTo>
                    <a:pt x="312" y="371"/>
                    <a:pt x="312" y="371"/>
                    <a:pt x="312" y="371"/>
                  </a:cubicBezTo>
                  <a:cubicBezTo>
                    <a:pt x="312" y="426"/>
                    <a:pt x="312" y="426"/>
                    <a:pt x="312" y="426"/>
                  </a:cubicBezTo>
                  <a:cubicBezTo>
                    <a:pt x="180" y="426"/>
                    <a:pt x="180" y="426"/>
                    <a:pt x="180" y="426"/>
                  </a:cubicBezTo>
                  <a:cubicBezTo>
                    <a:pt x="180" y="465"/>
                    <a:pt x="180" y="465"/>
                    <a:pt x="180" y="465"/>
                  </a:cubicBezTo>
                  <a:cubicBezTo>
                    <a:pt x="352" y="465"/>
                    <a:pt x="352" y="465"/>
                    <a:pt x="352" y="465"/>
                  </a:cubicBezTo>
                  <a:cubicBezTo>
                    <a:pt x="352" y="44"/>
                    <a:pt x="352" y="44"/>
                    <a:pt x="352" y="44"/>
                  </a:cubicBezTo>
                  <a:cubicBezTo>
                    <a:pt x="352" y="20"/>
                    <a:pt x="333" y="0"/>
                    <a:pt x="308" y="0"/>
                  </a:cubicBezTo>
                  <a:close/>
                  <a:moveTo>
                    <a:pt x="58" y="329"/>
                  </a:moveTo>
                  <a:cubicBezTo>
                    <a:pt x="40" y="329"/>
                    <a:pt x="40" y="329"/>
                    <a:pt x="40" y="329"/>
                  </a:cubicBezTo>
                  <a:cubicBezTo>
                    <a:pt x="40" y="302"/>
                    <a:pt x="40" y="302"/>
                    <a:pt x="40" y="302"/>
                  </a:cubicBezTo>
                  <a:cubicBezTo>
                    <a:pt x="58" y="302"/>
                    <a:pt x="58" y="302"/>
                    <a:pt x="58" y="302"/>
                  </a:cubicBezTo>
                  <a:lnTo>
                    <a:pt x="58" y="329"/>
                  </a:lnTo>
                  <a:close/>
                  <a:moveTo>
                    <a:pt x="58" y="269"/>
                  </a:moveTo>
                  <a:cubicBezTo>
                    <a:pt x="40" y="269"/>
                    <a:pt x="40" y="269"/>
                    <a:pt x="40" y="269"/>
                  </a:cubicBezTo>
                  <a:cubicBezTo>
                    <a:pt x="40" y="242"/>
                    <a:pt x="40" y="242"/>
                    <a:pt x="40" y="242"/>
                  </a:cubicBezTo>
                  <a:cubicBezTo>
                    <a:pt x="58" y="242"/>
                    <a:pt x="58" y="242"/>
                    <a:pt x="58" y="242"/>
                  </a:cubicBezTo>
                  <a:lnTo>
                    <a:pt x="58" y="269"/>
                  </a:lnTo>
                  <a:close/>
                  <a:moveTo>
                    <a:pt x="58" y="207"/>
                  </a:moveTo>
                  <a:cubicBezTo>
                    <a:pt x="40" y="207"/>
                    <a:pt x="40" y="207"/>
                    <a:pt x="40" y="207"/>
                  </a:cubicBezTo>
                  <a:cubicBezTo>
                    <a:pt x="40" y="180"/>
                    <a:pt x="40" y="180"/>
                    <a:pt x="40" y="180"/>
                  </a:cubicBezTo>
                  <a:cubicBezTo>
                    <a:pt x="58" y="180"/>
                    <a:pt x="58" y="180"/>
                    <a:pt x="58" y="180"/>
                  </a:cubicBezTo>
                  <a:lnTo>
                    <a:pt x="58" y="207"/>
                  </a:lnTo>
                  <a:close/>
                  <a:moveTo>
                    <a:pt x="58" y="147"/>
                  </a:moveTo>
                  <a:cubicBezTo>
                    <a:pt x="40" y="147"/>
                    <a:pt x="40" y="147"/>
                    <a:pt x="40" y="147"/>
                  </a:cubicBezTo>
                  <a:cubicBezTo>
                    <a:pt x="40" y="120"/>
                    <a:pt x="40" y="120"/>
                    <a:pt x="40" y="120"/>
                  </a:cubicBezTo>
                  <a:cubicBezTo>
                    <a:pt x="58" y="120"/>
                    <a:pt x="58" y="120"/>
                    <a:pt x="58" y="120"/>
                  </a:cubicBezTo>
                  <a:lnTo>
                    <a:pt x="58" y="147"/>
                  </a:lnTo>
                  <a:close/>
                  <a:moveTo>
                    <a:pt x="58" y="93"/>
                  </a:moveTo>
                  <a:cubicBezTo>
                    <a:pt x="40" y="93"/>
                    <a:pt x="40" y="93"/>
                    <a:pt x="40" y="93"/>
                  </a:cubicBezTo>
                  <a:cubicBezTo>
                    <a:pt x="40" y="66"/>
                    <a:pt x="40" y="66"/>
                    <a:pt x="40" y="66"/>
                  </a:cubicBezTo>
                  <a:cubicBezTo>
                    <a:pt x="58" y="66"/>
                    <a:pt x="58" y="66"/>
                    <a:pt x="58" y="66"/>
                  </a:cubicBezTo>
                  <a:lnTo>
                    <a:pt x="58" y="93"/>
                  </a:lnTo>
                  <a:close/>
                  <a:moveTo>
                    <a:pt x="94" y="329"/>
                  </a:moveTo>
                  <a:cubicBezTo>
                    <a:pt x="76" y="329"/>
                    <a:pt x="76" y="329"/>
                    <a:pt x="76" y="329"/>
                  </a:cubicBezTo>
                  <a:cubicBezTo>
                    <a:pt x="76" y="302"/>
                    <a:pt x="76" y="302"/>
                    <a:pt x="76" y="302"/>
                  </a:cubicBezTo>
                  <a:cubicBezTo>
                    <a:pt x="94" y="302"/>
                    <a:pt x="94" y="302"/>
                    <a:pt x="94" y="302"/>
                  </a:cubicBezTo>
                  <a:lnTo>
                    <a:pt x="94" y="329"/>
                  </a:lnTo>
                  <a:close/>
                  <a:moveTo>
                    <a:pt x="94" y="269"/>
                  </a:moveTo>
                  <a:cubicBezTo>
                    <a:pt x="76" y="269"/>
                    <a:pt x="76" y="269"/>
                    <a:pt x="76" y="269"/>
                  </a:cubicBezTo>
                  <a:cubicBezTo>
                    <a:pt x="76" y="242"/>
                    <a:pt x="76" y="242"/>
                    <a:pt x="76" y="242"/>
                  </a:cubicBezTo>
                  <a:cubicBezTo>
                    <a:pt x="94" y="242"/>
                    <a:pt x="94" y="242"/>
                    <a:pt x="94" y="242"/>
                  </a:cubicBezTo>
                  <a:lnTo>
                    <a:pt x="94" y="269"/>
                  </a:lnTo>
                  <a:close/>
                  <a:moveTo>
                    <a:pt x="94" y="207"/>
                  </a:moveTo>
                  <a:cubicBezTo>
                    <a:pt x="76" y="207"/>
                    <a:pt x="76" y="207"/>
                    <a:pt x="76" y="207"/>
                  </a:cubicBezTo>
                  <a:cubicBezTo>
                    <a:pt x="76" y="180"/>
                    <a:pt x="76" y="180"/>
                    <a:pt x="76" y="180"/>
                  </a:cubicBezTo>
                  <a:cubicBezTo>
                    <a:pt x="94" y="180"/>
                    <a:pt x="94" y="180"/>
                    <a:pt x="94" y="180"/>
                  </a:cubicBezTo>
                  <a:lnTo>
                    <a:pt x="94" y="207"/>
                  </a:lnTo>
                  <a:close/>
                  <a:moveTo>
                    <a:pt x="94" y="147"/>
                  </a:moveTo>
                  <a:cubicBezTo>
                    <a:pt x="76" y="147"/>
                    <a:pt x="76" y="147"/>
                    <a:pt x="76" y="147"/>
                  </a:cubicBezTo>
                  <a:cubicBezTo>
                    <a:pt x="76" y="120"/>
                    <a:pt x="76" y="120"/>
                    <a:pt x="76" y="120"/>
                  </a:cubicBezTo>
                  <a:cubicBezTo>
                    <a:pt x="94" y="120"/>
                    <a:pt x="94" y="120"/>
                    <a:pt x="94" y="120"/>
                  </a:cubicBezTo>
                  <a:lnTo>
                    <a:pt x="94" y="147"/>
                  </a:lnTo>
                  <a:close/>
                  <a:moveTo>
                    <a:pt x="94" y="93"/>
                  </a:moveTo>
                  <a:cubicBezTo>
                    <a:pt x="76" y="93"/>
                    <a:pt x="76" y="93"/>
                    <a:pt x="76" y="93"/>
                  </a:cubicBezTo>
                  <a:cubicBezTo>
                    <a:pt x="76" y="66"/>
                    <a:pt x="76" y="66"/>
                    <a:pt x="76" y="66"/>
                  </a:cubicBezTo>
                  <a:cubicBezTo>
                    <a:pt x="94" y="66"/>
                    <a:pt x="94" y="66"/>
                    <a:pt x="94" y="66"/>
                  </a:cubicBezTo>
                  <a:lnTo>
                    <a:pt x="94" y="93"/>
                  </a:lnTo>
                  <a:close/>
                  <a:moveTo>
                    <a:pt x="130" y="329"/>
                  </a:moveTo>
                  <a:cubicBezTo>
                    <a:pt x="112" y="329"/>
                    <a:pt x="112" y="329"/>
                    <a:pt x="112" y="329"/>
                  </a:cubicBezTo>
                  <a:cubicBezTo>
                    <a:pt x="112" y="302"/>
                    <a:pt x="112" y="302"/>
                    <a:pt x="112" y="302"/>
                  </a:cubicBezTo>
                  <a:cubicBezTo>
                    <a:pt x="130" y="302"/>
                    <a:pt x="130" y="302"/>
                    <a:pt x="130" y="302"/>
                  </a:cubicBezTo>
                  <a:lnTo>
                    <a:pt x="130" y="329"/>
                  </a:lnTo>
                  <a:close/>
                  <a:moveTo>
                    <a:pt x="130" y="269"/>
                  </a:moveTo>
                  <a:cubicBezTo>
                    <a:pt x="112" y="269"/>
                    <a:pt x="112" y="269"/>
                    <a:pt x="112" y="269"/>
                  </a:cubicBezTo>
                  <a:cubicBezTo>
                    <a:pt x="112" y="242"/>
                    <a:pt x="112" y="242"/>
                    <a:pt x="112" y="242"/>
                  </a:cubicBezTo>
                  <a:cubicBezTo>
                    <a:pt x="130" y="242"/>
                    <a:pt x="130" y="242"/>
                    <a:pt x="130" y="242"/>
                  </a:cubicBezTo>
                  <a:lnTo>
                    <a:pt x="130" y="269"/>
                  </a:lnTo>
                  <a:close/>
                  <a:moveTo>
                    <a:pt x="130" y="207"/>
                  </a:moveTo>
                  <a:cubicBezTo>
                    <a:pt x="112" y="207"/>
                    <a:pt x="112" y="207"/>
                    <a:pt x="112" y="207"/>
                  </a:cubicBezTo>
                  <a:cubicBezTo>
                    <a:pt x="112" y="180"/>
                    <a:pt x="112" y="180"/>
                    <a:pt x="112" y="180"/>
                  </a:cubicBezTo>
                  <a:cubicBezTo>
                    <a:pt x="130" y="180"/>
                    <a:pt x="130" y="180"/>
                    <a:pt x="130" y="180"/>
                  </a:cubicBezTo>
                  <a:lnTo>
                    <a:pt x="130" y="207"/>
                  </a:lnTo>
                  <a:close/>
                  <a:moveTo>
                    <a:pt x="130" y="147"/>
                  </a:moveTo>
                  <a:cubicBezTo>
                    <a:pt x="112" y="147"/>
                    <a:pt x="112" y="147"/>
                    <a:pt x="112" y="147"/>
                  </a:cubicBezTo>
                  <a:cubicBezTo>
                    <a:pt x="112" y="120"/>
                    <a:pt x="112" y="120"/>
                    <a:pt x="112" y="120"/>
                  </a:cubicBezTo>
                  <a:cubicBezTo>
                    <a:pt x="130" y="120"/>
                    <a:pt x="130" y="120"/>
                    <a:pt x="130" y="120"/>
                  </a:cubicBezTo>
                  <a:lnTo>
                    <a:pt x="130" y="147"/>
                  </a:lnTo>
                  <a:close/>
                  <a:moveTo>
                    <a:pt x="130" y="93"/>
                  </a:moveTo>
                  <a:cubicBezTo>
                    <a:pt x="112" y="93"/>
                    <a:pt x="112" y="93"/>
                    <a:pt x="112" y="93"/>
                  </a:cubicBezTo>
                  <a:cubicBezTo>
                    <a:pt x="112" y="66"/>
                    <a:pt x="112" y="66"/>
                    <a:pt x="112" y="66"/>
                  </a:cubicBezTo>
                  <a:cubicBezTo>
                    <a:pt x="130" y="66"/>
                    <a:pt x="130" y="66"/>
                    <a:pt x="130" y="66"/>
                  </a:cubicBezTo>
                  <a:lnTo>
                    <a:pt x="130" y="93"/>
                  </a:lnTo>
                  <a:close/>
                  <a:moveTo>
                    <a:pt x="167" y="329"/>
                  </a:moveTo>
                  <a:cubicBezTo>
                    <a:pt x="149" y="329"/>
                    <a:pt x="149" y="329"/>
                    <a:pt x="149" y="329"/>
                  </a:cubicBezTo>
                  <a:cubicBezTo>
                    <a:pt x="149" y="302"/>
                    <a:pt x="149" y="302"/>
                    <a:pt x="149" y="302"/>
                  </a:cubicBezTo>
                  <a:cubicBezTo>
                    <a:pt x="167" y="302"/>
                    <a:pt x="167" y="302"/>
                    <a:pt x="167" y="302"/>
                  </a:cubicBezTo>
                  <a:lnTo>
                    <a:pt x="167" y="329"/>
                  </a:lnTo>
                  <a:close/>
                  <a:moveTo>
                    <a:pt x="167" y="269"/>
                  </a:moveTo>
                  <a:cubicBezTo>
                    <a:pt x="149" y="269"/>
                    <a:pt x="149" y="269"/>
                    <a:pt x="149" y="269"/>
                  </a:cubicBezTo>
                  <a:cubicBezTo>
                    <a:pt x="149" y="242"/>
                    <a:pt x="149" y="242"/>
                    <a:pt x="149" y="242"/>
                  </a:cubicBezTo>
                  <a:cubicBezTo>
                    <a:pt x="167" y="242"/>
                    <a:pt x="167" y="242"/>
                    <a:pt x="167" y="242"/>
                  </a:cubicBezTo>
                  <a:lnTo>
                    <a:pt x="167" y="269"/>
                  </a:lnTo>
                  <a:close/>
                  <a:moveTo>
                    <a:pt x="167" y="207"/>
                  </a:moveTo>
                  <a:cubicBezTo>
                    <a:pt x="149" y="207"/>
                    <a:pt x="149" y="207"/>
                    <a:pt x="149" y="207"/>
                  </a:cubicBezTo>
                  <a:cubicBezTo>
                    <a:pt x="149" y="180"/>
                    <a:pt x="149" y="180"/>
                    <a:pt x="149" y="180"/>
                  </a:cubicBezTo>
                  <a:cubicBezTo>
                    <a:pt x="167" y="180"/>
                    <a:pt x="167" y="180"/>
                    <a:pt x="167" y="180"/>
                  </a:cubicBezTo>
                  <a:lnTo>
                    <a:pt x="167" y="207"/>
                  </a:lnTo>
                  <a:close/>
                  <a:moveTo>
                    <a:pt x="167" y="147"/>
                  </a:moveTo>
                  <a:cubicBezTo>
                    <a:pt x="149" y="147"/>
                    <a:pt x="149" y="147"/>
                    <a:pt x="149" y="147"/>
                  </a:cubicBezTo>
                  <a:cubicBezTo>
                    <a:pt x="149" y="120"/>
                    <a:pt x="149" y="120"/>
                    <a:pt x="149" y="120"/>
                  </a:cubicBezTo>
                  <a:cubicBezTo>
                    <a:pt x="167" y="120"/>
                    <a:pt x="167" y="120"/>
                    <a:pt x="167" y="120"/>
                  </a:cubicBezTo>
                  <a:lnTo>
                    <a:pt x="167" y="147"/>
                  </a:lnTo>
                  <a:close/>
                  <a:moveTo>
                    <a:pt x="167" y="93"/>
                  </a:moveTo>
                  <a:cubicBezTo>
                    <a:pt x="149" y="93"/>
                    <a:pt x="149" y="93"/>
                    <a:pt x="149" y="93"/>
                  </a:cubicBezTo>
                  <a:cubicBezTo>
                    <a:pt x="149" y="66"/>
                    <a:pt x="149" y="66"/>
                    <a:pt x="149" y="66"/>
                  </a:cubicBezTo>
                  <a:cubicBezTo>
                    <a:pt x="167" y="66"/>
                    <a:pt x="167" y="66"/>
                    <a:pt x="167" y="66"/>
                  </a:cubicBezTo>
                  <a:lnTo>
                    <a:pt x="167" y="93"/>
                  </a:lnTo>
                  <a:close/>
                  <a:moveTo>
                    <a:pt x="203" y="329"/>
                  </a:moveTo>
                  <a:cubicBezTo>
                    <a:pt x="185" y="329"/>
                    <a:pt x="185" y="329"/>
                    <a:pt x="185" y="329"/>
                  </a:cubicBezTo>
                  <a:cubicBezTo>
                    <a:pt x="185" y="302"/>
                    <a:pt x="185" y="302"/>
                    <a:pt x="185" y="302"/>
                  </a:cubicBezTo>
                  <a:cubicBezTo>
                    <a:pt x="203" y="302"/>
                    <a:pt x="203" y="302"/>
                    <a:pt x="203" y="302"/>
                  </a:cubicBezTo>
                  <a:lnTo>
                    <a:pt x="203" y="329"/>
                  </a:lnTo>
                  <a:close/>
                  <a:moveTo>
                    <a:pt x="203" y="269"/>
                  </a:moveTo>
                  <a:cubicBezTo>
                    <a:pt x="185" y="269"/>
                    <a:pt x="185" y="269"/>
                    <a:pt x="185" y="269"/>
                  </a:cubicBezTo>
                  <a:cubicBezTo>
                    <a:pt x="185" y="242"/>
                    <a:pt x="185" y="242"/>
                    <a:pt x="185" y="242"/>
                  </a:cubicBezTo>
                  <a:cubicBezTo>
                    <a:pt x="203" y="242"/>
                    <a:pt x="203" y="242"/>
                    <a:pt x="203" y="242"/>
                  </a:cubicBezTo>
                  <a:lnTo>
                    <a:pt x="203" y="269"/>
                  </a:lnTo>
                  <a:close/>
                  <a:moveTo>
                    <a:pt x="203" y="207"/>
                  </a:moveTo>
                  <a:cubicBezTo>
                    <a:pt x="185" y="207"/>
                    <a:pt x="185" y="207"/>
                    <a:pt x="185" y="207"/>
                  </a:cubicBezTo>
                  <a:cubicBezTo>
                    <a:pt x="185" y="180"/>
                    <a:pt x="185" y="180"/>
                    <a:pt x="185" y="180"/>
                  </a:cubicBezTo>
                  <a:cubicBezTo>
                    <a:pt x="203" y="180"/>
                    <a:pt x="203" y="180"/>
                    <a:pt x="203" y="180"/>
                  </a:cubicBezTo>
                  <a:lnTo>
                    <a:pt x="203" y="207"/>
                  </a:lnTo>
                  <a:close/>
                  <a:moveTo>
                    <a:pt x="203" y="147"/>
                  </a:moveTo>
                  <a:cubicBezTo>
                    <a:pt x="185" y="147"/>
                    <a:pt x="185" y="147"/>
                    <a:pt x="185" y="147"/>
                  </a:cubicBezTo>
                  <a:cubicBezTo>
                    <a:pt x="185" y="120"/>
                    <a:pt x="185" y="120"/>
                    <a:pt x="185" y="120"/>
                  </a:cubicBezTo>
                  <a:cubicBezTo>
                    <a:pt x="203" y="120"/>
                    <a:pt x="203" y="120"/>
                    <a:pt x="203" y="120"/>
                  </a:cubicBezTo>
                  <a:lnTo>
                    <a:pt x="203" y="147"/>
                  </a:lnTo>
                  <a:close/>
                  <a:moveTo>
                    <a:pt x="203" y="93"/>
                  </a:moveTo>
                  <a:cubicBezTo>
                    <a:pt x="185" y="93"/>
                    <a:pt x="185" y="93"/>
                    <a:pt x="185" y="93"/>
                  </a:cubicBezTo>
                  <a:cubicBezTo>
                    <a:pt x="185" y="66"/>
                    <a:pt x="185" y="66"/>
                    <a:pt x="185" y="66"/>
                  </a:cubicBezTo>
                  <a:cubicBezTo>
                    <a:pt x="203" y="66"/>
                    <a:pt x="203" y="66"/>
                    <a:pt x="203" y="66"/>
                  </a:cubicBezTo>
                  <a:lnTo>
                    <a:pt x="203" y="93"/>
                  </a:lnTo>
                  <a:close/>
                  <a:moveTo>
                    <a:pt x="240" y="329"/>
                  </a:moveTo>
                  <a:cubicBezTo>
                    <a:pt x="222" y="329"/>
                    <a:pt x="222" y="329"/>
                    <a:pt x="222" y="329"/>
                  </a:cubicBezTo>
                  <a:cubicBezTo>
                    <a:pt x="222" y="302"/>
                    <a:pt x="222" y="302"/>
                    <a:pt x="222" y="302"/>
                  </a:cubicBezTo>
                  <a:cubicBezTo>
                    <a:pt x="240" y="302"/>
                    <a:pt x="240" y="302"/>
                    <a:pt x="240" y="302"/>
                  </a:cubicBezTo>
                  <a:lnTo>
                    <a:pt x="240" y="329"/>
                  </a:lnTo>
                  <a:close/>
                  <a:moveTo>
                    <a:pt x="240" y="269"/>
                  </a:moveTo>
                  <a:cubicBezTo>
                    <a:pt x="222" y="269"/>
                    <a:pt x="222" y="269"/>
                    <a:pt x="222" y="269"/>
                  </a:cubicBezTo>
                  <a:cubicBezTo>
                    <a:pt x="222" y="242"/>
                    <a:pt x="222" y="242"/>
                    <a:pt x="222" y="242"/>
                  </a:cubicBezTo>
                  <a:cubicBezTo>
                    <a:pt x="240" y="242"/>
                    <a:pt x="240" y="242"/>
                    <a:pt x="240" y="242"/>
                  </a:cubicBezTo>
                  <a:lnTo>
                    <a:pt x="240" y="269"/>
                  </a:lnTo>
                  <a:close/>
                  <a:moveTo>
                    <a:pt x="240" y="207"/>
                  </a:moveTo>
                  <a:cubicBezTo>
                    <a:pt x="222" y="207"/>
                    <a:pt x="222" y="207"/>
                    <a:pt x="222" y="207"/>
                  </a:cubicBezTo>
                  <a:cubicBezTo>
                    <a:pt x="222" y="180"/>
                    <a:pt x="222" y="180"/>
                    <a:pt x="222" y="180"/>
                  </a:cubicBezTo>
                  <a:cubicBezTo>
                    <a:pt x="240" y="180"/>
                    <a:pt x="240" y="180"/>
                    <a:pt x="240" y="180"/>
                  </a:cubicBezTo>
                  <a:lnTo>
                    <a:pt x="240" y="207"/>
                  </a:lnTo>
                  <a:close/>
                  <a:moveTo>
                    <a:pt x="240" y="147"/>
                  </a:moveTo>
                  <a:cubicBezTo>
                    <a:pt x="222" y="147"/>
                    <a:pt x="222" y="147"/>
                    <a:pt x="222" y="147"/>
                  </a:cubicBezTo>
                  <a:cubicBezTo>
                    <a:pt x="222" y="120"/>
                    <a:pt x="222" y="120"/>
                    <a:pt x="222" y="120"/>
                  </a:cubicBezTo>
                  <a:cubicBezTo>
                    <a:pt x="240" y="120"/>
                    <a:pt x="240" y="120"/>
                    <a:pt x="240" y="120"/>
                  </a:cubicBezTo>
                  <a:lnTo>
                    <a:pt x="240" y="147"/>
                  </a:lnTo>
                  <a:close/>
                  <a:moveTo>
                    <a:pt x="240" y="93"/>
                  </a:moveTo>
                  <a:cubicBezTo>
                    <a:pt x="222" y="93"/>
                    <a:pt x="222" y="93"/>
                    <a:pt x="222" y="93"/>
                  </a:cubicBezTo>
                  <a:cubicBezTo>
                    <a:pt x="222" y="66"/>
                    <a:pt x="222" y="66"/>
                    <a:pt x="222" y="66"/>
                  </a:cubicBezTo>
                  <a:cubicBezTo>
                    <a:pt x="240" y="66"/>
                    <a:pt x="240" y="66"/>
                    <a:pt x="240" y="66"/>
                  </a:cubicBezTo>
                  <a:lnTo>
                    <a:pt x="240" y="93"/>
                  </a:lnTo>
                  <a:close/>
                  <a:moveTo>
                    <a:pt x="276" y="329"/>
                  </a:moveTo>
                  <a:cubicBezTo>
                    <a:pt x="258" y="329"/>
                    <a:pt x="258" y="329"/>
                    <a:pt x="258" y="329"/>
                  </a:cubicBezTo>
                  <a:cubicBezTo>
                    <a:pt x="258" y="302"/>
                    <a:pt x="258" y="302"/>
                    <a:pt x="258" y="302"/>
                  </a:cubicBezTo>
                  <a:cubicBezTo>
                    <a:pt x="276" y="302"/>
                    <a:pt x="276" y="302"/>
                    <a:pt x="276" y="302"/>
                  </a:cubicBezTo>
                  <a:lnTo>
                    <a:pt x="276" y="329"/>
                  </a:lnTo>
                  <a:close/>
                  <a:moveTo>
                    <a:pt x="276" y="269"/>
                  </a:moveTo>
                  <a:cubicBezTo>
                    <a:pt x="258" y="269"/>
                    <a:pt x="258" y="269"/>
                    <a:pt x="258" y="269"/>
                  </a:cubicBezTo>
                  <a:cubicBezTo>
                    <a:pt x="258" y="242"/>
                    <a:pt x="258" y="242"/>
                    <a:pt x="258" y="242"/>
                  </a:cubicBezTo>
                  <a:cubicBezTo>
                    <a:pt x="276" y="242"/>
                    <a:pt x="276" y="242"/>
                    <a:pt x="276" y="242"/>
                  </a:cubicBezTo>
                  <a:lnTo>
                    <a:pt x="276" y="269"/>
                  </a:lnTo>
                  <a:close/>
                  <a:moveTo>
                    <a:pt x="276" y="207"/>
                  </a:moveTo>
                  <a:cubicBezTo>
                    <a:pt x="258" y="207"/>
                    <a:pt x="258" y="207"/>
                    <a:pt x="258" y="207"/>
                  </a:cubicBezTo>
                  <a:cubicBezTo>
                    <a:pt x="258" y="180"/>
                    <a:pt x="258" y="180"/>
                    <a:pt x="258" y="180"/>
                  </a:cubicBezTo>
                  <a:cubicBezTo>
                    <a:pt x="276" y="180"/>
                    <a:pt x="276" y="180"/>
                    <a:pt x="276" y="180"/>
                  </a:cubicBezTo>
                  <a:lnTo>
                    <a:pt x="276" y="207"/>
                  </a:lnTo>
                  <a:close/>
                  <a:moveTo>
                    <a:pt x="276" y="147"/>
                  </a:moveTo>
                  <a:cubicBezTo>
                    <a:pt x="258" y="147"/>
                    <a:pt x="258" y="147"/>
                    <a:pt x="258" y="147"/>
                  </a:cubicBezTo>
                  <a:cubicBezTo>
                    <a:pt x="258" y="120"/>
                    <a:pt x="258" y="120"/>
                    <a:pt x="258" y="120"/>
                  </a:cubicBezTo>
                  <a:cubicBezTo>
                    <a:pt x="276" y="120"/>
                    <a:pt x="276" y="120"/>
                    <a:pt x="276" y="120"/>
                  </a:cubicBezTo>
                  <a:lnTo>
                    <a:pt x="276" y="147"/>
                  </a:lnTo>
                  <a:close/>
                  <a:moveTo>
                    <a:pt x="276" y="93"/>
                  </a:moveTo>
                  <a:cubicBezTo>
                    <a:pt x="258" y="93"/>
                    <a:pt x="258" y="93"/>
                    <a:pt x="258" y="93"/>
                  </a:cubicBezTo>
                  <a:cubicBezTo>
                    <a:pt x="258" y="66"/>
                    <a:pt x="258" y="66"/>
                    <a:pt x="258" y="66"/>
                  </a:cubicBezTo>
                  <a:cubicBezTo>
                    <a:pt x="276" y="66"/>
                    <a:pt x="276" y="66"/>
                    <a:pt x="276" y="66"/>
                  </a:cubicBezTo>
                  <a:lnTo>
                    <a:pt x="276" y="93"/>
                  </a:lnTo>
                  <a:close/>
                  <a:moveTo>
                    <a:pt x="312" y="329"/>
                  </a:moveTo>
                  <a:cubicBezTo>
                    <a:pt x="294" y="329"/>
                    <a:pt x="294" y="329"/>
                    <a:pt x="294" y="329"/>
                  </a:cubicBezTo>
                  <a:cubicBezTo>
                    <a:pt x="294" y="302"/>
                    <a:pt x="294" y="302"/>
                    <a:pt x="294" y="302"/>
                  </a:cubicBezTo>
                  <a:cubicBezTo>
                    <a:pt x="312" y="302"/>
                    <a:pt x="312" y="302"/>
                    <a:pt x="312" y="302"/>
                  </a:cubicBezTo>
                  <a:lnTo>
                    <a:pt x="312" y="329"/>
                  </a:lnTo>
                  <a:close/>
                  <a:moveTo>
                    <a:pt x="312" y="269"/>
                  </a:moveTo>
                  <a:cubicBezTo>
                    <a:pt x="294" y="269"/>
                    <a:pt x="294" y="269"/>
                    <a:pt x="294" y="269"/>
                  </a:cubicBezTo>
                  <a:cubicBezTo>
                    <a:pt x="294" y="242"/>
                    <a:pt x="294" y="242"/>
                    <a:pt x="294" y="242"/>
                  </a:cubicBezTo>
                  <a:cubicBezTo>
                    <a:pt x="312" y="242"/>
                    <a:pt x="312" y="242"/>
                    <a:pt x="312" y="242"/>
                  </a:cubicBezTo>
                  <a:lnTo>
                    <a:pt x="312" y="269"/>
                  </a:lnTo>
                  <a:close/>
                  <a:moveTo>
                    <a:pt x="312" y="207"/>
                  </a:moveTo>
                  <a:cubicBezTo>
                    <a:pt x="294" y="207"/>
                    <a:pt x="294" y="207"/>
                    <a:pt x="294" y="207"/>
                  </a:cubicBezTo>
                  <a:cubicBezTo>
                    <a:pt x="294" y="180"/>
                    <a:pt x="294" y="180"/>
                    <a:pt x="294" y="180"/>
                  </a:cubicBezTo>
                  <a:cubicBezTo>
                    <a:pt x="312" y="180"/>
                    <a:pt x="312" y="180"/>
                    <a:pt x="312" y="180"/>
                  </a:cubicBezTo>
                  <a:lnTo>
                    <a:pt x="312" y="207"/>
                  </a:lnTo>
                  <a:close/>
                  <a:moveTo>
                    <a:pt x="312" y="147"/>
                  </a:moveTo>
                  <a:cubicBezTo>
                    <a:pt x="294" y="147"/>
                    <a:pt x="294" y="147"/>
                    <a:pt x="294" y="147"/>
                  </a:cubicBezTo>
                  <a:cubicBezTo>
                    <a:pt x="294" y="120"/>
                    <a:pt x="294" y="120"/>
                    <a:pt x="294" y="120"/>
                  </a:cubicBezTo>
                  <a:cubicBezTo>
                    <a:pt x="312" y="120"/>
                    <a:pt x="312" y="120"/>
                    <a:pt x="312" y="120"/>
                  </a:cubicBezTo>
                  <a:lnTo>
                    <a:pt x="312" y="147"/>
                  </a:lnTo>
                  <a:close/>
                  <a:moveTo>
                    <a:pt x="312" y="93"/>
                  </a:moveTo>
                  <a:cubicBezTo>
                    <a:pt x="294" y="93"/>
                    <a:pt x="294" y="93"/>
                    <a:pt x="294" y="93"/>
                  </a:cubicBezTo>
                  <a:cubicBezTo>
                    <a:pt x="294" y="66"/>
                    <a:pt x="294" y="66"/>
                    <a:pt x="294" y="66"/>
                  </a:cubicBezTo>
                  <a:cubicBezTo>
                    <a:pt x="312" y="66"/>
                    <a:pt x="312" y="66"/>
                    <a:pt x="312" y="66"/>
                  </a:cubicBezTo>
                  <a:lnTo>
                    <a:pt x="312" y="9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45" name="Freeform 217"/>
            <p:cNvSpPr/>
            <p:nvPr/>
          </p:nvSpPr>
          <p:spPr bwMode="auto">
            <a:xfrm>
              <a:off x="990600" y="2173288"/>
              <a:ext cx="112713" cy="111125"/>
            </a:xfrm>
            <a:custGeom>
              <a:avLst/>
              <a:gdLst>
                <a:gd name="T0" fmla="*/ 148 w 148"/>
                <a:gd name="T1" fmla="*/ 117 h 148"/>
                <a:gd name="T2" fmla="*/ 117 w 148"/>
                <a:gd name="T3" fmla="*/ 148 h 148"/>
                <a:gd name="T4" fmla="*/ 31 w 148"/>
                <a:gd name="T5" fmla="*/ 148 h 148"/>
                <a:gd name="T6" fmla="*/ 0 w 148"/>
                <a:gd name="T7" fmla="*/ 117 h 148"/>
                <a:gd name="T8" fmla="*/ 0 w 148"/>
                <a:gd name="T9" fmla="*/ 31 h 148"/>
                <a:gd name="T10" fmla="*/ 31 w 148"/>
                <a:gd name="T11" fmla="*/ 0 h 148"/>
                <a:gd name="T12" fmla="*/ 117 w 148"/>
                <a:gd name="T13" fmla="*/ 0 h 148"/>
                <a:gd name="T14" fmla="*/ 148 w 148"/>
                <a:gd name="T15" fmla="*/ 31 h 148"/>
                <a:gd name="T16" fmla="*/ 148 w 148"/>
                <a:gd name="T17" fmla="*/ 117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8" h="148">
                  <a:moveTo>
                    <a:pt x="148" y="117"/>
                  </a:moveTo>
                  <a:cubicBezTo>
                    <a:pt x="148" y="134"/>
                    <a:pt x="134" y="148"/>
                    <a:pt x="117" y="148"/>
                  </a:cubicBezTo>
                  <a:cubicBezTo>
                    <a:pt x="31" y="148"/>
                    <a:pt x="31" y="148"/>
                    <a:pt x="31" y="148"/>
                  </a:cubicBezTo>
                  <a:cubicBezTo>
                    <a:pt x="14" y="148"/>
                    <a:pt x="0" y="134"/>
                    <a:pt x="0" y="117"/>
                  </a:cubicBezTo>
                  <a:cubicBezTo>
                    <a:pt x="0" y="31"/>
                    <a:pt x="0" y="31"/>
                    <a:pt x="0" y="31"/>
                  </a:cubicBezTo>
                  <a:cubicBezTo>
                    <a:pt x="0" y="14"/>
                    <a:pt x="14" y="0"/>
                    <a:pt x="31" y="0"/>
                  </a:cubicBezTo>
                  <a:cubicBezTo>
                    <a:pt x="117" y="0"/>
                    <a:pt x="117" y="0"/>
                    <a:pt x="117" y="0"/>
                  </a:cubicBezTo>
                  <a:cubicBezTo>
                    <a:pt x="134" y="0"/>
                    <a:pt x="148" y="14"/>
                    <a:pt x="148" y="31"/>
                  </a:cubicBezTo>
                  <a:lnTo>
                    <a:pt x="148" y="11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46" name="Freeform 218"/>
            <p:cNvSpPr/>
            <p:nvPr/>
          </p:nvSpPr>
          <p:spPr bwMode="auto">
            <a:xfrm>
              <a:off x="1016000" y="2195513"/>
              <a:ext cx="61913" cy="66675"/>
            </a:xfrm>
            <a:custGeom>
              <a:avLst/>
              <a:gdLst>
                <a:gd name="T0" fmla="*/ 0 w 39"/>
                <a:gd name="T1" fmla="*/ 0 h 42"/>
                <a:gd name="T2" fmla="*/ 12 w 39"/>
                <a:gd name="T3" fmla="*/ 0 h 42"/>
                <a:gd name="T4" fmla="*/ 12 w 39"/>
                <a:gd name="T5" fmla="*/ 15 h 42"/>
                <a:gd name="T6" fmla="*/ 27 w 39"/>
                <a:gd name="T7" fmla="*/ 15 h 42"/>
                <a:gd name="T8" fmla="*/ 27 w 39"/>
                <a:gd name="T9" fmla="*/ 0 h 42"/>
                <a:gd name="T10" fmla="*/ 39 w 39"/>
                <a:gd name="T11" fmla="*/ 0 h 42"/>
                <a:gd name="T12" fmla="*/ 39 w 39"/>
                <a:gd name="T13" fmla="*/ 42 h 42"/>
                <a:gd name="T14" fmla="*/ 27 w 39"/>
                <a:gd name="T15" fmla="*/ 42 h 42"/>
                <a:gd name="T16" fmla="*/ 27 w 39"/>
                <a:gd name="T17" fmla="*/ 25 h 42"/>
                <a:gd name="T18" fmla="*/ 12 w 39"/>
                <a:gd name="T19" fmla="*/ 25 h 42"/>
                <a:gd name="T20" fmla="*/ 12 w 39"/>
                <a:gd name="T21" fmla="*/ 42 h 42"/>
                <a:gd name="T22" fmla="*/ 0 w 39"/>
                <a:gd name="T23" fmla="*/ 42 h 42"/>
                <a:gd name="T24" fmla="*/ 0 w 39"/>
                <a:gd name="T25"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9" h="42">
                  <a:moveTo>
                    <a:pt x="0" y="0"/>
                  </a:moveTo>
                  <a:lnTo>
                    <a:pt x="12" y="0"/>
                  </a:lnTo>
                  <a:lnTo>
                    <a:pt x="12" y="15"/>
                  </a:lnTo>
                  <a:lnTo>
                    <a:pt x="27" y="15"/>
                  </a:lnTo>
                  <a:lnTo>
                    <a:pt x="27" y="0"/>
                  </a:lnTo>
                  <a:lnTo>
                    <a:pt x="39" y="0"/>
                  </a:lnTo>
                  <a:lnTo>
                    <a:pt x="39" y="42"/>
                  </a:lnTo>
                  <a:lnTo>
                    <a:pt x="27" y="42"/>
                  </a:lnTo>
                  <a:lnTo>
                    <a:pt x="27" y="25"/>
                  </a:lnTo>
                  <a:lnTo>
                    <a:pt x="12" y="25"/>
                  </a:lnTo>
                  <a:lnTo>
                    <a:pt x="12" y="42"/>
                  </a:lnTo>
                  <a:lnTo>
                    <a:pt x="0" y="42"/>
                  </a:ln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
        <p:nvSpPr>
          <p:cNvPr id="447" name="Freeform 269"/>
          <p:cNvSpPr>
            <a:spLocks noEditPoints="1"/>
          </p:cNvSpPr>
          <p:nvPr/>
        </p:nvSpPr>
        <p:spPr bwMode="auto">
          <a:xfrm>
            <a:off x="7037388" y="1131888"/>
            <a:ext cx="349250" cy="349250"/>
          </a:xfrm>
          <a:custGeom>
            <a:avLst/>
            <a:gdLst>
              <a:gd name="T0" fmla="*/ 401 w 464"/>
              <a:gd name="T1" fmla="*/ 0 h 464"/>
              <a:gd name="T2" fmla="*/ 63 w 464"/>
              <a:gd name="T3" fmla="*/ 0 h 464"/>
              <a:gd name="T4" fmla="*/ 0 w 464"/>
              <a:gd name="T5" fmla="*/ 63 h 464"/>
              <a:gd name="T6" fmla="*/ 0 w 464"/>
              <a:gd name="T7" fmla="*/ 401 h 464"/>
              <a:gd name="T8" fmla="*/ 63 w 464"/>
              <a:gd name="T9" fmla="*/ 464 h 464"/>
              <a:gd name="T10" fmla="*/ 401 w 464"/>
              <a:gd name="T11" fmla="*/ 464 h 464"/>
              <a:gd name="T12" fmla="*/ 464 w 464"/>
              <a:gd name="T13" fmla="*/ 401 h 464"/>
              <a:gd name="T14" fmla="*/ 464 w 464"/>
              <a:gd name="T15" fmla="*/ 63 h 464"/>
              <a:gd name="T16" fmla="*/ 401 w 464"/>
              <a:gd name="T17" fmla="*/ 0 h 464"/>
              <a:gd name="T18" fmla="*/ 369 w 464"/>
              <a:gd name="T19" fmla="*/ 375 h 464"/>
              <a:gd name="T20" fmla="*/ 280 w 464"/>
              <a:gd name="T21" fmla="*/ 375 h 464"/>
              <a:gd name="T22" fmla="*/ 280 w 464"/>
              <a:gd name="T23" fmla="*/ 259 h 464"/>
              <a:gd name="T24" fmla="*/ 183 w 464"/>
              <a:gd name="T25" fmla="*/ 259 h 464"/>
              <a:gd name="T26" fmla="*/ 183 w 464"/>
              <a:gd name="T27" fmla="*/ 375 h 464"/>
              <a:gd name="T28" fmla="*/ 95 w 464"/>
              <a:gd name="T29" fmla="*/ 375 h 464"/>
              <a:gd name="T30" fmla="*/ 95 w 464"/>
              <a:gd name="T31" fmla="*/ 89 h 464"/>
              <a:gd name="T32" fmla="*/ 183 w 464"/>
              <a:gd name="T33" fmla="*/ 89 h 464"/>
              <a:gd name="T34" fmla="*/ 183 w 464"/>
              <a:gd name="T35" fmla="*/ 189 h 464"/>
              <a:gd name="T36" fmla="*/ 280 w 464"/>
              <a:gd name="T37" fmla="*/ 189 h 464"/>
              <a:gd name="T38" fmla="*/ 280 w 464"/>
              <a:gd name="T39" fmla="*/ 89 h 464"/>
              <a:gd name="T40" fmla="*/ 369 w 464"/>
              <a:gd name="T41" fmla="*/ 89 h 464"/>
              <a:gd name="T42" fmla="*/ 369 w 464"/>
              <a:gd name="T43" fmla="*/ 375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4" h="464">
                <a:moveTo>
                  <a:pt x="401" y="0"/>
                </a:moveTo>
                <a:cubicBezTo>
                  <a:pt x="63" y="0"/>
                  <a:pt x="63" y="0"/>
                  <a:pt x="63" y="0"/>
                </a:cubicBezTo>
                <a:cubicBezTo>
                  <a:pt x="28" y="0"/>
                  <a:pt x="0" y="28"/>
                  <a:pt x="0" y="63"/>
                </a:cubicBezTo>
                <a:cubicBezTo>
                  <a:pt x="0" y="401"/>
                  <a:pt x="0" y="401"/>
                  <a:pt x="0" y="401"/>
                </a:cubicBezTo>
                <a:cubicBezTo>
                  <a:pt x="0" y="436"/>
                  <a:pt x="28" y="464"/>
                  <a:pt x="63" y="464"/>
                </a:cubicBezTo>
                <a:cubicBezTo>
                  <a:pt x="401" y="464"/>
                  <a:pt x="401" y="464"/>
                  <a:pt x="401" y="464"/>
                </a:cubicBezTo>
                <a:cubicBezTo>
                  <a:pt x="436" y="464"/>
                  <a:pt x="464" y="436"/>
                  <a:pt x="464" y="401"/>
                </a:cubicBezTo>
                <a:cubicBezTo>
                  <a:pt x="464" y="63"/>
                  <a:pt x="464" y="63"/>
                  <a:pt x="464" y="63"/>
                </a:cubicBezTo>
                <a:cubicBezTo>
                  <a:pt x="464" y="28"/>
                  <a:pt x="436" y="0"/>
                  <a:pt x="401" y="0"/>
                </a:cubicBezTo>
                <a:close/>
                <a:moveTo>
                  <a:pt x="369" y="375"/>
                </a:moveTo>
                <a:cubicBezTo>
                  <a:pt x="280" y="375"/>
                  <a:pt x="280" y="375"/>
                  <a:pt x="280" y="375"/>
                </a:cubicBezTo>
                <a:cubicBezTo>
                  <a:pt x="280" y="259"/>
                  <a:pt x="280" y="259"/>
                  <a:pt x="280" y="259"/>
                </a:cubicBezTo>
                <a:cubicBezTo>
                  <a:pt x="183" y="259"/>
                  <a:pt x="183" y="259"/>
                  <a:pt x="183" y="259"/>
                </a:cubicBezTo>
                <a:cubicBezTo>
                  <a:pt x="183" y="375"/>
                  <a:pt x="183" y="375"/>
                  <a:pt x="183" y="375"/>
                </a:cubicBezTo>
                <a:cubicBezTo>
                  <a:pt x="95" y="375"/>
                  <a:pt x="95" y="375"/>
                  <a:pt x="95" y="375"/>
                </a:cubicBezTo>
                <a:cubicBezTo>
                  <a:pt x="95" y="89"/>
                  <a:pt x="95" y="89"/>
                  <a:pt x="95" y="89"/>
                </a:cubicBezTo>
                <a:cubicBezTo>
                  <a:pt x="183" y="89"/>
                  <a:pt x="183" y="89"/>
                  <a:pt x="183" y="89"/>
                </a:cubicBezTo>
                <a:cubicBezTo>
                  <a:pt x="183" y="189"/>
                  <a:pt x="183" y="189"/>
                  <a:pt x="183" y="189"/>
                </a:cubicBezTo>
                <a:cubicBezTo>
                  <a:pt x="280" y="189"/>
                  <a:pt x="280" y="189"/>
                  <a:pt x="280" y="189"/>
                </a:cubicBezTo>
                <a:cubicBezTo>
                  <a:pt x="280" y="89"/>
                  <a:pt x="280" y="89"/>
                  <a:pt x="280" y="89"/>
                </a:cubicBezTo>
                <a:cubicBezTo>
                  <a:pt x="369" y="89"/>
                  <a:pt x="369" y="89"/>
                  <a:pt x="369" y="89"/>
                </a:cubicBezTo>
                <a:lnTo>
                  <a:pt x="369" y="375"/>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nvGrpSpPr>
          <p:cNvPr id="448" name="Group 152"/>
          <p:cNvGrpSpPr/>
          <p:nvPr/>
        </p:nvGrpSpPr>
        <p:grpSpPr>
          <a:xfrm>
            <a:off x="7699621" y="1114855"/>
            <a:ext cx="287338" cy="434975"/>
            <a:chOff x="4222750" y="2166938"/>
            <a:chExt cx="287338" cy="434975"/>
          </a:xfrm>
          <a:solidFill>
            <a:schemeClr val="bg1"/>
          </a:solidFill>
        </p:grpSpPr>
        <p:sp>
          <p:nvSpPr>
            <p:cNvPr id="449" name="Freeform 270"/>
            <p:cNvSpPr/>
            <p:nvPr/>
          </p:nvSpPr>
          <p:spPr bwMode="auto">
            <a:xfrm>
              <a:off x="4252913" y="2197100"/>
              <a:ext cx="228600" cy="11113"/>
            </a:xfrm>
            <a:custGeom>
              <a:avLst/>
              <a:gdLst>
                <a:gd name="T0" fmla="*/ 297 w 304"/>
                <a:gd name="T1" fmla="*/ 16 h 16"/>
                <a:gd name="T2" fmla="*/ 7 w 304"/>
                <a:gd name="T3" fmla="*/ 16 h 16"/>
                <a:gd name="T4" fmla="*/ 0 w 304"/>
                <a:gd name="T5" fmla="*/ 8 h 16"/>
                <a:gd name="T6" fmla="*/ 7 w 304"/>
                <a:gd name="T7" fmla="*/ 0 h 16"/>
                <a:gd name="T8" fmla="*/ 297 w 304"/>
                <a:gd name="T9" fmla="*/ 0 h 16"/>
                <a:gd name="T10" fmla="*/ 304 w 304"/>
                <a:gd name="T11" fmla="*/ 8 h 16"/>
                <a:gd name="T12" fmla="*/ 297 w 30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4" h="16">
                  <a:moveTo>
                    <a:pt x="297" y="16"/>
                  </a:moveTo>
                  <a:cubicBezTo>
                    <a:pt x="7" y="16"/>
                    <a:pt x="7" y="16"/>
                    <a:pt x="7" y="16"/>
                  </a:cubicBezTo>
                  <a:cubicBezTo>
                    <a:pt x="3" y="16"/>
                    <a:pt x="0" y="12"/>
                    <a:pt x="0" y="8"/>
                  </a:cubicBezTo>
                  <a:cubicBezTo>
                    <a:pt x="0" y="4"/>
                    <a:pt x="3" y="0"/>
                    <a:pt x="7" y="0"/>
                  </a:cubicBezTo>
                  <a:cubicBezTo>
                    <a:pt x="297" y="0"/>
                    <a:pt x="297" y="0"/>
                    <a:pt x="297" y="0"/>
                  </a:cubicBezTo>
                  <a:cubicBezTo>
                    <a:pt x="301" y="0"/>
                    <a:pt x="304" y="4"/>
                    <a:pt x="304" y="8"/>
                  </a:cubicBezTo>
                  <a:cubicBezTo>
                    <a:pt x="304" y="12"/>
                    <a:pt x="301" y="16"/>
                    <a:pt x="297" y="1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0" name="Freeform 271"/>
            <p:cNvSpPr/>
            <p:nvPr/>
          </p:nvSpPr>
          <p:spPr bwMode="auto">
            <a:xfrm>
              <a:off x="4252913" y="2241550"/>
              <a:ext cx="228600" cy="11113"/>
            </a:xfrm>
            <a:custGeom>
              <a:avLst/>
              <a:gdLst>
                <a:gd name="T0" fmla="*/ 297 w 304"/>
                <a:gd name="T1" fmla="*/ 15 h 15"/>
                <a:gd name="T2" fmla="*/ 7 w 304"/>
                <a:gd name="T3" fmla="*/ 15 h 15"/>
                <a:gd name="T4" fmla="*/ 0 w 304"/>
                <a:gd name="T5" fmla="*/ 8 h 15"/>
                <a:gd name="T6" fmla="*/ 7 w 304"/>
                <a:gd name="T7" fmla="*/ 0 h 15"/>
                <a:gd name="T8" fmla="*/ 297 w 304"/>
                <a:gd name="T9" fmla="*/ 0 h 15"/>
                <a:gd name="T10" fmla="*/ 304 w 304"/>
                <a:gd name="T11" fmla="*/ 8 h 15"/>
                <a:gd name="T12" fmla="*/ 297 w 30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04" h="15">
                  <a:moveTo>
                    <a:pt x="297" y="15"/>
                  </a:moveTo>
                  <a:cubicBezTo>
                    <a:pt x="7" y="15"/>
                    <a:pt x="7" y="15"/>
                    <a:pt x="7" y="15"/>
                  </a:cubicBezTo>
                  <a:cubicBezTo>
                    <a:pt x="3" y="15"/>
                    <a:pt x="0" y="12"/>
                    <a:pt x="0" y="8"/>
                  </a:cubicBezTo>
                  <a:cubicBezTo>
                    <a:pt x="0" y="3"/>
                    <a:pt x="3" y="0"/>
                    <a:pt x="7" y="0"/>
                  </a:cubicBezTo>
                  <a:cubicBezTo>
                    <a:pt x="297" y="0"/>
                    <a:pt x="297" y="0"/>
                    <a:pt x="297" y="0"/>
                  </a:cubicBezTo>
                  <a:cubicBezTo>
                    <a:pt x="301" y="0"/>
                    <a:pt x="304" y="3"/>
                    <a:pt x="304" y="8"/>
                  </a:cubicBezTo>
                  <a:cubicBezTo>
                    <a:pt x="304" y="12"/>
                    <a:pt x="301" y="15"/>
                    <a:pt x="297"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1" name="Freeform 272"/>
            <p:cNvSpPr/>
            <p:nvPr/>
          </p:nvSpPr>
          <p:spPr bwMode="auto">
            <a:xfrm>
              <a:off x="4260850" y="2287588"/>
              <a:ext cx="212725" cy="11113"/>
            </a:xfrm>
            <a:custGeom>
              <a:avLst/>
              <a:gdLst>
                <a:gd name="T0" fmla="*/ 276 w 284"/>
                <a:gd name="T1" fmla="*/ 15 h 15"/>
                <a:gd name="T2" fmla="*/ 8 w 284"/>
                <a:gd name="T3" fmla="*/ 15 h 15"/>
                <a:gd name="T4" fmla="*/ 0 w 284"/>
                <a:gd name="T5" fmla="*/ 7 h 15"/>
                <a:gd name="T6" fmla="*/ 8 w 284"/>
                <a:gd name="T7" fmla="*/ 0 h 15"/>
                <a:gd name="T8" fmla="*/ 276 w 284"/>
                <a:gd name="T9" fmla="*/ 0 h 15"/>
                <a:gd name="T10" fmla="*/ 284 w 284"/>
                <a:gd name="T11" fmla="*/ 7 h 15"/>
                <a:gd name="T12" fmla="*/ 276 w 28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84" h="15">
                  <a:moveTo>
                    <a:pt x="276" y="15"/>
                  </a:moveTo>
                  <a:cubicBezTo>
                    <a:pt x="8" y="15"/>
                    <a:pt x="8" y="15"/>
                    <a:pt x="8" y="15"/>
                  </a:cubicBezTo>
                  <a:cubicBezTo>
                    <a:pt x="4" y="15"/>
                    <a:pt x="0" y="11"/>
                    <a:pt x="0" y="7"/>
                  </a:cubicBezTo>
                  <a:cubicBezTo>
                    <a:pt x="0" y="3"/>
                    <a:pt x="4" y="0"/>
                    <a:pt x="8" y="0"/>
                  </a:cubicBezTo>
                  <a:cubicBezTo>
                    <a:pt x="276" y="0"/>
                    <a:pt x="276" y="0"/>
                    <a:pt x="276" y="0"/>
                  </a:cubicBezTo>
                  <a:cubicBezTo>
                    <a:pt x="280" y="0"/>
                    <a:pt x="284" y="3"/>
                    <a:pt x="284" y="7"/>
                  </a:cubicBezTo>
                  <a:cubicBezTo>
                    <a:pt x="284" y="11"/>
                    <a:pt x="280" y="15"/>
                    <a:pt x="276"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2" name="Freeform 273"/>
            <p:cNvSpPr/>
            <p:nvPr/>
          </p:nvSpPr>
          <p:spPr bwMode="auto">
            <a:xfrm>
              <a:off x="4292600" y="2332038"/>
              <a:ext cx="149225" cy="11113"/>
            </a:xfrm>
            <a:custGeom>
              <a:avLst/>
              <a:gdLst>
                <a:gd name="T0" fmla="*/ 191 w 198"/>
                <a:gd name="T1" fmla="*/ 15 h 15"/>
                <a:gd name="T2" fmla="*/ 7 w 198"/>
                <a:gd name="T3" fmla="*/ 15 h 15"/>
                <a:gd name="T4" fmla="*/ 0 w 198"/>
                <a:gd name="T5" fmla="*/ 8 h 15"/>
                <a:gd name="T6" fmla="*/ 7 w 198"/>
                <a:gd name="T7" fmla="*/ 0 h 15"/>
                <a:gd name="T8" fmla="*/ 191 w 198"/>
                <a:gd name="T9" fmla="*/ 0 h 15"/>
                <a:gd name="T10" fmla="*/ 198 w 198"/>
                <a:gd name="T11" fmla="*/ 8 h 15"/>
                <a:gd name="T12" fmla="*/ 191 w 198"/>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98" h="15">
                  <a:moveTo>
                    <a:pt x="191" y="15"/>
                  </a:moveTo>
                  <a:cubicBezTo>
                    <a:pt x="7" y="15"/>
                    <a:pt x="7" y="15"/>
                    <a:pt x="7" y="15"/>
                  </a:cubicBezTo>
                  <a:cubicBezTo>
                    <a:pt x="3" y="15"/>
                    <a:pt x="0" y="12"/>
                    <a:pt x="0" y="8"/>
                  </a:cubicBezTo>
                  <a:cubicBezTo>
                    <a:pt x="0" y="4"/>
                    <a:pt x="3" y="0"/>
                    <a:pt x="7" y="0"/>
                  </a:cubicBezTo>
                  <a:cubicBezTo>
                    <a:pt x="191" y="0"/>
                    <a:pt x="191" y="0"/>
                    <a:pt x="191" y="0"/>
                  </a:cubicBezTo>
                  <a:cubicBezTo>
                    <a:pt x="195" y="0"/>
                    <a:pt x="198" y="4"/>
                    <a:pt x="198" y="8"/>
                  </a:cubicBezTo>
                  <a:cubicBezTo>
                    <a:pt x="198" y="12"/>
                    <a:pt x="195" y="15"/>
                    <a:pt x="191"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3" name="Freeform 274"/>
            <p:cNvSpPr/>
            <p:nvPr/>
          </p:nvSpPr>
          <p:spPr bwMode="auto">
            <a:xfrm>
              <a:off x="4252913" y="2560638"/>
              <a:ext cx="228600" cy="12700"/>
            </a:xfrm>
            <a:custGeom>
              <a:avLst/>
              <a:gdLst>
                <a:gd name="T0" fmla="*/ 297 w 304"/>
                <a:gd name="T1" fmla="*/ 16 h 16"/>
                <a:gd name="T2" fmla="*/ 7 w 304"/>
                <a:gd name="T3" fmla="*/ 16 h 16"/>
                <a:gd name="T4" fmla="*/ 0 w 304"/>
                <a:gd name="T5" fmla="*/ 8 h 16"/>
                <a:gd name="T6" fmla="*/ 7 w 304"/>
                <a:gd name="T7" fmla="*/ 0 h 16"/>
                <a:gd name="T8" fmla="*/ 297 w 304"/>
                <a:gd name="T9" fmla="*/ 0 h 16"/>
                <a:gd name="T10" fmla="*/ 304 w 304"/>
                <a:gd name="T11" fmla="*/ 8 h 16"/>
                <a:gd name="T12" fmla="*/ 297 w 304"/>
                <a:gd name="T13" fmla="*/ 16 h 16"/>
              </a:gdLst>
              <a:ahLst/>
              <a:cxnLst>
                <a:cxn ang="0">
                  <a:pos x="T0" y="T1"/>
                </a:cxn>
                <a:cxn ang="0">
                  <a:pos x="T2" y="T3"/>
                </a:cxn>
                <a:cxn ang="0">
                  <a:pos x="T4" y="T5"/>
                </a:cxn>
                <a:cxn ang="0">
                  <a:pos x="T6" y="T7"/>
                </a:cxn>
                <a:cxn ang="0">
                  <a:pos x="T8" y="T9"/>
                </a:cxn>
                <a:cxn ang="0">
                  <a:pos x="T10" y="T11"/>
                </a:cxn>
                <a:cxn ang="0">
                  <a:pos x="T12" y="T13"/>
                </a:cxn>
              </a:cxnLst>
              <a:rect l="0" t="0" r="r" b="b"/>
              <a:pathLst>
                <a:path w="304" h="16">
                  <a:moveTo>
                    <a:pt x="297" y="16"/>
                  </a:moveTo>
                  <a:cubicBezTo>
                    <a:pt x="7" y="16"/>
                    <a:pt x="7" y="16"/>
                    <a:pt x="7" y="16"/>
                  </a:cubicBezTo>
                  <a:cubicBezTo>
                    <a:pt x="3" y="16"/>
                    <a:pt x="0" y="12"/>
                    <a:pt x="0" y="8"/>
                  </a:cubicBezTo>
                  <a:cubicBezTo>
                    <a:pt x="0" y="4"/>
                    <a:pt x="3" y="0"/>
                    <a:pt x="7" y="0"/>
                  </a:cubicBezTo>
                  <a:cubicBezTo>
                    <a:pt x="297" y="0"/>
                    <a:pt x="297" y="0"/>
                    <a:pt x="297" y="0"/>
                  </a:cubicBezTo>
                  <a:cubicBezTo>
                    <a:pt x="301" y="0"/>
                    <a:pt x="304" y="4"/>
                    <a:pt x="304" y="8"/>
                  </a:cubicBezTo>
                  <a:cubicBezTo>
                    <a:pt x="304" y="12"/>
                    <a:pt x="301" y="16"/>
                    <a:pt x="297" y="1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4" name="Freeform 275"/>
            <p:cNvSpPr/>
            <p:nvPr/>
          </p:nvSpPr>
          <p:spPr bwMode="auto">
            <a:xfrm>
              <a:off x="4252913" y="2516188"/>
              <a:ext cx="228600" cy="11113"/>
            </a:xfrm>
            <a:custGeom>
              <a:avLst/>
              <a:gdLst>
                <a:gd name="T0" fmla="*/ 297 w 304"/>
                <a:gd name="T1" fmla="*/ 15 h 15"/>
                <a:gd name="T2" fmla="*/ 7 w 304"/>
                <a:gd name="T3" fmla="*/ 15 h 15"/>
                <a:gd name="T4" fmla="*/ 0 w 304"/>
                <a:gd name="T5" fmla="*/ 7 h 15"/>
                <a:gd name="T6" fmla="*/ 7 w 304"/>
                <a:gd name="T7" fmla="*/ 0 h 15"/>
                <a:gd name="T8" fmla="*/ 297 w 304"/>
                <a:gd name="T9" fmla="*/ 0 h 15"/>
                <a:gd name="T10" fmla="*/ 304 w 304"/>
                <a:gd name="T11" fmla="*/ 7 h 15"/>
                <a:gd name="T12" fmla="*/ 297 w 30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304" h="15">
                  <a:moveTo>
                    <a:pt x="297" y="15"/>
                  </a:moveTo>
                  <a:cubicBezTo>
                    <a:pt x="7" y="15"/>
                    <a:pt x="7" y="15"/>
                    <a:pt x="7" y="15"/>
                  </a:cubicBezTo>
                  <a:cubicBezTo>
                    <a:pt x="3" y="15"/>
                    <a:pt x="0" y="12"/>
                    <a:pt x="0" y="7"/>
                  </a:cubicBezTo>
                  <a:cubicBezTo>
                    <a:pt x="0" y="3"/>
                    <a:pt x="3" y="0"/>
                    <a:pt x="7" y="0"/>
                  </a:cubicBezTo>
                  <a:cubicBezTo>
                    <a:pt x="297" y="0"/>
                    <a:pt x="297" y="0"/>
                    <a:pt x="297" y="0"/>
                  </a:cubicBezTo>
                  <a:cubicBezTo>
                    <a:pt x="301" y="0"/>
                    <a:pt x="304" y="3"/>
                    <a:pt x="304" y="7"/>
                  </a:cubicBezTo>
                  <a:cubicBezTo>
                    <a:pt x="304" y="12"/>
                    <a:pt x="301" y="15"/>
                    <a:pt x="297"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5" name="Freeform 276"/>
            <p:cNvSpPr/>
            <p:nvPr/>
          </p:nvSpPr>
          <p:spPr bwMode="auto">
            <a:xfrm>
              <a:off x="4260850" y="2471738"/>
              <a:ext cx="212725" cy="11113"/>
            </a:xfrm>
            <a:custGeom>
              <a:avLst/>
              <a:gdLst>
                <a:gd name="T0" fmla="*/ 276 w 284"/>
                <a:gd name="T1" fmla="*/ 15 h 15"/>
                <a:gd name="T2" fmla="*/ 8 w 284"/>
                <a:gd name="T3" fmla="*/ 15 h 15"/>
                <a:gd name="T4" fmla="*/ 0 w 284"/>
                <a:gd name="T5" fmla="*/ 8 h 15"/>
                <a:gd name="T6" fmla="*/ 8 w 284"/>
                <a:gd name="T7" fmla="*/ 0 h 15"/>
                <a:gd name="T8" fmla="*/ 276 w 284"/>
                <a:gd name="T9" fmla="*/ 0 h 15"/>
                <a:gd name="T10" fmla="*/ 284 w 284"/>
                <a:gd name="T11" fmla="*/ 8 h 15"/>
                <a:gd name="T12" fmla="*/ 276 w 284"/>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284" h="15">
                  <a:moveTo>
                    <a:pt x="276" y="15"/>
                  </a:moveTo>
                  <a:cubicBezTo>
                    <a:pt x="8" y="15"/>
                    <a:pt x="8" y="15"/>
                    <a:pt x="8" y="15"/>
                  </a:cubicBezTo>
                  <a:cubicBezTo>
                    <a:pt x="4" y="15"/>
                    <a:pt x="0" y="12"/>
                    <a:pt x="0" y="8"/>
                  </a:cubicBezTo>
                  <a:cubicBezTo>
                    <a:pt x="0" y="4"/>
                    <a:pt x="4" y="0"/>
                    <a:pt x="8" y="0"/>
                  </a:cubicBezTo>
                  <a:cubicBezTo>
                    <a:pt x="276" y="0"/>
                    <a:pt x="276" y="0"/>
                    <a:pt x="276" y="0"/>
                  </a:cubicBezTo>
                  <a:cubicBezTo>
                    <a:pt x="280" y="0"/>
                    <a:pt x="284" y="4"/>
                    <a:pt x="284" y="8"/>
                  </a:cubicBezTo>
                  <a:cubicBezTo>
                    <a:pt x="284" y="12"/>
                    <a:pt x="280" y="15"/>
                    <a:pt x="276"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6" name="Freeform 277"/>
            <p:cNvSpPr/>
            <p:nvPr/>
          </p:nvSpPr>
          <p:spPr bwMode="auto">
            <a:xfrm>
              <a:off x="4292600" y="2427288"/>
              <a:ext cx="149225" cy="11113"/>
            </a:xfrm>
            <a:custGeom>
              <a:avLst/>
              <a:gdLst>
                <a:gd name="T0" fmla="*/ 191 w 198"/>
                <a:gd name="T1" fmla="*/ 15 h 15"/>
                <a:gd name="T2" fmla="*/ 7 w 198"/>
                <a:gd name="T3" fmla="*/ 15 h 15"/>
                <a:gd name="T4" fmla="*/ 0 w 198"/>
                <a:gd name="T5" fmla="*/ 7 h 15"/>
                <a:gd name="T6" fmla="*/ 7 w 198"/>
                <a:gd name="T7" fmla="*/ 0 h 15"/>
                <a:gd name="T8" fmla="*/ 191 w 198"/>
                <a:gd name="T9" fmla="*/ 0 h 15"/>
                <a:gd name="T10" fmla="*/ 198 w 198"/>
                <a:gd name="T11" fmla="*/ 7 h 15"/>
                <a:gd name="T12" fmla="*/ 191 w 198"/>
                <a:gd name="T13" fmla="*/ 15 h 15"/>
              </a:gdLst>
              <a:ahLst/>
              <a:cxnLst>
                <a:cxn ang="0">
                  <a:pos x="T0" y="T1"/>
                </a:cxn>
                <a:cxn ang="0">
                  <a:pos x="T2" y="T3"/>
                </a:cxn>
                <a:cxn ang="0">
                  <a:pos x="T4" y="T5"/>
                </a:cxn>
                <a:cxn ang="0">
                  <a:pos x="T6" y="T7"/>
                </a:cxn>
                <a:cxn ang="0">
                  <a:pos x="T8" y="T9"/>
                </a:cxn>
                <a:cxn ang="0">
                  <a:pos x="T10" y="T11"/>
                </a:cxn>
                <a:cxn ang="0">
                  <a:pos x="T12" y="T13"/>
                </a:cxn>
              </a:cxnLst>
              <a:rect l="0" t="0" r="r" b="b"/>
              <a:pathLst>
                <a:path w="198" h="15">
                  <a:moveTo>
                    <a:pt x="191" y="15"/>
                  </a:moveTo>
                  <a:cubicBezTo>
                    <a:pt x="7" y="15"/>
                    <a:pt x="7" y="15"/>
                    <a:pt x="7" y="15"/>
                  </a:cubicBezTo>
                  <a:cubicBezTo>
                    <a:pt x="3" y="15"/>
                    <a:pt x="0" y="11"/>
                    <a:pt x="0" y="7"/>
                  </a:cubicBezTo>
                  <a:cubicBezTo>
                    <a:pt x="0" y="3"/>
                    <a:pt x="3" y="0"/>
                    <a:pt x="7" y="0"/>
                  </a:cubicBezTo>
                  <a:cubicBezTo>
                    <a:pt x="191" y="0"/>
                    <a:pt x="191" y="0"/>
                    <a:pt x="191" y="0"/>
                  </a:cubicBezTo>
                  <a:cubicBezTo>
                    <a:pt x="195" y="0"/>
                    <a:pt x="198" y="3"/>
                    <a:pt x="198" y="7"/>
                  </a:cubicBezTo>
                  <a:cubicBezTo>
                    <a:pt x="198" y="11"/>
                    <a:pt x="195" y="15"/>
                    <a:pt x="191" y="1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57" name="Freeform 278"/>
            <p:cNvSpPr/>
            <p:nvPr/>
          </p:nvSpPr>
          <p:spPr bwMode="auto">
            <a:xfrm>
              <a:off x="4222750" y="2166938"/>
              <a:ext cx="287338" cy="434975"/>
            </a:xfrm>
            <a:custGeom>
              <a:avLst/>
              <a:gdLst>
                <a:gd name="T0" fmla="*/ 228 w 382"/>
                <a:gd name="T1" fmla="*/ 290 h 579"/>
                <a:gd name="T2" fmla="*/ 348 w 382"/>
                <a:gd name="T3" fmla="*/ 13 h 579"/>
                <a:gd name="T4" fmla="*/ 330 w 382"/>
                <a:gd name="T5" fmla="*/ 1 h 579"/>
                <a:gd name="T6" fmla="*/ 318 w 382"/>
                <a:gd name="T7" fmla="*/ 19 h 579"/>
                <a:gd name="T8" fmla="*/ 191 w 382"/>
                <a:gd name="T9" fmla="*/ 274 h 579"/>
                <a:gd name="T10" fmla="*/ 64 w 382"/>
                <a:gd name="T11" fmla="*/ 19 h 579"/>
                <a:gd name="T12" fmla="*/ 52 w 382"/>
                <a:gd name="T13" fmla="*/ 1 h 579"/>
                <a:gd name="T14" fmla="*/ 34 w 382"/>
                <a:gd name="T15" fmla="*/ 13 h 579"/>
                <a:gd name="T16" fmla="*/ 154 w 382"/>
                <a:gd name="T17" fmla="*/ 290 h 579"/>
                <a:gd name="T18" fmla="*/ 34 w 382"/>
                <a:gd name="T19" fmla="*/ 567 h 579"/>
                <a:gd name="T20" fmla="*/ 49 w 382"/>
                <a:gd name="T21" fmla="*/ 579 h 579"/>
                <a:gd name="T22" fmla="*/ 52 w 382"/>
                <a:gd name="T23" fmla="*/ 579 h 579"/>
                <a:gd name="T24" fmla="*/ 64 w 382"/>
                <a:gd name="T25" fmla="*/ 561 h 579"/>
                <a:gd name="T26" fmla="*/ 191 w 382"/>
                <a:gd name="T27" fmla="*/ 306 h 579"/>
                <a:gd name="T28" fmla="*/ 318 w 382"/>
                <a:gd name="T29" fmla="*/ 561 h 579"/>
                <a:gd name="T30" fmla="*/ 330 w 382"/>
                <a:gd name="T31" fmla="*/ 579 h 579"/>
                <a:gd name="T32" fmla="*/ 333 w 382"/>
                <a:gd name="T33" fmla="*/ 579 h 579"/>
                <a:gd name="T34" fmla="*/ 348 w 382"/>
                <a:gd name="T35" fmla="*/ 567 h 579"/>
                <a:gd name="T36" fmla="*/ 228 w 382"/>
                <a:gd name="T37" fmla="*/ 29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82" h="579">
                  <a:moveTo>
                    <a:pt x="228" y="290"/>
                  </a:moveTo>
                  <a:cubicBezTo>
                    <a:pt x="382" y="209"/>
                    <a:pt x="348" y="16"/>
                    <a:pt x="348" y="13"/>
                  </a:cubicBezTo>
                  <a:cubicBezTo>
                    <a:pt x="346" y="5"/>
                    <a:pt x="338" y="0"/>
                    <a:pt x="330" y="1"/>
                  </a:cubicBezTo>
                  <a:cubicBezTo>
                    <a:pt x="322" y="3"/>
                    <a:pt x="317" y="11"/>
                    <a:pt x="318" y="19"/>
                  </a:cubicBezTo>
                  <a:cubicBezTo>
                    <a:pt x="319" y="27"/>
                    <a:pt x="351" y="211"/>
                    <a:pt x="191" y="274"/>
                  </a:cubicBezTo>
                  <a:cubicBezTo>
                    <a:pt x="31" y="211"/>
                    <a:pt x="63" y="27"/>
                    <a:pt x="64" y="19"/>
                  </a:cubicBezTo>
                  <a:cubicBezTo>
                    <a:pt x="66" y="11"/>
                    <a:pt x="60" y="3"/>
                    <a:pt x="52" y="1"/>
                  </a:cubicBezTo>
                  <a:cubicBezTo>
                    <a:pt x="44" y="0"/>
                    <a:pt x="36" y="5"/>
                    <a:pt x="34" y="13"/>
                  </a:cubicBezTo>
                  <a:cubicBezTo>
                    <a:pt x="34" y="16"/>
                    <a:pt x="0" y="209"/>
                    <a:pt x="154" y="290"/>
                  </a:cubicBezTo>
                  <a:cubicBezTo>
                    <a:pt x="0" y="371"/>
                    <a:pt x="34" y="564"/>
                    <a:pt x="34" y="567"/>
                  </a:cubicBezTo>
                  <a:cubicBezTo>
                    <a:pt x="35" y="574"/>
                    <a:pt x="42" y="579"/>
                    <a:pt x="49" y="579"/>
                  </a:cubicBezTo>
                  <a:cubicBezTo>
                    <a:pt x="50" y="579"/>
                    <a:pt x="51" y="579"/>
                    <a:pt x="52" y="579"/>
                  </a:cubicBezTo>
                  <a:cubicBezTo>
                    <a:pt x="60" y="577"/>
                    <a:pt x="65" y="569"/>
                    <a:pt x="64" y="561"/>
                  </a:cubicBezTo>
                  <a:cubicBezTo>
                    <a:pt x="63" y="553"/>
                    <a:pt x="31" y="369"/>
                    <a:pt x="191" y="306"/>
                  </a:cubicBezTo>
                  <a:cubicBezTo>
                    <a:pt x="351" y="369"/>
                    <a:pt x="319" y="553"/>
                    <a:pt x="318" y="561"/>
                  </a:cubicBezTo>
                  <a:cubicBezTo>
                    <a:pt x="316" y="569"/>
                    <a:pt x="322" y="577"/>
                    <a:pt x="330" y="579"/>
                  </a:cubicBezTo>
                  <a:cubicBezTo>
                    <a:pt x="331" y="579"/>
                    <a:pt x="332" y="579"/>
                    <a:pt x="333" y="579"/>
                  </a:cubicBezTo>
                  <a:cubicBezTo>
                    <a:pt x="340" y="579"/>
                    <a:pt x="347" y="574"/>
                    <a:pt x="348" y="567"/>
                  </a:cubicBezTo>
                  <a:cubicBezTo>
                    <a:pt x="348" y="564"/>
                    <a:pt x="382" y="371"/>
                    <a:pt x="228" y="29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58" name="Group 162"/>
          <p:cNvGrpSpPr/>
          <p:nvPr/>
        </p:nvGrpSpPr>
        <p:grpSpPr>
          <a:xfrm>
            <a:off x="8421933" y="1165654"/>
            <a:ext cx="368301" cy="368300"/>
            <a:chOff x="5022850" y="2200275"/>
            <a:chExt cx="368301" cy="368300"/>
          </a:xfrm>
          <a:solidFill>
            <a:schemeClr val="bg1"/>
          </a:solidFill>
        </p:grpSpPr>
        <p:sp>
          <p:nvSpPr>
            <p:cNvPr id="459" name="Freeform 279"/>
            <p:cNvSpPr/>
            <p:nvPr/>
          </p:nvSpPr>
          <p:spPr bwMode="auto">
            <a:xfrm>
              <a:off x="5151438" y="2200275"/>
              <a:ext cx="239713" cy="239713"/>
            </a:xfrm>
            <a:custGeom>
              <a:avLst/>
              <a:gdLst>
                <a:gd name="T0" fmla="*/ 274 w 319"/>
                <a:gd name="T1" fmla="*/ 45 h 319"/>
                <a:gd name="T2" fmla="*/ 109 w 319"/>
                <a:gd name="T3" fmla="*/ 45 h 319"/>
                <a:gd name="T4" fmla="*/ 0 w 319"/>
                <a:gd name="T5" fmla="*/ 154 h 319"/>
                <a:gd name="T6" fmla="*/ 164 w 319"/>
                <a:gd name="T7" fmla="*/ 319 h 319"/>
                <a:gd name="T8" fmla="*/ 274 w 319"/>
                <a:gd name="T9" fmla="*/ 210 h 319"/>
                <a:gd name="T10" fmla="*/ 274 w 319"/>
                <a:gd name="T11" fmla="*/ 45 h 319"/>
              </a:gdLst>
              <a:ahLst/>
              <a:cxnLst>
                <a:cxn ang="0">
                  <a:pos x="T0" y="T1"/>
                </a:cxn>
                <a:cxn ang="0">
                  <a:pos x="T2" y="T3"/>
                </a:cxn>
                <a:cxn ang="0">
                  <a:pos x="T4" y="T5"/>
                </a:cxn>
                <a:cxn ang="0">
                  <a:pos x="T6" y="T7"/>
                </a:cxn>
                <a:cxn ang="0">
                  <a:pos x="T8" y="T9"/>
                </a:cxn>
                <a:cxn ang="0">
                  <a:pos x="T10" y="T11"/>
                </a:cxn>
              </a:cxnLst>
              <a:rect l="0" t="0" r="r" b="b"/>
              <a:pathLst>
                <a:path w="319" h="319">
                  <a:moveTo>
                    <a:pt x="274" y="45"/>
                  </a:moveTo>
                  <a:cubicBezTo>
                    <a:pt x="228" y="0"/>
                    <a:pt x="155" y="0"/>
                    <a:pt x="109" y="45"/>
                  </a:cubicBezTo>
                  <a:cubicBezTo>
                    <a:pt x="0" y="154"/>
                    <a:pt x="0" y="154"/>
                    <a:pt x="0" y="154"/>
                  </a:cubicBezTo>
                  <a:cubicBezTo>
                    <a:pt x="164" y="319"/>
                    <a:pt x="164" y="319"/>
                    <a:pt x="164" y="319"/>
                  </a:cubicBezTo>
                  <a:cubicBezTo>
                    <a:pt x="274" y="210"/>
                    <a:pt x="274" y="210"/>
                    <a:pt x="274" y="210"/>
                  </a:cubicBezTo>
                  <a:cubicBezTo>
                    <a:pt x="319" y="164"/>
                    <a:pt x="319" y="91"/>
                    <a:pt x="274" y="45"/>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60" name="Freeform 280"/>
            <p:cNvSpPr/>
            <p:nvPr/>
          </p:nvSpPr>
          <p:spPr bwMode="auto">
            <a:xfrm>
              <a:off x="5022850" y="2324100"/>
              <a:ext cx="241300" cy="244475"/>
            </a:xfrm>
            <a:custGeom>
              <a:avLst/>
              <a:gdLst>
                <a:gd name="T0" fmla="*/ 155 w 320"/>
                <a:gd name="T1" fmla="*/ 5 h 325"/>
                <a:gd name="T2" fmla="*/ 161 w 320"/>
                <a:gd name="T3" fmla="*/ 0 h 325"/>
                <a:gd name="T4" fmla="*/ 45 w 320"/>
                <a:gd name="T5" fmla="*/ 116 h 325"/>
                <a:gd name="T6" fmla="*/ 45 w 320"/>
                <a:gd name="T7" fmla="*/ 280 h 325"/>
                <a:gd name="T8" fmla="*/ 209 w 320"/>
                <a:gd name="T9" fmla="*/ 280 h 325"/>
                <a:gd name="T10" fmla="*/ 320 w 320"/>
                <a:gd name="T11" fmla="*/ 170 h 325"/>
                <a:gd name="T12" fmla="*/ 155 w 320"/>
                <a:gd name="T13" fmla="*/ 5 h 325"/>
              </a:gdLst>
              <a:ahLst/>
              <a:cxnLst>
                <a:cxn ang="0">
                  <a:pos x="T0" y="T1"/>
                </a:cxn>
                <a:cxn ang="0">
                  <a:pos x="T2" y="T3"/>
                </a:cxn>
                <a:cxn ang="0">
                  <a:pos x="T4" y="T5"/>
                </a:cxn>
                <a:cxn ang="0">
                  <a:pos x="T6" y="T7"/>
                </a:cxn>
                <a:cxn ang="0">
                  <a:pos x="T8" y="T9"/>
                </a:cxn>
                <a:cxn ang="0">
                  <a:pos x="T10" y="T11"/>
                </a:cxn>
                <a:cxn ang="0">
                  <a:pos x="T12" y="T13"/>
                </a:cxn>
              </a:cxnLst>
              <a:rect l="0" t="0" r="r" b="b"/>
              <a:pathLst>
                <a:path w="320" h="325">
                  <a:moveTo>
                    <a:pt x="155" y="5"/>
                  </a:moveTo>
                  <a:cubicBezTo>
                    <a:pt x="161" y="0"/>
                    <a:pt x="161" y="0"/>
                    <a:pt x="161" y="0"/>
                  </a:cubicBezTo>
                  <a:cubicBezTo>
                    <a:pt x="45" y="116"/>
                    <a:pt x="45" y="116"/>
                    <a:pt x="45" y="116"/>
                  </a:cubicBezTo>
                  <a:cubicBezTo>
                    <a:pt x="0" y="161"/>
                    <a:pt x="0" y="234"/>
                    <a:pt x="45" y="280"/>
                  </a:cubicBezTo>
                  <a:cubicBezTo>
                    <a:pt x="90" y="325"/>
                    <a:pt x="164" y="325"/>
                    <a:pt x="209" y="280"/>
                  </a:cubicBezTo>
                  <a:cubicBezTo>
                    <a:pt x="320" y="170"/>
                    <a:pt x="320" y="170"/>
                    <a:pt x="320" y="170"/>
                  </a:cubicBezTo>
                  <a:lnTo>
                    <a:pt x="155" y="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61" name="Group 165"/>
          <p:cNvGrpSpPr/>
          <p:nvPr/>
        </p:nvGrpSpPr>
        <p:grpSpPr>
          <a:xfrm>
            <a:off x="6204712" y="1108301"/>
            <a:ext cx="393701" cy="423863"/>
            <a:chOff x="5832475" y="2170113"/>
            <a:chExt cx="393701" cy="423863"/>
          </a:xfrm>
          <a:solidFill>
            <a:schemeClr val="bg1"/>
          </a:solidFill>
        </p:grpSpPr>
        <p:sp>
          <p:nvSpPr>
            <p:cNvPr id="462" name="Freeform 281"/>
            <p:cNvSpPr/>
            <p:nvPr/>
          </p:nvSpPr>
          <p:spPr bwMode="auto">
            <a:xfrm>
              <a:off x="6081713" y="2170113"/>
              <a:ext cx="144463" cy="153988"/>
            </a:xfrm>
            <a:custGeom>
              <a:avLst/>
              <a:gdLst>
                <a:gd name="T0" fmla="*/ 111 w 194"/>
                <a:gd name="T1" fmla="*/ 205 h 205"/>
                <a:gd name="T2" fmla="*/ 181 w 194"/>
                <a:gd name="T3" fmla="*/ 78 h 205"/>
                <a:gd name="T4" fmla="*/ 162 w 194"/>
                <a:gd name="T5" fmla="*/ 13 h 205"/>
                <a:gd name="T6" fmla="*/ 96 w 194"/>
                <a:gd name="T7" fmla="*/ 32 h 205"/>
                <a:gd name="T8" fmla="*/ 0 w 194"/>
                <a:gd name="T9" fmla="*/ 205 h 205"/>
                <a:gd name="T10" fmla="*/ 111 w 194"/>
                <a:gd name="T11" fmla="*/ 205 h 205"/>
              </a:gdLst>
              <a:ahLst/>
              <a:cxnLst>
                <a:cxn ang="0">
                  <a:pos x="T0" y="T1"/>
                </a:cxn>
                <a:cxn ang="0">
                  <a:pos x="T2" y="T3"/>
                </a:cxn>
                <a:cxn ang="0">
                  <a:pos x="T4" y="T5"/>
                </a:cxn>
                <a:cxn ang="0">
                  <a:pos x="T6" y="T7"/>
                </a:cxn>
                <a:cxn ang="0">
                  <a:pos x="T8" y="T9"/>
                </a:cxn>
                <a:cxn ang="0">
                  <a:pos x="T10" y="T11"/>
                </a:cxn>
              </a:cxnLst>
              <a:rect l="0" t="0" r="r" b="b"/>
              <a:pathLst>
                <a:path w="194" h="205">
                  <a:moveTo>
                    <a:pt x="111" y="205"/>
                  </a:moveTo>
                  <a:cubicBezTo>
                    <a:pt x="181" y="78"/>
                    <a:pt x="181" y="78"/>
                    <a:pt x="181" y="78"/>
                  </a:cubicBezTo>
                  <a:cubicBezTo>
                    <a:pt x="194" y="55"/>
                    <a:pt x="185" y="26"/>
                    <a:pt x="162" y="13"/>
                  </a:cubicBezTo>
                  <a:cubicBezTo>
                    <a:pt x="138" y="0"/>
                    <a:pt x="109" y="8"/>
                    <a:pt x="96" y="32"/>
                  </a:cubicBezTo>
                  <a:cubicBezTo>
                    <a:pt x="0" y="205"/>
                    <a:pt x="0" y="205"/>
                    <a:pt x="0" y="205"/>
                  </a:cubicBezTo>
                  <a:lnTo>
                    <a:pt x="111" y="20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63" name="Freeform 282"/>
            <p:cNvSpPr>
              <a:spLocks noEditPoints="1"/>
            </p:cNvSpPr>
            <p:nvPr/>
          </p:nvSpPr>
          <p:spPr bwMode="auto">
            <a:xfrm>
              <a:off x="5843588" y="2373313"/>
              <a:ext cx="346075" cy="220663"/>
            </a:xfrm>
            <a:custGeom>
              <a:avLst/>
              <a:gdLst>
                <a:gd name="T0" fmla="*/ 0 w 461"/>
                <a:gd name="T1" fmla="*/ 0 h 293"/>
                <a:gd name="T2" fmla="*/ 0 w 461"/>
                <a:gd name="T3" fmla="*/ 152 h 293"/>
                <a:gd name="T4" fmla="*/ 141 w 461"/>
                <a:gd name="T5" fmla="*/ 293 h 293"/>
                <a:gd name="T6" fmla="*/ 320 w 461"/>
                <a:gd name="T7" fmla="*/ 293 h 293"/>
                <a:gd name="T8" fmla="*/ 461 w 461"/>
                <a:gd name="T9" fmla="*/ 152 h 293"/>
                <a:gd name="T10" fmla="*/ 461 w 461"/>
                <a:gd name="T11" fmla="*/ 0 h 293"/>
                <a:gd name="T12" fmla="*/ 0 w 461"/>
                <a:gd name="T13" fmla="*/ 0 h 293"/>
                <a:gd name="T14" fmla="*/ 303 w 461"/>
                <a:gd name="T15" fmla="*/ 181 h 293"/>
                <a:gd name="T16" fmla="*/ 292 w 461"/>
                <a:gd name="T17" fmla="*/ 193 h 293"/>
                <a:gd name="T18" fmla="*/ 251 w 461"/>
                <a:gd name="T19" fmla="*/ 193 h 293"/>
                <a:gd name="T20" fmla="*/ 251 w 461"/>
                <a:gd name="T21" fmla="*/ 234 h 293"/>
                <a:gd name="T22" fmla="*/ 240 w 461"/>
                <a:gd name="T23" fmla="*/ 246 h 293"/>
                <a:gd name="T24" fmla="*/ 221 w 461"/>
                <a:gd name="T25" fmla="*/ 246 h 293"/>
                <a:gd name="T26" fmla="*/ 210 w 461"/>
                <a:gd name="T27" fmla="*/ 234 h 293"/>
                <a:gd name="T28" fmla="*/ 210 w 461"/>
                <a:gd name="T29" fmla="*/ 193 h 293"/>
                <a:gd name="T30" fmla="*/ 169 w 461"/>
                <a:gd name="T31" fmla="*/ 193 h 293"/>
                <a:gd name="T32" fmla="*/ 158 w 461"/>
                <a:gd name="T33" fmla="*/ 181 h 293"/>
                <a:gd name="T34" fmla="*/ 158 w 461"/>
                <a:gd name="T35" fmla="*/ 162 h 293"/>
                <a:gd name="T36" fmla="*/ 169 w 461"/>
                <a:gd name="T37" fmla="*/ 151 h 293"/>
                <a:gd name="T38" fmla="*/ 210 w 461"/>
                <a:gd name="T39" fmla="*/ 151 h 293"/>
                <a:gd name="T40" fmla="*/ 210 w 461"/>
                <a:gd name="T41" fmla="*/ 109 h 293"/>
                <a:gd name="T42" fmla="*/ 221 w 461"/>
                <a:gd name="T43" fmla="*/ 98 h 293"/>
                <a:gd name="T44" fmla="*/ 240 w 461"/>
                <a:gd name="T45" fmla="*/ 98 h 293"/>
                <a:gd name="T46" fmla="*/ 251 w 461"/>
                <a:gd name="T47" fmla="*/ 109 h 293"/>
                <a:gd name="T48" fmla="*/ 251 w 461"/>
                <a:gd name="T49" fmla="*/ 151 h 293"/>
                <a:gd name="T50" fmla="*/ 292 w 461"/>
                <a:gd name="T51" fmla="*/ 151 h 293"/>
                <a:gd name="T52" fmla="*/ 303 w 461"/>
                <a:gd name="T53" fmla="*/ 162 h 293"/>
                <a:gd name="T54" fmla="*/ 303 w 461"/>
                <a:gd name="T55" fmla="*/ 181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61" h="293">
                  <a:moveTo>
                    <a:pt x="0" y="0"/>
                  </a:moveTo>
                  <a:cubicBezTo>
                    <a:pt x="0" y="152"/>
                    <a:pt x="0" y="152"/>
                    <a:pt x="0" y="152"/>
                  </a:cubicBezTo>
                  <a:cubicBezTo>
                    <a:pt x="0" y="230"/>
                    <a:pt x="63" y="293"/>
                    <a:pt x="141" y="293"/>
                  </a:cubicBezTo>
                  <a:cubicBezTo>
                    <a:pt x="320" y="293"/>
                    <a:pt x="320" y="293"/>
                    <a:pt x="320" y="293"/>
                  </a:cubicBezTo>
                  <a:cubicBezTo>
                    <a:pt x="398" y="293"/>
                    <a:pt x="461" y="230"/>
                    <a:pt x="461" y="152"/>
                  </a:cubicBezTo>
                  <a:cubicBezTo>
                    <a:pt x="461" y="0"/>
                    <a:pt x="461" y="0"/>
                    <a:pt x="461" y="0"/>
                  </a:cubicBezTo>
                  <a:lnTo>
                    <a:pt x="0" y="0"/>
                  </a:lnTo>
                  <a:close/>
                  <a:moveTo>
                    <a:pt x="303" y="181"/>
                  </a:moveTo>
                  <a:cubicBezTo>
                    <a:pt x="303" y="188"/>
                    <a:pt x="298" y="193"/>
                    <a:pt x="292" y="193"/>
                  </a:cubicBezTo>
                  <a:cubicBezTo>
                    <a:pt x="251" y="193"/>
                    <a:pt x="251" y="193"/>
                    <a:pt x="251" y="193"/>
                  </a:cubicBezTo>
                  <a:cubicBezTo>
                    <a:pt x="251" y="234"/>
                    <a:pt x="251" y="234"/>
                    <a:pt x="251" y="234"/>
                  </a:cubicBezTo>
                  <a:cubicBezTo>
                    <a:pt x="251" y="241"/>
                    <a:pt x="246" y="246"/>
                    <a:pt x="240" y="246"/>
                  </a:cubicBezTo>
                  <a:cubicBezTo>
                    <a:pt x="221" y="246"/>
                    <a:pt x="221" y="246"/>
                    <a:pt x="221" y="246"/>
                  </a:cubicBezTo>
                  <a:cubicBezTo>
                    <a:pt x="215" y="246"/>
                    <a:pt x="210" y="241"/>
                    <a:pt x="210" y="234"/>
                  </a:cubicBezTo>
                  <a:cubicBezTo>
                    <a:pt x="210" y="193"/>
                    <a:pt x="210" y="193"/>
                    <a:pt x="210" y="193"/>
                  </a:cubicBezTo>
                  <a:cubicBezTo>
                    <a:pt x="169" y="193"/>
                    <a:pt x="169" y="193"/>
                    <a:pt x="169" y="193"/>
                  </a:cubicBezTo>
                  <a:cubicBezTo>
                    <a:pt x="163" y="193"/>
                    <a:pt x="158" y="188"/>
                    <a:pt x="158" y="181"/>
                  </a:cubicBezTo>
                  <a:cubicBezTo>
                    <a:pt x="158" y="162"/>
                    <a:pt x="158" y="162"/>
                    <a:pt x="158" y="162"/>
                  </a:cubicBezTo>
                  <a:cubicBezTo>
                    <a:pt x="158" y="156"/>
                    <a:pt x="163" y="151"/>
                    <a:pt x="169" y="151"/>
                  </a:cubicBezTo>
                  <a:cubicBezTo>
                    <a:pt x="210" y="151"/>
                    <a:pt x="210" y="151"/>
                    <a:pt x="210" y="151"/>
                  </a:cubicBezTo>
                  <a:cubicBezTo>
                    <a:pt x="210" y="109"/>
                    <a:pt x="210" y="109"/>
                    <a:pt x="210" y="109"/>
                  </a:cubicBezTo>
                  <a:cubicBezTo>
                    <a:pt x="210" y="103"/>
                    <a:pt x="215" y="98"/>
                    <a:pt x="221" y="98"/>
                  </a:cubicBezTo>
                  <a:cubicBezTo>
                    <a:pt x="240" y="98"/>
                    <a:pt x="240" y="98"/>
                    <a:pt x="240" y="98"/>
                  </a:cubicBezTo>
                  <a:cubicBezTo>
                    <a:pt x="246" y="98"/>
                    <a:pt x="251" y="103"/>
                    <a:pt x="251" y="109"/>
                  </a:cubicBezTo>
                  <a:cubicBezTo>
                    <a:pt x="251" y="151"/>
                    <a:pt x="251" y="151"/>
                    <a:pt x="251" y="151"/>
                  </a:cubicBezTo>
                  <a:cubicBezTo>
                    <a:pt x="292" y="151"/>
                    <a:pt x="292" y="151"/>
                    <a:pt x="292" y="151"/>
                  </a:cubicBezTo>
                  <a:cubicBezTo>
                    <a:pt x="298" y="151"/>
                    <a:pt x="303" y="156"/>
                    <a:pt x="303" y="162"/>
                  </a:cubicBezTo>
                  <a:lnTo>
                    <a:pt x="303" y="18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64" name="Rectangle 283"/>
            <p:cNvSpPr>
              <a:spLocks noChangeArrowheads="1"/>
            </p:cNvSpPr>
            <p:nvPr/>
          </p:nvSpPr>
          <p:spPr bwMode="auto">
            <a:xfrm>
              <a:off x="5843588" y="2373313"/>
              <a:ext cx="346075" cy="41275"/>
            </a:xfrm>
            <a:prstGeom prst="rect">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65" name="Freeform 284"/>
            <p:cNvSpPr/>
            <p:nvPr/>
          </p:nvSpPr>
          <p:spPr bwMode="auto">
            <a:xfrm>
              <a:off x="5832475" y="2339975"/>
              <a:ext cx="368300" cy="50800"/>
            </a:xfrm>
            <a:custGeom>
              <a:avLst/>
              <a:gdLst>
                <a:gd name="T0" fmla="*/ 17 w 491"/>
                <a:gd name="T1" fmla="*/ 67 h 67"/>
                <a:gd name="T2" fmla="*/ 0 w 491"/>
                <a:gd name="T3" fmla="*/ 48 h 67"/>
                <a:gd name="T4" fmla="*/ 0 w 491"/>
                <a:gd name="T5" fmla="*/ 18 h 67"/>
                <a:gd name="T6" fmla="*/ 17 w 491"/>
                <a:gd name="T7" fmla="*/ 0 h 67"/>
                <a:gd name="T8" fmla="*/ 474 w 491"/>
                <a:gd name="T9" fmla="*/ 0 h 67"/>
                <a:gd name="T10" fmla="*/ 491 w 491"/>
                <a:gd name="T11" fmla="*/ 18 h 67"/>
                <a:gd name="T12" fmla="*/ 491 w 491"/>
                <a:gd name="T13" fmla="*/ 48 h 67"/>
                <a:gd name="T14" fmla="*/ 474 w 491"/>
                <a:gd name="T15" fmla="*/ 67 h 67"/>
                <a:gd name="T16" fmla="*/ 17 w 491"/>
                <a:gd name="T17" fmla="*/ 67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1" h="67">
                  <a:moveTo>
                    <a:pt x="17" y="67"/>
                  </a:moveTo>
                  <a:cubicBezTo>
                    <a:pt x="8" y="67"/>
                    <a:pt x="0" y="58"/>
                    <a:pt x="0" y="48"/>
                  </a:cubicBezTo>
                  <a:cubicBezTo>
                    <a:pt x="0" y="18"/>
                    <a:pt x="0" y="18"/>
                    <a:pt x="0" y="18"/>
                  </a:cubicBezTo>
                  <a:cubicBezTo>
                    <a:pt x="0" y="8"/>
                    <a:pt x="8" y="0"/>
                    <a:pt x="17" y="0"/>
                  </a:cubicBezTo>
                  <a:cubicBezTo>
                    <a:pt x="474" y="0"/>
                    <a:pt x="474" y="0"/>
                    <a:pt x="474" y="0"/>
                  </a:cubicBezTo>
                  <a:cubicBezTo>
                    <a:pt x="483" y="0"/>
                    <a:pt x="491" y="8"/>
                    <a:pt x="491" y="18"/>
                  </a:cubicBezTo>
                  <a:cubicBezTo>
                    <a:pt x="491" y="48"/>
                    <a:pt x="491" y="48"/>
                    <a:pt x="491" y="48"/>
                  </a:cubicBezTo>
                  <a:cubicBezTo>
                    <a:pt x="491" y="58"/>
                    <a:pt x="483" y="67"/>
                    <a:pt x="474" y="67"/>
                  </a:cubicBezTo>
                  <a:lnTo>
                    <a:pt x="17" y="6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66" name="Group 170"/>
          <p:cNvGrpSpPr/>
          <p:nvPr/>
        </p:nvGrpSpPr>
        <p:grpSpPr>
          <a:xfrm>
            <a:off x="4771290" y="3294760"/>
            <a:ext cx="449263" cy="274638"/>
            <a:chOff x="-7938" y="3078163"/>
            <a:chExt cx="449263" cy="274638"/>
          </a:xfrm>
          <a:solidFill>
            <a:schemeClr val="bg1"/>
          </a:solidFill>
        </p:grpSpPr>
        <p:sp>
          <p:nvSpPr>
            <p:cNvPr id="467" name="Freeform 285"/>
            <p:cNvSpPr>
              <a:spLocks noEditPoints="1"/>
            </p:cNvSpPr>
            <p:nvPr/>
          </p:nvSpPr>
          <p:spPr bwMode="auto">
            <a:xfrm>
              <a:off x="-7938" y="3078163"/>
              <a:ext cx="449263" cy="274638"/>
            </a:xfrm>
            <a:custGeom>
              <a:avLst/>
              <a:gdLst>
                <a:gd name="T0" fmla="*/ 299 w 598"/>
                <a:gd name="T1" fmla="*/ 0 h 364"/>
                <a:gd name="T2" fmla="*/ 0 w 598"/>
                <a:gd name="T3" fmla="*/ 182 h 364"/>
                <a:gd name="T4" fmla="*/ 299 w 598"/>
                <a:gd name="T5" fmla="*/ 364 h 364"/>
                <a:gd name="T6" fmla="*/ 598 w 598"/>
                <a:gd name="T7" fmla="*/ 182 h 364"/>
                <a:gd name="T8" fmla="*/ 299 w 598"/>
                <a:gd name="T9" fmla="*/ 0 h 364"/>
                <a:gd name="T10" fmla="*/ 299 w 598"/>
                <a:gd name="T11" fmla="*/ 316 h 364"/>
                <a:gd name="T12" fmla="*/ 166 w 598"/>
                <a:gd name="T13" fmla="*/ 182 h 364"/>
                <a:gd name="T14" fmla="*/ 299 w 598"/>
                <a:gd name="T15" fmla="*/ 48 h 364"/>
                <a:gd name="T16" fmla="*/ 432 w 598"/>
                <a:gd name="T17" fmla="*/ 182 h 364"/>
                <a:gd name="T18" fmla="*/ 299 w 598"/>
                <a:gd name="T19" fmla="*/ 316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8" h="364">
                  <a:moveTo>
                    <a:pt x="299" y="0"/>
                  </a:moveTo>
                  <a:cubicBezTo>
                    <a:pt x="106" y="0"/>
                    <a:pt x="0" y="182"/>
                    <a:pt x="0" y="182"/>
                  </a:cubicBezTo>
                  <a:cubicBezTo>
                    <a:pt x="0" y="182"/>
                    <a:pt x="106" y="364"/>
                    <a:pt x="299" y="364"/>
                  </a:cubicBezTo>
                  <a:cubicBezTo>
                    <a:pt x="492" y="364"/>
                    <a:pt x="598" y="182"/>
                    <a:pt x="598" y="182"/>
                  </a:cubicBezTo>
                  <a:cubicBezTo>
                    <a:pt x="598" y="182"/>
                    <a:pt x="492" y="0"/>
                    <a:pt x="299" y="0"/>
                  </a:cubicBezTo>
                  <a:close/>
                  <a:moveTo>
                    <a:pt x="299" y="316"/>
                  </a:moveTo>
                  <a:cubicBezTo>
                    <a:pt x="226" y="315"/>
                    <a:pt x="166" y="256"/>
                    <a:pt x="166" y="182"/>
                  </a:cubicBezTo>
                  <a:cubicBezTo>
                    <a:pt x="166" y="109"/>
                    <a:pt x="226" y="49"/>
                    <a:pt x="299" y="48"/>
                  </a:cubicBezTo>
                  <a:cubicBezTo>
                    <a:pt x="372" y="49"/>
                    <a:pt x="432" y="109"/>
                    <a:pt x="432" y="182"/>
                  </a:cubicBezTo>
                  <a:cubicBezTo>
                    <a:pt x="432" y="256"/>
                    <a:pt x="372" y="315"/>
                    <a:pt x="299" y="31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68" name="Oval 286"/>
            <p:cNvSpPr>
              <a:spLocks noChangeArrowheads="1"/>
            </p:cNvSpPr>
            <p:nvPr/>
          </p:nvSpPr>
          <p:spPr bwMode="auto">
            <a:xfrm>
              <a:off x="163512" y="3162300"/>
              <a:ext cx="106363" cy="10636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69" name="Group 173"/>
          <p:cNvGrpSpPr/>
          <p:nvPr/>
        </p:nvGrpSpPr>
        <p:grpSpPr>
          <a:xfrm>
            <a:off x="4819675" y="1865743"/>
            <a:ext cx="406400" cy="423862"/>
            <a:chOff x="839787" y="3005138"/>
            <a:chExt cx="406400" cy="423862"/>
          </a:xfrm>
          <a:solidFill>
            <a:schemeClr val="bg1"/>
          </a:solidFill>
        </p:grpSpPr>
        <p:sp>
          <p:nvSpPr>
            <p:cNvPr id="470" name="Freeform 287"/>
            <p:cNvSpPr/>
            <p:nvPr/>
          </p:nvSpPr>
          <p:spPr bwMode="auto">
            <a:xfrm>
              <a:off x="985837" y="3094038"/>
              <a:ext cx="84138" cy="100013"/>
            </a:xfrm>
            <a:custGeom>
              <a:avLst/>
              <a:gdLst>
                <a:gd name="T0" fmla="*/ 53 w 53"/>
                <a:gd name="T1" fmla="*/ 54 h 63"/>
                <a:gd name="T2" fmla="*/ 40 w 53"/>
                <a:gd name="T3" fmla="*/ 63 h 63"/>
                <a:gd name="T4" fmla="*/ 0 w 53"/>
                <a:gd name="T5" fmla="*/ 9 h 63"/>
                <a:gd name="T6" fmla="*/ 12 w 53"/>
                <a:gd name="T7" fmla="*/ 0 h 63"/>
                <a:gd name="T8" fmla="*/ 53 w 53"/>
                <a:gd name="T9" fmla="*/ 54 h 63"/>
              </a:gdLst>
              <a:ahLst/>
              <a:cxnLst>
                <a:cxn ang="0">
                  <a:pos x="T0" y="T1"/>
                </a:cxn>
                <a:cxn ang="0">
                  <a:pos x="T2" y="T3"/>
                </a:cxn>
                <a:cxn ang="0">
                  <a:pos x="T4" y="T5"/>
                </a:cxn>
                <a:cxn ang="0">
                  <a:pos x="T6" y="T7"/>
                </a:cxn>
                <a:cxn ang="0">
                  <a:pos x="T8" y="T9"/>
                </a:cxn>
              </a:cxnLst>
              <a:rect l="0" t="0" r="r" b="b"/>
              <a:pathLst>
                <a:path w="53" h="63">
                  <a:moveTo>
                    <a:pt x="53" y="54"/>
                  </a:moveTo>
                  <a:lnTo>
                    <a:pt x="40" y="63"/>
                  </a:lnTo>
                  <a:lnTo>
                    <a:pt x="0" y="9"/>
                  </a:lnTo>
                  <a:lnTo>
                    <a:pt x="12" y="0"/>
                  </a:lnTo>
                  <a:lnTo>
                    <a:pt x="53" y="5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1" name="Freeform 288"/>
            <p:cNvSpPr/>
            <p:nvPr/>
          </p:nvSpPr>
          <p:spPr bwMode="auto">
            <a:xfrm>
              <a:off x="1098550" y="3244850"/>
              <a:ext cx="82550" cy="100013"/>
            </a:xfrm>
            <a:custGeom>
              <a:avLst/>
              <a:gdLst>
                <a:gd name="T0" fmla="*/ 12 w 52"/>
                <a:gd name="T1" fmla="*/ 0 h 63"/>
                <a:gd name="T2" fmla="*/ 0 w 52"/>
                <a:gd name="T3" fmla="*/ 9 h 63"/>
                <a:gd name="T4" fmla="*/ 40 w 52"/>
                <a:gd name="T5" fmla="*/ 63 h 63"/>
                <a:gd name="T6" fmla="*/ 52 w 52"/>
                <a:gd name="T7" fmla="*/ 53 h 63"/>
                <a:gd name="T8" fmla="*/ 12 w 52"/>
                <a:gd name="T9" fmla="*/ 0 h 63"/>
              </a:gdLst>
              <a:ahLst/>
              <a:cxnLst>
                <a:cxn ang="0">
                  <a:pos x="T0" y="T1"/>
                </a:cxn>
                <a:cxn ang="0">
                  <a:pos x="T2" y="T3"/>
                </a:cxn>
                <a:cxn ang="0">
                  <a:pos x="T4" y="T5"/>
                </a:cxn>
                <a:cxn ang="0">
                  <a:pos x="T6" y="T7"/>
                </a:cxn>
                <a:cxn ang="0">
                  <a:pos x="T8" y="T9"/>
                </a:cxn>
              </a:cxnLst>
              <a:rect l="0" t="0" r="r" b="b"/>
              <a:pathLst>
                <a:path w="52" h="63">
                  <a:moveTo>
                    <a:pt x="12" y="0"/>
                  </a:moveTo>
                  <a:lnTo>
                    <a:pt x="0" y="9"/>
                  </a:lnTo>
                  <a:lnTo>
                    <a:pt x="40" y="63"/>
                  </a:lnTo>
                  <a:lnTo>
                    <a:pt x="52" y="53"/>
                  </a:lnTo>
                  <a:lnTo>
                    <a:pt x="12"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2" name="Freeform 289"/>
            <p:cNvSpPr/>
            <p:nvPr/>
          </p:nvSpPr>
          <p:spPr bwMode="auto">
            <a:xfrm>
              <a:off x="1114425" y="3136900"/>
              <a:ext cx="95250" cy="74613"/>
            </a:xfrm>
            <a:custGeom>
              <a:avLst/>
              <a:gdLst>
                <a:gd name="T0" fmla="*/ 5 w 60"/>
                <a:gd name="T1" fmla="*/ 47 h 47"/>
                <a:gd name="T2" fmla="*/ 0 w 60"/>
                <a:gd name="T3" fmla="*/ 38 h 47"/>
                <a:gd name="T4" fmla="*/ 55 w 60"/>
                <a:gd name="T5" fmla="*/ 0 h 47"/>
                <a:gd name="T6" fmla="*/ 60 w 60"/>
                <a:gd name="T7" fmla="*/ 8 h 47"/>
                <a:gd name="T8" fmla="*/ 5 w 60"/>
                <a:gd name="T9" fmla="*/ 47 h 47"/>
              </a:gdLst>
              <a:ahLst/>
              <a:cxnLst>
                <a:cxn ang="0">
                  <a:pos x="T0" y="T1"/>
                </a:cxn>
                <a:cxn ang="0">
                  <a:pos x="T2" y="T3"/>
                </a:cxn>
                <a:cxn ang="0">
                  <a:pos x="T4" y="T5"/>
                </a:cxn>
                <a:cxn ang="0">
                  <a:pos x="T6" y="T7"/>
                </a:cxn>
                <a:cxn ang="0">
                  <a:pos x="T8" y="T9"/>
                </a:cxn>
              </a:cxnLst>
              <a:rect l="0" t="0" r="r" b="b"/>
              <a:pathLst>
                <a:path w="60" h="47">
                  <a:moveTo>
                    <a:pt x="5" y="47"/>
                  </a:moveTo>
                  <a:lnTo>
                    <a:pt x="0" y="38"/>
                  </a:lnTo>
                  <a:lnTo>
                    <a:pt x="55" y="0"/>
                  </a:lnTo>
                  <a:lnTo>
                    <a:pt x="60" y="8"/>
                  </a:lnTo>
                  <a:lnTo>
                    <a:pt x="5" y="4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3" name="Freeform 290"/>
            <p:cNvSpPr/>
            <p:nvPr/>
          </p:nvSpPr>
          <p:spPr bwMode="auto">
            <a:xfrm>
              <a:off x="958850" y="3233738"/>
              <a:ext cx="100013" cy="82550"/>
            </a:xfrm>
            <a:custGeom>
              <a:avLst/>
              <a:gdLst>
                <a:gd name="T0" fmla="*/ 63 w 63"/>
                <a:gd name="T1" fmla="*/ 13 h 52"/>
                <a:gd name="T2" fmla="*/ 54 w 63"/>
                <a:gd name="T3" fmla="*/ 0 h 52"/>
                <a:gd name="T4" fmla="*/ 0 w 63"/>
                <a:gd name="T5" fmla="*/ 40 h 52"/>
                <a:gd name="T6" fmla="*/ 9 w 63"/>
                <a:gd name="T7" fmla="*/ 52 h 52"/>
                <a:gd name="T8" fmla="*/ 63 w 63"/>
                <a:gd name="T9" fmla="*/ 13 h 52"/>
              </a:gdLst>
              <a:ahLst/>
              <a:cxnLst>
                <a:cxn ang="0">
                  <a:pos x="T0" y="T1"/>
                </a:cxn>
                <a:cxn ang="0">
                  <a:pos x="T2" y="T3"/>
                </a:cxn>
                <a:cxn ang="0">
                  <a:pos x="T4" y="T5"/>
                </a:cxn>
                <a:cxn ang="0">
                  <a:pos x="T6" y="T7"/>
                </a:cxn>
                <a:cxn ang="0">
                  <a:pos x="T8" y="T9"/>
                </a:cxn>
              </a:cxnLst>
              <a:rect l="0" t="0" r="r" b="b"/>
              <a:pathLst>
                <a:path w="63" h="52">
                  <a:moveTo>
                    <a:pt x="63" y="13"/>
                  </a:moveTo>
                  <a:lnTo>
                    <a:pt x="54" y="0"/>
                  </a:lnTo>
                  <a:lnTo>
                    <a:pt x="0" y="40"/>
                  </a:lnTo>
                  <a:lnTo>
                    <a:pt x="9" y="52"/>
                  </a:lnTo>
                  <a:lnTo>
                    <a:pt x="63" y="13"/>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4" name="Freeform 291"/>
            <p:cNvSpPr/>
            <p:nvPr/>
          </p:nvSpPr>
          <p:spPr bwMode="auto">
            <a:xfrm>
              <a:off x="995362" y="3127375"/>
              <a:ext cx="182563" cy="184150"/>
            </a:xfrm>
            <a:custGeom>
              <a:avLst/>
              <a:gdLst>
                <a:gd name="T0" fmla="*/ 219 w 243"/>
                <a:gd name="T1" fmla="*/ 166 h 244"/>
                <a:gd name="T2" fmla="*/ 78 w 243"/>
                <a:gd name="T3" fmla="*/ 220 h 244"/>
                <a:gd name="T4" fmla="*/ 24 w 243"/>
                <a:gd name="T5" fmla="*/ 78 h 244"/>
                <a:gd name="T6" fmla="*/ 165 w 243"/>
                <a:gd name="T7" fmla="*/ 24 h 244"/>
                <a:gd name="T8" fmla="*/ 219 w 243"/>
                <a:gd name="T9" fmla="*/ 166 h 244"/>
              </a:gdLst>
              <a:ahLst/>
              <a:cxnLst>
                <a:cxn ang="0">
                  <a:pos x="T0" y="T1"/>
                </a:cxn>
                <a:cxn ang="0">
                  <a:pos x="T2" y="T3"/>
                </a:cxn>
                <a:cxn ang="0">
                  <a:pos x="T4" y="T5"/>
                </a:cxn>
                <a:cxn ang="0">
                  <a:pos x="T6" y="T7"/>
                </a:cxn>
                <a:cxn ang="0">
                  <a:pos x="T8" y="T9"/>
                </a:cxn>
              </a:cxnLst>
              <a:rect l="0" t="0" r="r" b="b"/>
              <a:pathLst>
                <a:path w="243" h="244">
                  <a:moveTo>
                    <a:pt x="219" y="166"/>
                  </a:moveTo>
                  <a:cubicBezTo>
                    <a:pt x="195" y="220"/>
                    <a:pt x="132" y="244"/>
                    <a:pt x="78" y="220"/>
                  </a:cubicBezTo>
                  <a:cubicBezTo>
                    <a:pt x="24" y="196"/>
                    <a:pt x="0" y="132"/>
                    <a:pt x="24" y="78"/>
                  </a:cubicBezTo>
                  <a:cubicBezTo>
                    <a:pt x="48" y="25"/>
                    <a:pt x="111" y="0"/>
                    <a:pt x="165" y="24"/>
                  </a:cubicBezTo>
                  <a:cubicBezTo>
                    <a:pt x="219" y="49"/>
                    <a:pt x="243" y="112"/>
                    <a:pt x="219" y="16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5" name="Freeform 292"/>
            <p:cNvSpPr/>
            <p:nvPr/>
          </p:nvSpPr>
          <p:spPr bwMode="auto">
            <a:xfrm>
              <a:off x="909637" y="3005138"/>
              <a:ext cx="133350" cy="133350"/>
            </a:xfrm>
            <a:custGeom>
              <a:avLst/>
              <a:gdLst>
                <a:gd name="T0" fmla="*/ 160 w 178"/>
                <a:gd name="T1" fmla="*/ 120 h 177"/>
                <a:gd name="T2" fmla="*/ 57 w 178"/>
                <a:gd name="T3" fmla="*/ 160 h 177"/>
                <a:gd name="T4" fmla="*/ 18 w 178"/>
                <a:gd name="T5" fmla="*/ 57 h 177"/>
                <a:gd name="T6" fmla="*/ 121 w 178"/>
                <a:gd name="T7" fmla="*/ 17 h 177"/>
                <a:gd name="T8" fmla="*/ 160 w 178"/>
                <a:gd name="T9" fmla="*/ 120 h 177"/>
              </a:gdLst>
              <a:ahLst/>
              <a:cxnLst>
                <a:cxn ang="0">
                  <a:pos x="T0" y="T1"/>
                </a:cxn>
                <a:cxn ang="0">
                  <a:pos x="T2" y="T3"/>
                </a:cxn>
                <a:cxn ang="0">
                  <a:pos x="T4" y="T5"/>
                </a:cxn>
                <a:cxn ang="0">
                  <a:pos x="T6" y="T7"/>
                </a:cxn>
                <a:cxn ang="0">
                  <a:pos x="T8" y="T9"/>
                </a:cxn>
              </a:cxnLst>
              <a:rect l="0" t="0" r="r" b="b"/>
              <a:pathLst>
                <a:path w="178" h="177">
                  <a:moveTo>
                    <a:pt x="160" y="120"/>
                  </a:moveTo>
                  <a:cubicBezTo>
                    <a:pt x="143" y="160"/>
                    <a:pt x="97" y="177"/>
                    <a:pt x="57" y="160"/>
                  </a:cubicBezTo>
                  <a:cubicBezTo>
                    <a:pt x="18" y="142"/>
                    <a:pt x="0" y="96"/>
                    <a:pt x="18" y="57"/>
                  </a:cubicBezTo>
                  <a:cubicBezTo>
                    <a:pt x="36" y="17"/>
                    <a:pt x="82" y="0"/>
                    <a:pt x="121" y="17"/>
                  </a:cubicBezTo>
                  <a:cubicBezTo>
                    <a:pt x="160" y="35"/>
                    <a:pt x="178" y="81"/>
                    <a:pt x="160" y="12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6" name="Freeform 293"/>
            <p:cNvSpPr/>
            <p:nvPr/>
          </p:nvSpPr>
          <p:spPr bwMode="auto">
            <a:xfrm>
              <a:off x="839787" y="3248025"/>
              <a:ext cx="179388" cy="180975"/>
            </a:xfrm>
            <a:custGeom>
              <a:avLst/>
              <a:gdLst>
                <a:gd name="T0" fmla="*/ 216 w 240"/>
                <a:gd name="T1" fmla="*/ 163 h 240"/>
                <a:gd name="T2" fmla="*/ 77 w 240"/>
                <a:gd name="T3" fmla="*/ 216 h 240"/>
                <a:gd name="T4" fmla="*/ 24 w 240"/>
                <a:gd name="T5" fmla="*/ 77 h 240"/>
                <a:gd name="T6" fmla="*/ 163 w 240"/>
                <a:gd name="T7" fmla="*/ 24 h 240"/>
                <a:gd name="T8" fmla="*/ 216 w 240"/>
                <a:gd name="T9" fmla="*/ 163 h 240"/>
              </a:gdLst>
              <a:ahLst/>
              <a:cxnLst>
                <a:cxn ang="0">
                  <a:pos x="T0" y="T1"/>
                </a:cxn>
                <a:cxn ang="0">
                  <a:pos x="T2" y="T3"/>
                </a:cxn>
                <a:cxn ang="0">
                  <a:pos x="T4" y="T5"/>
                </a:cxn>
                <a:cxn ang="0">
                  <a:pos x="T6" y="T7"/>
                </a:cxn>
                <a:cxn ang="0">
                  <a:pos x="T8" y="T9"/>
                </a:cxn>
              </a:cxnLst>
              <a:rect l="0" t="0" r="r" b="b"/>
              <a:pathLst>
                <a:path w="240" h="240">
                  <a:moveTo>
                    <a:pt x="216" y="163"/>
                  </a:moveTo>
                  <a:cubicBezTo>
                    <a:pt x="192" y="216"/>
                    <a:pt x="130" y="240"/>
                    <a:pt x="77" y="216"/>
                  </a:cubicBezTo>
                  <a:cubicBezTo>
                    <a:pt x="24" y="193"/>
                    <a:pt x="0" y="130"/>
                    <a:pt x="24" y="77"/>
                  </a:cubicBezTo>
                  <a:cubicBezTo>
                    <a:pt x="47" y="24"/>
                    <a:pt x="110" y="0"/>
                    <a:pt x="163" y="24"/>
                  </a:cubicBezTo>
                  <a:cubicBezTo>
                    <a:pt x="216" y="48"/>
                    <a:pt x="240" y="110"/>
                    <a:pt x="216" y="16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7" name="Freeform 294"/>
            <p:cNvSpPr/>
            <p:nvPr/>
          </p:nvSpPr>
          <p:spPr bwMode="auto">
            <a:xfrm>
              <a:off x="1185862" y="3105150"/>
              <a:ext cx="60325" cy="60325"/>
            </a:xfrm>
            <a:custGeom>
              <a:avLst/>
              <a:gdLst>
                <a:gd name="T0" fmla="*/ 75 w 81"/>
                <a:gd name="T1" fmla="*/ 50 h 80"/>
                <a:gd name="T2" fmla="*/ 31 w 81"/>
                <a:gd name="T3" fmla="*/ 75 h 80"/>
                <a:gd name="T4" fmla="*/ 6 w 81"/>
                <a:gd name="T5" fmla="*/ 31 h 80"/>
                <a:gd name="T6" fmla="*/ 50 w 81"/>
                <a:gd name="T7" fmla="*/ 5 h 80"/>
                <a:gd name="T8" fmla="*/ 75 w 81"/>
                <a:gd name="T9" fmla="*/ 50 h 80"/>
              </a:gdLst>
              <a:ahLst/>
              <a:cxnLst>
                <a:cxn ang="0">
                  <a:pos x="T0" y="T1"/>
                </a:cxn>
                <a:cxn ang="0">
                  <a:pos x="T2" y="T3"/>
                </a:cxn>
                <a:cxn ang="0">
                  <a:pos x="T4" y="T5"/>
                </a:cxn>
                <a:cxn ang="0">
                  <a:pos x="T6" y="T7"/>
                </a:cxn>
                <a:cxn ang="0">
                  <a:pos x="T8" y="T9"/>
                </a:cxn>
              </a:cxnLst>
              <a:rect l="0" t="0" r="r" b="b"/>
              <a:pathLst>
                <a:path w="81" h="80">
                  <a:moveTo>
                    <a:pt x="75" y="50"/>
                  </a:moveTo>
                  <a:cubicBezTo>
                    <a:pt x="70" y="69"/>
                    <a:pt x="50" y="80"/>
                    <a:pt x="31" y="75"/>
                  </a:cubicBezTo>
                  <a:cubicBezTo>
                    <a:pt x="12" y="70"/>
                    <a:pt x="0" y="50"/>
                    <a:pt x="6" y="31"/>
                  </a:cubicBezTo>
                  <a:cubicBezTo>
                    <a:pt x="11" y="12"/>
                    <a:pt x="31" y="0"/>
                    <a:pt x="50" y="5"/>
                  </a:cubicBezTo>
                  <a:cubicBezTo>
                    <a:pt x="69" y="11"/>
                    <a:pt x="81" y="31"/>
                    <a:pt x="75" y="5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78" name="Freeform 295"/>
            <p:cNvSpPr/>
            <p:nvPr/>
          </p:nvSpPr>
          <p:spPr bwMode="auto">
            <a:xfrm>
              <a:off x="1141412" y="3313113"/>
              <a:ext cx="79375" cy="77788"/>
            </a:xfrm>
            <a:custGeom>
              <a:avLst/>
              <a:gdLst>
                <a:gd name="T0" fmla="*/ 95 w 106"/>
                <a:gd name="T1" fmla="*/ 72 h 105"/>
                <a:gd name="T2" fmla="*/ 34 w 106"/>
                <a:gd name="T3" fmla="*/ 95 h 105"/>
                <a:gd name="T4" fmla="*/ 11 w 106"/>
                <a:gd name="T5" fmla="*/ 34 h 105"/>
                <a:gd name="T6" fmla="*/ 72 w 106"/>
                <a:gd name="T7" fmla="*/ 10 h 105"/>
                <a:gd name="T8" fmla="*/ 95 w 106"/>
                <a:gd name="T9" fmla="*/ 72 h 105"/>
              </a:gdLst>
              <a:ahLst/>
              <a:cxnLst>
                <a:cxn ang="0">
                  <a:pos x="T0" y="T1"/>
                </a:cxn>
                <a:cxn ang="0">
                  <a:pos x="T2" y="T3"/>
                </a:cxn>
                <a:cxn ang="0">
                  <a:pos x="T4" y="T5"/>
                </a:cxn>
                <a:cxn ang="0">
                  <a:pos x="T6" y="T7"/>
                </a:cxn>
                <a:cxn ang="0">
                  <a:pos x="T8" y="T9"/>
                </a:cxn>
              </a:cxnLst>
              <a:rect l="0" t="0" r="r" b="b"/>
              <a:pathLst>
                <a:path w="106" h="105">
                  <a:moveTo>
                    <a:pt x="95" y="72"/>
                  </a:moveTo>
                  <a:cubicBezTo>
                    <a:pt x="85" y="95"/>
                    <a:pt x="58" y="105"/>
                    <a:pt x="34" y="95"/>
                  </a:cubicBezTo>
                  <a:cubicBezTo>
                    <a:pt x="11" y="84"/>
                    <a:pt x="0" y="57"/>
                    <a:pt x="11" y="34"/>
                  </a:cubicBezTo>
                  <a:cubicBezTo>
                    <a:pt x="21" y="10"/>
                    <a:pt x="49" y="0"/>
                    <a:pt x="72" y="10"/>
                  </a:cubicBezTo>
                  <a:cubicBezTo>
                    <a:pt x="95" y="21"/>
                    <a:pt x="106" y="48"/>
                    <a:pt x="95" y="7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79" name="Group 183"/>
          <p:cNvGrpSpPr/>
          <p:nvPr/>
        </p:nvGrpSpPr>
        <p:grpSpPr>
          <a:xfrm>
            <a:off x="6205877" y="1935086"/>
            <a:ext cx="473075" cy="268288"/>
            <a:chOff x="2470150" y="3081338"/>
            <a:chExt cx="473075" cy="268288"/>
          </a:xfrm>
          <a:solidFill>
            <a:schemeClr val="bg1"/>
          </a:solidFill>
        </p:grpSpPr>
        <p:sp>
          <p:nvSpPr>
            <p:cNvPr id="480" name="Freeform 296"/>
            <p:cNvSpPr>
              <a:spLocks noEditPoints="1"/>
            </p:cNvSpPr>
            <p:nvPr/>
          </p:nvSpPr>
          <p:spPr bwMode="auto">
            <a:xfrm>
              <a:off x="2470150" y="3081338"/>
              <a:ext cx="473075" cy="268288"/>
            </a:xfrm>
            <a:custGeom>
              <a:avLst/>
              <a:gdLst>
                <a:gd name="T0" fmla="*/ 623 w 630"/>
                <a:gd name="T1" fmla="*/ 83 h 358"/>
                <a:gd name="T2" fmla="*/ 315 w 630"/>
                <a:gd name="T3" fmla="*/ 0 h 358"/>
                <a:gd name="T4" fmla="*/ 6 w 630"/>
                <a:gd name="T5" fmla="*/ 83 h 358"/>
                <a:gd name="T6" fmla="*/ 2 w 630"/>
                <a:gd name="T7" fmla="*/ 99 h 358"/>
                <a:gd name="T8" fmla="*/ 72 w 630"/>
                <a:gd name="T9" fmla="*/ 346 h 358"/>
                <a:gd name="T10" fmla="*/ 88 w 630"/>
                <a:gd name="T11" fmla="*/ 358 h 358"/>
                <a:gd name="T12" fmla="*/ 542 w 630"/>
                <a:gd name="T13" fmla="*/ 358 h 358"/>
                <a:gd name="T14" fmla="*/ 558 w 630"/>
                <a:gd name="T15" fmla="*/ 346 h 358"/>
                <a:gd name="T16" fmla="*/ 628 w 630"/>
                <a:gd name="T17" fmla="*/ 99 h 358"/>
                <a:gd name="T18" fmla="*/ 623 w 630"/>
                <a:gd name="T19" fmla="*/ 83 h 358"/>
                <a:gd name="T20" fmla="*/ 390 w 630"/>
                <a:gd name="T21" fmla="*/ 227 h 358"/>
                <a:gd name="T22" fmla="*/ 315 w 630"/>
                <a:gd name="T23" fmla="*/ 275 h 358"/>
                <a:gd name="T24" fmla="*/ 240 w 630"/>
                <a:gd name="T25" fmla="*/ 227 h 358"/>
                <a:gd name="T26" fmla="*/ 216 w 630"/>
                <a:gd name="T27" fmla="*/ 105 h 358"/>
                <a:gd name="T28" fmla="*/ 279 w 630"/>
                <a:gd name="T29" fmla="*/ 87 h 358"/>
                <a:gd name="T30" fmla="*/ 315 w 630"/>
                <a:gd name="T31" fmla="*/ 136 h 358"/>
                <a:gd name="T32" fmla="*/ 351 w 630"/>
                <a:gd name="T33" fmla="*/ 87 h 358"/>
                <a:gd name="T34" fmla="*/ 414 w 630"/>
                <a:gd name="T35" fmla="*/ 105 h 358"/>
                <a:gd name="T36" fmla="*/ 390 w 630"/>
                <a:gd name="T37" fmla="*/ 227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30" h="358">
                  <a:moveTo>
                    <a:pt x="623" y="83"/>
                  </a:moveTo>
                  <a:cubicBezTo>
                    <a:pt x="564" y="34"/>
                    <a:pt x="452" y="0"/>
                    <a:pt x="315" y="0"/>
                  </a:cubicBezTo>
                  <a:cubicBezTo>
                    <a:pt x="178" y="0"/>
                    <a:pt x="66" y="34"/>
                    <a:pt x="6" y="83"/>
                  </a:cubicBezTo>
                  <a:cubicBezTo>
                    <a:pt x="2" y="87"/>
                    <a:pt x="0" y="93"/>
                    <a:pt x="2" y="99"/>
                  </a:cubicBezTo>
                  <a:cubicBezTo>
                    <a:pt x="72" y="346"/>
                    <a:pt x="72" y="346"/>
                    <a:pt x="72" y="346"/>
                  </a:cubicBezTo>
                  <a:cubicBezTo>
                    <a:pt x="74" y="353"/>
                    <a:pt x="81" y="358"/>
                    <a:pt x="88" y="358"/>
                  </a:cubicBezTo>
                  <a:cubicBezTo>
                    <a:pt x="542" y="358"/>
                    <a:pt x="542" y="358"/>
                    <a:pt x="542" y="358"/>
                  </a:cubicBezTo>
                  <a:cubicBezTo>
                    <a:pt x="549" y="358"/>
                    <a:pt x="556" y="353"/>
                    <a:pt x="558" y="346"/>
                  </a:cubicBezTo>
                  <a:cubicBezTo>
                    <a:pt x="628" y="99"/>
                    <a:pt x="628" y="99"/>
                    <a:pt x="628" y="99"/>
                  </a:cubicBezTo>
                  <a:cubicBezTo>
                    <a:pt x="630" y="93"/>
                    <a:pt x="628" y="87"/>
                    <a:pt x="623" y="83"/>
                  </a:cubicBezTo>
                  <a:close/>
                  <a:moveTo>
                    <a:pt x="390" y="227"/>
                  </a:moveTo>
                  <a:cubicBezTo>
                    <a:pt x="362" y="262"/>
                    <a:pt x="315" y="275"/>
                    <a:pt x="315" y="275"/>
                  </a:cubicBezTo>
                  <a:cubicBezTo>
                    <a:pt x="315" y="275"/>
                    <a:pt x="268" y="262"/>
                    <a:pt x="240" y="227"/>
                  </a:cubicBezTo>
                  <a:cubicBezTo>
                    <a:pt x="212" y="192"/>
                    <a:pt x="194" y="147"/>
                    <a:pt x="216" y="105"/>
                  </a:cubicBezTo>
                  <a:cubicBezTo>
                    <a:pt x="228" y="84"/>
                    <a:pt x="258" y="79"/>
                    <a:pt x="279" y="87"/>
                  </a:cubicBezTo>
                  <a:cubicBezTo>
                    <a:pt x="302" y="94"/>
                    <a:pt x="315" y="136"/>
                    <a:pt x="315" y="136"/>
                  </a:cubicBezTo>
                  <a:cubicBezTo>
                    <a:pt x="315" y="136"/>
                    <a:pt x="328" y="94"/>
                    <a:pt x="351" y="87"/>
                  </a:cubicBezTo>
                  <a:cubicBezTo>
                    <a:pt x="372" y="79"/>
                    <a:pt x="402" y="84"/>
                    <a:pt x="414" y="105"/>
                  </a:cubicBezTo>
                  <a:cubicBezTo>
                    <a:pt x="436" y="147"/>
                    <a:pt x="418" y="192"/>
                    <a:pt x="390" y="227"/>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81" name="Freeform 297"/>
            <p:cNvSpPr/>
            <p:nvPr/>
          </p:nvSpPr>
          <p:spPr bwMode="auto">
            <a:xfrm>
              <a:off x="2516187" y="3314700"/>
              <a:ext cx="381000" cy="34925"/>
            </a:xfrm>
            <a:custGeom>
              <a:avLst/>
              <a:gdLst>
                <a:gd name="T0" fmla="*/ 0 w 506"/>
                <a:gd name="T1" fmla="*/ 0 h 47"/>
                <a:gd name="T2" fmla="*/ 10 w 506"/>
                <a:gd name="T3" fmla="*/ 35 h 47"/>
                <a:gd name="T4" fmla="*/ 26 w 506"/>
                <a:gd name="T5" fmla="*/ 47 h 47"/>
                <a:gd name="T6" fmla="*/ 480 w 506"/>
                <a:gd name="T7" fmla="*/ 47 h 47"/>
                <a:gd name="T8" fmla="*/ 496 w 506"/>
                <a:gd name="T9" fmla="*/ 35 h 47"/>
                <a:gd name="T10" fmla="*/ 506 w 506"/>
                <a:gd name="T11" fmla="*/ 0 h 47"/>
                <a:gd name="T12" fmla="*/ 0 w 506"/>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506" h="47">
                  <a:moveTo>
                    <a:pt x="0" y="0"/>
                  </a:moveTo>
                  <a:cubicBezTo>
                    <a:pt x="10" y="35"/>
                    <a:pt x="10" y="35"/>
                    <a:pt x="10" y="35"/>
                  </a:cubicBezTo>
                  <a:cubicBezTo>
                    <a:pt x="12" y="42"/>
                    <a:pt x="19" y="47"/>
                    <a:pt x="26" y="47"/>
                  </a:cubicBezTo>
                  <a:cubicBezTo>
                    <a:pt x="480" y="47"/>
                    <a:pt x="480" y="47"/>
                    <a:pt x="480" y="47"/>
                  </a:cubicBezTo>
                  <a:cubicBezTo>
                    <a:pt x="487" y="47"/>
                    <a:pt x="494" y="42"/>
                    <a:pt x="496" y="35"/>
                  </a:cubicBezTo>
                  <a:cubicBezTo>
                    <a:pt x="506" y="0"/>
                    <a:pt x="506" y="0"/>
                    <a:pt x="506" y="0"/>
                  </a:cubicBezTo>
                  <a:lnTo>
                    <a:pt x="0"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82" name="Group 186"/>
          <p:cNvGrpSpPr/>
          <p:nvPr/>
        </p:nvGrpSpPr>
        <p:grpSpPr>
          <a:xfrm>
            <a:off x="6968578" y="1913474"/>
            <a:ext cx="469900" cy="404812"/>
            <a:chOff x="3302000" y="3008313"/>
            <a:chExt cx="469900" cy="404812"/>
          </a:xfrm>
          <a:solidFill>
            <a:schemeClr val="bg1"/>
          </a:solidFill>
        </p:grpSpPr>
        <p:sp>
          <p:nvSpPr>
            <p:cNvPr id="483" name="Freeform 298"/>
            <p:cNvSpPr/>
            <p:nvPr/>
          </p:nvSpPr>
          <p:spPr bwMode="auto">
            <a:xfrm>
              <a:off x="3302000" y="3008313"/>
              <a:ext cx="469900" cy="303213"/>
            </a:xfrm>
            <a:custGeom>
              <a:avLst/>
              <a:gdLst>
                <a:gd name="T0" fmla="*/ 24 w 624"/>
                <a:gd name="T1" fmla="*/ 263 h 403"/>
                <a:gd name="T2" fmla="*/ 117 w 624"/>
                <a:gd name="T3" fmla="*/ 263 h 403"/>
                <a:gd name="T4" fmla="*/ 120 w 624"/>
                <a:gd name="T5" fmla="*/ 246 h 403"/>
                <a:gd name="T6" fmla="*/ 127 w 624"/>
                <a:gd name="T7" fmla="*/ 240 h 403"/>
                <a:gd name="T8" fmla="*/ 134 w 624"/>
                <a:gd name="T9" fmla="*/ 245 h 403"/>
                <a:gd name="T10" fmla="*/ 147 w 624"/>
                <a:gd name="T11" fmla="*/ 278 h 403"/>
                <a:gd name="T12" fmla="*/ 172 w 624"/>
                <a:gd name="T13" fmla="*/ 151 h 403"/>
                <a:gd name="T14" fmla="*/ 179 w 624"/>
                <a:gd name="T15" fmla="*/ 145 h 403"/>
                <a:gd name="T16" fmla="*/ 186 w 624"/>
                <a:gd name="T17" fmla="*/ 151 h 403"/>
                <a:gd name="T18" fmla="*/ 204 w 624"/>
                <a:gd name="T19" fmla="*/ 324 h 403"/>
                <a:gd name="T20" fmla="*/ 230 w 624"/>
                <a:gd name="T21" fmla="*/ 146 h 403"/>
                <a:gd name="T22" fmla="*/ 237 w 624"/>
                <a:gd name="T23" fmla="*/ 140 h 403"/>
                <a:gd name="T24" fmla="*/ 244 w 624"/>
                <a:gd name="T25" fmla="*/ 146 h 403"/>
                <a:gd name="T26" fmla="*/ 265 w 624"/>
                <a:gd name="T27" fmla="*/ 263 h 403"/>
                <a:gd name="T28" fmla="*/ 300 w 624"/>
                <a:gd name="T29" fmla="*/ 263 h 403"/>
                <a:gd name="T30" fmla="*/ 308 w 624"/>
                <a:gd name="T31" fmla="*/ 269 h 403"/>
                <a:gd name="T32" fmla="*/ 308 w 624"/>
                <a:gd name="T33" fmla="*/ 275 h 403"/>
                <a:gd name="T34" fmla="*/ 310 w 624"/>
                <a:gd name="T35" fmla="*/ 267 h 403"/>
                <a:gd name="T36" fmla="*/ 317 w 624"/>
                <a:gd name="T37" fmla="*/ 261 h 403"/>
                <a:gd name="T38" fmla="*/ 325 w 624"/>
                <a:gd name="T39" fmla="*/ 267 h 403"/>
                <a:gd name="T40" fmla="*/ 335 w 624"/>
                <a:gd name="T41" fmla="*/ 298 h 403"/>
                <a:gd name="T42" fmla="*/ 344 w 624"/>
                <a:gd name="T43" fmla="*/ 265 h 403"/>
                <a:gd name="T44" fmla="*/ 352 w 624"/>
                <a:gd name="T45" fmla="*/ 260 h 403"/>
                <a:gd name="T46" fmla="*/ 359 w 624"/>
                <a:gd name="T47" fmla="*/ 266 h 403"/>
                <a:gd name="T48" fmla="*/ 372 w 624"/>
                <a:gd name="T49" fmla="*/ 403 h 403"/>
                <a:gd name="T50" fmla="*/ 413 w 624"/>
                <a:gd name="T51" fmla="*/ 199 h 403"/>
                <a:gd name="T52" fmla="*/ 420 w 624"/>
                <a:gd name="T53" fmla="*/ 193 h 403"/>
                <a:gd name="T54" fmla="*/ 428 w 624"/>
                <a:gd name="T55" fmla="*/ 198 h 403"/>
                <a:gd name="T56" fmla="*/ 446 w 624"/>
                <a:gd name="T57" fmla="*/ 243 h 403"/>
                <a:gd name="T58" fmla="*/ 465 w 624"/>
                <a:gd name="T59" fmla="*/ 130 h 403"/>
                <a:gd name="T60" fmla="*/ 472 w 624"/>
                <a:gd name="T61" fmla="*/ 124 h 403"/>
                <a:gd name="T62" fmla="*/ 479 w 624"/>
                <a:gd name="T63" fmla="*/ 129 h 403"/>
                <a:gd name="T64" fmla="*/ 513 w 624"/>
                <a:gd name="T65" fmla="*/ 263 h 403"/>
                <a:gd name="T66" fmla="*/ 602 w 624"/>
                <a:gd name="T67" fmla="*/ 263 h 403"/>
                <a:gd name="T68" fmla="*/ 604 w 624"/>
                <a:gd name="T69" fmla="*/ 263 h 403"/>
                <a:gd name="T70" fmla="*/ 589 w 624"/>
                <a:gd name="T71" fmla="*/ 72 h 403"/>
                <a:gd name="T72" fmla="*/ 412 w 624"/>
                <a:gd name="T73" fmla="*/ 21 h 403"/>
                <a:gd name="T74" fmla="*/ 312 w 624"/>
                <a:gd name="T75" fmla="*/ 98 h 403"/>
                <a:gd name="T76" fmla="*/ 212 w 624"/>
                <a:gd name="T77" fmla="*/ 21 h 403"/>
                <a:gd name="T78" fmla="*/ 35 w 624"/>
                <a:gd name="T79" fmla="*/ 72 h 403"/>
                <a:gd name="T80" fmla="*/ 20 w 624"/>
                <a:gd name="T81" fmla="*/ 264 h 403"/>
                <a:gd name="T82" fmla="*/ 24 w 624"/>
                <a:gd name="T83" fmla="*/ 263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24" h="403">
                  <a:moveTo>
                    <a:pt x="24" y="263"/>
                  </a:moveTo>
                  <a:cubicBezTo>
                    <a:pt x="117" y="263"/>
                    <a:pt x="117" y="263"/>
                    <a:pt x="117" y="263"/>
                  </a:cubicBezTo>
                  <a:cubicBezTo>
                    <a:pt x="120" y="246"/>
                    <a:pt x="120" y="246"/>
                    <a:pt x="120" y="246"/>
                  </a:cubicBezTo>
                  <a:cubicBezTo>
                    <a:pt x="121" y="243"/>
                    <a:pt x="123" y="241"/>
                    <a:pt x="127" y="240"/>
                  </a:cubicBezTo>
                  <a:cubicBezTo>
                    <a:pt x="130" y="240"/>
                    <a:pt x="133" y="242"/>
                    <a:pt x="134" y="245"/>
                  </a:cubicBezTo>
                  <a:cubicBezTo>
                    <a:pt x="147" y="278"/>
                    <a:pt x="147" y="278"/>
                    <a:pt x="147" y="278"/>
                  </a:cubicBezTo>
                  <a:cubicBezTo>
                    <a:pt x="172" y="151"/>
                    <a:pt x="172" y="151"/>
                    <a:pt x="172" y="151"/>
                  </a:cubicBezTo>
                  <a:cubicBezTo>
                    <a:pt x="172" y="147"/>
                    <a:pt x="176" y="144"/>
                    <a:pt x="179" y="145"/>
                  </a:cubicBezTo>
                  <a:cubicBezTo>
                    <a:pt x="183" y="145"/>
                    <a:pt x="186" y="148"/>
                    <a:pt x="186" y="151"/>
                  </a:cubicBezTo>
                  <a:cubicBezTo>
                    <a:pt x="204" y="324"/>
                    <a:pt x="204" y="324"/>
                    <a:pt x="204" y="324"/>
                  </a:cubicBezTo>
                  <a:cubicBezTo>
                    <a:pt x="230" y="146"/>
                    <a:pt x="230" y="146"/>
                    <a:pt x="230" y="146"/>
                  </a:cubicBezTo>
                  <a:cubicBezTo>
                    <a:pt x="230" y="143"/>
                    <a:pt x="233" y="140"/>
                    <a:pt x="237" y="140"/>
                  </a:cubicBezTo>
                  <a:cubicBezTo>
                    <a:pt x="241" y="140"/>
                    <a:pt x="244" y="142"/>
                    <a:pt x="244" y="146"/>
                  </a:cubicBezTo>
                  <a:cubicBezTo>
                    <a:pt x="265" y="263"/>
                    <a:pt x="265" y="263"/>
                    <a:pt x="265" y="263"/>
                  </a:cubicBezTo>
                  <a:cubicBezTo>
                    <a:pt x="300" y="263"/>
                    <a:pt x="300" y="263"/>
                    <a:pt x="300" y="263"/>
                  </a:cubicBezTo>
                  <a:cubicBezTo>
                    <a:pt x="304" y="263"/>
                    <a:pt x="307" y="266"/>
                    <a:pt x="308" y="269"/>
                  </a:cubicBezTo>
                  <a:cubicBezTo>
                    <a:pt x="308" y="275"/>
                    <a:pt x="308" y="275"/>
                    <a:pt x="308" y="275"/>
                  </a:cubicBezTo>
                  <a:cubicBezTo>
                    <a:pt x="310" y="267"/>
                    <a:pt x="310" y="267"/>
                    <a:pt x="310" y="267"/>
                  </a:cubicBezTo>
                  <a:cubicBezTo>
                    <a:pt x="311" y="264"/>
                    <a:pt x="314" y="262"/>
                    <a:pt x="317" y="261"/>
                  </a:cubicBezTo>
                  <a:cubicBezTo>
                    <a:pt x="321" y="261"/>
                    <a:pt x="324" y="264"/>
                    <a:pt x="325" y="267"/>
                  </a:cubicBezTo>
                  <a:cubicBezTo>
                    <a:pt x="335" y="298"/>
                    <a:pt x="335" y="298"/>
                    <a:pt x="335" y="298"/>
                  </a:cubicBezTo>
                  <a:cubicBezTo>
                    <a:pt x="344" y="265"/>
                    <a:pt x="344" y="265"/>
                    <a:pt x="344" y="265"/>
                  </a:cubicBezTo>
                  <a:cubicBezTo>
                    <a:pt x="345" y="262"/>
                    <a:pt x="349" y="259"/>
                    <a:pt x="352" y="260"/>
                  </a:cubicBezTo>
                  <a:cubicBezTo>
                    <a:pt x="356" y="260"/>
                    <a:pt x="358" y="263"/>
                    <a:pt x="359" y="266"/>
                  </a:cubicBezTo>
                  <a:cubicBezTo>
                    <a:pt x="372" y="403"/>
                    <a:pt x="372" y="403"/>
                    <a:pt x="372" y="403"/>
                  </a:cubicBezTo>
                  <a:cubicBezTo>
                    <a:pt x="413" y="199"/>
                    <a:pt x="413" y="199"/>
                    <a:pt x="413" y="199"/>
                  </a:cubicBezTo>
                  <a:cubicBezTo>
                    <a:pt x="414" y="196"/>
                    <a:pt x="417" y="194"/>
                    <a:pt x="420" y="193"/>
                  </a:cubicBezTo>
                  <a:cubicBezTo>
                    <a:pt x="423" y="193"/>
                    <a:pt x="426" y="195"/>
                    <a:pt x="428" y="198"/>
                  </a:cubicBezTo>
                  <a:cubicBezTo>
                    <a:pt x="446" y="243"/>
                    <a:pt x="446" y="243"/>
                    <a:pt x="446" y="243"/>
                  </a:cubicBezTo>
                  <a:cubicBezTo>
                    <a:pt x="465" y="130"/>
                    <a:pt x="465" y="130"/>
                    <a:pt x="465" y="130"/>
                  </a:cubicBezTo>
                  <a:cubicBezTo>
                    <a:pt x="466" y="126"/>
                    <a:pt x="468" y="124"/>
                    <a:pt x="472" y="124"/>
                  </a:cubicBezTo>
                  <a:cubicBezTo>
                    <a:pt x="475" y="123"/>
                    <a:pt x="479" y="126"/>
                    <a:pt x="479" y="129"/>
                  </a:cubicBezTo>
                  <a:cubicBezTo>
                    <a:pt x="513" y="263"/>
                    <a:pt x="513" y="263"/>
                    <a:pt x="513" y="263"/>
                  </a:cubicBezTo>
                  <a:cubicBezTo>
                    <a:pt x="602" y="263"/>
                    <a:pt x="602" y="263"/>
                    <a:pt x="602" y="263"/>
                  </a:cubicBezTo>
                  <a:cubicBezTo>
                    <a:pt x="603" y="263"/>
                    <a:pt x="604" y="263"/>
                    <a:pt x="604" y="263"/>
                  </a:cubicBezTo>
                  <a:cubicBezTo>
                    <a:pt x="624" y="201"/>
                    <a:pt x="624" y="135"/>
                    <a:pt x="589" y="72"/>
                  </a:cubicBezTo>
                  <a:cubicBezTo>
                    <a:pt x="557" y="14"/>
                    <a:pt x="473" y="0"/>
                    <a:pt x="412" y="21"/>
                  </a:cubicBezTo>
                  <a:cubicBezTo>
                    <a:pt x="350" y="42"/>
                    <a:pt x="312" y="98"/>
                    <a:pt x="312" y="98"/>
                  </a:cubicBezTo>
                  <a:cubicBezTo>
                    <a:pt x="312" y="98"/>
                    <a:pt x="274" y="42"/>
                    <a:pt x="212" y="21"/>
                  </a:cubicBezTo>
                  <a:cubicBezTo>
                    <a:pt x="151" y="0"/>
                    <a:pt x="67" y="14"/>
                    <a:pt x="35" y="72"/>
                  </a:cubicBezTo>
                  <a:cubicBezTo>
                    <a:pt x="0" y="136"/>
                    <a:pt x="0" y="202"/>
                    <a:pt x="20" y="264"/>
                  </a:cubicBezTo>
                  <a:cubicBezTo>
                    <a:pt x="21" y="263"/>
                    <a:pt x="22" y="263"/>
                    <a:pt x="24" y="26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84" name="Freeform 299"/>
            <p:cNvSpPr/>
            <p:nvPr/>
          </p:nvSpPr>
          <p:spPr bwMode="auto">
            <a:xfrm>
              <a:off x="3321050" y="3133725"/>
              <a:ext cx="431800" cy="279400"/>
            </a:xfrm>
            <a:custGeom>
              <a:avLst/>
              <a:gdLst>
                <a:gd name="T0" fmla="*/ 483 w 576"/>
                <a:gd name="T1" fmla="*/ 111 h 373"/>
                <a:gd name="T2" fmla="*/ 476 w 576"/>
                <a:gd name="T3" fmla="*/ 105 h 373"/>
                <a:gd name="T4" fmla="*/ 450 w 576"/>
                <a:gd name="T5" fmla="*/ 0 h 373"/>
                <a:gd name="T6" fmla="*/ 432 w 576"/>
                <a:gd name="T7" fmla="*/ 104 h 373"/>
                <a:gd name="T8" fmla="*/ 426 w 576"/>
                <a:gd name="T9" fmla="*/ 110 h 373"/>
                <a:gd name="T10" fmla="*/ 418 w 576"/>
                <a:gd name="T11" fmla="*/ 106 h 373"/>
                <a:gd name="T12" fmla="*/ 399 w 576"/>
                <a:gd name="T13" fmla="*/ 59 h 373"/>
                <a:gd name="T14" fmla="*/ 353 w 576"/>
                <a:gd name="T15" fmla="*/ 286 h 373"/>
                <a:gd name="T16" fmla="*/ 346 w 576"/>
                <a:gd name="T17" fmla="*/ 292 h 373"/>
                <a:gd name="T18" fmla="*/ 345 w 576"/>
                <a:gd name="T19" fmla="*/ 292 h 373"/>
                <a:gd name="T20" fmla="*/ 338 w 576"/>
                <a:gd name="T21" fmla="*/ 286 h 373"/>
                <a:gd name="T22" fmla="*/ 324 w 576"/>
                <a:gd name="T23" fmla="*/ 138 h 373"/>
                <a:gd name="T24" fmla="*/ 318 w 576"/>
                <a:gd name="T25" fmla="*/ 159 h 373"/>
                <a:gd name="T26" fmla="*/ 311 w 576"/>
                <a:gd name="T27" fmla="*/ 164 h 373"/>
                <a:gd name="T28" fmla="*/ 311 w 576"/>
                <a:gd name="T29" fmla="*/ 164 h 373"/>
                <a:gd name="T30" fmla="*/ 304 w 576"/>
                <a:gd name="T31" fmla="*/ 159 h 373"/>
                <a:gd name="T32" fmla="*/ 294 w 576"/>
                <a:gd name="T33" fmla="*/ 128 h 373"/>
                <a:gd name="T34" fmla="*/ 289 w 576"/>
                <a:gd name="T35" fmla="*/ 148 h 373"/>
                <a:gd name="T36" fmla="*/ 281 w 576"/>
                <a:gd name="T37" fmla="*/ 153 h 373"/>
                <a:gd name="T38" fmla="*/ 275 w 576"/>
                <a:gd name="T39" fmla="*/ 147 h 373"/>
                <a:gd name="T40" fmla="*/ 270 w 576"/>
                <a:gd name="T41" fmla="*/ 111 h 373"/>
                <a:gd name="T42" fmla="*/ 235 w 576"/>
                <a:gd name="T43" fmla="*/ 111 h 373"/>
                <a:gd name="T44" fmla="*/ 227 w 576"/>
                <a:gd name="T45" fmla="*/ 105 h 373"/>
                <a:gd name="T46" fmla="*/ 214 w 576"/>
                <a:gd name="T47" fmla="*/ 26 h 373"/>
                <a:gd name="T48" fmla="*/ 185 w 576"/>
                <a:gd name="T49" fmla="*/ 218 h 373"/>
                <a:gd name="T50" fmla="*/ 178 w 576"/>
                <a:gd name="T51" fmla="*/ 224 h 373"/>
                <a:gd name="T52" fmla="*/ 171 w 576"/>
                <a:gd name="T53" fmla="*/ 218 h 373"/>
                <a:gd name="T54" fmla="*/ 153 w 576"/>
                <a:gd name="T55" fmla="*/ 36 h 373"/>
                <a:gd name="T56" fmla="*/ 133 w 576"/>
                <a:gd name="T57" fmla="*/ 139 h 373"/>
                <a:gd name="T58" fmla="*/ 126 w 576"/>
                <a:gd name="T59" fmla="*/ 145 h 373"/>
                <a:gd name="T60" fmla="*/ 119 w 576"/>
                <a:gd name="T61" fmla="*/ 140 h 373"/>
                <a:gd name="T62" fmla="*/ 106 w 576"/>
                <a:gd name="T63" fmla="*/ 107 h 373"/>
                <a:gd name="T64" fmla="*/ 100 w 576"/>
                <a:gd name="T65" fmla="*/ 111 h 373"/>
                <a:gd name="T66" fmla="*/ 0 w 576"/>
                <a:gd name="T67" fmla="*/ 111 h 373"/>
                <a:gd name="T68" fmla="*/ 77 w 576"/>
                <a:gd name="T69" fmla="*/ 241 h 373"/>
                <a:gd name="T70" fmla="*/ 288 w 576"/>
                <a:gd name="T71" fmla="*/ 373 h 373"/>
                <a:gd name="T72" fmla="*/ 499 w 576"/>
                <a:gd name="T73" fmla="*/ 241 h 373"/>
                <a:gd name="T74" fmla="*/ 576 w 576"/>
                <a:gd name="T75" fmla="*/ 111 h 373"/>
                <a:gd name="T76" fmla="*/ 483 w 576"/>
                <a:gd name="T77" fmla="*/ 111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6" h="373">
                  <a:moveTo>
                    <a:pt x="483" y="111"/>
                  </a:moveTo>
                  <a:cubicBezTo>
                    <a:pt x="480" y="111"/>
                    <a:pt x="477" y="108"/>
                    <a:pt x="476" y="105"/>
                  </a:cubicBezTo>
                  <a:cubicBezTo>
                    <a:pt x="450" y="0"/>
                    <a:pt x="450" y="0"/>
                    <a:pt x="450" y="0"/>
                  </a:cubicBezTo>
                  <a:cubicBezTo>
                    <a:pt x="432" y="104"/>
                    <a:pt x="432" y="104"/>
                    <a:pt x="432" y="104"/>
                  </a:cubicBezTo>
                  <a:cubicBezTo>
                    <a:pt x="432" y="108"/>
                    <a:pt x="429" y="110"/>
                    <a:pt x="426" y="110"/>
                  </a:cubicBezTo>
                  <a:cubicBezTo>
                    <a:pt x="422" y="111"/>
                    <a:pt x="419" y="109"/>
                    <a:pt x="418" y="106"/>
                  </a:cubicBezTo>
                  <a:cubicBezTo>
                    <a:pt x="399" y="59"/>
                    <a:pt x="399" y="59"/>
                    <a:pt x="399" y="59"/>
                  </a:cubicBezTo>
                  <a:cubicBezTo>
                    <a:pt x="353" y="286"/>
                    <a:pt x="353" y="286"/>
                    <a:pt x="353" y="286"/>
                  </a:cubicBezTo>
                  <a:cubicBezTo>
                    <a:pt x="352" y="290"/>
                    <a:pt x="349" y="292"/>
                    <a:pt x="346" y="292"/>
                  </a:cubicBezTo>
                  <a:cubicBezTo>
                    <a:pt x="346" y="292"/>
                    <a:pt x="346" y="292"/>
                    <a:pt x="345" y="292"/>
                  </a:cubicBezTo>
                  <a:cubicBezTo>
                    <a:pt x="342" y="292"/>
                    <a:pt x="339" y="289"/>
                    <a:pt x="338" y="286"/>
                  </a:cubicBezTo>
                  <a:cubicBezTo>
                    <a:pt x="324" y="138"/>
                    <a:pt x="324" y="138"/>
                    <a:pt x="324" y="138"/>
                  </a:cubicBezTo>
                  <a:cubicBezTo>
                    <a:pt x="318" y="159"/>
                    <a:pt x="318" y="159"/>
                    <a:pt x="318" y="159"/>
                  </a:cubicBezTo>
                  <a:cubicBezTo>
                    <a:pt x="317" y="162"/>
                    <a:pt x="314" y="164"/>
                    <a:pt x="311" y="164"/>
                  </a:cubicBezTo>
                  <a:cubicBezTo>
                    <a:pt x="311" y="164"/>
                    <a:pt x="311" y="164"/>
                    <a:pt x="311" y="164"/>
                  </a:cubicBezTo>
                  <a:cubicBezTo>
                    <a:pt x="308" y="164"/>
                    <a:pt x="305" y="162"/>
                    <a:pt x="304" y="159"/>
                  </a:cubicBezTo>
                  <a:cubicBezTo>
                    <a:pt x="294" y="128"/>
                    <a:pt x="294" y="128"/>
                    <a:pt x="294" y="128"/>
                  </a:cubicBezTo>
                  <a:cubicBezTo>
                    <a:pt x="289" y="148"/>
                    <a:pt x="289" y="148"/>
                    <a:pt x="289" y="148"/>
                  </a:cubicBezTo>
                  <a:cubicBezTo>
                    <a:pt x="288" y="151"/>
                    <a:pt x="285" y="153"/>
                    <a:pt x="281" y="153"/>
                  </a:cubicBezTo>
                  <a:cubicBezTo>
                    <a:pt x="278" y="153"/>
                    <a:pt x="275" y="150"/>
                    <a:pt x="275" y="147"/>
                  </a:cubicBezTo>
                  <a:cubicBezTo>
                    <a:pt x="270" y="111"/>
                    <a:pt x="270" y="111"/>
                    <a:pt x="270" y="111"/>
                  </a:cubicBezTo>
                  <a:cubicBezTo>
                    <a:pt x="235" y="111"/>
                    <a:pt x="235" y="111"/>
                    <a:pt x="235" y="111"/>
                  </a:cubicBezTo>
                  <a:cubicBezTo>
                    <a:pt x="231" y="111"/>
                    <a:pt x="228" y="108"/>
                    <a:pt x="227" y="105"/>
                  </a:cubicBezTo>
                  <a:cubicBezTo>
                    <a:pt x="214" y="26"/>
                    <a:pt x="214" y="26"/>
                    <a:pt x="214" y="26"/>
                  </a:cubicBezTo>
                  <a:cubicBezTo>
                    <a:pt x="185" y="218"/>
                    <a:pt x="185" y="218"/>
                    <a:pt x="185" y="218"/>
                  </a:cubicBezTo>
                  <a:cubicBezTo>
                    <a:pt x="185" y="222"/>
                    <a:pt x="182" y="225"/>
                    <a:pt x="178" y="224"/>
                  </a:cubicBezTo>
                  <a:cubicBezTo>
                    <a:pt x="174" y="224"/>
                    <a:pt x="171" y="222"/>
                    <a:pt x="171" y="218"/>
                  </a:cubicBezTo>
                  <a:cubicBezTo>
                    <a:pt x="153" y="36"/>
                    <a:pt x="153" y="36"/>
                    <a:pt x="153" y="36"/>
                  </a:cubicBezTo>
                  <a:cubicBezTo>
                    <a:pt x="133" y="139"/>
                    <a:pt x="133" y="139"/>
                    <a:pt x="133" y="139"/>
                  </a:cubicBezTo>
                  <a:cubicBezTo>
                    <a:pt x="132" y="142"/>
                    <a:pt x="129" y="144"/>
                    <a:pt x="126" y="145"/>
                  </a:cubicBezTo>
                  <a:cubicBezTo>
                    <a:pt x="123" y="145"/>
                    <a:pt x="120" y="143"/>
                    <a:pt x="119" y="140"/>
                  </a:cubicBezTo>
                  <a:cubicBezTo>
                    <a:pt x="106" y="107"/>
                    <a:pt x="106" y="107"/>
                    <a:pt x="106" y="107"/>
                  </a:cubicBezTo>
                  <a:cubicBezTo>
                    <a:pt x="105" y="109"/>
                    <a:pt x="102" y="111"/>
                    <a:pt x="100" y="111"/>
                  </a:cubicBezTo>
                  <a:cubicBezTo>
                    <a:pt x="0" y="111"/>
                    <a:pt x="0" y="111"/>
                    <a:pt x="0" y="111"/>
                  </a:cubicBezTo>
                  <a:cubicBezTo>
                    <a:pt x="17" y="157"/>
                    <a:pt x="45" y="201"/>
                    <a:pt x="77" y="241"/>
                  </a:cubicBezTo>
                  <a:cubicBezTo>
                    <a:pt x="156" y="337"/>
                    <a:pt x="288" y="373"/>
                    <a:pt x="288" y="373"/>
                  </a:cubicBezTo>
                  <a:cubicBezTo>
                    <a:pt x="288" y="373"/>
                    <a:pt x="420" y="337"/>
                    <a:pt x="499" y="241"/>
                  </a:cubicBezTo>
                  <a:cubicBezTo>
                    <a:pt x="531" y="201"/>
                    <a:pt x="559" y="157"/>
                    <a:pt x="576" y="111"/>
                  </a:cubicBezTo>
                  <a:lnTo>
                    <a:pt x="483" y="11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85" name="Group 189"/>
          <p:cNvGrpSpPr/>
          <p:nvPr/>
        </p:nvGrpSpPr>
        <p:grpSpPr>
          <a:xfrm>
            <a:off x="7716166" y="1865742"/>
            <a:ext cx="334963" cy="403225"/>
            <a:chOff x="4197350" y="3013075"/>
            <a:chExt cx="334963" cy="403225"/>
          </a:xfrm>
          <a:solidFill>
            <a:schemeClr val="bg1"/>
          </a:solidFill>
        </p:grpSpPr>
        <p:sp>
          <p:nvSpPr>
            <p:cNvPr id="486" name="Freeform 300"/>
            <p:cNvSpPr>
              <a:spLocks noEditPoints="1"/>
            </p:cNvSpPr>
            <p:nvPr/>
          </p:nvSpPr>
          <p:spPr bwMode="auto">
            <a:xfrm>
              <a:off x="4197350" y="3013075"/>
              <a:ext cx="293688" cy="403225"/>
            </a:xfrm>
            <a:custGeom>
              <a:avLst/>
              <a:gdLst>
                <a:gd name="T0" fmla="*/ 317 w 391"/>
                <a:gd name="T1" fmla="*/ 220 h 536"/>
                <a:gd name="T2" fmla="*/ 196 w 391"/>
                <a:gd name="T3" fmla="*/ 0 h 536"/>
                <a:gd name="T4" fmla="*/ 74 w 391"/>
                <a:gd name="T5" fmla="*/ 220 h 536"/>
                <a:gd name="T6" fmla="*/ 19 w 391"/>
                <a:gd name="T7" fmla="*/ 416 h 536"/>
                <a:gd name="T8" fmla="*/ 196 w 391"/>
                <a:gd name="T9" fmla="*/ 536 h 536"/>
                <a:gd name="T10" fmla="*/ 373 w 391"/>
                <a:gd name="T11" fmla="*/ 416 h 536"/>
                <a:gd name="T12" fmla="*/ 317 w 391"/>
                <a:gd name="T13" fmla="*/ 220 h 536"/>
                <a:gd name="T14" fmla="*/ 78 w 391"/>
                <a:gd name="T15" fmla="*/ 431 h 536"/>
                <a:gd name="T16" fmla="*/ 150 w 391"/>
                <a:gd name="T17" fmla="*/ 509 h 536"/>
                <a:gd name="T18" fmla="*/ 42 w 391"/>
                <a:gd name="T19" fmla="*/ 410 h 536"/>
                <a:gd name="T20" fmla="*/ 89 w 391"/>
                <a:gd name="T21" fmla="*/ 239 h 536"/>
                <a:gd name="T22" fmla="*/ 181 w 391"/>
                <a:gd name="T23" fmla="*/ 76 h 536"/>
                <a:gd name="T24" fmla="*/ 108 w 391"/>
                <a:gd name="T25" fmla="*/ 239 h 536"/>
                <a:gd name="T26" fmla="*/ 78 w 391"/>
                <a:gd name="T27" fmla="*/ 431 h 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536">
                  <a:moveTo>
                    <a:pt x="317" y="220"/>
                  </a:moveTo>
                  <a:cubicBezTo>
                    <a:pt x="253" y="144"/>
                    <a:pt x="210" y="39"/>
                    <a:pt x="196" y="0"/>
                  </a:cubicBezTo>
                  <a:cubicBezTo>
                    <a:pt x="181" y="39"/>
                    <a:pt x="138" y="144"/>
                    <a:pt x="74" y="220"/>
                  </a:cubicBezTo>
                  <a:cubicBezTo>
                    <a:pt x="0" y="308"/>
                    <a:pt x="7" y="382"/>
                    <a:pt x="19" y="416"/>
                  </a:cubicBezTo>
                  <a:cubicBezTo>
                    <a:pt x="41" y="485"/>
                    <a:pt x="104" y="534"/>
                    <a:pt x="196" y="536"/>
                  </a:cubicBezTo>
                  <a:cubicBezTo>
                    <a:pt x="287" y="534"/>
                    <a:pt x="350" y="485"/>
                    <a:pt x="373" y="416"/>
                  </a:cubicBezTo>
                  <a:cubicBezTo>
                    <a:pt x="384" y="382"/>
                    <a:pt x="391" y="308"/>
                    <a:pt x="317" y="220"/>
                  </a:cubicBezTo>
                  <a:close/>
                  <a:moveTo>
                    <a:pt x="78" y="431"/>
                  </a:moveTo>
                  <a:cubicBezTo>
                    <a:pt x="93" y="465"/>
                    <a:pt x="118" y="492"/>
                    <a:pt x="150" y="509"/>
                  </a:cubicBezTo>
                  <a:cubicBezTo>
                    <a:pt x="95" y="496"/>
                    <a:pt x="58" y="459"/>
                    <a:pt x="42" y="410"/>
                  </a:cubicBezTo>
                  <a:cubicBezTo>
                    <a:pt x="33" y="380"/>
                    <a:pt x="27" y="315"/>
                    <a:pt x="89" y="239"/>
                  </a:cubicBezTo>
                  <a:cubicBezTo>
                    <a:pt x="132" y="187"/>
                    <a:pt x="163" y="119"/>
                    <a:pt x="181" y="76"/>
                  </a:cubicBezTo>
                  <a:cubicBezTo>
                    <a:pt x="165" y="124"/>
                    <a:pt x="142" y="187"/>
                    <a:pt x="108" y="239"/>
                  </a:cubicBezTo>
                  <a:cubicBezTo>
                    <a:pt x="49" y="330"/>
                    <a:pt x="64" y="400"/>
                    <a:pt x="78" y="43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87" name="Freeform 301"/>
            <p:cNvSpPr>
              <a:spLocks noEditPoints="1"/>
            </p:cNvSpPr>
            <p:nvPr/>
          </p:nvSpPr>
          <p:spPr bwMode="auto">
            <a:xfrm>
              <a:off x="4391025" y="3041650"/>
              <a:ext cx="141288" cy="193675"/>
            </a:xfrm>
            <a:custGeom>
              <a:avLst/>
              <a:gdLst>
                <a:gd name="T0" fmla="*/ 153 w 188"/>
                <a:gd name="T1" fmla="*/ 106 h 258"/>
                <a:gd name="T2" fmla="*/ 94 w 188"/>
                <a:gd name="T3" fmla="*/ 0 h 258"/>
                <a:gd name="T4" fmla="*/ 35 w 188"/>
                <a:gd name="T5" fmla="*/ 106 h 258"/>
                <a:gd name="T6" fmla="*/ 8 w 188"/>
                <a:gd name="T7" fmla="*/ 201 h 258"/>
                <a:gd name="T8" fmla="*/ 94 w 188"/>
                <a:gd name="T9" fmla="*/ 258 h 258"/>
                <a:gd name="T10" fmla="*/ 179 w 188"/>
                <a:gd name="T11" fmla="*/ 201 h 258"/>
                <a:gd name="T12" fmla="*/ 153 w 188"/>
                <a:gd name="T13" fmla="*/ 106 h 258"/>
                <a:gd name="T14" fmla="*/ 37 w 188"/>
                <a:gd name="T15" fmla="*/ 208 h 258"/>
                <a:gd name="T16" fmla="*/ 72 w 188"/>
                <a:gd name="T17" fmla="*/ 246 h 258"/>
                <a:gd name="T18" fmla="*/ 20 w 188"/>
                <a:gd name="T19" fmla="*/ 198 h 258"/>
                <a:gd name="T20" fmla="*/ 43 w 188"/>
                <a:gd name="T21" fmla="*/ 115 h 258"/>
                <a:gd name="T22" fmla="*/ 87 w 188"/>
                <a:gd name="T23" fmla="*/ 37 h 258"/>
                <a:gd name="T24" fmla="*/ 52 w 188"/>
                <a:gd name="T25" fmla="*/ 115 h 258"/>
                <a:gd name="T26" fmla="*/ 37 w 188"/>
                <a:gd name="T27" fmla="*/ 208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88" h="258">
                  <a:moveTo>
                    <a:pt x="153" y="106"/>
                  </a:moveTo>
                  <a:cubicBezTo>
                    <a:pt x="122" y="69"/>
                    <a:pt x="101" y="18"/>
                    <a:pt x="94" y="0"/>
                  </a:cubicBezTo>
                  <a:cubicBezTo>
                    <a:pt x="87" y="18"/>
                    <a:pt x="66" y="69"/>
                    <a:pt x="35" y="106"/>
                  </a:cubicBezTo>
                  <a:cubicBezTo>
                    <a:pt x="0" y="148"/>
                    <a:pt x="3" y="184"/>
                    <a:pt x="8" y="201"/>
                  </a:cubicBezTo>
                  <a:cubicBezTo>
                    <a:pt x="19" y="234"/>
                    <a:pt x="50" y="257"/>
                    <a:pt x="94" y="258"/>
                  </a:cubicBezTo>
                  <a:cubicBezTo>
                    <a:pt x="138" y="257"/>
                    <a:pt x="169" y="234"/>
                    <a:pt x="179" y="201"/>
                  </a:cubicBezTo>
                  <a:cubicBezTo>
                    <a:pt x="185" y="184"/>
                    <a:pt x="188" y="148"/>
                    <a:pt x="153" y="106"/>
                  </a:cubicBezTo>
                  <a:close/>
                  <a:moveTo>
                    <a:pt x="37" y="208"/>
                  </a:moveTo>
                  <a:cubicBezTo>
                    <a:pt x="44" y="224"/>
                    <a:pt x="56" y="238"/>
                    <a:pt x="72" y="246"/>
                  </a:cubicBezTo>
                  <a:cubicBezTo>
                    <a:pt x="46" y="239"/>
                    <a:pt x="27" y="221"/>
                    <a:pt x="20" y="198"/>
                  </a:cubicBezTo>
                  <a:cubicBezTo>
                    <a:pt x="15" y="183"/>
                    <a:pt x="12" y="152"/>
                    <a:pt x="43" y="115"/>
                  </a:cubicBezTo>
                  <a:cubicBezTo>
                    <a:pt x="63" y="90"/>
                    <a:pt x="78" y="57"/>
                    <a:pt x="87" y="37"/>
                  </a:cubicBezTo>
                  <a:cubicBezTo>
                    <a:pt x="79" y="60"/>
                    <a:pt x="68" y="90"/>
                    <a:pt x="52" y="115"/>
                  </a:cubicBezTo>
                  <a:cubicBezTo>
                    <a:pt x="23" y="159"/>
                    <a:pt x="30" y="193"/>
                    <a:pt x="37" y="20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88" name="Group 192"/>
          <p:cNvGrpSpPr/>
          <p:nvPr/>
        </p:nvGrpSpPr>
        <p:grpSpPr>
          <a:xfrm>
            <a:off x="8382830" y="1885168"/>
            <a:ext cx="404813" cy="436563"/>
            <a:chOff x="4994275" y="2997200"/>
            <a:chExt cx="404813" cy="436563"/>
          </a:xfrm>
          <a:solidFill>
            <a:schemeClr val="bg1"/>
          </a:solidFill>
        </p:grpSpPr>
        <p:sp>
          <p:nvSpPr>
            <p:cNvPr id="489" name="Freeform 302"/>
            <p:cNvSpPr>
              <a:spLocks noEditPoints="1"/>
            </p:cNvSpPr>
            <p:nvPr/>
          </p:nvSpPr>
          <p:spPr bwMode="auto">
            <a:xfrm>
              <a:off x="4994275" y="3103563"/>
              <a:ext cx="249238" cy="330200"/>
            </a:xfrm>
            <a:custGeom>
              <a:avLst/>
              <a:gdLst>
                <a:gd name="T0" fmla="*/ 170 w 332"/>
                <a:gd name="T1" fmla="*/ 194 h 439"/>
                <a:gd name="T2" fmla="*/ 111 w 332"/>
                <a:gd name="T3" fmla="*/ 77 h 439"/>
                <a:gd name="T4" fmla="*/ 177 w 332"/>
                <a:gd name="T5" fmla="*/ 101 h 439"/>
                <a:gd name="T6" fmla="*/ 194 w 332"/>
                <a:gd name="T7" fmla="*/ 55 h 439"/>
                <a:gd name="T8" fmla="*/ 44 w 332"/>
                <a:gd name="T9" fmla="*/ 0 h 439"/>
                <a:gd name="T10" fmla="*/ 0 w 332"/>
                <a:gd name="T11" fmla="*/ 153 h 439"/>
                <a:gd name="T12" fmla="*/ 47 w 332"/>
                <a:gd name="T13" fmla="*/ 166 h 439"/>
                <a:gd name="T14" fmla="*/ 67 w 332"/>
                <a:gd name="T15" fmla="*/ 99 h 439"/>
                <a:gd name="T16" fmla="*/ 126 w 332"/>
                <a:gd name="T17" fmla="*/ 216 h 439"/>
                <a:gd name="T18" fmla="*/ 96 w 332"/>
                <a:gd name="T19" fmla="*/ 359 h 439"/>
                <a:gd name="T20" fmla="*/ 252 w 332"/>
                <a:gd name="T21" fmla="*/ 410 h 439"/>
                <a:gd name="T22" fmla="*/ 303 w 332"/>
                <a:gd name="T23" fmla="*/ 254 h 439"/>
                <a:gd name="T24" fmla="*/ 170 w 332"/>
                <a:gd name="T25" fmla="*/ 194 h 439"/>
                <a:gd name="T26" fmla="*/ 229 w 332"/>
                <a:gd name="T27" fmla="*/ 366 h 439"/>
                <a:gd name="T28" fmla="*/ 139 w 332"/>
                <a:gd name="T29" fmla="*/ 337 h 439"/>
                <a:gd name="T30" fmla="*/ 169 w 332"/>
                <a:gd name="T31" fmla="*/ 247 h 439"/>
                <a:gd name="T32" fmla="*/ 259 w 332"/>
                <a:gd name="T33" fmla="*/ 276 h 439"/>
                <a:gd name="T34" fmla="*/ 229 w 332"/>
                <a:gd name="T35" fmla="*/ 36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2" h="439">
                  <a:moveTo>
                    <a:pt x="170" y="194"/>
                  </a:moveTo>
                  <a:cubicBezTo>
                    <a:pt x="111" y="77"/>
                    <a:pt x="111" y="77"/>
                    <a:pt x="111" y="77"/>
                  </a:cubicBezTo>
                  <a:cubicBezTo>
                    <a:pt x="177" y="101"/>
                    <a:pt x="177" y="101"/>
                    <a:pt x="177" y="101"/>
                  </a:cubicBezTo>
                  <a:cubicBezTo>
                    <a:pt x="194" y="55"/>
                    <a:pt x="194" y="55"/>
                    <a:pt x="194" y="55"/>
                  </a:cubicBezTo>
                  <a:cubicBezTo>
                    <a:pt x="44" y="0"/>
                    <a:pt x="44" y="0"/>
                    <a:pt x="44" y="0"/>
                  </a:cubicBezTo>
                  <a:cubicBezTo>
                    <a:pt x="0" y="153"/>
                    <a:pt x="0" y="153"/>
                    <a:pt x="0" y="153"/>
                  </a:cubicBezTo>
                  <a:cubicBezTo>
                    <a:pt x="47" y="166"/>
                    <a:pt x="47" y="166"/>
                    <a:pt x="47" y="166"/>
                  </a:cubicBezTo>
                  <a:cubicBezTo>
                    <a:pt x="67" y="99"/>
                    <a:pt x="67" y="99"/>
                    <a:pt x="67" y="99"/>
                  </a:cubicBezTo>
                  <a:cubicBezTo>
                    <a:pt x="126" y="216"/>
                    <a:pt x="126" y="216"/>
                    <a:pt x="126" y="216"/>
                  </a:cubicBezTo>
                  <a:cubicBezTo>
                    <a:pt x="84" y="250"/>
                    <a:pt x="70" y="309"/>
                    <a:pt x="96" y="359"/>
                  </a:cubicBezTo>
                  <a:cubicBezTo>
                    <a:pt x="124" y="416"/>
                    <a:pt x="194" y="439"/>
                    <a:pt x="252" y="410"/>
                  </a:cubicBezTo>
                  <a:cubicBezTo>
                    <a:pt x="309" y="381"/>
                    <a:pt x="332" y="311"/>
                    <a:pt x="303" y="254"/>
                  </a:cubicBezTo>
                  <a:cubicBezTo>
                    <a:pt x="278" y="205"/>
                    <a:pt x="222" y="181"/>
                    <a:pt x="170" y="194"/>
                  </a:cubicBezTo>
                  <a:close/>
                  <a:moveTo>
                    <a:pt x="229" y="366"/>
                  </a:moveTo>
                  <a:cubicBezTo>
                    <a:pt x="196" y="383"/>
                    <a:pt x="156" y="370"/>
                    <a:pt x="139" y="337"/>
                  </a:cubicBezTo>
                  <a:cubicBezTo>
                    <a:pt x="123" y="304"/>
                    <a:pt x="136" y="264"/>
                    <a:pt x="169" y="247"/>
                  </a:cubicBezTo>
                  <a:cubicBezTo>
                    <a:pt x="202" y="230"/>
                    <a:pt x="242" y="244"/>
                    <a:pt x="259" y="276"/>
                  </a:cubicBezTo>
                  <a:cubicBezTo>
                    <a:pt x="275" y="309"/>
                    <a:pt x="262" y="350"/>
                    <a:pt x="229" y="36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90" name="Freeform 303"/>
            <p:cNvSpPr>
              <a:spLocks noEditPoints="1"/>
            </p:cNvSpPr>
            <p:nvPr/>
          </p:nvSpPr>
          <p:spPr bwMode="auto">
            <a:xfrm>
              <a:off x="5157788" y="2997200"/>
              <a:ext cx="241300" cy="319088"/>
            </a:xfrm>
            <a:custGeom>
              <a:avLst/>
              <a:gdLst>
                <a:gd name="T0" fmla="*/ 205 w 319"/>
                <a:gd name="T1" fmla="*/ 223 h 424"/>
                <a:gd name="T2" fmla="*/ 236 w 319"/>
                <a:gd name="T3" fmla="*/ 81 h 424"/>
                <a:gd name="T4" fmla="*/ 80 w 319"/>
                <a:gd name="T5" fmla="*/ 29 h 424"/>
                <a:gd name="T6" fmla="*/ 28 w 319"/>
                <a:gd name="T7" fmla="*/ 185 h 424"/>
                <a:gd name="T8" fmla="*/ 161 w 319"/>
                <a:gd name="T9" fmla="*/ 245 h 424"/>
                <a:gd name="T10" fmla="*/ 177 w 319"/>
                <a:gd name="T11" fmla="*/ 277 h 424"/>
                <a:gd name="T12" fmla="*/ 102 w 319"/>
                <a:gd name="T13" fmla="*/ 315 h 424"/>
                <a:gd name="T14" fmla="*/ 124 w 319"/>
                <a:gd name="T15" fmla="*/ 359 h 424"/>
                <a:gd name="T16" fmla="*/ 199 w 319"/>
                <a:gd name="T17" fmla="*/ 321 h 424"/>
                <a:gd name="T18" fmla="*/ 252 w 319"/>
                <a:gd name="T19" fmla="*/ 424 h 424"/>
                <a:gd name="T20" fmla="*/ 296 w 319"/>
                <a:gd name="T21" fmla="*/ 402 h 424"/>
                <a:gd name="T22" fmla="*/ 243 w 319"/>
                <a:gd name="T23" fmla="*/ 299 h 424"/>
                <a:gd name="T24" fmla="*/ 319 w 319"/>
                <a:gd name="T25" fmla="*/ 260 h 424"/>
                <a:gd name="T26" fmla="*/ 297 w 319"/>
                <a:gd name="T27" fmla="*/ 216 h 424"/>
                <a:gd name="T28" fmla="*/ 221 w 319"/>
                <a:gd name="T29" fmla="*/ 255 h 424"/>
                <a:gd name="T30" fmla="*/ 205 w 319"/>
                <a:gd name="T31" fmla="*/ 223 h 424"/>
                <a:gd name="T32" fmla="*/ 72 w 319"/>
                <a:gd name="T33" fmla="*/ 163 h 424"/>
                <a:gd name="T34" fmla="*/ 102 w 319"/>
                <a:gd name="T35" fmla="*/ 73 h 424"/>
                <a:gd name="T36" fmla="*/ 192 w 319"/>
                <a:gd name="T37" fmla="*/ 103 h 424"/>
                <a:gd name="T38" fmla="*/ 162 w 319"/>
                <a:gd name="T39" fmla="*/ 193 h 424"/>
                <a:gd name="T40" fmla="*/ 72 w 319"/>
                <a:gd name="T41" fmla="*/ 163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19" h="424">
                  <a:moveTo>
                    <a:pt x="205" y="223"/>
                  </a:moveTo>
                  <a:cubicBezTo>
                    <a:pt x="247" y="189"/>
                    <a:pt x="261" y="130"/>
                    <a:pt x="236" y="81"/>
                  </a:cubicBezTo>
                  <a:cubicBezTo>
                    <a:pt x="207" y="23"/>
                    <a:pt x="137" y="0"/>
                    <a:pt x="80" y="29"/>
                  </a:cubicBezTo>
                  <a:cubicBezTo>
                    <a:pt x="23" y="58"/>
                    <a:pt x="0" y="128"/>
                    <a:pt x="28" y="185"/>
                  </a:cubicBezTo>
                  <a:cubicBezTo>
                    <a:pt x="54" y="235"/>
                    <a:pt x="110" y="259"/>
                    <a:pt x="161" y="245"/>
                  </a:cubicBezTo>
                  <a:cubicBezTo>
                    <a:pt x="177" y="277"/>
                    <a:pt x="177" y="277"/>
                    <a:pt x="177" y="277"/>
                  </a:cubicBezTo>
                  <a:cubicBezTo>
                    <a:pt x="102" y="315"/>
                    <a:pt x="102" y="315"/>
                    <a:pt x="102" y="315"/>
                  </a:cubicBezTo>
                  <a:cubicBezTo>
                    <a:pt x="124" y="359"/>
                    <a:pt x="124" y="359"/>
                    <a:pt x="124" y="359"/>
                  </a:cubicBezTo>
                  <a:cubicBezTo>
                    <a:pt x="199" y="321"/>
                    <a:pt x="199" y="321"/>
                    <a:pt x="199" y="321"/>
                  </a:cubicBezTo>
                  <a:cubicBezTo>
                    <a:pt x="252" y="424"/>
                    <a:pt x="252" y="424"/>
                    <a:pt x="252" y="424"/>
                  </a:cubicBezTo>
                  <a:cubicBezTo>
                    <a:pt x="296" y="402"/>
                    <a:pt x="296" y="402"/>
                    <a:pt x="296" y="402"/>
                  </a:cubicBezTo>
                  <a:cubicBezTo>
                    <a:pt x="243" y="299"/>
                    <a:pt x="243" y="299"/>
                    <a:pt x="243" y="299"/>
                  </a:cubicBezTo>
                  <a:cubicBezTo>
                    <a:pt x="319" y="260"/>
                    <a:pt x="319" y="260"/>
                    <a:pt x="319" y="260"/>
                  </a:cubicBezTo>
                  <a:cubicBezTo>
                    <a:pt x="297" y="216"/>
                    <a:pt x="297" y="216"/>
                    <a:pt x="297" y="216"/>
                  </a:cubicBezTo>
                  <a:cubicBezTo>
                    <a:pt x="221" y="255"/>
                    <a:pt x="221" y="255"/>
                    <a:pt x="221" y="255"/>
                  </a:cubicBezTo>
                  <a:lnTo>
                    <a:pt x="205" y="223"/>
                  </a:lnTo>
                  <a:close/>
                  <a:moveTo>
                    <a:pt x="72" y="163"/>
                  </a:moveTo>
                  <a:cubicBezTo>
                    <a:pt x="56" y="130"/>
                    <a:pt x="69" y="90"/>
                    <a:pt x="102" y="73"/>
                  </a:cubicBezTo>
                  <a:cubicBezTo>
                    <a:pt x="135" y="57"/>
                    <a:pt x="175" y="70"/>
                    <a:pt x="192" y="103"/>
                  </a:cubicBezTo>
                  <a:cubicBezTo>
                    <a:pt x="208" y="136"/>
                    <a:pt x="195" y="176"/>
                    <a:pt x="162" y="193"/>
                  </a:cubicBezTo>
                  <a:cubicBezTo>
                    <a:pt x="129" y="209"/>
                    <a:pt x="89" y="196"/>
                    <a:pt x="72" y="16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91" name="Group 195"/>
          <p:cNvGrpSpPr/>
          <p:nvPr/>
        </p:nvGrpSpPr>
        <p:grpSpPr>
          <a:xfrm>
            <a:off x="6994996" y="3981132"/>
            <a:ext cx="360363" cy="368300"/>
            <a:chOff x="5846763" y="3030538"/>
            <a:chExt cx="360363" cy="368300"/>
          </a:xfrm>
          <a:solidFill>
            <a:schemeClr val="bg1"/>
          </a:solidFill>
        </p:grpSpPr>
        <p:sp>
          <p:nvSpPr>
            <p:cNvPr id="492" name="Freeform 304"/>
            <p:cNvSpPr/>
            <p:nvPr/>
          </p:nvSpPr>
          <p:spPr bwMode="auto">
            <a:xfrm>
              <a:off x="5922963" y="3030538"/>
              <a:ext cx="207963" cy="88900"/>
            </a:xfrm>
            <a:custGeom>
              <a:avLst/>
              <a:gdLst>
                <a:gd name="T0" fmla="*/ 45 w 276"/>
                <a:gd name="T1" fmla="*/ 117 h 117"/>
                <a:gd name="T2" fmla="*/ 45 w 276"/>
                <a:gd name="T3" fmla="*/ 61 h 117"/>
                <a:gd name="T4" fmla="*/ 65 w 276"/>
                <a:gd name="T5" fmla="*/ 41 h 117"/>
                <a:gd name="T6" fmla="*/ 211 w 276"/>
                <a:gd name="T7" fmla="*/ 41 h 117"/>
                <a:gd name="T8" fmla="*/ 231 w 276"/>
                <a:gd name="T9" fmla="*/ 61 h 117"/>
                <a:gd name="T10" fmla="*/ 231 w 276"/>
                <a:gd name="T11" fmla="*/ 117 h 117"/>
                <a:gd name="T12" fmla="*/ 276 w 276"/>
                <a:gd name="T13" fmla="*/ 117 h 117"/>
                <a:gd name="T14" fmla="*/ 276 w 276"/>
                <a:gd name="T15" fmla="*/ 42 h 117"/>
                <a:gd name="T16" fmla="*/ 235 w 276"/>
                <a:gd name="T17" fmla="*/ 0 h 117"/>
                <a:gd name="T18" fmla="*/ 41 w 276"/>
                <a:gd name="T19" fmla="*/ 0 h 117"/>
                <a:gd name="T20" fmla="*/ 0 w 276"/>
                <a:gd name="T21" fmla="*/ 42 h 117"/>
                <a:gd name="T22" fmla="*/ 0 w 276"/>
                <a:gd name="T23" fmla="*/ 117 h 117"/>
                <a:gd name="T24" fmla="*/ 45 w 276"/>
                <a:gd name="T25"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6" h="117">
                  <a:moveTo>
                    <a:pt x="45" y="117"/>
                  </a:moveTo>
                  <a:cubicBezTo>
                    <a:pt x="45" y="61"/>
                    <a:pt x="45" y="61"/>
                    <a:pt x="45" y="61"/>
                  </a:cubicBezTo>
                  <a:cubicBezTo>
                    <a:pt x="45" y="50"/>
                    <a:pt x="54" y="41"/>
                    <a:pt x="65" y="41"/>
                  </a:cubicBezTo>
                  <a:cubicBezTo>
                    <a:pt x="211" y="41"/>
                    <a:pt x="211" y="41"/>
                    <a:pt x="211" y="41"/>
                  </a:cubicBezTo>
                  <a:cubicBezTo>
                    <a:pt x="222" y="41"/>
                    <a:pt x="231" y="50"/>
                    <a:pt x="231" y="61"/>
                  </a:cubicBezTo>
                  <a:cubicBezTo>
                    <a:pt x="231" y="117"/>
                    <a:pt x="231" y="117"/>
                    <a:pt x="231" y="117"/>
                  </a:cubicBezTo>
                  <a:cubicBezTo>
                    <a:pt x="276" y="117"/>
                    <a:pt x="276" y="117"/>
                    <a:pt x="276" y="117"/>
                  </a:cubicBezTo>
                  <a:cubicBezTo>
                    <a:pt x="276" y="42"/>
                    <a:pt x="276" y="42"/>
                    <a:pt x="276" y="42"/>
                  </a:cubicBezTo>
                  <a:cubicBezTo>
                    <a:pt x="276" y="19"/>
                    <a:pt x="257" y="0"/>
                    <a:pt x="235" y="0"/>
                  </a:cubicBezTo>
                  <a:cubicBezTo>
                    <a:pt x="41" y="0"/>
                    <a:pt x="41" y="0"/>
                    <a:pt x="41" y="0"/>
                  </a:cubicBezTo>
                  <a:cubicBezTo>
                    <a:pt x="19" y="0"/>
                    <a:pt x="0" y="19"/>
                    <a:pt x="0" y="42"/>
                  </a:cubicBezTo>
                  <a:cubicBezTo>
                    <a:pt x="0" y="117"/>
                    <a:pt x="0" y="117"/>
                    <a:pt x="0" y="117"/>
                  </a:cubicBezTo>
                  <a:lnTo>
                    <a:pt x="45" y="11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93" name="Freeform 305"/>
            <p:cNvSpPr>
              <a:spLocks noEditPoints="1"/>
            </p:cNvSpPr>
            <p:nvPr/>
          </p:nvSpPr>
          <p:spPr bwMode="auto">
            <a:xfrm>
              <a:off x="5846763" y="3119438"/>
              <a:ext cx="360363" cy="279400"/>
            </a:xfrm>
            <a:custGeom>
              <a:avLst/>
              <a:gdLst>
                <a:gd name="T0" fmla="*/ 441 w 478"/>
                <a:gd name="T1" fmla="*/ 0 h 373"/>
                <a:gd name="T2" fmla="*/ 37 w 478"/>
                <a:gd name="T3" fmla="*/ 0 h 373"/>
                <a:gd name="T4" fmla="*/ 0 w 478"/>
                <a:gd name="T5" fmla="*/ 37 h 373"/>
                <a:gd name="T6" fmla="*/ 0 w 478"/>
                <a:gd name="T7" fmla="*/ 336 h 373"/>
                <a:gd name="T8" fmla="*/ 37 w 478"/>
                <a:gd name="T9" fmla="*/ 373 h 373"/>
                <a:gd name="T10" fmla="*/ 441 w 478"/>
                <a:gd name="T11" fmla="*/ 373 h 373"/>
                <a:gd name="T12" fmla="*/ 478 w 478"/>
                <a:gd name="T13" fmla="*/ 336 h 373"/>
                <a:gd name="T14" fmla="*/ 478 w 478"/>
                <a:gd name="T15" fmla="*/ 37 h 373"/>
                <a:gd name="T16" fmla="*/ 441 w 478"/>
                <a:gd name="T17" fmla="*/ 0 h 373"/>
                <a:gd name="T18" fmla="*/ 378 w 478"/>
                <a:gd name="T19" fmla="*/ 204 h 373"/>
                <a:gd name="T20" fmla="*/ 356 w 478"/>
                <a:gd name="T21" fmla="*/ 226 h 373"/>
                <a:gd name="T22" fmla="*/ 279 w 478"/>
                <a:gd name="T23" fmla="*/ 226 h 373"/>
                <a:gd name="T24" fmla="*/ 279 w 478"/>
                <a:gd name="T25" fmla="*/ 303 h 373"/>
                <a:gd name="T26" fmla="*/ 257 w 478"/>
                <a:gd name="T27" fmla="*/ 325 h 373"/>
                <a:gd name="T28" fmla="*/ 221 w 478"/>
                <a:gd name="T29" fmla="*/ 325 h 373"/>
                <a:gd name="T30" fmla="*/ 199 w 478"/>
                <a:gd name="T31" fmla="*/ 303 h 373"/>
                <a:gd name="T32" fmla="*/ 199 w 478"/>
                <a:gd name="T33" fmla="*/ 226 h 373"/>
                <a:gd name="T34" fmla="*/ 122 w 478"/>
                <a:gd name="T35" fmla="*/ 226 h 373"/>
                <a:gd name="T36" fmla="*/ 100 w 478"/>
                <a:gd name="T37" fmla="*/ 204 h 373"/>
                <a:gd name="T38" fmla="*/ 100 w 478"/>
                <a:gd name="T39" fmla="*/ 168 h 373"/>
                <a:gd name="T40" fmla="*/ 122 w 478"/>
                <a:gd name="T41" fmla="*/ 146 h 373"/>
                <a:gd name="T42" fmla="*/ 199 w 478"/>
                <a:gd name="T43" fmla="*/ 146 h 373"/>
                <a:gd name="T44" fmla="*/ 199 w 478"/>
                <a:gd name="T45" fmla="*/ 69 h 373"/>
                <a:gd name="T46" fmla="*/ 221 w 478"/>
                <a:gd name="T47" fmla="*/ 47 h 373"/>
                <a:gd name="T48" fmla="*/ 257 w 478"/>
                <a:gd name="T49" fmla="*/ 47 h 373"/>
                <a:gd name="T50" fmla="*/ 279 w 478"/>
                <a:gd name="T51" fmla="*/ 69 h 373"/>
                <a:gd name="T52" fmla="*/ 279 w 478"/>
                <a:gd name="T53" fmla="*/ 146 h 373"/>
                <a:gd name="T54" fmla="*/ 356 w 478"/>
                <a:gd name="T55" fmla="*/ 146 h 373"/>
                <a:gd name="T56" fmla="*/ 378 w 478"/>
                <a:gd name="T57" fmla="*/ 168 h 373"/>
                <a:gd name="T58" fmla="*/ 378 w 478"/>
                <a:gd name="T59" fmla="*/ 20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78" h="373">
                  <a:moveTo>
                    <a:pt x="441" y="0"/>
                  </a:moveTo>
                  <a:cubicBezTo>
                    <a:pt x="37" y="0"/>
                    <a:pt x="37" y="0"/>
                    <a:pt x="37" y="0"/>
                  </a:cubicBezTo>
                  <a:cubicBezTo>
                    <a:pt x="16" y="0"/>
                    <a:pt x="0" y="16"/>
                    <a:pt x="0" y="37"/>
                  </a:cubicBezTo>
                  <a:cubicBezTo>
                    <a:pt x="0" y="336"/>
                    <a:pt x="0" y="336"/>
                    <a:pt x="0" y="336"/>
                  </a:cubicBezTo>
                  <a:cubicBezTo>
                    <a:pt x="0" y="356"/>
                    <a:pt x="16" y="373"/>
                    <a:pt x="37" y="373"/>
                  </a:cubicBezTo>
                  <a:cubicBezTo>
                    <a:pt x="441" y="373"/>
                    <a:pt x="441" y="373"/>
                    <a:pt x="441" y="373"/>
                  </a:cubicBezTo>
                  <a:cubicBezTo>
                    <a:pt x="462" y="373"/>
                    <a:pt x="478" y="356"/>
                    <a:pt x="478" y="336"/>
                  </a:cubicBezTo>
                  <a:cubicBezTo>
                    <a:pt x="478" y="37"/>
                    <a:pt x="478" y="37"/>
                    <a:pt x="478" y="37"/>
                  </a:cubicBezTo>
                  <a:cubicBezTo>
                    <a:pt x="478" y="16"/>
                    <a:pt x="462" y="0"/>
                    <a:pt x="441" y="0"/>
                  </a:cubicBezTo>
                  <a:close/>
                  <a:moveTo>
                    <a:pt x="378" y="204"/>
                  </a:moveTo>
                  <a:cubicBezTo>
                    <a:pt x="378" y="216"/>
                    <a:pt x="368" y="226"/>
                    <a:pt x="356" y="226"/>
                  </a:cubicBezTo>
                  <a:cubicBezTo>
                    <a:pt x="279" y="226"/>
                    <a:pt x="279" y="226"/>
                    <a:pt x="279" y="226"/>
                  </a:cubicBezTo>
                  <a:cubicBezTo>
                    <a:pt x="279" y="303"/>
                    <a:pt x="279" y="303"/>
                    <a:pt x="279" y="303"/>
                  </a:cubicBezTo>
                  <a:cubicBezTo>
                    <a:pt x="279" y="316"/>
                    <a:pt x="269" y="325"/>
                    <a:pt x="257" y="325"/>
                  </a:cubicBezTo>
                  <a:cubicBezTo>
                    <a:pt x="221" y="325"/>
                    <a:pt x="221" y="325"/>
                    <a:pt x="221" y="325"/>
                  </a:cubicBezTo>
                  <a:cubicBezTo>
                    <a:pt x="209" y="325"/>
                    <a:pt x="199" y="316"/>
                    <a:pt x="199" y="303"/>
                  </a:cubicBezTo>
                  <a:cubicBezTo>
                    <a:pt x="199" y="226"/>
                    <a:pt x="199" y="226"/>
                    <a:pt x="199" y="226"/>
                  </a:cubicBezTo>
                  <a:cubicBezTo>
                    <a:pt x="122" y="226"/>
                    <a:pt x="122" y="226"/>
                    <a:pt x="122" y="226"/>
                  </a:cubicBezTo>
                  <a:cubicBezTo>
                    <a:pt x="110" y="226"/>
                    <a:pt x="100" y="216"/>
                    <a:pt x="100" y="204"/>
                  </a:cubicBezTo>
                  <a:cubicBezTo>
                    <a:pt x="100" y="168"/>
                    <a:pt x="100" y="168"/>
                    <a:pt x="100" y="168"/>
                  </a:cubicBezTo>
                  <a:cubicBezTo>
                    <a:pt x="100" y="156"/>
                    <a:pt x="110" y="146"/>
                    <a:pt x="122" y="146"/>
                  </a:cubicBezTo>
                  <a:cubicBezTo>
                    <a:pt x="199" y="146"/>
                    <a:pt x="199" y="146"/>
                    <a:pt x="199" y="146"/>
                  </a:cubicBezTo>
                  <a:cubicBezTo>
                    <a:pt x="199" y="69"/>
                    <a:pt x="199" y="69"/>
                    <a:pt x="199" y="69"/>
                  </a:cubicBezTo>
                  <a:cubicBezTo>
                    <a:pt x="199" y="57"/>
                    <a:pt x="209" y="47"/>
                    <a:pt x="221" y="47"/>
                  </a:cubicBezTo>
                  <a:cubicBezTo>
                    <a:pt x="257" y="47"/>
                    <a:pt x="257" y="47"/>
                    <a:pt x="257" y="47"/>
                  </a:cubicBezTo>
                  <a:cubicBezTo>
                    <a:pt x="269" y="47"/>
                    <a:pt x="279" y="57"/>
                    <a:pt x="279" y="69"/>
                  </a:cubicBezTo>
                  <a:cubicBezTo>
                    <a:pt x="279" y="146"/>
                    <a:pt x="279" y="146"/>
                    <a:pt x="279" y="146"/>
                  </a:cubicBezTo>
                  <a:cubicBezTo>
                    <a:pt x="356" y="146"/>
                    <a:pt x="356" y="146"/>
                    <a:pt x="356" y="146"/>
                  </a:cubicBezTo>
                  <a:cubicBezTo>
                    <a:pt x="368" y="146"/>
                    <a:pt x="378" y="156"/>
                    <a:pt x="378" y="168"/>
                  </a:cubicBezTo>
                  <a:lnTo>
                    <a:pt x="378" y="20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94" name="Group 198"/>
          <p:cNvGrpSpPr/>
          <p:nvPr/>
        </p:nvGrpSpPr>
        <p:grpSpPr>
          <a:xfrm>
            <a:off x="6277446" y="3969709"/>
            <a:ext cx="414338" cy="436563"/>
            <a:chOff x="5819775" y="3827463"/>
            <a:chExt cx="414338" cy="436563"/>
          </a:xfrm>
          <a:solidFill>
            <a:schemeClr val="bg1"/>
          </a:solidFill>
        </p:grpSpPr>
        <p:sp>
          <p:nvSpPr>
            <p:cNvPr id="495" name="Freeform 306"/>
            <p:cNvSpPr>
              <a:spLocks noEditPoints="1"/>
            </p:cNvSpPr>
            <p:nvPr/>
          </p:nvSpPr>
          <p:spPr bwMode="auto">
            <a:xfrm>
              <a:off x="5937250" y="3827463"/>
              <a:ext cx="173038" cy="436563"/>
            </a:xfrm>
            <a:custGeom>
              <a:avLst/>
              <a:gdLst>
                <a:gd name="T0" fmla="*/ 93 w 231"/>
                <a:gd name="T1" fmla="*/ 545 h 582"/>
                <a:gd name="T2" fmla="*/ 16 w 231"/>
                <a:gd name="T3" fmla="*/ 303 h 582"/>
                <a:gd name="T4" fmla="*/ 85 w 231"/>
                <a:gd name="T5" fmla="*/ 2 h 582"/>
                <a:gd name="T6" fmla="*/ 145 w 231"/>
                <a:gd name="T7" fmla="*/ 37 h 582"/>
                <a:gd name="T8" fmla="*/ 222 w 231"/>
                <a:gd name="T9" fmla="*/ 279 h 582"/>
                <a:gd name="T10" fmla="*/ 218 w 231"/>
                <a:gd name="T11" fmla="*/ 482 h 582"/>
                <a:gd name="T12" fmla="*/ 153 w 231"/>
                <a:gd name="T13" fmla="*/ 580 h 582"/>
                <a:gd name="T14" fmla="*/ 93 w 231"/>
                <a:gd name="T15" fmla="*/ 545 h 582"/>
                <a:gd name="T16" fmla="*/ 124 w 231"/>
                <a:gd name="T17" fmla="*/ 52 h 582"/>
                <a:gd name="T18" fmla="*/ 88 w 231"/>
                <a:gd name="T19" fmla="*/ 27 h 582"/>
                <a:gd name="T20" fmla="*/ 42 w 231"/>
                <a:gd name="T21" fmla="*/ 300 h 582"/>
                <a:gd name="T22" fmla="*/ 114 w 231"/>
                <a:gd name="T23" fmla="*/ 530 h 582"/>
                <a:gd name="T24" fmla="*/ 150 w 231"/>
                <a:gd name="T25" fmla="*/ 555 h 582"/>
                <a:gd name="T26" fmla="*/ 193 w 231"/>
                <a:gd name="T27" fmla="*/ 477 h 582"/>
                <a:gd name="T28" fmla="*/ 196 w 231"/>
                <a:gd name="T29" fmla="*/ 282 h 582"/>
                <a:gd name="T30" fmla="*/ 124 w 231"/>
                <a:gd name="T31" fmla="*/ 52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1" h="582">
                  <a:moveTo>
                    <a:pt x="93" y="545"/>
                  </a:moveTo>
                  <a:cubicBezTo>
                    <a:pt x="58" y="498"/>
                    <a:pt x="28" y="405"/>
                    <a:pt x="16" y="303"/>
                  </a:cubicBezTo>
                  <a:cubicBezTo>
                    <a:pt x="0" y="163"/>
                    <a:pt x="18" y="9"/>
                    <a:pt x="85" y="2"/>
                  </a:cubicBezTo>
                  <a:cubicBezTo>
                    <a:pt x="99" y="0"/>
                    <a:pt x="121" y="5"/>
                    <a:pt x="145" y="37"/>
                  </a:cubicBezTo>
                  <a:cubicBezTo>
                    <a:pt x="180" y="84"/>
                    <a:pt x="210" y="177"/>
                    <a:pt x="222" y="279"/>
                  </a:cubicBezTo>
                  <a:cubicBezTo>
                    <a:pt x="231" y="354"/>
                    <a:pt x="229" y="426"/>
                    <a:pt x="218" y="482"/>
                  </a:cubicBezTo>
                  <a:cubicBezTo>
                    <a:pt x="206" y="543"/>
                    <a:pt x="184" y="577"/>
                    <a:pt x="153" y="580"/>
                  </a:cubicBezTo>
                  <a:cubicBezTo>
                    <a:pt x="139" y="582"/>
                    <a:pt x="117" y="577"/>
                    <a:pt x="93" y="545"/>
                  </a:cubicBezTo>
                  <a:close/>
                  <a:moveTo>
                    <a:pt x="124" y="52"/>
                  </a:moveTo>
                  <a:cubicBezTo>
                    <a:pt x="111" y="35"/>
                    <a:pt x="98" y="26"/>
                    <a:pt x="88" y="27"/>
                  </a:cubicBezTo>
                  <a:cubicBezTo>
                    <a:pt x="52" y="32"/>
                    <a:pt x="24" y="149"/>
                    <a:pt x="42" y="300"/>
                  </a:cubicBezTo>
                  <a:cubicBezTo>
                    <a:pt x="54" y="398"/>
                    <a:pt x="81" y="486"/>
                    <a:pt x="114" y="530"/>
                  </a:cubicBezTo>
                  <a:cubicBezTo>
                    <a:pt x="127" y="547"/>
                    <a:pt x="140" y="556"/>
                    <a:pt x="150" y="555"/>
                  </a:cubicBezTo>
                  <a:cubicBezTo>
                    <a:pt x="167" y="553"/>
                    <a:pt x="184" y="523"/>
                    <a:pt x="193" y="477"/>
                  </a:cubicBezTo>
                  <a:cubicBezTo>
                    <a:pt x="203" y="424"/>
                    <a:pt x="204" y="355"/>
                    <a:pt x="196" y="282"/>
                  </a:cubicBezTo>
                  <a:cubicBezTo>
                    <a:pt x="184" y="184"/>
                    <a:pt x="157" y="96"/>
                    <a:pt x="124" y="5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96" name="Freeform 307"/>
            <p:cNvSpPr>
              <a:spLocks noEditPoints="1"/>
            </p:cNvSpPr>
            <p:nvPr/>
          </p:nvSpPr>
          <p:spPr bwMode="auto">
            <a:xfrm>
              <a:off x="5819775" y="3929063"/>
              <a:ext cx="414338" cy="249238"/>
            </a:xfrm>
            <a:custGeom>
              <a:avLst/>
              <a:gdLst>
                <a:gd name="T0" fmla="*/ 24 w 550"/>
                <a:gd name="T1" fmla="*/ 107 h 332"/>
                <a:gd name="T2" fmla="*/ 7 w 550"/>
                <a:gd name="T3" fmla="*/ 40 h 332"/>
                <a:gd name="T4" fmla="*/ 121 w 550"/>
                <a:gd name="T5" fmla="*/ 5 h 332"/>
                <a:gd name="T6" fmla="*/ 316 w 550"/>
                <a:gd name="T7" fmla="*/ 60 h 332"/>
                <a:gd name="T8" fmla="*/ 526 w 550"/>
                <a:gd name="T9" fmla="*/ 203 h 332"/>
                <a:gd name="T10" fmla="*/ 543 w 550"/>
                <a:gd name="T11" fmla="*/ 270 h 332"/>
                <a:gd name="T12" fmla="*/ 234 w 550"/>
                <a:gd name="T13" fmla="*/ 250 h 332"/>
                <a:gd name="T14" fmla="*/ 24 w 550"/>
                <a:gd name="T15" fmla="*/ 107 h 332"/>
                <a:gd name="T16" fmla="*/ 505 w 550"/>
                <a:gd name="T17" fmla="*/ 218 h 332"/>
                <a:gd name="T18" fmla="*/ 306 w 550"/>
                <a:gd name="T19" fmla="*/ 84 h 332"/>
                <a:gd name="T20" fmla="*/ 118 w 550"/>
                <a:gd name="T21" fmla="*/ 31 h 332"/>
                <a:gd name="T22" fmla="*/ 31 w 550"/>
                <a:gd name="T23" fmla="*/ 50 h 332"/>
                <a:gd name="T24" fmla="*/ 45 w 550"/>
                <a:gd name="T25" fmla="*/ 92 h 332"/>
                <a:gd name="T26" fmla="*/ 244 w 550"/>
                <a:gd name="T27" fmla="*/ 226 h 332"/>
                <a:gd name="T28" fmla="*/ 519 w 550"/>
                <a:gd name="T29" fmla="*/ 260 h 332"/>
                <a:gd name="T30" fmla="*/ 505 w 550"/>
                <a:gd name="T31" fmla="*/ 218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50" h="332">
                  <a:moveTo>
                    <a:pt x="24" y="107"/>
                  </a:moveTo>
                  <a:cubicBezTo>
                    <a:pt x="0" y="75"/>
                    <a:pt x="2" y="53"/>
                    <a:pt x="7" y="40"/>
                  </a:cubicBezTo>
                  <a:cubicBezTo>
                    <a:pt x="19" y="12"/>
                    <a:pt x="59" y="0"/>
                    <a:pt x="121" y="5"/>
                  </a:cubicBezTo>
                  <a:cubicBezTo>
                    <a:pt x="177" y="11"/>
                    <a:pt x="246" y="30"/>
                    <a:pt x="316" y="60"/>
                  </a:cubicBezTo>
                  <a:cubicBezTo>
                    <a:pt x="410" y="101"/>
                    <a:pt x="491" y="155"/>
                    <a:pt x="526" y="203"/>
                  </a:cubicBezTo>
                  <a:cubicBezTo>
                    <a:pt x="550" y="235"/>
                    <a:pt x="548" y="257"/>
                    <a:pt x="543" y="270"/>
                  </a:cubicBezTo>
                  <a:cubicBezTo>
                    <a:pt x="516" y="332"/>
                    <a:pt x="364" y="306"/>
                    <a:pt x="234" y="250"/>
                  </a:cubicBezTo>
                  <a:cubicBezTo>
                    <a:pt x="140" y="209"/>
                    <a:pt x="59" y="155"/>
                    <a:pt x="24" y="107"/>
                  </a:cubicBezTo>
                  <a:close/>
                  <a:moveTo>
                    <a:pt x="505" y="218"/>
                  </a:moveTo>
                  <a:cubicBezTo>
                    <a:pt x="472" y="174"/>
                    <a:pt x="396" y="123"/>
                    <a:pt x="306" y="84"/>
                  </a:cubicBezTo>
                  <a:cubicBezTo>
                    <a:pt x="239" y="55"/>
                    <a:pt x="172" y="36"/>
                    <a:pt x="118" y="31"/>
                  </a:cubicBezTo>
                  <a:cubicBezTo>
                    <a:pt x="71" y="27"/>
                    <a:pt x="38" y="34"/>
                    <a:pt x="31" y="50"/>
                  </a:cubicBezTo>
                  <a:cubicBezTo>
                    <a:pt x="27" y="60"/>
                    <a:pt x="32" y="74"/>
                    <a:pt x="45" y="92"/>
                  </a:cubicBezTo>
                  <a:cubicBezTo>
                    <a:pt x="78" y="136"/>
                    <a:pt x="154" y="187"/>
                    <a:pt x="244" y="226"/>
                  </a:cubicBezTo>
                  <a:cubicBezTo>
                    <a:pt x="384" y="286"/>
                    <a:pt x="504" y="293"/>
                    <a:pt x="519" y="260"/>
                  </a:cubicBezTo>
                  <a:cubicBezTo>
                    <a:pt x="523" y="250"/>
                    <a:pt x="518" y="236"/>
                    <a:pt x="505" y="21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97" name="Freeform 308"/>
            <p:cNvSpPr/>
            <p:nvPr/>
          </p:nvSpPr>
          <p:spPr bwMode="auto">
            <a:xfrm>
              <a:off x="5995988" y="4019550"/>
              <a:ext cx="60325" cy="58738"/>
            </a:xfrm>
            <a:custGeom>
              <a:avLst/>
              <a:gdLst>
                <a:gd name="T0" fmla="*/ 61 w 79"/>
                <a:gd name="T1" fmla="*/ 68 h 79"/>
                <a:gd name="T2" fmla="*/ 11 w 79"/>
                <a:gd name="T3" fmla="*/ 61 h 79"/>
                <a:gd name="T4" fmla="*/ 19 w 79"/>
                <a:gd name="T5" fmla="*/ 11 h 79"/>
                <a:gd name="T6" fmla="*/ 68 w 79"/>
                <a:gd name="T7" fmla="*/ 18 h 79"/>
                <a:gd name="T8" fmla="*/ 61 w 79"/>
                <a:gd name="T9" fmla="*/ 68 h 79"/>
              </a:gdLst>
              <a:ahLst/>
              <a:cxnLst>
                <a:cxn ang="0">
                  <a:pos x="T0" y="T1"/>
                </a:cxn>
                <a:cxn ang="0">
                  <a:pos x="T2" y="T3"/>
                </a:cxn>
                <a:cxn ang="0">
                  <a:pos x="T4" y="T5"/>
                </a:cxn>
                <a:cxn ang="0">
                  <a:pos x="T6" y="T7"/>
                </a:cxn>
                <a:cxn ang="0">
                  <a:pos x="T8" y="T9"/>
                </a:cxn>
              </a:cxnLst>
              <a:rect l="0" t="0" r="r" b="b"/>
              <a:pathLst>
                <a:path w="79" h="79">
                  <a:moveTo>
                    <a:pt x="61" y="68"/>
                  </a:moveTo>
                  <a:cubicBezTo>
                    <a:pt x="45" y="79"/>
                    <a:pt x="23" y="76"/>
                    <a:pt x="11" y="61"/>
                  </a:cubicBezTo>
                  <a:cubicBezTo>
                    <a:pt x="0" y="45"/>
                    <a:pt x="3" y="23"/>
                    <a:pt x="19" y="11"/>
                  </a:cubicBezTo>
                  <a:cubicBezTo>
                    <a:pt x="34" y="0"/>
                    <a:pt x="56" y="3"/>
                    <a:pt x="68" y="18"/>
                  </a:cubicBezTo>
                  <a:cubicBezTo>
                    <a:pt x="79" y="34"/>
                    <a:pt x="76" y="56"/>
                    <a:pt x="61" y="68"/>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498" name="Freeform 309"/>
            <p:cNvSpPr>
              <a:spLocks noEditPoints="1"/>
            </p:cNvSpPr>
            <p:nvPr/>
          </p:nvSpPr>
          <p:spPr bwMode="auto">
            <a:xfrm>
              <a:off x="5821363" y="3873500"/>
              <a:ext cx="411163" cy="342900"/>
            </a:xfrm>
            <a:custGeom>
              <a:avLst/>
              <a:gdLst>
                <a:gd name="T0" fmla="*/ 40 w 548"/>
                <a:gd name="T1" fmla="*/ 402 h 456"/>
                <a:gd name="T2" fmla="*/ 212 w 548"/>
                <a:gd name="T3" fmla="*/ 145 h 456"/>
                <a:gd name="T4" fmla="*/ 508 w 548"/>
                <a:gd name="T5" fmla="*/ 54 h 456"/>
                <a:gd name="T6" fmla="*/ 336 w 548"/>
                <a:gd name="T7" fmla="*/ 311 h 456"/>
                <a:gd name="T8" fmla="*/ 40 w 548"/>
                <a:gd name="T9" fmla="*/ 402 h 456"/>
                <a:gd name="T10" fmla="*/ 487 w 548"/>
                <a:gd name="T11" fmla="*/ 69 h 456"/>
                <a:gd name="T12" fmla="*/ 228 w 548"/>
                <a:gd name="T13" fmla="*/ 166 h 456"/>
                <a:gd name="T14" fmla="*/ 61 w 548"/>
                <a:gd name="T15" fmla="*/ 387 h 456"/>
                <a:gd name="T16" fmla="*/ 320 w 548"/>
                <a:gd name="T17" fmla="*/ 290 h 456"/>
                <a:gd name="T18" fmla="*/ 487 w 548"/>
                <a:gd name="T19" fmla="*/ 69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8" h="456">
                  <a:moveTo>
                    <a:pt x="40" y="402"/>
                  </a:moveTo>
                  <a:cubicBezTo>
                    <a:pt x="0" y="348"/>
                    <a:pt x="99" y="230"/>
                    <a:pt x="212" y="145"/>
                  </a:cubicBezTo>
                  <a:cubicBezTo>
                    <a:pt x="325" y="61"/>
                    <a:pt x="468" y="0"/>
                    <a:pt x="508" y="54"/>
                  </a:cubicBezTo>
                  <a:cubicBezTo>
                    <a:pt x="548" y="108"/>
                    <a:pt x="449" y="226"/>
                    <a:pt x="336" y="311"/>
                  </a:cubicBezTo>
                  <a:cubicBezTo>
                    <a:pt x="223" y="395"/>
                    <a:pt x="81" y="456"/>
                    <a:pt x="40" y="402"/>
                  </a:cubicBezTo>
                  <a:close/>
                  <a:moveTo>
                    <a:pt x="487" y="69"/>
                  </a:moveTo>
                  <a:cubicBezTo>
                    <a:pt x="465" y="40"/>
                    <a:pt x="350" y="75"/>
                    <a:pt x="228" y="166"/>
                  </a:cubicBezTo>
                  <a:cubicBezTo>
                    <a:pt x="106" y="257"/>
                    <a:pt x="39" y="357"/>
                    <a:pt x="61" y="387"/>
                  </a:cubicBezTo>
                  <a:cubicBezTo>
                    <a:pt x="83" y="416"/>
                    <a:pt x="198" y="381"/>
                    <a:pt x="320" y="290"/>
                  </a:cubicBezTo>
                  <a:cubicBezTo>
                    <a:pt x="442" y="199"/>
                    <a:pt x="509" y="99"/>
                    <a:pt x="487" y="6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499" name="Group 203"/>
          <p:cNvGrpSpPr/>
          <p:nvPr/>
        </p:nvGrpSpPr>
        <p:grpSpPr>
          <a:xfrm>
            <a:off x="8476778" y="2531954"/>
            <a:ext cx="246063" cy="414338"/>
            <a:chOff x="5068888" y="3838575"/>
            <a:chExt cx="246063" cy="414338"/>
          </a:xfrm>
          <a:solidFill>
            <a:schemeClr val="bg1"/>
          </a:solidFill>
        </p:grpSpPr>
        <p:sp>
          <p:nvSpPr>
            <p:cNvPr id="500" name="Freeform 310"/>
            <p:cNvSpPr/>
            <p:nvPr/>
          </p:nvSpPr>
          <p:spPr bwMode="auto">
            <a:xfrm>
              <a:off x="5068888" y="3843338"/>
              <a:ext cx="241300" cy="409575"/>
            </a:xfrm>
            <a:custGeom>
              <a:avLst/>
              <a:gdLst>
                <a:gd name="T0" fmla="*/ 268 w 321"/>
                <a:gd name="T1" fmla="*/ 0 h 544"/>
                <a:gd name="T2" fmla="*/ 243 w 321"/>
                <a:gd name="T3" fmla="*/ 0 h 544"/>
                <a:gd name="T4" fmla="*/ 243 w 321"/>
                <a:gd name="T5" fmla="*/ 35 h 544"/>
                <a:gd name="T6" fmla="*/ 268 w 321"/>
                <a:gd name="T7" fmla="*/ 35 h 544"/>
                <a:gd name="T8" fmla="*/ 286 w 321"/>
                <a:gd name="T9" fmla="*/ 53 h 544"/>
                <a:gd name="T10" fmla="*/ 286 w 321"/>
                <a:gd name="T11" fmla="*/ 190 h 544"/>
                <a:gd name="T12" fmla="*/ 268 w 321"/>
                <a:gd name="T13" fmla="*/ 208 h 544"/>
                <a:gd name="T14" fmla="*/ 53 w 321"/>
                <a:gd name="T15" fmla="*/ 208 h 544"/>
                <a:gd name="T16" fmla="*/ 35 w 321"/>
                <a:gd name="T17" fmla="*/ 190 h 544"/>
                <a:gd name="T18" fmla="*/ 35 w 321"/>
                <a:gd name="T19" fmla="*/ 53 h 544"/>
                <a:gd name="T20" fmla="*/ 53 w 321"/>
                <a:gd name="T21" fmla="*/ 35 h 544"/>
                <a:gd name="T22" fmla="*/ 78 w 321"/>
                <a:gd name="T23" fmla="*/ 35 h 544"/>
                <a:gd name="T24" fmla="*/ 78 w 321"/>
                <a:gd name="T25" fmla="*/ 0 h 544"/>
                <a:gd name="T26" fmla="*/ 53 w 321"/>
                <a:gd name="T27" fmla="*/ 0 h 544"/>
                <a:gd name="T28" fmla="*/ 0 w 321"/>
                <a:gd name="T29" fmla="*/ 53 h 544"/>
                <a:gd name="T30" fmla="*/ 0 w 321"/>
                <a:gd name="T31" fmla="*/ 190 h 544"/>
                <a:gd name="T32" fmla="*/ 53 w 321"/>
                <a:gd name="T33" fmla="*/ 243 h 544"/>
                <a:gd name="T34" fmla="*/ 142 w 321"/>
                <a:gd name="T35" fmla="*/ 243 h 544"/>
                <a:gd name="T36" fmla="*/ 142 w 321"/>
                <a:gd name="T37" fmla="*/ 486 h 544"/>
                <a:gd name="T38" fmla="*/ 199 w 321"/>
                <a:gd name="T39" fmla="*/ 544 h 544"/>
                <a:gd name="T40" fmla="*/ 238 w 321"/>
                <a:gd name="T41" fmla="*/ 544 h 544"/>
                <a:gd name="T42" fmla="*/ 296 w 321"/>
                <a:gd name="T43" fmla="*/ 486 h 544"/>
                <a:gd name="T44" fmla="*/ 296 w 321"/>
                <a:gd name="T45" fmla="*/ 445 h 544"/>
                <a:gd name="T46" fmla="*/ 258 w 321"/>
                <a:gd name="T47" fmla="*/ 445 h 544"/>
                <a:gd name="T48" fmla="*/ 258 w 321"/>
                <a:gd name="T49" fmla="*/ 486 h 544"/>
                <a:gd name="T50" fmla="*/ 238 w 321"/>
                <a:gd name="T51" fmla="*/ 506 h 544"/>
                <a:gd name="T52" fmla="*/ 199 w 321"/>
                <a:gd name="T53" fmla="*/ 506 h 544"/>
                <a:gd name="T54" fmla="*/ 179 w 321"/>
                <a:gd name="T55" fmla="*/ 486 h 544"/>
                <a:gd name="T56" fmla="*/ 179 w 321"/>
                <a:gd name="T57" fmla="*/ 243 h 544"/>
                <a:gd name="T58" fmla="*/ 268 w 321"/>
                <a:gd name="T59" fmla="*/ 243 h 544"/>
                <a:gd name="T60" fmla="*/ 321 w 321"/>
                <a:gd name="T61" fmla="*/ 190 h 544"/>
                <a:gd name="T62" fmla="*/ 321 w 321"/>
                <a:gd name="T63" fmla="*/ 53 h 544"/>
                <a:gd name="T64" fmla="*/ 268 w 321"/>
                <a:gd name="T65"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1" h="544">
                  <a:moveTo>
                    <a:pt x="268" y="0"/>
                  </a:moveTo>
                  <a:cubicBezTo>
                    <a:pt x="243" y="0"/>
                    <a:pt x="243" y="0"/>
                    <a:pt x="243" y="0"/>
                  </a:cubicBezTo>
                  <a:cubicBezTo>
                    <a:pt x="243" y="35"/>
                    <a:pt x="243" y="35"/>
                    <a:pt x="243" y="35"/>
                  </a:cubicBezTo>
                  <a:cubicBezTo>
                    <a:pt x="268" y="35"/>
                    <a:pt x="268" y="35"/>
                    <a:pt x="268" y="35"/>
                  </a:cubicBezTo>
                  <a:cubicBezTo>
                    <a:pt x="278" y="35"/>
                    <a:pt x="286" y="43"/>
                    <a:pt x="286" y="53"/>
                  </a:cubicBezTo>
                  <a:cubicBezTo>
                    <a:pt x="286" y="190"/>
                    <a:pt x="286" y="190"/>
                    <a:pt x="286" y="190"/>
                  </a:cubicBezTo>
                  <a:cubicBezTo>
                    <a:pt x="286" y="200"/>
                    <a:pt x="278" y="208"/>
                    <a:pt x="268" y="208"/>
                  </a:cubicBezTo>
                  <a:cubicBezTo>
                    <a:pt x="53" y="208"/>
                    <a:pt x="53" y="208"/>
                    <a:pt x="53" y="208"/>
                  </a:cubicBezTo>
                  <a:cubicBezTo>
                    <a:pt x="43" y="208"/>
                    <a:pt x="35" y="200"/>
                    <a:pt x="35" y="190"/>
                  </a:cubicBezTo>
                  <a:cubicBezTo>
                    <a:pt x="35" y="53"/>
                    <a:pt x="35" y="53"/>
                    <a:pt x="35" y="53"/>
                  </a:cubicBezTo>
                  <a:cubicBezTo>
                    <a:pt x="35" y="43"/>
                    <a:pt x="43" y="35"/>
                    <a:pt x="53" y="35"/>
                  </a:cubicBezTo>
                  <a:cubicBezTo>
                    <a:pt x="78" y="35"/>
                    <a:pt x="78" y="35"/>
                    <a:pt x="78" y="35"/>
                  </a:cubicBezTo>
                  <a:cubicBezTo>
                    <a:pt x="78" y="0"/>
                    <a:pt x="78" y="0"/>
                    <a:pt x="78" y="0"/>
                  </a:cubicBezTo>
                  <a:cubicBezTo>
                    <a:pt x="53" y="0"/>
                    <a:pt x="53" y="0"/>
                    <a:pt x="53" y="0"/>
                  </a:cubicBezTo>
                  <a:cubicBezTo>
                    <a:pt x="24" y="0"/>
                    <a:pt x="0" y="24"/>
                    <a:pt x="0" y="53"/>
                  </a:cubicBezTo>
                  <a:cubicBezTo>
                    <a:pt x="0" y="190"/>
                    <a:pt x="0" y="190"/>
                    <a:pt x="0" y="190"/>
                  </a:cubicBezTo>
                  <a:cubicBezTo>
                    <a:pt x="0" y="219"/>
                    <a:pt x="24" y="243"/>
                    <a:pt x="53" y="243"/>
                  </a:cubicBezTo>
                  <a:cubicBezTo>
                    <a:pt x="142" y="243"/>
                    <a:pt x="142" y="243"/>
                    <a:pt x="142" y="243"/>
                  </a:cubicBezTo>
                  <a:cubicBezTo>
                    <a:pt x="142" y="486"/>
                    <a:pt x="142" y="486"/>
                    <a:pt x="142" y="486"/>
                  </a:cubicBezTo>
                  <a:cubicBezTo>
                    <a:pt x="142" y="518"/>
                    <a:pt x="167" y="544"/>
                    <a:pt x="199" y="544"/>
                  </a:cubicBezTo>
                  <a:cubicBezTo>
                    <a:pt x="238" y="544"/>
                    <a:pt x="238" y="544"/>
                    <a:pt x="238" y="544"/>
                  </a:cubicBezTo>
                  <a:cubicBezTo>
                    <a:pt x="270" y="544"/>
                    <a:pt x="296" y="518"/>
                    <a:pt x="296" y="486"/>
                  </a:cubicBezTo>
                  <a:cubicBezTo>
                    <a:pt x="296" y="445"/>
                    <a:pt x="296" y="445"/>
                    <a:pt x="296" y="445"/>
                  </a:cubicBezTo>
                  <a:cubicBezTo>
                    <a:pt x="258" y="445"/>
                    <a:pt x="258" y="445"/>
                    <a:pt x="258" y="445"/>
                  </a:cubicBezTo>
                  <a:cubicBezTo>
                    <a:pt x="258" y="486"/>
                    <a:pt x="258" y="486"/>
                    <a:pt x="258" y="486"/>
                  </a:cubicBezTo>
                  <a:cubicBezTo>
                    <a:pt x="258" y="497"/>
                    <a:pt x="249" y="506"/>
                    <a:pt x="238" y="506"/>
                  </a:cubicBezTo>
                  <a:cubicBezTo>
                    <a:pt x="199" y="506"/>
                    <a:pt x="199" y="506"/>
                    <a:pt x="199" y="506"/>
                  </a:cubicBezTo>
                  <a:cubicBezTo>
                    <a:pt x="188" y="506"/>
                    <a:pt x="179" y="497"/>
                    <a:pt x="179" y="486"/>
                  </a:cubicBezTo>
                  <a:cubicBezTo>
                    <a:pt x="179" y="243"/>
                    <a:pt x="179" y="243"/>
                    <a:pt x="179" y="243"/>
                  </a:cubicBezTo>
                  <a:cubicBezTo>
                    <a:pt x="268" y="243"/>
                    <a:pt x="268" y="243"/>
                    <a:pt x="268" y="243"/>
                  </a:cubicBezTo>
                  <a:cubicBezTo>
                    <a:pt x="297" y="243"/>
                    <a:pt x="321" y="219"/>
                    <a:pt x="321" y="190"/>
                  </a:cubicBezTo>
                  <a:cubicBezTo>
                    <a:pt x="321" y="53"/>
                    <a:pt x="321" y="53"/>
                    <a:pt x="321" y="53"/>
                  </a:cubicBezTo>
                  <a:cubicBezTo>
                    <a:pt x="321" y="24"/>
                    <a:pt x="297" y="0"/>
                    <a:pt x="268"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1" name="Freeform 311"/>
            <p:cNvSpPr/>
            <p:nvPr/>
          </p:nvSpPr>
          <p:spPr bwMode="auto">
            <a:xfrm>
              <a:off x="5106988" y="3838575"/>
              <a:ext cx="63500" cy="38100"/>
            </a:xfrm>
            <a:custGeom>
              <a:avLst/>
              <a:gdLst>
                <a:gd name="T0" fmla="*/ 84 w 84"/>
                <a:gd name="T1" fmla="*/ 41 h 52"/>
                <a:gd name="T2" fmla="*/ 73 w 84"/>
                <a:gd name="T3" fmla="*/ 52 h 52"/>
                <a:gd name="T4" fmla="*/ 11 w 84"/>
                <a:gd name="T5" fmla="*/ 52 h 52"/>
                <a:gd name="T6" fmla="*/ 0 w 84"/>
                <a:gd name="T7" fmla="*/ 41 h 52"/>
                <a:gd name="T8" fmla="*/ 0 w 84"/>
                <a:gd name="T9" fmla="*/ 11 h 52"/>
                <a:gd name="T10" fmla="*/ 11 w 84"/>
                <a:gd name="T11" fmla="*/ 0 h 52"/>
                <a:gd name="T12" fmla="*/ 73 w 84"/>
                <a:gd name="T13" fmla="*/ 0 h 52"/>
                <a:gd name="T14" fmla="*/ 84 w 84"/>
                <a:gd name="T15" fmla="*/ 11 h 52"/>
                <a:gd name="T16" fmla="*/ 84 w 84"/>
                <a:gd name="T17" fmla="*/ 4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4" h="52">
                  <a:moveTo>
                    <a:pt x="84" y="41"/>
                  </a:moveTo>
                  <a:cubicBezTo>
                    <a:pt x="84" y="47"/>
                    <a:pt x="79" y="52"/>
                    <a:pt x="73" y="52"/>
                  </a:cubicBezTo>
                  <a:cubicBezTo>
                    <a:pt x="11" y="52"/>
                    <a:pt x="11" y="52"/>
                    <a:pt x="11" y="52"/>
                  </a:cubicBezTo>
                  <a:cubicBezTo>
                    <a:pt x="5" y="52"/>
                    <a:pt x="0" y="47"/>
                    <a:pt x="0" y="41"/>
                  </a:cubicBezTo>
                  <a:cubicBezTo>
                    <a:pt x="0" y="11"/>
                    <a:pt x="0" y="11"/>
                    <a:pt x="0" y="11"/>
                  </a:cubicBezTo>
                  <a:cubicBezTo>
                    <a:pt x="0" y="5"/>
                    <a:pt x="5" y="0"/>
                    <a:pt x="11" y="0"/>
                  </a:cubicBezTo>
                  <a:cubicBezTo>
                    <a:pt x="73" y="0"/>
                    <a:pt x="73" y="0"/>
                    <a:pt x="73" y="0"/>
                  </a:cubicBezTo>
                  <a:cubicBezTo>
                    <a:pt x="79" y="0"/>
                    <a:pt x="84" y="5"/>
                    <a:pt x="84" y="11"/>
                  </a:cubicBezTo>
                  <a:lnTo>
                    <a:pt x="84" y="4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2" name="Freeform 312"/>
            <p:cNvSpPr/>
            <p:nvPr/>
          </p:nvSpPr>
          <p:spPr bwMode="auto">
            <a:xfrm>
              <a:off x="5207000" y="3838575"/>
              <a:ext cx="63500" cy="38100"/>
            </a:xfrm>
            <a:custGeom>
              <a:avLst/>
              <a:gdLst>
                <a:gd name="T0" fmla="*/ 73 w 85"/>
                <a:gd name="T1" fmla="*/ 0 h 52"/>
                <a:gd name="T2" fmla="*/ 11 w 85"/>
                <a:gd name="T3" fmla="*/ 0 h 52"/>
                <a:gd name="T4" fmla="*/ 0 w 85"/>
                <a:gd name="T5" fmla="*/ 11 h 52"/>
                <a:gd name="T6" fmla="*/ 0 w 85"/>
                <a:gd name="T7" fmla="*/ 41 h 52"/>
                <a:gd name="T8" fmla="*/ 11 w 85"/>
                <a:gd name="T9" fmla="*/ 52 h 52"/>
                <a:gd name="T10" fmla="*/ 73 w 85"/>
                <a:gd name="T11" fmla="*/ 52 h 52"/>
                <a:gd name="T12" fmla="*/ 85 w 85"/>
                <a:gd name="T13" fmla="*/ 41 h 52"/>
                <a:gd name="T14" fmla="*/ 85 w 85"/>
                <a:gd name="T15" fmla="*/ 11 h 52"/>
                <a:gd name="T16" fmla="*/ 73 w 85"/>
                <a:gd name="T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52">
                  <a:moveTo>
                    <a:pt x="73" y="0"/>
                  </a:moveTo>
                  <a:cubicBezTo>
                    <a:pt x="11" y="0"/>
                    <a:pt x="11" y="0"/>
                    <a:pt x="11" y="0"/>
                  </a:cubicBezTo>
                  <a:cubicBezTo>
                    <a:pt x="5" y="0"/>
                    <a:pt x="0" y="5"/>
                    <a:pt x="0" y="11"/>
                  </a:cubicBezTo>
                  <a:cubicBezTo>
                    <a:pt x="0" y="41"/>
                    <a:pt x="0" y="41"/>
                    <a:pt x="0" y="41"/>
                  </a:cubicBezTo>
                  <a:cubicBezTo>
                    <a:pt x="0" y="47"/>
                    <a:pt x="5" y="52"/>
                    <a:pt x="11" y="52"/>
                  </a:cubicBezTo>
                  <a:cubicBezTo>
                    <a:pt x="73" y="52"/>
                    <a:pt x="73" y="52"/>
                    <a:pt x="73" y="52"/>
                  </a:cubicBezTo>
                  <a:cubicBezTo>
                    <a:pt x="80" y="52"/>
                    <a:pt x="85" y="47"/>
                    <a:pt x="85" y="41"/>
                  </a:cubicBezTo>
                  <a:cubicBezTo>
                    <a:pt x="85" y="11"/>
                    <a:pt x="85" y="11"/>
                    <a:pt x="85" y="11"/>
                  </a:cubicBezTo>
                  <a:cubicBezTo>
                    <a:pt x="85" y="5"/>
                    <a:pt x="80" y="0"/>
                    <a:pt x="73" y="0"/>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3" name="Oval 313"/>
            <p:cNvSpPr>
              <a:spLocks noChangeArrowheads="1"/>
            </p:cNvSpPr>
            <p:nvPr/>
          </p:nvSpPr>
          <p:spPr bwMode="auto">
            <a:xfrm>
              <a:off x="5233988" y="4103688"/>
              <a:ext cx="80963" cy="8096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04" name="Group 208"/>
          <p:cNvGrpSpPr/>
          <p:nvPr/>
        </p:nvGrpSpPr>
        <p:grpSpPr>
          <a:xfrm>
            <a:off x="7760171" y="3928745"/>
            <a:ext cx="303213" cy="450850"/>
            <a:chOff x="65087" y="3805238"/>
            <a:chExt cx="303213" cy="450850"/>
          </a:xfrm>
          <a:solidFill>
            <a:schemeClr val="bg1"/>
          </a:solidFill>
        </p:grpSpPr>
        <p:sp>
          <p:nvSpPr>
            <p:cNvPr id="505" name="Freeform 314"/>
            <p:cNvSpPr/>
            <p:nvPr/>
          </p:nvSpPr>
          <p:spPr bwMode="auto">
            <a:xfrm>
              <a:off x="142875" y="3870325"/>
              <a:ext cx="147638" cy="47625"/>
            </a:xfrm>
            <a:custGeom>
              <a:avLst/>
              <a:gdLst>
                <a:gd name="T0" fmla="*/ 14 w 196"/>
                <a:gd name="T1" fmla="*/ 65 h 65"/>
                <a:gd name="T2" fmla="*/ 0 w 196"/>
                <a:gd name="T3" fmla="*/ 47 h 65"/>
                <a:gd name="T4" fmla="*/ 0 w 196"/>
                <a:gd name="T5" fmla="*/ 18 h 65"/>
                <a:gd name="T6" fmla="*/ 14 w 196"/>
                <a:gd name="T7" fmla="*/ 0 h 65"/>
                <a:gd name="T8" fmla="*/ 182 w 196"/>
                <a:gd name="T9" fmla="*/ 0 h 65"/>
                <a:gd name="T10" fmla="*/ 196 w 196"/>
                <a:gd name="T11" fmla="*/ 18 h 65"/>
                <a:gd name="T12" fmla="*/ 196 w 196"/>
                <a:gd name="T13" fmla="*/ 47 h 65"/>
                <a:gd name="T14" fmla="*/ 182 w 196"/>
                <a:gd name="T15" fmla="*/ 65 h 65"/>
                <a:gd name="T16" fmla="*/ 14 w 196"/>
                <a:gd name="T17" fmla="*/ 65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6" h="65">
                  <a:moveTo>
                    <a:pt x="14" y="65"/>
                  </a:moveTo>
                  <a:cubicBezTo>
                    <a:pt x="6" y="65"/>
                    <a:pt x="0" y="56"/>
                    <a:pt x="0" y="47"/>
                  </a:cubicBezTo>
                  <a:cubicBezTo>
                    <a:pt x="0" y="18"/>
                    <a:pt x="0" y="18"/>
                    <a:pt x="0" y="18"/>
                  </a:cubicBezTo>
                  <a:cubicBezTo>
                    <a:pt x="0" y="8"/>
                    <a:pt x="6" y="0"/>
                    <a:pt x="14" y="0"/>
                  </a:cubicBezTo>
                  <a:cubicBezTo>
                    <a:pt x="182" y="0"/>
                    <a:pt x="182" y="0"/>
                    <a:pt x="182" y="0"/>
                  </a:cubicBezTo>
                  <a:cubicBezTo>
                    <a:pt x="190" y="0"/>
                    <a:pt x="196" y="8"/>
                    <a:pt x="196" y="18"/>
                  </a:cubicBezTo>
                  <a:cubicBezTo>
                    <a:pt x="196" y="47"/>
                    <a:pt x="196" y="47"/>
                    <a:pt x="196" y="47"/>
                  </a:cubicBezTo>
                  <a:cubicBezTo>
                    <a:pt x="196" y="56"/>
                    <a:pt x="190" y="65"/>
                    <a:pt x="182" y="65"/>
                  </a:cubicBezTo>
                  <a:lnTo>
                    <a:pt x="14" y="6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6" name="Freeform 315"/>
            <p:cNvSpPr>
              <a:spLocks noEditPoints="1"/>
            </p:cNvSpPr>
            <p:nvPr/>
          </p:nvSpPr>
          <p:spPr bwMode="auto">
            <a:xfrm>
              <a:off x="65087" y="3913188"/>
              <a:ext cx="303213" cy="342900"/>
            </a:xfrm>
            <a:custGeom>
              <a:avLst/>
              <a:gdLst>
                <a:gd name="T0" fmla="*/ 396 w 402"/>
                <a:gd name="T1" fmla="*/ 382 h 456"/>
                <a:gd name="T2" fmla="*/ 249 w 402"/>
                <a:gd name="T3" fmla="*/ 118 h 456"/>
                <a:gd name="T4" fmla="*/ 249 w 402"/>
                <a:gd name="T5" fmla="*/ 0 h 456"/>
                <a:gd name="T6" fmla="*/ 153 w 402"/>
                <a:gd name="T7" fmla="*/ 0 h 456"/>
                <a:gd name="T8" fmla="*/ 153 w 402"/>
                <a:gd name="T9" fmla="*/ 118 h 456"/>
                <a:gd name="T10" fmla="*/ 6 w 402"/>
                <a:gd name="T11" fmla="*/ 382 h 456"/>
                <a:gd name="T12" fmla="*/ 14 w 402"/>
                <a:gd name="T13" fmla="*/ 433 h 456"/>
                <a:gd name="T14" fmla="*/ 76 w 402"/>
                <a:gd name="T15" fmla="*/ 456 h 456"/>
                <a:gd name="T16" fmla="*/ 326 w 402"/>
                <a:gd name="T17" fmla="*/ 456 h 456"/>
                <a:gd name="T18" fmla="*/ 388 w 402"/>
                <a:gd name="T19" fmla="*/ 433 h 456"/>
                <a:gd name="T20" fmla="*/ 396 w 402"/>
                <a:gd name="T21" fmla="*/ 382 h 456"/>
                <a:gd name="T22" fmla="*/ 238 w 402"/>
                <a:gd name="T23" fmla="*/ 165 h 456"/>
                <a:gd name="T24" fmla="*/ 269 w 402"/>
                <a:gd name="T25" fmla="*/ 196 h 456"/>
                <a:gd name="T26" fmla="*/ 238 w 402"/>
                <a:gd name="T27" fmla="*/ 227 h 456"/>
                <a:gd name="T28" fmla="*/ 207 w 402"/>
                <a:gd name="T29" fmla="*/ 196 h 456"/>
                <a:gd name="T30" fmla="*/ 238 w 402"/>
                <a:gd name="T31" fmla="*/ 165 h 456"/>
                <a:gd name="T32" fmla="*/ 195 w 402"/>
                <a:gd name="T33" fmla="*/ 100 h 456"/>
                <a:gd name="T34" fmla="*/ 216 w 402"/>
                <a:gd name="T35" fmla="*/ 120 h 456"/>
                <a:gd name="T36" fmla="*/ 195 w 402"/>
                <a:gd name="T37" fmla="*/ 141 h 456"/>
                <a:gd name="T38" fmla="*/ 174 w 402"/>
                <a:gd name="T39" fmla="*/ 120 h 456"/>
                <a:gd name="T40" fmla="*/ 195 w 402"/>
                <a:gd name="T41" fmla="*/ 100 h 456"/>
                <a:gd name="T42" fmla="*/ 165 w 402"/>
                <a:gd name="T43" fmla="*/ 200 h 456"/>
                <a:gd name="T44" fmla="*/ 190 w 402"/>
                <a:gd name="T45" fmla="*/ 225 h 456"/>
                <a:gd name="T46" fmla="*/ 165 w 402"/>
                <a:gd name="T47" fmla="*/ 249 h 456"/>
                <a:gd name="T48" fmla="*/ 140 w 402"/>
                <a:gd name="T49" fmla="*/ 225 h 456"/>
                <a:gd name="T50" fmla="*/ 165 w 402"/>
                <a:gd name="T51" fmla="*/ 200 h 456"/>
                <a:gd name="T52" fmla="*/ 360 w 402"/>
                <a:gd name="T53" fmla="*/ 411 h 456"/>
                <a:gd name="T54" fmla="*/ 326 w 402"/>
                <a:gd name="T55" fmla="*/ 421 h 456"/>
                <a:gd name="T56" fmla="*/ 76 w 402"/>
                <a:gd name="T57" fmla="*/ 421 h 456"/>
                <a:gd name="T58" fmla="*/ 42 w 402"/>
                <a:gd name="T59" fmla="*/ 411 h 456"/>
                <a:gd name="T60" fmla="*/ 39 w 402"/>
                <a:gd name="T61" fmla="*/ 393 h 456"/>
                <a:gd name="T62" fmla="*/ 107 w 402"/>
                <a:gd name="T63" fmla="*/ 257 h 456"/>
                <a:gd name="T64" fmla="*/ 295 w 402"/>
                <a:gd name="T65" fmla="*/ 257 h 456"/>
                <a:gd name="T66" fmla="*/ 363 w 402"/>
                <a:gd name="T67" fmla="*/ 393 h 456"/>
                <a:gd name="T68" fmla="*/ 360 w 402"/>
                <a:gd name="T69" fmla="*/ 411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2" h="456">
                  <a:moveTo>
                    <a:pt x="396" y="382"/>
                  </a:moveTo>
                  <a:cubicBezTo>
                    <a:pt x="365" y="289"/>
                    <a:pt x="310" y="221"/>
                    <a:pt x="249" y="118"/>
                  </a:cubicBezTo>
                  <a:cubicBezTo>
                    <a:pt x="249" y="0"/>
                    <a:pt x="249" y="0"/>
                    <a:pt x="249" y="0"/>
                  </a:cubicBezTo>
                  <a:cubicBezTo>
                    <a:pt x="153" y="0"/>
                    <a:pt x="153" y="0"/>
                    <a:pt x="153" y="0"/>
                  </a:cubicBezTo>
                  <a:cubicBezTo>
                    <a:pt x="153" y="118"/>
                    <a:pt x="153" y="118"/>
                    <a:pt x="153" y="118"/>
                  </a:cubicBezTo>
                  <a:cubicBezTo>
                    <a:pt x="92" y="221"/>
                    <a:pt x="37" y="289"/>
                    <a:pt x="6" y="382"/>
                  </a:cubicBezTo>
                  <a:cubicBezTo>
                    <a:pt x="0" y="399"/>
                    <a:pt x="3" y="418"/>
                    <a:pt x="14" y="433"/>
                  </a:cubicBezTo>
                  <a:cubicBezTo>
                    <a:pt x="24" y="447"/>
                    <a:pt x="58" y="456"/>
                    <a:pt x="76" y="456"/>
                  </a:cubicBezTo>
                  <a:cubicBezTo>
                    <a:pt x="326" y="456"/>
                    <a:pt x="326" y="456"/>
                    <a:pt x="326" y="456"/>
                  </a:cubicBezTo>
                  <a:cubicBezTo>
                    <a:pt x="344" y="456"/>
                    <a:pt x="378" y="447"/>
                    <a:pt x="388" y="433"/>
                  </a:cubicBezTo>
                  <a:cubicBezTo>
                    <a:pt x="399" y="418"/>
                    <a:pt x="402" y="399"/>
                    <a:pt x="396" y="382"/>
                  </a:cubicBezTo>
                  <a:close/>
                  <a:moveTo>
                    <a:pt x="238" y="165"/>
                  </a:moveTo>
                  <a:cubicBezTo>
                    <a:pt x="255" y="165"/>
                    <a:pt x="269" y="178"/>
                    <a:pt x="269" y="196"/>
                  </a:cubicBezTo>
                  <a:cubicBezTo>
                    <a:pt x="269" y="213"/>
                    <a:pt x="255" y="227"/>
                    <a:pt x="238" y="227"/>
                  </a:cubicBezTo>
                  <a:cubicBezTo>
                    <a:pt x="221" y="227"/>
                    <a:pt x="207" y="213"/>
                    <a:pt x="207" y="196"/>
                  </a:cubicBezTo>
                  <a:cubicBezTo>
                    <a:pt x="207" y="178"/>
                    <a:pt x="221" y="165"/>
                    <a:pt x="238" y="165"/>
                  </a:cubicBezTo>
                  <a:close/>
                  <a:moveTo>
                    <a:pt x="195" y="100"/>
                  </a:moveTo>
                  <a:cubicBezTo>
                    <a:pt x="207" y="100"/>
                    <a:pt x="216" y="109"/>
                    <a:pt x="216" y="120"/>
                  </a:cubicBezTo>
                  <a:cubicBezTo>
                    <a:pt x="216" y="132"/>
                    <a:pt x="207" y="141"/>
                    <a:pt x="195" y="141"/>
                  </a:cubicBezTo>
                  <a:cubicBezTo>
                    <a:pt x="184" y="141"/>
                    <a:pt x="174" y="132"/>
                    <a:pt x="174" y="120"/>
                  </a:cubicBezTo>
                  <a:cubicBezTo>
                    <a:pt x="174" y="109"/>
                    <a:pt x="184" y="100"/>
                    <a:pt x="195" y="100"/>
                  </a:cubicBezTo>
                  <a:close/>
                  <a:moveTo>
                    <a:pt x="165" y="200"/>
                  </a:moveTo>
                  <a:cubicBezTo>
                    <a:pt x="179" y="200"/>
                    <a:pt x="190" y="211"/>
                    <a:pt x="190" y="225"/>
                  </a:cubicBezTo>
                  <a:cubicBezTo>
                    <a:pt x="190" y="238"/>
                    <a:pt x="179" y="249"/>
                    <a:pt x="165" y="249"/>
                  </a:cubicBezTo>
                  <a:cubicBezTo>
                    <a:pt x="151" y="249"/>
                    <a:pt x="140" y="238"/>
                    <a:pt x="140" y="225"/>
                  </a:cubicBezTo>
                  <a:cubicBezTo>
                    <a:pt x="140" y="211"/>
                    <a:pt x="151" y="200"/>
                    <a:pt x="165" y="200"/>
                  </a:cubicBezTo>
                  <a:close/>
                  <a:moveTo>
                    <a:pt x="360" y="411"/>
                  </a:moveTo>
                  <a:cubicBezTo>
                    <a:pt x="355" y="415"/>
                    <a:pt x="337" y="421"/>
                    <a:pt x="326" y="421"/>
                  </a:cubicBezTo>
                  <a:cubicBezTo>
                    <a:pt x="76" y="421"/>
                    <a:pt x="76" y="421"/>
                    <a:pt x="76" y="421"/>
                  </a:cubicBezTo>
                  <a:cubicBezTo>
                    <a:pt x="65" y="421"/>
                    <a:pt x="47" y="415"/>
                    <a:pt x="42" y="411"/>
                  </a:cubicBezTo>
                  <a:cubicBezTo>
                    <a:pt x="38" y="406"/>
                    <a:pt x="37" y="399"/>
                    <a:pt x="39" y="393"/>
                  </a:cubicBezTo>
                  <a:cubicBezTo>
                    <a:pt x="55" y="344"/>
                    <a:pt x="79" y="302"/>
                    <a:pt x="107" y="257"/>
                  </a:cubicBezTo>
                  <a:cubicBezTo>
                    <a:pt x="295" y="257"/>
                    <a:pt x="295" y="257"/>
                    <a:pt x="295" y="257"/>
                  </a:cubicBezTo>
                  <a:cubicBezTo>
                    <a:pt x="323" y="302"/>
                    <a:pt x="347" y="344"/>
                    <a:pt x="363" y="393"/>
                  </a:cubicBezTo>
                  <a:cubicBezTo>
                    <a:pt x="365" y="399"/>
                    <a:pt x="364" y="406"/>
                    <a:pt x="360" y="4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7" name="Oval 316"/>
            <p:cNvSpPr>
              <a:spLocks noChangeArrowheads="1"/>
            </p:cNvSpPr>
            <p:nvPr/>
          </p:nvSpPr>
          <p:spPr bwMode="auto">
            <a:xfrm>
              <a:off x="217487" y="3805238"/>
              <a:ext cx="44450" cy="46038"/>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08" name="Oval 317"/>
            <p:cNvSpPr>
              <a:spLocks noChangeArrowheads="1"/>
            </p:cNvSpPr>
            <p:nvPr/>
          </p:nvSpPr>
          <p:spPr bwMode="auto">
            <a:xfrm>
              <a:off x="173037" y="3835400"/>
              <a:ext cx="23813" cy="238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09" name="Group 213"/>
          <p:cNvGrpSpPr/>
          <p:nvPr/>
        </p:nvGrpSpPr>
        <p:grpSpPr>
          <a:xfrm>
            <a:off x="4797103" y="2575355"/>
            <a:ext cx="412750" cy="412750"/>
            <a:chOff x="846137" y="3833813"/>
            <a:chExt cx="412750" cy="412750"/>
          </a:xfrm>
          <a:solidFill>
            <a:schemeClr val="bg1"/>
          </a:solidFill>
        </p:grpSpPr>
        <p:sp>
          <p:nvSpPr>
            <p:cNvPr id="510" name="Freeform 318"/>
            <p:cNvSpPr>
              <a:spLocks noEditPoints="1"/>
            </p:cNvSpPr>
            <p:nvPr/>
          </p:nvSpPr>
          <p:spPr bwMode="auto">
            <a:xfrm>
              <a:off x="846137" y="3833813"/>
              <a:ext cx="412750" cy="412750"/>
            </a:xfrm>
            <a:custGeom>
              <a:avLst/>
              <a:gdLst>
                <a:gd name="T0" fmla="*/ 476 w 548"/>
                <a:gd name="T1" fmla="*/ 72 h 548"/>
                <a:gd name="T2" fmla="*/ 216 w 548"/>
                <a:gd name="T3" fmla="*/ 72 h 548"/>
                <a:gd name="T4" fmla="*/ 190 w 548"/>
                <a:gd name="T5" fmla="*/ 300 h 548"/>
                <a:gd name="T6" fmla="*/ 14 w 548"/>
                <a:gd name="T7" fmla="*/ 477 h 548"/>
                <a:gd name="T8" fmla="*/ 14 w 548"/>
                <a:gd name="T9" fmla="*/ 525 h 548"/>
                <a:gd name="T10" fmla="*/ 23 w 548"/>
                <a:gd name="T11" fmla="*/ 534 h 548"/>
                <a:gd name="T12" fmla="*/ 71 w 548"/>
                <a:gd name="T13" fmla="*/ 534 h 548"/>
                <a:gd name="T14" fmla="*/ 248 w 548"/>
                <a:gd name="T15" fmla="*/ 358 h 548"/>
                <a:gd name="T16" fmla="*/ 476 w 548"/>
                <a:gd name="T17" fmla="*/ 332 h 548"/>
                <a:gd name="T18" fmla="*/ 476 w 548"/>
                <a:gd name="T19" fmla="*/ 72 h 548"/>
                <a:gd name="T20" fmla="*/ 440 w 548"/>
                <a:gd name="T21" fmla="*/ 296 h 548"/>
                <a:gd name="T22" fmla="*/ 252 w 548"/>
                <a:gd name="T23" fmla="*/ 296 h 548"/>
                <a:gd name="T24" fmla="*/ 252 w 548"/>
                <a:gd name="T25" fmla="*/ 108 h 548"/>
                <a:gd name="T26" fmla="*/ 440 w 548"/>
                <a:gd name="T27" fmla="*/ 108 h 548"/>
                <a:gd name="T28" fmla="*/ 440 w 548"/>
                <a:gd name="T29" fmla="*/ 296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8" h="548">
                  <a:moveTo>
                    <a:pt x="476" y="72"/>
                  </a:moveTo>
                  <a:cubicBezTo>
                    <a:pt x="404" y="0"/>
                    <a:pt x="288" y="0"/>
                    <a:pt x="216" y="72"/>
                  </a:cubicBezTo>
                  <a:cubicBezTo>
                    <a:pt x="154" y="134"/>
                    <a:pt x="145" y="229"/>
                    <a:pt x="190" y="300"/>
                  </a:cubicBezTo>
                  <a:cubicBezTo>
                    <a:pt x="14" y="477"/>
                    <a:pt x="14" y="477"/>
                    <a:pt x="14" y="477"/>
                  </a:cubicBezTo>
                  <a:cubicBezTo>
                    <a:pt x="0" y="490"/>
                    <a:pt x="0" y="512"/>
                    <a:pt x="14" y="525"/>
                  </a:cubicBezTo>
                  <a:cubicBezTo>
                    <a:pt x="23" y="534"/>
                    <a:pt x="23" y="534"/>
                    <a:pt x="23" y="534"/>
                  </a:cubicBezTo>
                  <a:cubicBezTo>
                    <a:pt x="36" y="548"/>
                    <a:pt x="58" y="548"/>
                    <a:pt x="71" y="534"/>
                  </a:cubicBezTo>
                  <a:cubicBezTo>
                    <a:pt x="248" y="358"/>
                    <a:pt x="248" y="358"/>
                    <a:pt x="248" y="358"/>
                  </a:cubicBezTo>
                  <a:cubicBezTo>
                    <a:pt x="319" y="403"/>
                    <a:pt x="414" y="394"/>
                    <a:pt x="476" y="332"/>
                  </a:cubicBezTo>
                  <a:cubicBezTo>
                    <a:pt x="548" y="260"/>
                    <a:pt x="548" y="144"/>
                    <a:pt x="476" y="72"/>
                  </a:cubicBezTo>
                  <a:close/>
                  <a:moveTo>
                    <a:pt x="440" y="296"/>
                  </a:moveTo>
                  <a:cubicBezTo>
                    <a:pt x="388" y="348"/>
                    <a:pt x="304" y="348"/>
                    <a:pt x="252" y="296"/>
                  </a:cubicBezTo>
                  <a:cubicBezTo>
                    <a:pt x="200" y="244"/>
                    <a:pt x="200" y="160"/>
                    <a:pt x="252" y="108"/>
                  </a:cubicBezTo>
                  <a:cubicBezTo>
                    <a:pt x="304" y="56"/>
                    <a:pt x="388" y="56"/>
                    <a:pt x="440" y="108"/>
                  </a:cubicBezTo>
                  <a:cubicBezTo>
                    <a:pt x="492" y="160"/>
                    <a:pt x="492" y="244"/>
                    <a:pt x="440" y="29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1" name="Freeform 319"/>
            <p:cNvSpPr/>
            <p:nvPr/>
          </p:nvSpPr>
          <p:spPr bwMode="auto">
            <a:xfrm>
              <a:off x="1008062" y="3944938"/>
              <a:ext cx="196850" cy="23813"/>
            </a:xfrm>
            <a:custGeom>
              <a:avLst/>
              <a:gdLst>
                <a:gd name="T0" fmla="*/ 9 w 262"/>
                <a:gd name="T1" fmla="*/ 0 h 31"/>
                <a:gd name="T2" fmla="*/ 0 w 262"/>
                <a:gd name="T3" fmla="*/ 31 h 31"/>
                <a:gd name="T4" fmla="*/ 262 w 262"/>
                <a:gd name="T5" fmla="*/ 31 h 31"/>
                <a:gd name="T6" fmla="*/ 253 w 262"/>
                <a:gd name="T7" fmla="*/ 0 h 31"/>
                <a:gd name="T8" fmla="*/ 9 w 262"/>
                <a:gd name="T9" fmla="*/ 0 h 31"/>
              </a:gdLst>
              <a:ahLst/>
              <a:cxnLst>
                <a:cxn ang="0">
                  <a:pos x="T0" y="T1"/>
                </a:cxn>
                <a:cxn ang="0">
                  <a:pos x="T2" y="T3"/>
                </a:cxn>
                <a:cxn ang="0">
                  <a:pos x="T4" y="T5"/>
                </a:cxn>
                <a:cxn ang="0">
                  <a:pos x="T6" y="T7"/>
                </a:cxn>
                <a:cxn ang="0">
                  <a:pos x="T8" y="T9"/>
                </a:cxn>
              </a:cxnLst>
              <a:rect l="0" t="0" r="r" b="b"/>
              <a:pathLst>
                <a:path w="262" h="31">
                  <a:moveTo>
                    <a:pt x="9" y="0"/>
                  </a:moveTo>
                  <a:cubicBezTo>
                    <a:pt x="5" y="10"/>
                    <a:pt x="2" y="20"/>
                    <a:pt x="0" y="31"/>
                  </a:cubicBezTo>
                  <a:cubicBezTo>
                    <a:pt x="262" y="31"/>
                    <a:pt x="262" y="31"/>
                    <a:pt x="262" y="31"/>
                  </a:cubicBezTo>
                  <a:cubicBezTo>
                    <a:pt x="260" y="20"/>
                    <a:pt x="257" y="10"/>
                    <a:pt x="253" y="0"/>
                  </a:cubicBezTo>
                  <a:lnTo>
                    <a:pt x="9"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2" name="Freeform 320"/>
            <p:cNvSpPr/>
            <p:nvPr/>
          </p:nvSpPr>
          <p:spPr bwMode="auto">
            <a:xfrm>
              <a:off x="1006475" y="3990975"/>
              <a:ext cx="200025" cy="23813"/>
            </a:xfrm>
            <a:custGeom>
              <a:avLst/>
              <a:gdLst>
                <a:gd name="T0" fmla="*/ 0 w 266"/>
                <a:gd name="T1" fmla="*/ 1 h 31"/>
                <a:gd name="T2" fmla="*/ 5 w 266"/>
                <a:gd name="T3" fmla="*/ 31 h 31"/>
                <a:gd name="T4" fmla="*/ 261 w 266"/>
                <a:gd name="T5" fmla="*/ 31 h 31"/>
                <a:gd name="T6" fmla="*/ 266 w 266"/>
                <a:gd name="T7" fmla="*/ 0 h 31"/>
                <a:gd name="T8" fmla="*/ 0 w 266"/>
                <a:gd name="T9" fmla="*/ 1 h 31"/>
              </a:gdLst>
              <a:ahLst/>
              <a:cxnLst>
                <a:cxn ang="0">
                  <a:pos x="T0" y="T1"/>
                </a:cxn>
                <a:cxn ang="0">
                  <a:pos x="T2" y="T3"/>
                </a:cxn>
                <a:cxn ang="0">
                  <a:pos x="T4" y="T5"/>
                </a:cxn>
                <a:cxn ang="0">
                  <a:pos x="T6" y="T7"/>
                </a:cxn>
                <a:cxn ang="0">
                  <a:pos x="T8" y="T9"/>
                </a:cxn>
              </a:cxnLst>
              <a:rect l="0" t="0" r="r" b="b"/>
              <a:pathLst>
                <a:path w="266" h="31">
                  <a:moveTo>
                    <a:pt x="0" y="1"/>
                  </a:moveTo>
                  <a:cubicBezTo>
                    <a:pt x="1" y="11"/>
                    <a:pt x="2" y="21"/>
                    <a:pt x="5" y="31"/>
                  </a:cubicBezTo>
                  <a:cubicBezTo>
                    <a:pt x="261" y="31"/>
                    <a:pt x="261" y="31"/>
                    <a:pt x="261" y="31"/>
                  </a:cubicBezTo>
                  <a:cubicBezTo>
                    <a:pt x="264" y="21"/>
                    <a:pt x="265" y="11"/>
                    <a:pt x="266" y="0"/>
                  </a:cubicBezTo>
                  <a:lnTo>
                    <a:pt x="0" y="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
        <p:nvSpPr>
          <p:cNvPr id="513" name="Freeform 321"/>
          <p:cNvSpPr/>
          <p:nvPr/>
        </p:nvSpPr>
        <p:spPr bwMode="auto">
          <a:xfrm>
            <a:off x="5591175" y="2540000"/>
            <a:ext cx="352425" cy="393700"/>
          </a:xfrm>
          <a:custGeom>
            <a:avLst/>
            <a:gdLst>
              <a:gd name="T0" fmla="*/ 234 w 468"/>
              <a:gd name="T1" fmla="*/ 299 h 522"/>
              <a:gd name="T2" fmla="*/ 163 w 468"/>
              <a:gd name="T3" fmla="*/ 414 h 522"/>
              <a:gd name="T4" fmla="*/ 170 w 468"/>
              <a:gd name="T5" fmla="*/ 504 h 522"/>
              <a:gd name="T6" fmla="*/ 164 w 468"/>
              <a:gd name="T7" fmla="*/ 518 h 522"/>
              <a:gd name="T8" fmla="*/ 148 w 468"/>
              <a:gd name="T9" fmla="*/ 519 h 522"/>
              <a:gd name="T10" fmla="*/ 80 w 468"/>
              <a:gd name="T11" fmla="*/ 430 h 522"/>
              <a:gd name="T12" fmla="*/ 76 w 468"/>
              <a:gd name="T13" fmla="*/ 284 h 522"/>
              <a:gd name="T14" fmla="*/ 17 w 468"/>
              <a:gd name="T15" fmla="*/ 207 h 522"/>
              <a:gd name="T16" fmla="*/ 17 w 468"/>
              <a:gd name="T17" fmla="*/ 92 h 522"/>
              <a:gd name="T18" fmla="*/ 105 w 468"/>
              <a:gd name="T19" fmla="*/ 8 h 522"/>
              <a:gd name="T20" fmla="*/ 234 w 468"/>
              <a:gd name="T21" fmla="*/ 32 h 522"/>
              <a:gd name="T22" fmla="*/ 363 w 468"/>
              <a:gd name="T23" fmla="*/ 8 h 522"/>
              <a:gd name="T24" fmla="*/ 451 w 468"/>
              <a:gd name="T25" fmla="*/ 92 h 522"/>
              <a:gd name="T26" fmla="*/ 451 w 468"/>
              <a:gd name="T27" fmla="*/ 207 h 522"/>
              <a:gd name="T28" fmla="*/ 392 w 468"/>
              <a:gd name="T29" fmla="*/ 284 h 522"/>
              <a:gd name="T30" fmla="*/ 388 w 468"/>
              <a:gd name="T31" fmla="*/ 430 h 522"/>
              <a:gd name="T32" fmla="*/ 320 w 468"/>
              <a:gd name="T33" fmla="*/ 519 h 522"/>
              <a:gd name="T34" fmla="*/ 304 w 468"/>
              <a:gd name="T35" fmla="*/ 518 h 522"/>
              <a:gd name="T36" fmla="*/ 298 w 468"/>
              <a:gd name="T37" fmla="*/ 504 h 522"/>
              <a:gd name="T38" fmla="*/ 305 w 468"/>
              <a:gd name="T39" fmla="*/ 414 h 522"/>
              <a:gd name="T40" fmla="*/ 234 w 468"/>
              <a:gd name="T41" fmla="*/ 299 h 5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8" h="522">
                <a:moveTo>
                  <a:pt x="234" y="299"/>
                </a:moveTo>
                <a:cubicBezTo>
                  <a:pt x="206" y="299"/>
                  <a:pt x="163" y="350"/>
                  <a:pt x="163" y="414"/>
                </a:cubicBezTo>
                <a:cubicBezTo>
                  <a:pt x="163" y="450"/>
                  <a:pt x="167" y="482"/>
                  <a:pt x="170" y="504"/>
                </a:cubicBezTo>
                <a:cubicBezTo>
                  <a:pt x="171" y="509"/>
                  <a:pt x="169" y="515"/>
                  <a:pt x="164" y="518"/>
                </a:cubicBezTo>
                <a:cubicBezTo>
                  <a:pt x="159" y="522"/>
                  <a:pt x="153" y="522"/>
                  <a:pt x="148" y="519"/>
                </a:cubicBezTo>
                <a:cubicBezTo>
                  <a:pt x="127" y="508"/>
                  <a:pt x="98" y="483"/>
                  <a:pt x="80" y="430"/>
                </a:cubicBezTo>
                <a:cubicBezTo>
                  <a:pt x="47" y="337"/>
                  <a:pt x="76" y="284"/>
                  <a:pt x="76" y="284"/>
                </a:cubicBezTo>
                <a:cubicBezTo>
                  <a:pt x="76" y="284"/>
                  <a:pt x="35" y="254"/>
                  <a:pt x="17" y="207"/>
                </a:cubicBezTo>
                <a:cubicBezTo>
                  <a:pt x="0" y="160"/>
                  <a:pt x="2" y="114"/>
                  <a:pt x="17" y="92"/>
                </a:cubicBezTo>
                <a:cubicBezTo>
                  <a:pt x="33" y="70"/>
                  <a:pt x="71" y="16"/>
                  <a:pt x="105" y="8"/>
                </a:cubicBezTo>
                <a:cubicBezTo>
                  <a:pt x="139" y="0"/>
                  <a:pt x="164" y="32"/>
                  <a:pt x="234" y="32"/>
                </a:cubicBezTo>
                <a:cubicBezTo>
                  <a:pt x="304" y="32"/>
                  <a:pt x="329" y="0"/>
                  <a:pt x="363" y="8"/>
                </a:cubicBezTo>
                <a:cubicBezTo>
                  <a:pt x="397" y="16"/>
                  <a:pt x="435" y="70"/>
                  <a:pt x="451" y="92"/>
                </a:cubicBezTo>
                <a:cubicBezTo>
                  <a:pt x="466" y="114"/>
                  <a:pt x="468" y="160"/>
                  <a:pt x="451" y="207"/>
                </a:cubicBezTo>
                <a:cubicBezTo>
                  <a:pt x="433" y="254"/>
                  <a:pt x="392" y="284"/>
                  <a:pt x="392" y="284"/>
                </a:cubicBezTo>
                <a:cubicBezTo>
                  <a:pt x="392" y="284"/>
                  <a:pt x="421" y="337"/>
                  <a:pt x="388" y="430"/>
                </a:cubicBezTo>
                <a:cubicBezTo>
                  <a:pt x="370" y="483"/>
                  <a:pt x="341" y="508"/>
                  <a:pt x="320" y="519"/>
                </a:cubicBezTo>
                <a:cubicBezTo>
                  <a:pt x="315" y="522"/>
                  <a:pt x="309" y="522"/>
                  <a:pt x="304" y="518"/>
                </a:cubicBezTo>
                <a:cubicBezTo>
                  <a:pt x="299" y="515"/>
                  <a:pt x="297" y="509"/>
                  <a:pt x="298" y="504"/>
                </a:cubicBezTo>
                <a:cubicBezTo>
                  <a:pt x="301" y="482"/>
                  <a:pt x="305" y="450"/>
                  <a:pt x="305" y="414"/>
                </a:cubicBezTo>
                <a:cubicBezTo>
                  <a:pt x="305" y="350"/>
                  <a:pt x="262" y="299"/>
                  <a:pt x="234" y="299"/>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4" name="Freeform 322"/>
          <p:cNvSpPr/>
          <p:nvPr/>
        </p:nvSpPr>
        <p:spPr bwMode="auto">
          <a:xfrm>
            <a:off x="6283325" y="2517775"/>
            <a:ext cx="355600" cy="423863"/>
          </a:xfrm>
          <a:custGeom>
            <a:avLst/>
            <a:gdLst>
              <a:gd name="T0" fmla="*/ 419 w 473"/>
              <a:gd name="T1" fmla="*/ 209 h 564"/>
              <a:gd name="T2" fmla="*/ 1 w 473"/>
              <a:gd name="T3" fmla="*/ 209 h 564"/>
              <a:gd name="T4" fmla="*/ 95 w 473"/>
              <a:gd name="T5" fmla="*/ 411 h 564"/>
              <a:gd name="T6" fmla="*/ 143 w 473"/>
              <a:gd name="T7" fmla="*/ 564 h 564"/>
              <a:gd name="T8" fmla="*/ 117 w 473"/>
              <a:gd name="T9" fmla="*/ 341 h 564"/>
              <a:gd name="T10" fmla="*/ 55 w 473"/>
              <a:gd name="T11" fmla="*/ 257 h 564"/>
              <a:gd name="T12" fmla="*/ 71 w 473"/>
              <a:gd name="T13" fmla="*/ 234 h 564"/>
              <a:gd name="T14" fmla="*/ 28 w 473"/>
              <a:gd name="T15" fmla="*/ 210 h 564"/>
              <a:gd name="T16" fmla="*/ 60 w 473"/>
              <a:gd name="T17" fmla="*/ 156 h 564"/>
              <a:gd name="T18" fmla="*/ 83 w 473"/>
              <a:gd name="T19" fmla="*/ 149 h 564"/>
              <a:gd name="T20" fmla="*/ 66 w 473"/>
              <a:gd name="T21" fmla="*/ 109 h 564"/>
              <a:gd name="T22" fmla="*/ 115 w 473"/>
              <a:gd name="T23" fmla="*/ 83 h 564"/>
              <a:gd name="T24" fmla="*/ 145 w 473"/>
              <a:gd name="T25" fmla="*/ 94 h 564"/>
              <a:gd name="T26" fmla="*/ 142 w 473"/>
              <a:gd name="T27" fmla="*/ 50 h 564"/>
              <a:gd name="T28" fmla="*/ 202 w 473"/>
              <a:gd name="T29" fmla="*/ 55 h 564"/>
              <a:gd name="T30" fmla="*/ 221 w 473"/>
              <a:gd name="T31" fmla="*/ 78 h 564"/>
              <a:gd name="T32" fmla="*/ 244 w 473"/>
              <a:gd name="T33" fmla="*/ 38 h 564"/>
              <a:gd name="T34" fmla="*/ 290 w 473"/>
              <a:gd name="T35" fmla="*/ 80 h 564"/>
              <a:gd name="T36" fmla="*/ 296 w 473"/>
              <a:gd name="T37" fmla="*/ 103 h 564"/>
              <a:gd name="T38" fmla="*/ 319 w 473"/>
              <a:gd name="T39" fmla="*/ 76 h 564"/>
              <a:gd name="T40" fmla="*/ 356 w 473"/>
              <a:gd name="T41" fmla="*/ 169 h 564"/>
              <a:gd name="T42" fmla="*/ 281 w 473"/>
              <a:gd name="T43" fmla="*/ 195 h 564"/>
              <a:gd name="T44" fmla="*/ 260 w 473"/>
              <a:gd name="T45" fmla="*/ 147 h 564"/>
              <a:gd name="T46" fmla="*/ 239 w 473"/>
              <a:gd name="T47" fmla="*/ 177 h 564"/>
              <a:gd name="T48" fmla="*/ 203 w 473"/>
              <a:gd name="T49" fmla="*/ 194 h 564"/>
              <a:gd name="T50" fmla="*/ 170 w 473"/>
              <a:gd name="T51" fmla="*/ 169 h 564"/>
              <a:gd name="T52" fmla="*/ 172 w 473"/>
              <a:gd name="T53" fmla="*/ 198 h 564"/>
              <a:gd name="T54" fmla="*/ 181 w 473"/>
              <a:gd name="T55" fmla="*/ 241 h 564"/>
              <a:gd name="T56" fmla="*/ 140 w 473"/>
              <a:gd name="T57" fmla="*/ 259 h 564"/>
              <a:gd name="T58" fmla="*/ 163 w 473"/>
              <a:gd name="T59" fmla="*/ 278 h 564"/>
              <a:gd name="T60" fmla="*/ 178 w 473"/>
              <a:gd name="T61" fmla="*/ 564 h 564"/>
              <a:gd name="T62" fmla="*/ 315 w 473"/>
              <a:gd name="T63" fmla="*/ 479 h 564"/>
              <a:gd name="T64" fmla="*/ 390 w 473"/>
              <a:gd name="T65" fmla="*/ 460 h 564"/>
              <a:gd name="T66" fmla="*/ 420 w 473"/>
              <a:gd name="T67" fmla="*/ 354 h 564"/>
              <a:gd name="T68" fmla="*/ 450 w 473"/>
              <a:gd name="T69" fmla="*/ 344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 h="564">
                <a:moveTo>
                  <a:pt x="467" y="319"/>
                </a:moveTo>
                <a:cubicBezTo>
                  <a:pt x="419" y="209"/>
                  <a:pt x="419" y="209"/>
                  <a:pt x="419" y="209"/>
                </a:cubicBezTo>
                <a:cubicBezTo>
                  <a:pt x="419" y="93"/>
                  <a:pt x="325" y="0"/>
                  <a:pt x="210" y="0"/>
                </a:cubicBezTo>
                <a:cubicBezTo>
                  <a:pt x="94" y="0"/>
                  <a:pt x="0" y="94"/>
                  <a:pt x="1" y="209"/>
                </a:cubicBezTo>
                <a:cubicBezTo>
                  <a:pt x="1" y="275"/>
                  <a:pt x="31" y="334"/>
                  <a:pt x="79" y="372"/>
                </a:cubicBezTo>
                <a:cubicBezTo>
                  <a:pt x="95" y="384"/>
                  <a:pt x="95" y="394"/>
                  <a:pt x="95" y="411"/>
                </a:cubicBezTo>
                <a:cubicBezTo>
                  <a:pt x="95" y="564"/>
                  <a:pt x="95" y="564"/>
                  <a:pt x="95" y="564"/>
                </a:cubicBezTo>
                <a:cubicBezTo>
                  <a:pt x="143" y="564"/>
                  <a:pt x="143" y="564"/>
                  <a:pt x="143" y="564"/>
                </a:cubicBezTo>
                <a:cubicBezTo>
                  <a:pt x="143" y="397"/>
                  <a:pt x="143" y="397"/>
                  <a:pt x="143" y="397"/>
                </a:cubicBezTo>
                <a:cubicBezTo>
                  <a:pt x="143" y="374"/>
                  <a:pt x="131" y="356"/>
                  <a:pt x="117" y="341"/>
                </a:cubicBezTo>
                <a:cubicBezTo>
                  <a:pt x="96" y="320"/>
                  <a:pt x="65" y="307"/>
                  <a:pt x="49" y="285"/>
                </a:cubicBezTo>
                <a:cubicBezTo>
                  <a:pt x="42" y="277"/>
                  <a:pt x="45" y="259"/>
                  <a:pt x="55" y="257"/>
                </a:cubicBezTo>
                <a:cubicBezTo>
                  <a:pt x="76" y="251"/>
                  <a:pt x="76" y="251"/>
                  <a:pt x="76" y="251"/>
                </a:cubicBezTo>
                <a:cubicBezTo>
                  <a:pt x="90" y="247"/>
                  <a:pt x="84" y="232"/>
                  <a:pt x="71" y="234"/>
                </a:cubicBezTo>
                <a:cubicBezTo>
                  <a:pt x="49" y="238"/>
                  <a:pt x="49" y="238"/>
                  <a:pt x="49" y="238"/>
                </a:cubicBezTo>
                <a:cubicBezTo>
                  <a:pt x="32" y="241"/>
                  <a:pt x="26" y="225"/>
                  <a:pt x="28" y="210"/>
                </a:cubicBezTo>
                <a:cubicBezTo>
                  <a:pt x="29" y="194"/>
                  <a:pt x="32" y="179"/>
                  <a:pt x="37" y="164"/>
                </a:cubicBezTo>
                <a:cubicBezTo>
                  <a:pt x="40" y="155"/>
                  <a:pt x="49" y="150"/>
                  <a:pt x="60" y="156"/>
                </a:cubicBezTo>
                <a:cubicBezTo>
                  <a:pt x="74" y="164"/>
                  <a:pt x="74" y="164"/>
                  <a:pt x="74" y="164"/>
                </a:cubicBezTo>
                <a:cubicBezTo>
                  <a:pt x="88" y="172"/>
                  <a:pt x="95" y="157"/>
                  <a:pt x="83" y="149"/>
                </a:cubicBezTo>
                <a:cubicBezTo>
                  <a:pt x="66" y="137"/>
                  <a:pt x="66" y="137"/>
                  <a:pt x="66" y="137"/>
                </a:cubicBezTo>
                <a:cubicBezTo>
                  <a:pt x="55" y="129"/>
                  <a:pt x="61" y="116"/>
                  <a:pt x="66" y="109"/>
                </a:cubicBezTo>
                <a:cubicBezTo>
                  <a:pt x="72" y="101"/>
                  <a:pt x="79" y="94"/>
                  <a:pt x="86" y="87"/>
                </a:cubicBezTo>
                <a:cubicBezTo>
                  <a:pt x="94" y="79"/>
                  <a:pt x="106" y="69"/>
                  <a:pt x="115" y="83"/>
                </a:cubicBezTo>
                <a:cubicBezTo>
                  <a:pt x="129" y="105"/>
                  <a:pt x="129" y="105"/>
                  <a:pt x="129" y="105"/>
                </a:cubicBezTo>
                <a:cubicBezTo>
                  <a:pt x="136" y="116"/>
                  <a:pt x="153" y="107"/>
                  <a:pt x="145" y="94"/>
                </a:cubicBezTo>
                <a:cubicBezTo>
                  <a:pt x="132" y="72"/>
                  <a:pt x="132" y="72"/>
                  <a:pt x="132" y="72"/>
                </a:cubicBezTo>
                <a:cubicBezTo>
                  <a:pt x="124" y="60"/>
                  <a:pt x="136" y="53"/>
                  <a:pt x="142" y="50"/>
                </a:cubicBezTo>
                <a:cubicBezTo>
                  <a:pt x="155" y="45"/>
                  <a:pt x="168" y="41"/>
                  <a:pt x="181" y="39"/>
                </a:cubicBezTo>
                <a:cubicBezTo>
                  <a:pt x="192" y="37"/>
                  <a:pt x="202" y="41"/>
                  <a:pt x="202" y="55"/>
                </a:cubicBezTo>
                <a:cubicBezTo>
                  <a:pt x="202" y="79"/>
                  <a:pt x="202" y="79"/>
                  <a:pt x="202" y="79"/>
                </a:cubicBezTo>
                <a:cubicBezTo>
                  <a:pt x="202" y="95"/>
                  <a:pt x="221" y="95"/>
                  <a:pt x="221" y="78"/>
                </a:cubicBezTo>
                <a:cubicBezTo>
                  <a:pt x="222" y="58"/>
                  <a:pt x="222" y="58"/>
                  <a:pt x="222" y="58"/>
                </a:cubicBezTo>
                <a:cubicBezTo>
                  <a:pt x="222" y="44"/>
                  <a:pt x="228" y="36"/>
                  <a:pt x="244" y="38"/>
                </a:cubicBezTo>
                <a:cubicBezTo>
                  <a:pt x="255" y="40"/>
                  <a:pt x="265" y="43"/>
                  <a:pt x="275" y="46"/>
                </a:cubicBezTo>
                <a:cubicBezTo>
                  <a:pt x="292" y="52"/>
                  <a:pt x="302" y="62"/>
                  <a:pt x="290" y="80"/>
                </a:cubicBezTo>
                <a:cubicBezTo>
                  <a:pt x="282" y="94"/>
                  <a:pt x="282" y="94"/>
                  <a:pt x="282" y="94"/>
                </a:cubicBezTo>
                <a:cubicBezTo>
                  <a:pt x="274" y="106"/>
                  <a:pt x="288" y="116"/>
                  <a:pt x="296" y="103"/>
                </a:cubicBezTo>
                <a:cubicBezTo>
                  <a:pt x="307" y="85"/>
                  <a:pt x="307" y="85"/>
                  <a:pt x="307" y="85"/>
                </a:cubicBezTo>
                <a:cubicBezTo>
                  <a:pt x="310" y="80"/>
                  <a:pt x="314" y="76"/>
                  <a:pt x="319" y="76"/>
                </a:cubicBezTo>
                <a:cubicBezTo>
                  <a:pt x="329" y="76"/>
                  <a:pt x="340" y="84"/>
                  <a:pt x="348" y="93"/>
                </a:cubicBezTo>
                <a:cubicBezTo>
                  <a:pt x="380" y="125"/>
                  <a:pt x="359" y="165"/>
                  <a:pt x="356" y="169"/>
                </a:cubicBezTo>
                <a:cubicBezTo>
                  <a:pt x="340" y="188"/>
                  <a:pt x="319" y="195"/>
                  <a:pt x="294" y="195"/>
                </a:cubicBezTo>
                <a:cubicBezTo>
                  <a:pt x="281" y="195"/>
                  <a:pt x="281" y="195"/>
                  <a:pt x="281" y="195"/>
                </a:cubicBezTo>
                <a:cubicBezTo>
                  <a:pt x="271" y="194"/>
                  <a:pt x="260" y="188"/>
                  <a:pt x="260" y="178"/>
                </a:cubicBezTo>
                <a:cubicBezTo>
                  <a:pt x="260" y="147"/>
                  <a:pt x="260" y="147"/>
                  <a:pt x="260" y="147"/>
                </a:cubicBezTo>
                <a:cubicBezTo>
                  <a:pt x="260" y="135"/>
                  <a:pt x="239" y="132"/>
                  <a:pt x="239" y="147"/>
                </a:cubicBezTo>
                <a:cubicBezTo>
                  <a:pt x="239" y="177"/>
                  <a:pt x="239" y="177"/>
                  <a:pt x="239" y="177"/>
                </a:cubicBezTo>
                <a:cubicBezTo>
                  <a:pt x="239" y="190"/>
                  <a:pt x="234" y="194"/>
                  <a:pt x="220" y="194"/>
                </a:cubicBezTo>
                <a:cubicBezTo>
                  <a:pt x="203" y="194"/>
                  <a:pt x="203" y="194"/>
                  <a:pt x="203" y="194"/>
                </a:cubicBezTo>
                <a:cubicBezTo>
                  <a:pt x="195" y="194"/>
                  <a:pt x="190" y="189"/>
                  <a:pt x="184" y="184"/>
                </a:cubicBezTo>
                <a:cubicBezTo>
                  <a:pt x="170" y="169"/>
                  <a:pt x="170" y="169"/>
                  <a:pt x="170" y="169"/>
                </a:cubicBezTo>
                <a:cubicBezTo>
                  <a:pt x="157" y="156"/>
                  <a:pt x="144" y="171"/>
                  <a:pt x="156" y="183"/>
                </a:cubicBezTo>
                <a:cubicBezTo>
                  <a:pt x="172" y="198"/>
                  <a:pt x="172" y="198"/>
                  <a:pt x="172" y="198"/>
                </a:cubicBezTo>
                <a:cubicBezTo>
                  <a:pt x="179" y="205"/>
                  <a:pt x="181" y="211"/>
                  <a:pt x="181" y="219"/>
                </a:cubicBezTo>
                <a:cubicBezTo>
                  <a:pt x="181" y="241"/>
                  <a:pt x="181" y="241"/>
                  <a:pt x="181" y="241"/>
                </a:cubicBezTo>
                <a:cubicBezTo>
                  <a:pt x="181" y="252"/>
                  <a:pt x="178" y="259"/>
                  <a:pt x="163" y="259"/>
                </a:cubicBezTo>
                <a:cubicBezTo>
                  <a:pt x="140" y="259"/>
                  <a:pt x="140" y="259"/>
                  <a:pt x="140" y="259"/>
                </a:cubicBezTo>
                <a:cubicBezTo>
                  <a:pt x="123" y="259"/>
                  <a:pt x="122" y="279"/>
                  <a:pt x="140" y="279"/>
                </a:cubicBezTo>
                <a:cubicBezTo>
                  <a:pt x="163" y="278"/>
                  <a:pt x="163" y="278"/>
                  <a:pt x="163" y="278"/>
                </a:cubicBezTo>
                <a:cubicBezTo>
                  <a:pt x="173" y="278"/>
                  <a:pt x="180" y="281"/>
                  <a:pt x="180" y="295"/>
                </a:cubicBezTo>
                <a:cubicBezTo>
                  <a:pt x="178" y="564"/>
                  <a:pt x="178" y="564"/>
                  <a:pt x="178" y="564"/>
                </a:cubicBezTo>
                <a:cubicBezTo>
                  <a:pt x="315" y="564"/>
                  <a:pt x="315" y="564"/>
                  <a:pt x="315" y="564"/>
                </a:cubicBezTo>
                <a:cubicBezTo>
                  <a:pt x="315" y="479"/>
                  <a:pt x="315" y="479"/>
                  <a:pt x="315" y="479"/>
                </a:cubicBezTo>
                <a:cubicBezTo>
                  <a:pt x="315" y="465"/>
                  <a:pt x="319" y="460"/>
                  <a:pt x="335" y="460"/>
                </a:cubicBezTo>
                <a:cubicBezTo>
                  <a:pt x="390" y="460"/>
                  <a:pt x="390" y="460"/>
                  <a:pt x="390" y="460"/>
                </a:cubicBezTo>
                <a:cubicBezTo>
                  <a:pt x="411" y="460"/>
                  <a:pt x="420" y="451"/>
                  <a:pt x="420" y="430"/>
                </a:cubicBezTo>
                <a:cubicBezTo>
                  <a:pt x="420" y="354"/>
                  <a:pt x="420" y="354"/>
                  <a:pt x="420" y="354"/>
                </a:cubicBezTo>
                <a:cubicBezTo>
                  <a:pt x="420" y="347"/>
                  <a:pt x="423" y="344"/>
                  <a:pt x="430" y="344"/>
                </a:cubicBezTo>
                <a:cubicBezTo>
                  <a:pt x="450" y="344"/>
                  <a:pt x="450" y="344"/>
                  <a:pt x="450" y="344"/>
                </a:cubicBezTo>
                <a:cubicBezTo>
                  <a:pt x="468" y="344"/>
                  <a:pt x="473" y="335"/>
                  <a:pt x="467" y="319"/>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5" name="Freeform 323"/>
          <p:cNvSpPr/>
          <p:nvPr/>
        </p:nvSpPr>
        <p:spPr bwMode="auto">
          <a:xfrm>
            <a:off x="7040563" y="2543175"/>
            <a:ext cx="328612" cy="388938"/>
          </a:xfrm>
          <a:custGeom>
            <a:avLst/>
            <a:gdLst>
              <a:gd name="T0" fmla="*/ 419 w 437"/>
              <a:gd name="T1" fmla="*/ 256 h 517"/>
              <a:gd name="T2" fmla="*/ 386 w 437"/>
              <a:gd name="T3" fmla="*/ 265 h 517"/>
              <a:gd name="T4" fmla="*/ 316 w 437"/>
              <a:gd name="T5" fmla="*/ 344 h 517"/>
              <a:gd name="T6" fmla="*/ 293 w 437"/>
              <a:gd name="T7" fmla="*/ 332 h 517"/>
              <a:gd name="T8" fmla="*/ 285 w 437"/>
              <a:gd name="T9" fmla="*/ 72 h 517"/>
              <a:gd name="T10" fmla="*/ 267 w 437"/>
              <a:gd name="T11" fmla="*/ 41 h 517"/>
              <a:gd name="T12" fmla="*/ 232 w 437"/>
              <a:gd name="T13" fmla="*/ 62 h 517"/>
              <a:gd name="T14" fmla="*/ 228 w 437"/>
              <a:gd name="T15" fmla="*/ 242 h 517"/>
              <a:gd name="T16" fmla="*/ 214 w 437"/>
              <a:gd name="T17" fmla="*/ 242 h 517"/>
              <a:gd name="T18" fmla="*/ 211 w 437"/>
              <a:gd name="T19" fmla="*/ 29 h 517"/>
              <a:gd name="T20" fmla="*/ 186 w 437"/>
              <a:gd name="T21" fmla="*/ 1 h 517"/>
              <a:gd name="T22" fmla="*/ 156 w 437"/>
              <a:gd name="T23" fmla="*/ 24 h 517"/>
              <a:gd name="T24" fmla="*/ 153 w 437"/>
              <a:gd name="T25" fmla="*/ 244 h 517"/>
              <a:gd name="T26" fmla="*/ 139 w 437"/>
              <a:gd name="T27" fmla="*/ 244 h 517"/>
              <a:gd name="T28" fmla="*/ 134 w 437"/>
              <a:gd name="T29" fmla="*/ 54 h 517"/>
              <a:gd name="T30" fmla="*/ 105 w 437"/>
              <a:gd name="T31" fmla="*/ 29 h 517"/>
              <a:gd name="T32" fmla="*/ 79 w 437"/>
              <a:gd name="T33" fmla="*/ 54 h 517"/>
              <a:gd name="T34" fmla="*/ 78 w 437"/>
              <a:gd name="T35" fmla="*/ 246 h 517"/>
              <a:gd name="T36" fmla="*/ 66 w 437"/>
              <a:gd name="T37" fmla="*/ 243 h 517"/>
              <a:gd name="T38" fmla="*/ 53 w 437"/>
              <a:gd name="T39" fmla="*/ 104 h 517"/>
              <a:gd name="T40" fmla="*/ 19 w 437"/>
              <a:gd name="T41" fmla="*/ 86 h 517"/>
              <a:gd name="T42" fmla="*/ 0 w 437"/>
              <a:gd name="T43" fmla="*/ 116 h 517"/>
              <a:gd name="T44" fmla="*/ 9 w 437"/>
              <a:gd name="T45" fmla="*/ 377 h 517"/>
              <a:gd name="T46" fmla="*/ 170 w 437"/>
              <a:gd name="T47" fmla="*/ 517 h 517"/>
              <a:gd name="T48" fmla="*/ 344 w 437"/>
              <a:gd name="T49" fmla="*/ 428 h 517"/>
              <a:gd name="T50" fmla="*/ 430 w 437"/>
              <a:gd name="T51" fmla="*/ 290 h 517"/>
              <a:gd name="T52" fmla="*/ 419 w 437"/>
              <a:gd name="T53" fmla="*/ 256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7" h="517">
                <a:moveTo>
                  <a:pt x="419" y="256"/>
                </a:moveTo>
                <a:cubicBezTo>
                  <a:pt x="408" y="252"/>
                  <a:pt x="395" y="254"/>
                  <a:pt x="386" y="265"/>
                </a:cubicBezTo>
                <a:cubicBezTo>
                  <a:pt x="316" y="344"/>
                  <a:pt x="316" y="344"/>
                  <a:pt x="316" y="344"/>
                </a:cubicBezTo>
                <a:cubicBezTo>
                  <a:pt x="305" y="357"/>
                  <a:pt x="293" y="348"/>
                  <a:pt x="293" y="332"/>
                </a:cubicBezTo>
                <a:cubicBezTo>
                  <a:pt x="285" y="72"/>
                  <a:pt x="285" y="72"/>
                  <a:pt x="285" y="72"/>
                </a:cubicBezTo>
                <a:cubicBezTo>
                  <a:pt x="284" y="58"/>
                  <a:pt x="282" y="45"/>
                  <a:pt x="267" y="41"/>
                </a:cubicBezTo>
                <a:cubicBezTo>
                  <a:pt x="248" y="35"/>
                  <a:pt x="233" y="45"/>
                  <a:pt x="232" y="62"/>
                </a:cubicBezTo>
                <a:cubicBezTo>
                  <a:pt x="228" y="242"/>
                  <a:pt x="228" y="242"/>
                  <a:pt x="228" y="242"/>
                </a:cubicBezTo>
                <a:cubicBezTo>
                  <a:pt x="227" y="258"/>
                  <a:pt x="214" y="257"/>
                  <a:pt x="214" y="242"/>
                </a:cubicBezTo>
                <a:cubicBezTo>
                  <a:pt x="211" y="29"/>
                  <a:pt x="211" y="29"/>
                  <a:pt x="211" y="29"/>
                </a:cubicBezTo>
                <a:cubicBezTo>
                  <a:pt x="211" y="15"/>
                  <a:pt x="201" y="3"/>
                  <a:pt x="186" y="1"/>
                </a:cubicBezTo>
                <a:cubicBezTo>
                  <a:pt x="171" y="0"/>
                  <a:pt x="156" y="10"/>
                  <a:pt x="156" y="24"/>
                </a:cubicBezTo>
                <a:cubicBezTo>
                  <a:pt x="153" y="244"/>
                  <a:pt x="153" y="244"/>
                  <a:pt x="153" y="244"/>
                </a:cubicBezTo>
                <a:cubicBezTo>
                  <a:pt x="153" y="257"/>
                  <a:pt x="140" y="256"/>
                  <a:pt x="139" y="244"/>
                </a:cubicBezTo>
                <a:cubicBezTo>
                  <a:pt x="134" y="54"/>
                  <a:pt x="134" y="54"/>
                  <a:pt x="134" y="54"/>
                </a:cubicBezTo>
                <a:cubicBezTo>
                  <a:pt x="133" y="40"/>
                  <a:pt x="121" y="29"/>
                  <a:pt x="105" y="29"/>
                </a:cubicBezTo>
                <a:cubicBezTo>
                  <a:pt x="90" y="29"/>
                  <a:pt x="79" y="41"/>
                  <a:pt x="79" y="54"/>
                </a:cubicBezTo>
                <a:cubicBezTo>
                  <a:pt x="78" y="246"/>
                  <a:pt x="78" y="246"/>
                  <a:pt x="78" y="246"/>
                </a:cubicBezTo>
                <a:cubicBezTo>
                  <a:pt x="78" y="256"/>
                  <a:pt x="67" y="257"/>
                  <a:pt x="66" y="243"/>
                </a:cubicBezTo>
                <a:cubicBezTo>
                  <a:pt x="53" y="104"/>
                  <a:pt x="53" y="104"/>
                  <a:pt x="53" y="104"/>
                </a:cubicBezTo>
                <a:cubicBezTo>
                  <a:pt x="52" y="91"/>
                  <a:pt x="34" y="83"/>
                  <a:pt x="19" y="86"/>
                </a:cubicBezTo>
                <a:cubicBezTo>
                  <a:pt x="5" y="90"/>
                  <a:pt x="0" y="103"/>
                  <a:pt x="0" y="116"/>
                </a:cubicBezTo>
                <a:cubicBezTo>
                  <a:pt x="9" y="377"/>
                  <a:pt x="9" y="377"/>
                  <a:pt x="9" y="377"/>
                </a:cubicBezTo>
                <a:cubicBezTo>
                  <a:pt x="11" y="455"/>
                  <a:pt x="93" y="517"/>
                  <a:pt x="170" y="517"/>
                </a:cubicBezTo>
                <a:cubicBezTo>
                  <a:pt x="245" y="517"/>
                  <a:pt x="308" y="486"/>
                  <a:pt x="344" y="428"/>
                </a:cubicBezTo>
                <a:cubicBezTo>
                  <a:pt x="430" y="290"/>
                  <a:pt x="430" y="290"/>
                  <a:pt x="430" y="290"/>
                </a:cubicBezTo>
                <a:cubicBezTo>
                  <a:pt x="437" y="279"/>
                  <a:pt x="436" y="262"/>
                  <a:pt x="419" y="256"/>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6" name="Freeform 324"/>
          <p:cNvSpPr>
            <a:spLocks noEditPoints="1"/>
          </p:cNvSpPr>
          <p:nvPr/>
        </p:nvSpPr>
        <p:spPr bwMode="auto">
          <a:xfrm>
            <a:off x="7777163" y="2520950"/>
            <a:ext cx="307975" cy="433388"/>
          </a:xfrm>
          <a:custGeom>
            <a:avLst/>
            <a:gdLst>
              <a:gd name="T0" fmla="*/ 227 w 410"/>
              <a:gd name="T1" fmla="*/ 10 h 578"/>
              <a:gd name="T2" fmla="*/ 206 w 410"/>
              <a:gd name="T3" fmla="*/ 0 h 578"/>
              <a:gd name="T4" fmla="*/ 184 w 410"/>
              <a:gd name="T5" fmla="*/ 10 h 578"/>
              <a:gd name="T6" fmla="*/ 0 w 410"/>
              <a:gd name="T7" fmla="*/ 373 h 578"/>
              <a:gd name="T8" fmla="*/ 205 w 410"/>
              <a:gd name="T9" fmla="*/ 578 h 578"/>
              <a:gd name="T10" fmla="*/ 410 w 410"/>
              <a:gd name="T11" fmla="*/ 373 h 578"/>
              <a:gd name="T12" fmla="*/ 227 w 410"/>
              <a:gd name="T13" fmla="*/ 10 h 578"/>
              <a:gd name="T14" fmla="*/ 331 w 410"/>
              <a:gd name="T15" fmla="*/ 393 h 578"/>
              <a:gd name="T16" fmla="*/ 315 w 410"/>
              <a:gd name="T17" fmla="*/ 408 h 578"/>
              <a:gd name="T18" fmla="*/ 254 w 410"/>
              <a:gd name="T19" fmla="*/ 408 h 578"/>
              <a:gd name="T20" fmla="*/ 254 w 410"/>
              <a:gd name="T21" fmla="*/ 469 h 578"/>
              <a:gd name="T22" fmla="*/ 239 w 410"/>
              <a:gd name="T23" fmla="*/ 485 h 578"/>
              <a:gd name="T24" fmla="*/ 175 w 410"/>
              <a:gd name="T25" fmla="*/ 485 h 578"/>
              <a:gd name="T26" fmla="*/ 159 w 410"/>
              <a:gd name="T27" fmla="*/ 469 h 578"/>
              <a:gd name="T28" fmla="*/ 159 w 410"/>
              <a:gd name="T29" fmla="*/ 408 h 578"/>
              <a:gd name="T30" fmla="*/ 98 w 410"/>
              <a:gd name="T31" fmla="*/ 408 h 578"/>
              <a:gd name="T32" fmla="*/ 83 w 410"/>
              <a:gd name="T33" fmla="*/ 393 h 578"/>
              <a:gd name="T34" fmla="*/ 83 w 410"/>
              <a:gd name="T35" fmla="*/ 329 h 578"/>
              <a:gd name="T36" fmla="*/ 98 w 410"/>
              <a:gd name="T37" fmla="*/ 313 h 578"/>
              <a:gd name="T38" fmla="*/ 159 w 410"/>
              <a:gd name="T39" fmla="*/ 313 h 578"/>
              <a:gd name="T40" fmla="*/ 159 w 410"/>
              <a:gd name="T41" fmla="*/ 252 h 578"/>
              <a:gd name="T42" fmla="*/ 175 w 410"/>
              <a:gd name="T43" fmla="*/ 236 h 578"/>
              <a:gd name="T44" fmla="*/ 239 w 410"/>
              <a:gd name="T45" fmla="*/ 236 h 578"/>
              <a:gd name="T46" fmla="*/ 254 w 410"/>
              <a:gd name="T47" fmla="*/ 252 h 578"/>
              <a:gd name="T48" fmla="*/ 254 w 410"/>
              <a:gd name="T49" fmla="*/ 313 h 578"/>
              <a:gd name="T50" fmla="*/ 315 w 410"/>
              <a:gd name="T51" fmla="*/ 313 h 578"/>
              <a:gd name="T52" fmla="*/ 331 w 410"/>
              <a:gd name="T53" fmla="*/ 329 h 578"/>
              <a:gd name="T54" fmla="*/ 331 w 410"/>
              <a:gd name="T55" fmla="*/ 39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0" h="578">
                <a:moveTo>
                  <a:pt x="227" y="10"/>
                </a:moveTo>
                <a:cubicBezTo>
                  <a:pt x="222" y="4"/>
                  <a:pt x="214" y="0"/>
                  <a:pt x="206" y="0"/>
                </a:cubicBezTo>
                <a:cubicBezTo>
                  <a:pt x="197" y="0"/>
                  <a:pt x="189" y="3"/>
                  <a:pt x="184" y="10"/>
                </a:cubicBezTo>
                <a:cubicBezTo>
                  <a:pt x="176" y="18"/>
                  <a:pt x="0" y="217"/>
                  <a:pt x="0" y="373"/>
                </a:cubicBezTo>
                <a:cubicBezTo>
                  <a:pt x="0" y="486"/>
                  <a:pt x="92" y="578"/>
                  <a:pt x="205" y="578"/>
                </a:cubicBezTo>
                <a:cubicBezTo>
                  <a:pt x="318" y="578"/>
                  <a:pt x="410" y="486"/>
                  <a:pt x="410" y="373"/>
                </a:cubicBezTo>
                <a:cubicBezTo>
                  <a:pt x="410" y="234"/>
                  <a:pt x="234" y="19"/>
                  <a:pt x="227" y="10"/>
                </a:cubicBezTo>
                <a:close/>
                <a:moveTo>
                  <a:pt x="331" y="393"/>
                </a:moveTo>
                <a:cubicBezTo>
                  <a:pt x="331" y="401"/>
                  <a:pt x="324" y="408"/>
                  <a:pt x="315" y="408"/>
                </a:cubicBezTo>
                <a:cubicBezTo>
                  <a:pt x="254" y="408"/>
                  <a:pt x="254" y="408"/>
                  <a:pt x="254" y="408"/>
                </a:cubicBezTo>
                <a:cubicBezTo>
                  <a:pt x="254" y="469"/>
                  <a:pt x="254" y="469"/>
                  <a:pt x="254" y="469"/>
                </a:cubicBezTo>
                <a:cubicBezTo>
                  <a:pt x="254" y="478"/>
                  <a:pt x="247" y="485"/>
                  <a:pt x="239" y="485"/>
                </a:cubicBezTo>
                <a:cubicBezTo>
                  <a:pt x="175" y="485"/>
                  <a:pt x="175" y="485"/>
                  <a:pt x="175" y="485"/>
                </a:cubicBezTo>
                <a:cubicBezTo>
                  <a:pt x="166" y="485"/>
                  <a:pt x="159" y="478"/>
                  <a:pt x="159" y="469"/>
                </a:cubicBezTo>
                <a:cubicBezTo>
                  <a:pt x="159" y="408"/>
                  <a:pt x="159" y="408"/>
                  <a:pt x="159" y="408"/>
                </a:cubicBezTo>
                <a:cubicBezTo>
                  <a:pt x="98" y="408"/>
                  <a:pt x="98" y="408"/>
                  <a:pt x="98" y="408"/>
                </a:cubicBezTo>
                <a:cubicBezTo>
                  <a:pt x="90" y="408"/>
                  <a:pt x="83" y="401"/>
                  <a:pt x="83" y="393"/>
                </a:cubicBezTo>
                <a:cubicBezTo>
                  <a:pt x="83" y="329"/>
                  <a:pt x="83" y="329"/>
                  <a:pt x="83" y="329"/>
                </a:cubicBezTo>
                <a:cubicBezTo>
                  <a:pt x="83" y="320"/>
                  <a:pt x="90" y="313"/>
                  <a:pt x="98" y="313"/>
                </a:cubicBezTo>
                <a:cubicBezTo>
                  <a:pt x="159" y="313"/>
                  <a:pt x="159" y="313"/>
                  <a:pt x="159" y="313"/>
                </a:cubicBezTo>
                <a:cubicBezTo>
                  <a:pt x="159" y="252"/>
                  <a:pt x="159" y="252"/>
                  <a:pt x="159" y="252"/>
                </a:cubicBezTo>
                <a:cubicBezTo>
                  <a:pt x="159" y="243"/>
                  <a:pt x="166" y="236"/>
                  <a:pt x="175" y="236"/>
                </a:cubicBezTo>
                <a:cubicBezTo>
                  <a:pt x="239" y="236"/>
                  <a:pt x="239" y="236"/>
                  <a:pt x="239" y="236"/>
                </a:cubicBezTo>
                <a:cubicBezTo>
                  <a:pt x="247" y="236"/>
                  <a:pt x="254" y="243"/>
                  <a:pt x="254" y="252"/>
                </a:cubicBezTo>
                <a:cubicBezTo>
                  <a:pt x="254" y="313"/>
                  <a:pt x="254" y="313"/>
                  <a:pt x="254" y="313"/>
                </a:cubicBezTo>
                <a:cubicBezTo>
                  <a:pt x="315" y="313"/>
                  <a:pt x="315" y="313"/>
                  <a:pt x="315" y="313"/>
                </a:cubicBezTo>
                <a:cubicBezTo>
                  <a:pt x="324" y="313"/>
                  <a:pt x="331" y="320"/>
                  <a:pt x="331" y="329"/>
                </a:cubicBezTo>
                <a:lnTo>
                  <a:pt x="331" y="393"/>
                </a:ln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nvGrpSpPr>
          <p:cNvPr id="517" name="Group 221"/>
          <p:cNvGrpSpPr/>
          <p:nvPr/>
        </p:nvGrpSpPr>
        <p:grpSpPr>
          <a:xfrm>
            <a:off x="8448675" y="3295393"/>
            <a:ext cx="420688" cy="385763"/>
            <a:chOff x="5816600" y="4683125"/>
            <a:chExt cx="420688" cy="385763"/>
          </a:xfrm>
          <a:solidFill>
            <a:schemeClr val="bg1"/>
          </a:solidFill>
        </p:grpSpPr>
        <p:sp>
          <p:nvSpPr>
            <p:cNvPr id="518" name="Oval 325"/>
            <p:cNvSpPr>
              <a:spLocks noChangeArrowheads="1"/>
            </p:cNvSpPr>
            <p:nvPr/>
          </p:nvSpPr>
          <p:spPr bwMode="auto">
            <a:xfrm>
              <a:off x="6151563" y="5006975"/>
              <a:ext cx="61913" cy="619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19" name="Oval 326"/>
            <p:cNvSpPr>
              <a:spLocks noChangeArrowheads="1"/>
            </p:cNvSpPr>
            <p:nvPr/>
          </p:nvSpPr>
          <p:spPr bwMode="auto">
            <a:xfrm>
              <a:off x="5930900" y="5006975"/>
              <a:ext cx="61913" cy="619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20" name="Freeform 327"/>
            <p:cNvSpPr>
              <a:spLocks noEditPoints="1"/>
            </p:cNvSpPr>
            <p:nvPr/>
          </p:nvSpPr>
          <p:spPr bwMode="auto">
            <a:xfrm>
              <a:off x="5816600" y="4683125"/>
              <a:ext cx="420688" cy="311150"/>
            </a:xfrm>
            <a:custGeom>
              <a:avLst/>
              <a:gdLst>
                <a:gd name="T0" fmla="*/ 550 w 559"/>
                <a:gd name="T1" fmla="*/ 91 h 414"/>
                <a:gd name="T2" fmla="*/ 529 w 559"/>
                <a:gd name="T3" fmla="*/ 81 h 414"/>
                <a:gd name="T4" fmla="*/ 163 w 559"/>
                <a:gd name="T5" fmla="*/ 81 h 414"/>
                <a:gd name="T6" fmla="*/ 153 w 559"/>
                <a:gd name="T7" fmla="*/ 24 h 414"/>
                <a:gd name="T8" fmla="*/ 124 w 559"/>
                <a:gd name="T9" fmla="*/ 0 h 414"/>
                <a:gd name="T10" fmla="*/ 29 w 559"/>
                <a:gd name="T11" fmla="*/ 0 h 414"/>
                <a:gd name="T12" fmla="*/ 0 w 559"/>
                <a:gd name="T13" fmla="*/ 30 h 414"/>
                <a:gd name="T14" fmla="*/ 29 w 559"/>
                <a:gd name="T15" fmla="*/ 59 h 414"/>
                <a:gd name="T16" fmla="*/ 99 w 559"/>
                <a:gd name="T17" fmla="*/ 59 h 414"/>
                <a:gd name="T18" fmla="*/ 162 w 559"/>
                <a:gd name="T19" fmla="*/ 390 h 414"/>
                <a:gd name="T20" fmla="*/ 191 w 559"/>
                <a:gd name="T21" fmla="*/ 414 h 414"/>
                <a:gd name="T22" fmla="*/ 502 w 559"/>
                <a:gd name="T23" fmla="*/ 414 h 414"/>
                <a:gd name="T24" fmla="*/ 531 w 559"/>
                <a:gd name="T25" fmla="*/ 385 h 414"/>
                <a:gd name="T26" fmla="*/ 502 w 559"/>
                <a:gd name="T27" fmla="*/ 355 h 414"/>
                <a:gd name="T28" fmla="*/ 215 w 559"/>
                <a:gd name="T29" fmla="*/ 355 h 414"/>
                <a:gd name="T30" fmla="*/ 207 w 559"/>
                <a:gd name="T31" fmla="*/ 314 h 414"/>
                <a:gd name="T32" fmla="*/ 516 w 559"/>
                <a:gd name="T33" fmla="*/ 289 h 414"/>
                <a:gd name="T34" fmla="*/ 542 w 559"/>
                <a:gd name="T35" fmla="*/ 262 h 414"/>
                <a:gd name="T36" fmla="*/ 558 w 559"/>
                <a:gd name="T37" fmla="*/ 113 h 414"/>
                <a:gd name="T38" fmla="*/ 550 w 559"/>
                <a:gd name="T39" fmla="*/ 91 h 414"/>
                <a:gd name="T40" fmla="*/ 418 w 559"/>
                <a:gd name="T41" fmla="*/ 211 h 414"/>
                <a:gd name="T42" fmla="*/ 408 w 559"/>
                <a:gd name="T43" fmla="*/ 222 h 414"/>
                <a:gd name="T44" fmla="*/ 369 w 559"/>
                <a:gd name="T45" fmla="*/ 222 h 414"/>
                <a:gd name="T46" fmla="*/ 369 w 559"/>
                <a:gd name="T47" fmla="*/ 261 h 414"/>
                <a:gd name="T48" fmla="*/ 359 w 559"/>
                <a:gd name="T49" fmla="*/ 271 h 414"/>
                <a:gd name="T50" fmla="*/ 317 w 559"/>
                <a:gd name="T51" fmla="*/ 271 h 414"/>
                <a:gd name="T52" fmla="*/ 307 w 559"/>
                <a:gd name="T53" fmla="*/ 261 h 414"/>
                <a:gd name="T54" fmla="*/ 307 w 559"/>
                <a:gd name="T55" fmla="*/ 222 h 414"/>
                <a:gd name="T56" fmla="*/ 267 w 559"/>
                <a:gd name="T57" fmla="*/ 222 h 414"/>
                <a:gd name="T58" fmla="*/ 257 w 559"/>
                <a:gd name="T59" fmla="*/ 211 h 414"/>
                <a:gd name="T60" fmla="*/ 257 w 559"/>
                <a:gd name="T61" fmla="*/ 170 h 414"/>
                <a:gd name="T62" fmla="*/ 267 w 559"/>
                <a:gd name="T63" fmla="*/ 160 h 414"/>
                <a:gd name="T64" fmla="*/ 307 w 559"/>
                <a:gd name="T65" fmla="*/ 160 h 414"/>
                <a:gd name="T66" fmla="*/ 307 w 559"/>
                <a:gd name="T67" fmla="*/ 120 h 414"/>
                <a:gd name="T68" fmla="*/ 317 w 559"/>
                <a:gd name="T69" fmla="*/ 110 h 414"/>
                <a:gd name="T70" fmla="*/ 359 w 559"/>
                <a:gd name="T71" fmla="*/ 110 h 414"/>
                <a:gd name="T72" fmla="*/ 369 w 559"/>
                <a:gd name="T73" fmla="*/ 120 h 414"/>
                <a:gd name="T74" fmla="*/ 369 w 559"/>
                <a:gd name="T75" fmla="*/ 160 h 414"/>
                <a:gd name="T76" fmla="*/ 408 w 559"/>
                <a:gd name="T77" fmla="*/ 160 h 414"/>
                <a:gd name="T78" fmla="*/ 418 w 559"/>
                <a:gd name="T79" fmla="*/ 170 h 414"/>
                <a:gd name="T80" fmla="*/ 418 w 559"/>
                <a:gd name="T81" fmla="*/ 211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559" h="414">
                  <a:moveTo>
                    <a:pt x="550" y="91"/>
                  </a:moveTo>
                  <a:cubicBezTo>
                    <a:pt x="545" y="84"/>
                    <a:pt x="537" y="81"/>
                    <a:pt x="529" y="81"/>
                  </a:cubicBezTo>
                  <a:cubicBezTo>
                    <a:pt x="163" y="81"/>
                    <a:pt x="163" y="81"/>
                    <a:pt x="163" y="81"/>
                  </a:cubicBezTo>
                  <a:cubicBezTo>
                    <a:pt x="153" y="24"/>
                    <a:pt x="153" y="24"/>
                    <a:pt x="153" y="24"/>
                  </a:cubicBezTo>
                  <a:cubicBezTo>
                    <a:pt x="150" y="10"/>
                    <a:pt x="138" y="0"/>
                    <a:pt x="124" y="0"/>
                  </a:cubicBezTo>
                  <a:cubicBezTo>
                    <a:pt x="29" y="0"/>
                    <a:pt x="29" y="0"/>
                    <a:pt x="29" y="0"/>
                  </a:cubicBezTo>
                  <a:cubicBezTo>
                    <a:pt x="13" y="0"/>
                    <a:pt x="0" y="13"/>
                    <a:pt x="0" y="30"/>
                  </a:cubicBezTo>
                  <a:cubicBezTo>
                    <a:pt x="0" y="46"/>
                    <a:pt x="13" y="59"/>
                    <a:pt x="29" y="59"/>
                  </a:cubicBezTo>
                  <a:cubicBezTo>
                    <a:pt x="99" y="59"/>
                    <a:pt x="99" y="59"/>
                    <a:pt x="99" y="59"/>
                  </a:cubicBezTo>
                  <a:cubicBezTo>
                    <a:pt x="162" y="390"/>
                    <a:pt x="162" y="390"/>
                    <a:pt x="162" y="390"/>
                  </a:cubicBezTo>
                  <a:cubicBezTo>
                    <a:pt x="164" y="404"/>
                    <a:pt x="176" y="414"/>
                    <a:pt x="191" y="414"/>
                  </a:cubicBezTo>
                  <a:cubicBezTo>
                    <a:pt x="502" y="414"/>
                    <a:pt x="502" y="414"/>
                    <a:pt x="502" y="414"/>
                  </a:cubicBezTo>
                  <a:cubicBezTo>
                    <a:pt x="518" y="414"/>
                    <a:pt x="531" y="401"/>
                    <a:pt x="531" y="385"/>
                  </a:cubicBezTo>
                  <a:cubicBezTo>
                    <a:pt x="531" y="369"/>
                    <a:pt x="518" y="355"/>
                    <a:pt x="502" y="355"/>
                  </a:cubicBezTo>
                  <a:cubicBezTo>
                    <a:pt x="215" y="355"/>
                    <a:pt x="215" y="355"/>
                    <a:pt x="215" y="355"/>
                  </a:cubicBezTo>
                  <a:cubicBezTo>
                    <a:pt x="207" y="314"/>
                    <a:pt x="207" y="314"/>
                    <a:pt x="207" y="314"/>
                  </a:cubicBezTo>
                  <a:cubicBezTo>
                    <a:pt x="516" y="289"/>
                    <a:pt x="516" y="289"/>
                    <a:pt x="516" y="289"/>
                  </a:cubicBezTo>
                  <a:cubicBezTo>
                    <a:pt x="530" y="287"/>
                    <a:pt x="541" y="276"/>
                    <a:pt x="542" y="262"/>
                  </a:cubicBezTo>
                  <a:cubicBezTo>
                    <a:pt x="558" y="113"/>
                    <a:pt x="558" y="113"/>
                    <a:pt x="558" y="113"/>
                  </a:cubicBezTo>
                  <a:cubicBezTo>
                    <a:pt x="559" y="105"/>
                    <a:pt x="556" y="97"/>
                    <a:pt x="550" y="91"/>
                  </a:cubicBezTo>
                  <a:close/>
                  <a:moveTo>
                    <a:pt x="418" y="211"/>
                  </a:moveTo>
                  <a:cubicBezTo>
                    <a:pt x="418" y="217"/>
                    <a:pt x="414" y="222"/>
                    <a:pt x="408" y="222"/>
                  </a:cubicBezTo>
                  <a:cubicBezTo>
                    <a:pt x="369" y="222"/>
                    <a:pt x="369" y="222"/>
                    <a:pt x="369" y="222"/>
                  </a:cubicBezTo>
                  <a:cubicBezTo>
                    <a:pt x="369" y="261"/>
                    <a:pt x="369" y="261"/>
                    <a:pt x="369" y="261"/>
                  </a:cubicBezTo>
                  <a:cubicBezTo>
                    <a:pt x="369" y="267"/>
                    <a:pt x="364" y="271"/>
                    <a:pt x="359" y="271"/>
                  </a:cubicBezTo>
                  <a:cubicBezTo>
                    <a:pt x="317" y="271"/>
                    <a:pt x="317" y="271"/>
                    <a:pt x="317" y="271"/>
                  </a:cubicBezTo>
                  <a:cubicBezTo>
                    <a:pt x="311" y="271"/>
                    <a:pt x="307" y="267"/>
                    <a:pt x="307" y="261"/>
                  </a:cubicBezTo>
                  <a:cubicBezTo>
                    <a:pt x="307" y="222"/>
                    <a:pt x="307" y="222"/>
                    <a:pt x="307" y="222"/>
                  </a:cubicBezTo>
                  <a:cubicBezTo>
                    <a:pt x="267" y="222"/>
                    <a:pt x="267" y="222"/>
                    <a:pt x="267" y="222"/>
                  </a:cubicBezTo>
                  <a:cubicBezTo>
                    <a:pt x="261" y="222"/>
                    <a:pt x="257" y="217"/>
                    <a:pt x="257" y="211"/>
                  </a:cubicBezTo>
                  <a:cubicBezTo>
                    <a:pt x="257" y="170"/>
                    <a:pt x="257" y="170"/>
                    <a:pt x="257" y="170"/>
                  </a:cubicBezTo>
                  <a:cubicBezTo>
                    <a:pt x="257" y="164"/>
                    <a:pt x="261" y="160"/>
                    <a:pt x="267" y="160"/>
                  </a:cubicBezTo>
                  <a:cubicBezTo>
                    <a:pt x="307" y="160"/>
                    <a:pt x="307" y="160"/>
                    <a:pt x="307" y="160"/>
                  </a:cubicBezTo>
                  <a:cubicBezTo>
                    <a:pt x="307" y="120"/>
                    <a:pt x="307" y="120"/>
                    <a:pt x="307" y="120"/>
                  </a:cubicBezTo>
                  <a:cubicBezTo>
                    <a:pt x="307" y="114"/>
                    <a:pt x="311" y="110"/>
                    <a:pt x="317" y="110"/>
                  </a:cubicBezTo>
                  <a:cubicBezTo>
                    <a:pt x="359" y="110"/>
                    <a:pt x="359" y="110"/>
                    <a:pt x="359" y="110"/>
                  </a:cubicBezTo>
                  <a:cubicBezTo>
                    <a:pt x="364" y="110"/>
                    <a:pt x="369" y="114"/>
                    <a:pt x="369" y="120"/>
                  </a:cubicBezTo>
                  <a:cubicBezTo>
                    <a:pt x="369" y="160"/>
                    <a:pt x="369" y="160"/>
                    <a:pt x="369" y="160"/>
                  </a:cubicBezTo>
                  <a:cubicBezTo>
                    <a:pt x="408" y="160"/>
                    <a:pt x="408" y="160"/>
                    <a:pt x="408" y="160"/>
                  </a:cubicBezTo>
                  <a:cubicBezTo>
                    <a:pt x="414" y="160"/>
                    <a:pt x="418" y="164"/>
                    <a:pt x="418" y="170"/>
                  </a:cubicBezTo>
                  <a:lnTo>
                    <a:pt x="418" y="211"/>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
        <p:nvSpPr>
          <p:cNvPr id="521" name="Freeform 328"/>
          <p:cNvSpPr>
            <a:spLocks noEditPoints="1"/>
          </p:cNvSpPr>
          <p:nvPr/>
        </p:nvSpPr>
        <p:spPr bwMode="auto">
          <a:xfrm>
            <a:off x="5630863" y="3929063"/>
            <a:ext cx="322262" cy="466725"/>
          </a:xfrm>
          <a:custGeom>
            <a:avLst/>
            <a:gdLst>
              <a:gd name="T0" fmla="*/ 215 w 430"/>
              <a:gd name="T1" fmla="*/ 0 h 621"/>
              <a:gd name="T2" fmla="*/ 0 w 430"/>
              <a:gd name="T3" fmla="*/ 216 h 621"/>
              <a:gd name="T4" fmla="*/ 182 w 430"/>
              <a:gd name="T5" fmla="*/ 428 h 621"/>
              <a:gd name="T6" fmla="*/ 182 w 430"/>
              <a:gd name="T7" fmla="*/ 494 h 621"/>
              <a:gd name="T8" fmla="*/ 135 w 430"/>
              <a:gd name="T9" fmla="*/ 494 h 621"/>
              <a:gd name="T10" fmla="*/ 119 w 430"/>
              <a:gd name="T11" fmla="*/ 511 h 621"/>
              <a:gd name="T12" fmla="*/ 119 w 430"/>
              <a:gd name="T13" fmla="*/ 541 h 621"/>
              <a:gd name="T14" fmla="*/ 135 w 430"/>
              <a:gd name="T15" fmla="*/ 557 h 621"/>
              <a:gd name="T16" fmla="*/ 182 w 430"/>
              <a:gd name="T17" fmla="*/ 557 h 621"/>
              <a:gd name="T18" fmla="*/ 182 w 430"/>
              <a:gd name="T19" fmla="*/ 604 h 621"/>
              <a:gd name="T20" fmla="*/ 199 w 430"/>
              <a:gd name="T21" fmla="*/ 621 h 621"/>
              <a:gd name="T22" fmla="*/ 229 w 430"/>
              <a:gd name="T23" fmla="*/ 621 h 621"/>
              <a:gd name="T24" fmla="*/ 246 w 430"/>
              <a:gd name="T25" fmla="*/ 604 h 621"/>
              <a:gd name="T26" fmla="*/ 246 w 430"/>
              <a:gd name="T27" fmla="*/ 557 h 621"/>
              <a:gd name="T28" fmla="*/ 293 w 430"/>
              <a:gd name="T29" fmla="*/ 557 h 621"/>
              <a:gd name="T30" fmla="*/ 310 w 430"/>
              <a:gd name="T31" fmla="*/ 541 h 621"/>
              <a:gd name="T32" fmla="*/ 310 w 430"/>
              <a:gd name="T33" fmla="*/ 511 h 621"/>
              <a:gd name="T34" fmla="*/ 293 w 430"/>
              <a:gd name="T35" fmla="*/ 494 h 621"/>
              <a:gd name="T36" fmla="*/ 246 w 430"/>
              <a:gd name="T37" fmla="*/ 494 h 621"/>
              <a:gd name="T38" fmla="*/ 246 w 430"/>
              <a:gd name="T39" fmla="*/ 429 h 621"/>
              <a:gd name="T40" fmla="*/ 430 w 430"/>
              <a:gd name="T41" fmla="*/ 216 h 621"/>
              <a:gd name="T42" fmla="*/ 215 w 430"/>
              <a:gd name="T43" fmla="*/ 0 h 621"/>
              <a:gd name="T44" fmla="*/ 367 w 430"/>
              <a:gd name="T45" fmla="*/ 216 h 621"/>
              <a:gd name="T46" fmla="*/ 215 w 430"/>
              <a:gd name="T47" fmla="*/ 368 h 621"/>
              <a:gd name="T48" fmla="*/ 63 w 430"/>
              <a:gd name="T49" fmla="*/ 216 h 621"/>
              <a:gd name="T50" fmla="*/ 215 w 430"/>
              <a:gd name="T51" fmla="*/ 63 h 621"/>
              <a:gd name="T52" fmla="*/ 367 w 430"/>
              <a:gd name="T53" fmla="*/ 216 h 6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30" h="621">
                <a:moveTo>
                  <a:pt x="215" y="0"/>
                </a:moveTo>
                <a:cubicBezTo>
                  <a:pt x="96" y="0"/>
                  <a:pt x="0" y="97"/>
                  <a:pt x="0" y="216"/>
                </a:cubicBezTo>
                <a:cubicBezTo>
                  <a:pt x="0" y="324"/>
                  <a:pt x="79" y="413"/>
                  <a:pt x="182" y="428"/>
                </a:cubicBezTo>
                <a:cubicBezTo>
                  <a:pt x="182" y="494"/>
                  <a:pt x="182" y="494"/>
                  <a:pt x="182" y="494"/>
                </a:cubicBezTo>
                <a:cubicBezTo>
                  <a:pt x="135" y="494"/>
                  <a:pt x="135" y="494"/>
                  <a:pt x="135" y="494"/>
                </a:cubicBezTo>
                <a:cubicBezTo>
                  <a:pt x="126" y="494"/>
                  <a:pt x="119" y="502"/>
                  <a:pt x="119" y="511"/>
                </a:cubicBezTo>
                <a:cubicBezTo>
                  <a:pt x="119" y="541"/>
                  <a:pt x="119" y="541"/>
                  <a:pt x="119" y="541"/>
                </a:cubicBezTo>
                <a:cubicBezTo>
                  <a:pt x="119" y="550"/>
                  <a:pt x="127" y="557"/>
                  <a:pt x="135" y="557"/>
                </a:cubicBezTo>
                <a:cubicBezTo>
                  <a:pt x="182" y="557"/>
                  <a:pt x="182" y="557"/>
                  <a:pt x="182" y="557"/>
                </a:cubicBezTo>
                <a:cubicBezTo>
                  <a:pt x="182" y="604"/>
                  <a:pt x="182" y="604"/>
                  <a:pt x="182" y="604"/>
                </a:cubicBezTo>
                <a:cubicBezTo>
                  <a:pt x="182" y="614"/>
                  <a:pt x="190" y="621"/>
                  <a:pt x="199" y="621"/>
                </a:cubicBezTo>
                <a:cubicBezTo>
                  <a:pt x="229" y="621"/>
                  <a:pt x="229" y="621"/>
                  <a:pt x="229" y="621"/>
                </a:cubicBezTo>
                <a:cubicBezTo>
                  <a:pt x="239" y="621"/>
                  <a:pt x="246" y="614"/>
                  <a:pt x="246" y="604"/>
                </a:cubicBezTo>
                <a:cubicBezTo>
                  <a:pt x="246" y="557"/>
                  <a:pt x="246" y="557"/>
                  <a:pt x="246" y="557"/>
                </a:cubicBezTo>
                <a:cubicBezTo>
                  <a:pt x="293" y="557"/>
                  <a:pt x="293" y="557"/>
                  <a:pt x="293" y="557"/>
                </a:cubicBezTo>
                <a:cubicBezTo>
                  <a:pt x="302" y="557"/>
                  <a:pt x="310" y="550"/>
                  <a:pt x="310" y="541"/>
                </a:cubicBezTo>
                <a:cubicBezTo>
                  <a:pt x="310" y="511"/>
                  <a:pt x="310" y="511"/>
                  <a:pt x="310" y="511"/>
                </a:cubicBezTo>
                <a:cubicBezTo>
                  <a:pt x="310" y="502"/>
                  <a:pt x="302" y="494"/>
                  <a:pt x="293" y="494"/>
                </a:cubicBezTo>
                <a:cubicBezTo>
                  <a:pt x="246" y="494"/>
                  <a:pt x="246" y="494"/>
                  <a:pt x="246" y="494"/>
                </a:cubicBezTo>
                <a:cubicBezTo>
                  <a:pt x="246" y="429"/>
                  <a:pt x="246" y="429"/>
                  <a:pt x="246" y="429"/>
                </a:cubicBezTo>
                <a:cubicBezTo>
                  <a:pt x="350" y="414"/>
                  <a:pt x="430" y="324"/>
                  <a:pt x="430" y="216"/>
                </a:cubicBezTo>
                <a:cubicBezTo>
                  <a:pt x="430" y="97"/>
                  <a:pt x="334" y="0"/>
                  <a:pt x="215" y="0"/>
                </a:cubicBezTo>
                <a:close/>
                <a:moveTo>
                  <a:pt x="367" y="216"/>
                </a:moveTo>
                <a:cubicBezTo>
                  <a:pt x="367" y="300"/>
                  <a:pt x="299" y="368"/>
                  <a:pt x="215" y="368"/>
                </a:cubicBezTo>
                <a:cubicBezTo>
                  <a:pt x="131" y="368"/>
                  <a:pt x="63" y="300"/>
                  <a:pt x="63" y="216"/>
                </a:cubicBezTo>
                <a:cubicBezTo>
                  <a:pt x="63" y="132"/>
                  <a:pt x="131" y="63"/>
                  <a:pt x="215" y="63"/>
                </a:cubicBezTo>
                <a:cubicBezTo>
                  <a:pt x="299" y="63"/>
                  <a:pt x="367" y="132"/>
                  <a:pt x="367" y="216"/>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22" name="Freeform 329"/>
          <p:cNvSpPr>
            <a:spLocks noEditPoints="1"/>
          </p:cNvSpPr>
          <p:nvPr/>
        </p:nvSpPr>
        <p:spPr bwMode="auto">
          <a:xfrm>
            <a:off x="4765675" y="3943350"/>
            <a:ext cx="384175" cy="485775"/>
          </a:xfrm>
          <a:custGeom>
            <a:avLst/>
            <a:gdLst>
              <a:gd name="T0" fmla="*/ 439 w 511"/>
              <a:gd name="T1" fmla="*/ 3 h 645"/>
              <a:gd name="T2" fmla="*/ 287 w 511"/>
              <a:gd name="T3" fmla="*/ 51 h 645"/>
              <a:gd name="T4" fmla="*/ 277 w 511"/>
              <a:gd name="T5" fmla="*/ 72 h 645"/>
              <a:gd name="T6" fmla="*/ 286 w 511"/>
              <a:gd name="T7" fmla="*/ 101 h 645"/>
              <a:gd name="T8" fmla="*/ 307 w 511"/>
              <a:gd name="T9" fmla="*/ 112 h 645"/>
              <a:gd name="T10" fmla="*/ 369 w 511"/>
              <a:gd name="T11" fmla="*/ 93 h 645"/>
              <a:gd name="T12" fmla="*/ 320 w 511"/>
              <a:gd name="T13" fmla="*/ 187 h 645"/>
              <a:gd name="T14" fmla="*/ 49 w 511"/>
              <a:gd name="T15" fmla="*/ 306 h 645"/>
              <a:gd name="T16" fmla="*/ 161 w 511"/>
              <a:gd name="T17" fmla="*/ 595 h 645"/>
              <a:gd name="T18" fmla="*/ 451 w 511"/>
              <a:gd name="T19" fmla="*/ 484 h 645"/>
              <a:gd name="T20" fmla="*/ 378 w 511"/>
              <a:gd name="T21" fmla="*/ 216 h 645"/>
              <a:gd name="T22" fmla="*/ 427 w 511"/>
              <a:gd name="T23" fmla="*/ 123 h 645"/>
              <a:gd name="T24" fmla="*/ 446 w 511"/>
              <a:gd name="T25" fmla="*/ 185 h 645"/>
              <a:gd name="T26" fmla="*/ 468 w 511"/>
              <a:gd name="T27" fmla="*/ 196 h 645"/>
              <a:gd name="T28" fmla="*/ 497 w 511"/>
              <a:gd name="T29" fmla="*/ 187 h 645"/>
              <a:gd name="T30" fmla="*/ 508 w 511"/>
              <a:gd name="T31" fmla="*/ 165 h 645"/>
              <a:gd name="T32" fmla="*/ 474 w 511"/>
              <a:gd name="T33" fmla="*/ 59 h 645"/>
              <a:gd name="T34" fmla="*/ 474 w 511"/>
              <a:gd name="T35" fmla="*/ 59 h 645"/>
              <a:gd name="T36" fmla="*/ 460 w 511"/>
              <a:gd name="T37" fmla="*/ 13 h 645"/>
              <a:gd name="T38" fmla="*/ 439 w 511"/>
              <a:gd name="T39" fmla="*/ 3 h 645"/>
              <a:gd name="T40" fmla="*/ 392 w 511"/>
              <a:gd name="T41" fmla="*/ 458 h 645"/>
              <a:gd name="T42" fmla="*/ 187 w 511"/>
              <a:gd name="T43" fmla="*/ 537 h 645"/>
              <a:gd name="T44" fmla="*/ 108 w 511"/>
              <a:gd name="T45" fmla="*/ 332 h 645"/>
              <a:gd name="T46" fmla="*/ 313 w 511"/>
              <a:gd name="T47" fmla="*/ 253 h 645"/>
              <a:gd name="T48" fmla="*/ 392 w 511"/>
              <a:gd name="T49" fmla="*/ 458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11" h="645">
                <a:moveTo>
                  <a:pt x="439" y="3"/>
                </a:moveTo>
                <a:cubicBezTo>
                  <a:pt x="287" y="51"/>
                  <a:pt x="287" y="51"/>
                  <a:pt x="287" y="51"/>
                </a:cubicBezTo>
                <a:cubicBezTo>
                  <a:pt x="278" y="54"/>
                  <a:pt x="274" y="63"/>
                  <a:pt x="277" y="72"/>
                </a:cubicBezTo>
                <a:cubicBezTo>
                  <a:pt x="286" y="101"/>
                  <a:pt x="286" y="101"/>
                  <a:pt x="286" y="101"/>
                </a:cubicBezTo>
                <a:cubicBezTo>
                  <a:pt x="289" y="110"/>
                  <a:pt x="298" y="115"/>
                  <a:pt x="307" y="112"/>
                </a:cubicBezTo>
                <a:cubicBezTo>
                  <a:pt x="369" y="93"/>
                  <a:pt x="369" y="93"/>
                  <a:pt x="369" y="93"/>
                </a:cubicBezTo>
                <a:cubicBezTo>
                  <a:pt x="320" y="187"/>
                  <a:pt x="320" y="187"/>
                  <a:pt x="320" y="187"/>
                </a:cubicBezTo>
                <a:cubicBezTo>
                  <a:pt x="214" y="151"/>
                  <a:pt x="96" y="201"/>
                  <a:pt x="49" y="306"/>
                </a:cubicBezTo>
                <a:cubicBezTo>
                  <a:pt x="0" y="417"/>
                  <a:pt x="50" y="546"/>
                  <a:pt x="161" y="595"/>
                </a:cubicBezTo>
                <a:cubicBezTo>
                  <a:pt x="272" y="645"/>
                  <a:pt x="402" y="595"/>
                  <a:pt x="451" y="484"/>
                </a:cubicBezTo>
                <a:cubicBezTo>
                  <a:pt x="494" y="387"/>
                  <a:pt x="461" y="276"/>
                  <a:pt x="378" y="216"/>
                </a:cubicBezTo>
                <a:cubicBezTo>
                  <a:pt x="427" y="123"/>
                  <a:pt x="427" y="123"/>
                  <a:pt x="427" y="123"/>
                </a:cubicBezTo>
                <a:cubicBezTo>
                  <a:pt x="446" y="185"/>
                  <a:pt x="446" y="185"/>
                  <a:pt x="446" y="185"/>
                </a:cubicBezTo>
                <a:cubicBezTo>
                  <a:pt x="449" y="194"/>
                  <a:pt x="459" y="199"/>
                  <a:pt x="468" y="196"/>
                </a:cubicBezTo>
                <a:cubicBezTo>
                  <a:pt x="497" y="187"/>
                  <a:pt x="497" y="187"/>
                  <a:pt x="497" y="187"/>
                </a:cubicBezTo>
                <a:cubicBezTo>
                  <a:pt x="505" y="184"/>
                  <a:pt x="511" y="175"/>
                  <a:pt x="508" y="165"/>
                </a:cubicBezTo>
                <a:cubicBezTo>
                  <a:pt x="474" y="59"/>
                  <a:pt x="474" y="59"/>
                  <a:pt x="474" y="59"/>
                </a:cubicBezTo>
                <a:cubicBezTo>
                  <a:pt x="474" y="59"/>
                  <a:pt x="474" y="59"/>
                  <a:pt x="474" y="59"/>
                </a:cubicBezTo>
                <a:cubicBezTo>
                  <a:pt x="460" y="13"/>
                  <a:pt x="460" y="13"/>
                  <a:pt x="460" y="13"/>
                </a:cubicBezTo>
                <a:cubicBezTo>
                  <a:pt x="457" y="4"/>
                  <a:pt x="447" y="0"/>
                  <a:pt x="439" y="3"/>
                </a:cubicBezTo>
                <a:close/>
                <a:moveTo>
                  <a:pt x="392" y="458"/>
                </a:moveTo>
                <a:cubicBezTo>
                  <a:pt x="357" y="536"/>
                  <a:pt x="266" y="571"/>
                  <a:pt x="187" y="537"/>
                </a:cubicBezTo>
                <a:cubicBezTo>
                  <a:pt x="109" y="502"/>
                  <a:pt x="73" y="410"/>
                  <a:pt x="108" y="332"/>
                </a:cubicBezTo>
                <a:cubicBezTo>
                  <a:pt x="143" y="253"/>
                  <a:pt x="235" y="218"/>
                  <a:pt x="313" y="253"/>
                </a:cubicBezTo>
                <a:cubicBezTo>
                  <a:pt x="391" y="288"/>
                  <a:pt x="427" y="379"/>
                  <a:pt x="392" y="458"/>
                </a:cubicBezTo>
                <a:close/>
              </a:path>
            </a:pathLst>
          </a:custGeom>
          <a:solidFill>
            <a:schemeClr val="bg1"/>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nvGrpSpPr>
          <p:cNvPr id="523" name="Group 227"/>
          <p:cNvGrpSpPr/>
          <p:nvPr/>
        </p:nvGrpSpPr>
        <p:grpSpPr>
          <a:xfrm>
            <a:off x="7747113" y="3235801"/>
            <a:ext cx="381000" cy="382588"/>
            <a:chOff x="3346450" y="4684713"/>
            <a:chExt cx="381000" cy="382588"/>
          </a:xfrm>
          <a:solidFill>
            <a:schemeClr val="bg1"/>
          </a:solidFill>
        </p:grpSpPr>
        <p:sp>
          <p:nvSpPr>
            <p:cNvPr id="524" name="Freeform 330"/>
            <p:cNvSpPr/>
            <p:nvPr/>
          </p:nvSpPr>
          <p:spPr bwMode="auto">
            <a:xfrm>
              <a:off x="3389313" y="4905375"/>
              <a:ext cx="115888" cy="115888"/>
            </a:xfrm>
            <a:custGeom>
              <a:avLst/>
              <a:gdLst>
                <a:gd name="T0" fmla="*/ 62 w 73"/>
                <a:gd name="T1" fmla="*/ 0 h 73"/>
                <a:gd name="T2" fmla="*/ 2 w 73"/>
                <a:gd name="T3" fmla="*/ 60 h 73"/>
                <a:gd name="T4" fmla="*/ 0 w 73"/>
                <a:gd name="T5" fmla="*/ 73 h 73"/>
                <a:gd name="T6" fmla="*/ 13 w 73"/>
                <a:gd name="T7" fmla="*/ 70 h 73"/>
                <a:gd name="T8" fmla="*/ 73 w 73"/>
                <a:gd name="T9" fmla="*/ 11 h 73"/>
                <a:gd name="T10" fmla="*/ 62 w 73"/>
                <a:gd name="T11" fmla="*/ 0 h 73"/>
              </a:gdLst>
              <a:ahLst/>
              <a:cxnLst>
                <a:cxn ang="0">
                  <a:pos x="T0" y="T1"/>
                </a:cxn>
                <a:cxn ang="0">
                  <a:pos x="T2" y="T3"/>
                </a:cxn>
                <a:cxn ang="0">
                  <a:pos x="T4" y="T5"/>
                </a:cxn>
                <a:cxn ang="0">
                  <a:pos x="T6" y="T7"/>
                </a:cxn>
                <a:cxn ang="0">
                  <a:pos x="T8" y="T9"/>
                </a:cxn>
                <a:cxn ang="0">
                  <a:pos x="T10" y="T11"/>
                </a:cxn>
              </a:cxnLst>
              <a:rect l="0" t="0" r="r" b="b"/>
              <a:pathLst>
                <a:path w="73" h="73">
                  <a:moveTo>
                    <a:pt x="62" y="0"/>
                  </a:moveTo>
                  <a:lnTo>
                    <a:pt x="2" y="60"/>
                  </a:lnTo>
                  <a:lnTo>
                    <a:pt x="0" y="73"/>
                  </a:lnTo>
                  <a:lnTo>
                    <a:pt x="13" y="70"/>
                  </a:lnTo>
                  <a:lnTo>
                    <a:pt x="73" y="11"/>
                  </a:lnTo>
                  <a:lnTo>
                    <a:pt x="62" y="0"/>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25" name="Freeform 331"/>
            <p:cNvSpPr>
              <a:spLocks noEditPoints="1"/>
            </p:cNvSpPr>
            <p:nvPr/>
          </p:nvSpPr>
          <p:spPr bwMode="auto">
            <a:xfrm>
              <a:off x="3346450" y="4684713"/>
              <a:ext cx="381000" cy="382588"/>
            </a:xfrm>
            <a:custGeom>
              <a:avLst/>
              <a:gdLst>
                <a:gd name="T0" fmla="*/ 506 w 506"/>
                <a:gd name="T1" fmla="*/ 66 h 508"/>
                <a:gd name="T2" fmla="*/ 486 w 506"/>
                <a:gd name="T3" fmla="*/ 20 h 508"/>
                <a:gd name="T4" fmla="*/ 440 w 506"/>
                <a:gd name="T5" fmla="*/ 0 h 508"/>
                <a:gd name="T6" fmla="*/ 393 w 506"/>
                <a:gd name="T7" fmla="*/ 20 h 508"/>
                <a:gd name="T8" fmla="*/ 269 w 506"/>
                <a:gd name="T9" fmla="*/ 144 h 508"/>
                <a:gd name="T10" fmla="*/ 212 w 506"/>
                <a:gd name="T11" fmla="*/ 145 h 508"/>
                <a:gd name="T12" fmla="*/ 210 w 506"/>
                <a:gd name="T13" fmla="*/ 199 h 508"/>
                <a:gd name="T14" fmla="*/ 19 w 506"/>
                <a:gd name="T15" fmla="*/ 391 h 508"/>
                <a:gd name="T16" fmla="*/ 14 w 506"/>
                <a:gd name="T17" fmla="*/ 400 h 508"/>
                <a:gd name="T18" fmla="*/ 1 w 506"/>
                <a:gd name="T19" fmla="*/ 488 h 508"/>
                <a:gd name="T20" fmla="*/ 6 w 506"/>
                <a:gd name="T21" fmla="*/ 503 h 508"/>
                <a:gd name="T22" fmla="*/ 18 w 506"/>
                <a:gd name="T23" fmla="*/ 508 h 508"/>
                <a:gd name="T24" fmla="*/ 21 w 506"/>
                <a:gd name="T25" fmla="*/ 507 h 508"/>
                <a:gd name="T26" fmla="*/ 104 w 506"/>
                <a:gd name="T27" fmla="*/ 490 h 508"/>
                <a:gd name="T28" fmla="*/ 113 w 506"/>
                <a:gd name="T29" fmla="*/ 485 h 508"/>
                <a:gd name="T30" fmla="*/ 304 w 506"/>
                <a:gd name="T31" fmla="*/ 294 h 508"/>
                <a:gd name="T32" fmla="*/ 360 w 506"/>
                <a:gd name="T33" fmla="*/ 293 h 508"/>
                <a:gd name="T34" fmla="*/ 362 w 506"/>
                <a:gd name="T35" fmla="*/ 238 h 508"/>
                <a:gd name="T36" fmla="*/ 486 w 506"/>
                <a:gd name="T37" fmla="*/ 113 h 508"/>
                <a:gd name="T38" fmla="*/ 506 w 506"/>
                <a:gd name="T39" fmla="*/ 66 h 508"/>
                <a:gd name="T40" fmla="*/ 92 w 506"/>
                <a:gd name="T41" fmla="*/ 457 h 508"/>
                <a:gd name="T42" fmla="*/ 39 w 506"/>
                <a:gd name="T43" fmla="*/ 468 h 508"/>
                <a:gd name="T44" fmla="*/ 47 w 506"/>
                <a:gd name="T45" fmla="*/ 411 h 508"/>
                <a:gd name="T46" fmla="*/ 234 w 506"/>
                <a:gd name="T47" fmla="*/ 224 h 508"/>
                <a:gd name="T48" fmla="*/ 279 w 506"/>
                <a:gd name="T49" fmla="*/ 270 h 508"/>
                <a:gd name="T50" fmla="*/ 92 w 506"/>
                <a:gd name="T51" fmla="*/ 457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6" h="508">
                  <a:moveTo>
                    <a:pt x="506" y="66"/>
                  </a:moveTo>
                  <a:cubicBezTo>
                    <a:pt x="506" y="49"/>
                    <a:pt x="499" y="32"/>
                    <a:pt x="486" y="20"/>
                  </a:cubicBezTo>
                  <a:cubicBezTo>
                    <a:pt x="474" y="7"/>
                    <a:pt x="457" y="0"/>
                    <a:pt x="440" y="0"/>
                  </a:cubicBezTo>
                  <a:cubicBezTo>
                    <a:pt x="422" y="0"/>
                    <a:pt x="405" y="7"/>
                    <a:pt x="393" y="20"/>
                  </a:cubicBezTo>
                  <a:cubicBezTo>
                    <a:pt x="269" y="144"/>
                    <a:pt x="269" y="144"/>
                    <a:pt x="269" y="144"/>
                  </a:cubicBezTo>
                  <a:cubicBezTo>
                    <a:pt x="253" y="128"/>
                    <a:pt x="228" y="129"/>
                    <a:pt x="212" y="145"/>
                  </a:cubicBezTo>
                  <a:cubicBezTo>
                    <a:pt x="198" y="160"/>
                    <a:pt x="197" y="183"/>
                    <a:pt x="210" y="199"/>
                  </a:cubicBezTo>
                  <a:cubicBezTo>
                    <a:pt x="19" y="391"/>
                    <a:pt x="19" y="391"/>
                    <a:pt x="19" y="391"/>
                  </a:cubicBezTo>
                  <a:cubicBezTo>
                    <a:pt x="16" y="393"/>
                    <a:pt x="14" y="397"/>
                    <a:pt x="14" y="400"/>
                  </a:cubicBezTo>
                  <a:cubicBezTo>
                    <a:pt x="1" y="488"/>
                    <a:pt x="1" y="488"/>
                    <a:pt x="1" y="488"/>
                  </a:cubicBezTo>
                  <a:cubicBezTo>
                    <a:pt x="0" y="493"/>
                    <a:pt x="2" y="499"/>
                    <a:pt x="6" y="503"/>
                  </a:cubicBezTo>
                  <a:cubicBezTo>
                    <a:pt x="9" y="506"/>
                    <a:pt x="13" y="508"/>
                    <a:pt x="18" y="508"/>
                  </a:cubicBezTo>
                  <a:cubicBezTo>
                    <a:pt x="19" y="508"/>
                    <a:pt x="20" y="508"/>
                    <a:pt x="21" y="507"/>
                  </a:cubicBezTo>
                  <a:cubicBezTo>
                    <a:pt x="104" y="490"/>
                    <a:pt x="104" y="490"/>
                    <a:pt x="104" y="490"/>
                  </a:cubicBezTo>
                  <a:cubicBezTo>
                    <a:pt x="108" y="489"/>
                    <a:pt x="111" y="487"/>
                    <a:pt x="113" y="485"/>
                  </a:cubicBezTo>
                  <a:cubicBezTo>
                    <a:pt x="304" y="294"/>
                    <a:pt x="304" y="294"/>
                    <a:pt x="304" y="294"/>
                  </a:cubicBezTo>
                  <a:cubicBezTo>
                    <a:pt x="320" y="310"/>
                    <a:pt x="345" y="309"/>
                    <a:pt x="360" y="293"/>
                  </a:cubicBezTo>
                  <a:cubicBezTo>
                    <a:pt x="375" y="278"/>
                    <a:pt x="376" y="254"/>
                    <a:pt x="362" y="238"/>
                  </a:cubicBezTo>
                  <a:cubicBezTo>
                    <a:pt x="486" y="113"/>
                    <a:pt x="486" y="113"/>
                    <a:pt x="486" y="113"/>
                  </a:cubicBezTo>
                  <a:cubicBezTo>
                    <a:pt x="499" y="101"/>
                    <a:pt x="506" y="84"/>
                    <a:pt x="506" y="66"/>
                  </a:cubicBezTo>
                  <a:close/>
                  <a:moveTo>
                    <a:pt x="92" y="457"/>
                  </a:moveTo>
                  <a:cubicBezTo>
                    <a:pt x="39" y="468"/>
                    <a:pt x="39" y="468"/>
                    <a:pt x="39" y="468"/>
                  </a:cubicBezTo>
                  <a:cubicBezTo>
                    <a:pt x="47" y="411"/>
                    <a:pt x="47" y="411"/>
                    <a:pt x="47" y="411"/>
                  </a:cubicBezTo>
                  <a:cubicBezTo>
                    <a:pt x="234" y="224"/>
                    <a:pt x="234" y="224"/>
                    <a:pt x="234" y="224"/>
                  </a:cubicBezTo>
                  <a:cubicBezTo>
                    <a:pt x="279" y="270"/>
                    <a:pt x="279" y="270"/>
                    <a:pt x="279" y="270"/>
                  </a:cubicBezTo>
                  <a:lnTo>
                    <a:pt x="92" y="45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26" name="Group 230"/>
          <p:cNvGrpSpPr/>
          <p:nvPr/>
        </p:nvGrpSpPr>
        <p:grpSpPr>
          <a:xfrm>
            <a:off x="6974681" y="3282899"/>
            <a:ext cx="401638" cy="401638"/>
            <a:chOff x="2506662" y="4675188"/>
            <a:chExt cx="401638" cy="401638"/>
          </a:xfrm>
          <a:solidFill>
            <a:schemeClr val="bg1"/>
          </a:solidFill>
        </p:grpSpPr>
        <p:sp>
          <p:nvSpPr>
            <p:cNvPr id="527" name="Freeform 332"/>
            <p:cNvSpPr/>
            <p:nvPr/>
          </p:nvSpPr>
          <p:spPr bwMode="auto">
            <a:xfrm>
              <a:off x="2787650" y="4675188"/>
              <a:ext cx="120650" cy="117475"/>
            </a:xfrm>
            <a:custGeom>
              <a:avLst/>
              <a:gdLst>
                <a:gd name="T0" fmla="*/ 150 w 161"/>
                <a:gd name="T1" fmla="*/ 111 h 158"/>
                <a:gd name="T2" fmla="*/ 50 w 161"/>
                <a:gd name="T3" fmla="*/ 11 h 158"/>
                <a:gd name="T4" fmla="*/ 11 w 161"/>
                <a:gd name="T5" fmla="*/ 11 h 158"/>
                <a:gd name="T6" fmla="*/ 11 w 161"/>
                <a:gd name="T7" fmla="*/ 50 h 158"/>
                <a:gd name="T8" fmla="*/ 111 w 161"/>
                <a:gd name="T9" fmla="*/ 150 h 158"/>
                <a:gd name="T10" fmla="*/ 131 w 161"/>
                <a:gd name="T11" fmla="*/ 158 h 158"/>
                <a:gd name="T12" fmla="*/ 150 w 161"/>
                <a:gd name="T13" fmla="*/ 150 h 158"/>
                <a:gd name="T14" fmla="*/ 150 w 161"/>
                <a:gd name="T15" fmla="*/ 111 h 1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1" h="158">
                  <a:moveTo>
                    <a:pt x="150" y="111"/>
                  </a:moveTo>
                  <a:cubicBezTo>
                    <a:pt x="50" y="11"/>
                    <a:pt x="50" y="11"/>
                    <a:pt x="50" y="11"/>
                  </a:cubicBezTo>
                  <a:cubicBezTo>
                    <a:pt x="39" y="0"/>
                    <a:pt x="22" y="0"/>
                    <a:pt x="11" y="11"/>
                  </a:cubicBezTo>
                  <a:cubicBezTo>
                    <a:pt x="0" y="22"/>
                    <a:pt x="0" y="39"/>
                    <a:pt x="11" y="50"/>
                  </a:cubicBezTo>
                  <a:cubicBezTo>
                    <a:pt x="111" y="150"/>
                    <a:pt x="111" y="150"/>
                    <a:pt x="111" y="150"/>
                  </a:cubicBezTo>
                  <a:cubicBezTo>
                    <a:pt x="117" y="156"/>
                    <a:pt x="124" y="158"/>
                    <a:pt x="131" y="158"/>
                  </a:cubicBezTo>
                  <a:cubicBezTo>
                    <a:pt x="138" y="158"/>
                    <a:pt x="145" y="156"/>
                    <a:pt x="150" y="150"/>
                  </a:cubicBezTo>
                  <a:cubicBezTo>
                    <a:pt x="161" y="140"/>
                    <a:pt x="161" y="122"/>
                    <a:pt x="150" y="11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28" name="Freeform 333"/>
            <p:cNvSpPr>
              <a:spLocks noEditPoints="1"/>
            </p:cNvSpPr>
            <p:nvPr/>
          </p:nvSpPr>
          <p:spPr bwMode="auto">
            <a:xfrm>
              <a:off x="2506662" y="4748213"/>
              <a:ext cx="328613" cy="328613"/>
            </a:xfrm>
            <a:custGeom>
              <a:avLst/>
              <a:gdLst>
                <a:gd name="T0" fmla="*/ 398 w 437"/>
                <a:gd name="T1" fmla="*/ 0 h 438"/>
                <a:gd name="T2" fmla="*/ 344 w 437"/>
                <a:gd name="T3" fmla="*/ 54 h 438"/>
                <a:gd name="T4" fmla="*/ 313 w 437"/>
                <a:gd name="T5" fmla="*/ 23 h 438"/>
                <a:gd name="T6" fmla="*/ 287 w 437"/>
                <a:gd name="T7" fmla="*/ 23 h 438"/>
                <a:gd name="T8" fmla="*/ 88 w 437"/>
                <a:gd name="T9" fmla="*/ 222 h 438"/>
                <a:gd name="T10" fmla="*/ 82 w 437"/>
                <a:gd name="T11" fmla="*/ 235 h 438"/>
                <a:gd name="T12" fmla="*/ 82 w 437"/>
                <a:gd name="T13" fmla="*/ 323 h 438"/>
                <a:gd name="T14" fmla="*/ 3 w 437"/>
                <a:gd name="T15" fmla="*/ 419 h 438"/>
                <a:gd name="T16" fmla="*/ 3 w 437"/>
                <a:gd name="T17" fmla="*/ 432 h 438"/>
                <a:gd name="T18" fmla="*/ 18 w 437"/>
                <a:gd name="T19" fmla="*/ 434 h 438"/>
                <a:gd name="T20" fmla="*/ 114 w 437"/>
                <a:gd name="T21" fmla="*/ 354 h 438"/>
                <a:gd name="T22" fmla="*/ 202 w 437"/>
                <a:gd name="T23" fmla="*/ 354 h 438"/>
                <a:gd name="T24" fmla="*/ 215 w 437"/>
                <a:gd name="T25" fmla="*/ 349 h 438"/>
                <a:gd name="T26" fmla="*/ 414 w 437"/>
                <a:gd name="T27" fmla="*/ 150 h 438"/>
                <a:gd name="T28" fmla="*/ 414 w 437"/>
                <a:gd name="T29" fmla="*/ 124 h 438"/>
                <a:gd name="T30" fmla="*/ 383 w 437"/>
                <a:gd name="T31" fmla="*/ 93 h 438"/>
                <a:gd name="T32" fmla="*/ 437 w 437"/>
                <a:gd name="T33" fmla="*/ 39 h 438"/>
                <a:gd name="T34" fmla="*/ 398 w 437"/>
                <a:gd name="T35" fmla="*/ 0 h 438"/>
                <a:gd name="T36" fmla="*/ 194 w 437"/>
                <a:gd name="T37" fmla="*/ 317 h 438"/>
                <a:gd name="T38" fmla="*/ 119 w 437"/>
                <a:gd name="T39" fmla="*/ 317 h 438"/>
                <a:gd name="T40" fmla="*/ 119 w 437"/>
                <a:gd name="T41" fmla="*/ 243 h 438"/>
                <a:gd name="T42" fmla="*/ 139 w 437"/>
                <a:gd name="T43" fmla="*/ 224 h 438"/>
                <a:gd name="T44" fmla="*/ 167 w 437"/>
                <a:gd name="T45" fmla="*/ 252 h 438"/>
                <a:gd name="T46" fmla="*/ 173 w 437"/>
                <a:gd name="T47" fmla="*/ 255 h 438"/>
                <a:gd name="T48" fmla="*/ 180 w 437"/>
                <a:gd name="T49" fmla="*/ 252 h 438"/>
                <a:gd name="T50" fmla="*/ 180 w 437"/>
                <a:gd name="T51" fmla="*/ 239 h 438"/>
                <a:gd name="T52" fmla="*/ 152 w 437"/>
                <a:gd name="T53" fmla="*/ 211 h 438"/>
                <a:gd name="T54" fmla="*/ 179 w 437"/>
                <a:gd name="T55" fmla="*/ 183 h 438"/>
                <a:gd name="T56" fmla="*/ 189 w 437"/>
                <a:gd name="T57" fmla="*/ 193 h 438"/>
                <a:gd name="T58" fmla="*/ 196 w 437"/>
                <a:gd name="T59" fmla="*/ 196 h 438"/>
                <a:gd name="T60" fmla="*/ 202 w 437"/>
                <a:gd name="T61" fmla="*/ 193 h 438"/>
                <a:gd name="T62" fmla="*/ 202 w 437"/>
                <a:gd name="T63" fmla="*/ 180 h 438"/>
                <a:gd name="T64" fmla="*/ 192 w 437"/>
                <a:gd name="T65" fmla="*/ 170 h 438"/>
                <a:gd name="T66" fmla="*/ 220 w 437"/>
                <a:gd name="T67" fmla="*/ 142 h 438"/>
                <a:gd name="T68" fmla="*/ 248 w 437"/>
                <a:gd name="T69" fmla="*/ 171 h 438"/>
                <a:gd name="T70" fmla="*/ 255 w 437"/>
                <a:gd name="T71" fmla="*/ 173 h 438"/>
                <a:gd name="T72" fmla="*/ 261 w 437"/>
                <a:gd name="T73" fmla="*/ 171 h 438"/>
                <a:gd name="T74" fmla="*/ 261 w 437"/>
                <a:gd name="T75" fmla="*/ 158 h 438"/>
                <a:gd name="T76" fmla="*/ 233 w 437"/>
                <a:gd name="T77" fmla="*/ 129 h 438"/>
                <a:gd name="T78" fmla="*/ 261 w 437"/>
                <a:gd name="T79" fmla="*/ 102 h 438"/>
                <a:gd name="T80" fmla="*/ 270 w 437"/>
                <a:gd name="T81" fmla="*/ 112 h 438"/>
                <a:gd name="T82" fmla="*/ 277 w 437"/>
                <a:gd name="T83" fmla="*/ 114 h 438"/>
                <a:gd name="T84" fmla="*/ 283 w 437"/>
                <a:gd name="T85" fmla="*/ 112 h 438"/>
                <a:gd name="T86" fmla="*/ 283 w 437"/>
                <a:gd name="T87" fmla="*/ 99 h 438"/>
                <a:gd name="T88" fmla="*/ 274 w 437"/>
                <a:gd name="T89" fmla="*/ 89 h 438"/>
                <a:gd name="T90" fmla="*/ 300 w 437"/>
                <a:gd name="T91" fmla="*/ 62 h 438"/>
                <a:gd name="T92" fmla="*/ 375 w 437"/>
                <a:gd name="T93" fmla="*/ 137 h 438"/>
                <a:gd name="T94" fmla="*/ 194 w 437"/>
                <a:gd name="T95" fmla="*/ 317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37" h="438">
                  <a:moveTo>
                    <a:pt x="398" y="0"/>
                  </a:moveTo>
                  <a:cubicBezTo>
                    <a:pt x="344" y="54"/>
                    <a:pt x="344" y="54"/>
                    <a:pt x="344" y="54"/>
                  </a:cubicBezTo>
                  <a:cubicBezTo>
                    <a:pt x="313" y="23"/>
                    <a:pt x="313" y="23"/>
                    <a:pt x="313" y="23"/>
                  </a:cubicBezTo>
                  <a:cubicBezTo>
                    <a:pt x="306" y="16"/>
                    <a:pt x="295" y="16"/>
                    <a:pt x="287" y="23"/>
                  </a:cubicBezTo>
                  <a:cubicBezTo>
                    <a:pt x="88" y="222"/>
                    <a:pt x="88" y="222"/>
                    <a:pt x="88" y="222"/>
                  </a:cubicBezTo>
                  <a:cubicBezTo>
                    <a:pt x="84" y="226"/>
                    <a:pt x="82" y="230"/>
                    <a:pt x="82" y="235"/>
                  </a:cubicBezTo>
                  <a:cubicBezTo>
                    <a:pt x="82" y="323"/>
                    <a:pt x="82" y="323"/>
                    <a:pt x="82" y="323"/>
                  </a:cubicBezTo>
                  <a:cubicBezTo>
                    <a:pt x="3" y="419"/>
                    <a:pt x="3" y="419"/>
                    <a:pt x="3" y="419"/>
                  </a:cubicBezTo>
                  <a:cubicBezTo>
                    <a:pt x="0" y="423"/>
                    <a:pt x="0" y="428"/>
                    <a:pt x="3" y="432"/>
                  </a:cubicBezTo>
                  <a:cubicBezTo>
                    <a:pt x="7" y="437"/>
                    <a:pt x="14" y="438"/>
                    <a:pt x="18" y="434"/>
                  </a:cubicBezTo>
                  <a:cubicBezTo>
                    <a:pt x="114" y="354"/>
                    <a:pt x="114" y="354"/>
                    <a:pt x="114" y="354"/>
                  </a:cubicBezTo>
                  <a:cubicBezTo>
                    <a:pt x="202" y="354"/>
                    <a:pt x="202" y="354"/>
                    <a:pt x="202" y="354"/>
                  </a:cubicBezTo>
                  <a:cubicBezTo>
                    <a:pt x="207" y="354"/>
                    <a:pt x="211" y="352"/>
                    <a:pt x="215" y="349"/>
                  </a:cubicBezTo>
                  <a:cubicBezTo>
                    <a:pt x="414" y="150"/>
                    <a:pt x="414" y="150"/>
                    <a:pt x="414" y="150"/>
                  </a:cubicBezTo>
                  <a:cubicBezTo>
                    <a:pt x="421" y="142"/>
                    <a:pt x="421" y="131"/>
                    <a:pt x="414" y="124"/>
                  </a:cubicBezTo>
                  <a:cubicBezTo>
                    <a:pt x="383" y="93"/>
                    <a:pt x="383" y="93"/>
                    <a:pt x="383" y="93"/>
                  </a:cubicBezTo>
                  <a:cubicBezTo>
                    <a:pt x="437" y="39"/>
                    <a:pt x="437" y="39"/>
                    <a:pt x="437" y="39"/>
                  </a:cubicBezTo>
                  <a:lnTo>
                    <a:pt x="398" y="0"/>
                  </a:lnTo>
                  <a:close/>
                  <a:moveTo>
                    <a:pt x="194" y="317"/>
                  </a:moveTo>
                  <a:cubicBezTo>
                    <a:pt x="119" y="317"/>
                    <a:pt x="119" y="317"/>
                    <a:pt x="119" y="317"/>
                  </a:cubicBezTo>
                  <a:cubicBezTo>
                    <a:pt x="119" y="243"/>
                    <a:pt x="119" y="243"/>
                    <a:pt x="119" y="243"/>
                  </a:cubicBezTo>
                  <a:cubicBezTo>
                    <a:pt x="139" y="224"/>
                    <a:pt x="139" y="224"/>
                    <a:pt x="139" y="224"/>
                  </a:cubicBezTo>
                  <a:cubicBezTo>
                    <a:pt x="167" y="252"/>
                    <a:pt x="167" y="252"/>
                    <a:pt x="167" y="252"/>
                  </a:cubicBezTo>
                  <a:cubicBezTo>
                    <a:pt x="169" y="254"/>
                    <a:pt x="171" y="255"/>
                    <a:pt x="173" y="255"/>
                  </a:cubicBezTo>
                  <a:cubicBezTo>
                    <a:pt x="176" y="255"/>
                    <a:pt x="178" y="254"/>
                    <a:pt x="180" y="252"/>
                  </a:cubicBezTo>
                  <a:cubicBezTo>
                    <a:pt x="184" y="248"/>
                    <a:pt x="184" y="243"/>
                    <a:pt x="180" y="239"/>
                  </a:cubicBezTo>
                  <a:cubicBezTo>
                    <a:pt x="152" y="211"/>
                    <a:pt x="152" y="211"/>
                    <a:pt x="152" y="211"/>
                  </a:cubicBezTo>
                  <a:cubicBezTo>
                    <a:pt x="179" y="183"/>
                    <a:pt x="179" y="183"/>
                    <a:pt x="179" y="183"/>
                  </a:cubicBezTo>
                  <a:cubicBezTo>
                    <a:pt x="189" y="193"/>
                    <a:pt x="189" y="193"/>
                    <a:pt x="189" y="193"/>
                  </a:cubicBezTo>
                  <a:cubicBezTo>
                    <a:pt x="191" y="195"/>
                    <a:pt x="193" y="196"/>
                    <a:pt x="196" y="196"/>
                  </a:cubicBezTo>
                  <a:cubicBezTo>
                    <a:pt x="198" y="196"/>
                    <a:pt x="200" y="195"/>
                    <a:pt x="202" y="193"/>
                  </a:cubicBezTo>
                  <a:cubicBezTo>
                    <a:pt x="206" y="189"/>
                    <a:pt x="206" y="183"/>
                    <a:pt x="202" y="180"/>
                  </a:cubicBezTo>
                  <a:cubicBezTo>
                    <a:pt x="192" y="170"/>
                    <a:pt x="192" y="170"/>
                    <a:pt x="192" y="170"/>
                  </a:cubicBezTo>
                  <a:cubicBezTo>
                    <a:pt x="220" y="142"/>
                    <a:pt x="220" y="142"/>
                    <a:pt x="220" y="142"/>
                  </a:cubicBezTo>
                  <a:cubicBezTo>
                    <a:pt x="248" y="171"/>
                    <a:pt x="248" y="171"/>
                    <a:pt x="248" y="171"/>
                  </a:cubicBezTo>
                  <a:cubicBezTo>
                    <a:pt x="250" y="173"/>
                    <a:pt x="252" y="173"/>
                    <a:pt x="255" y="173"/>
                  </a:cubicBezTo>
                  <a:cubicBezTo>
                    <a:pt x="257" y="173"/>
                    <a:pt x="259" y="173"/>
                    <a:pt x="261" y="171"/>
                  </a:cubicBezTo>
                  <a:cubicBezTo>
                    <a:pt x="265" y="167"/>
                    <a:pt x="265" y="161"/>
                    <a:pt x="261" y="158"/>
                  </a:cubicBezTo>
                  <a:cubicBezTo>
                    <a:pt x="233" y="129"/>
                    <a:pt x="233" y="129"/>
                    <a:pt x="233" y="129"/>
                  </a:cubicBezTo>
                  <a:cubicBezTo>
                    <a:pt x="261" y="102"/>
                    <a:pt x="261" y="102"/>
                    <a:pt x="261" y="102"/>
                  </a:cubicBezTo>
                  <a:cubicBezTo>
                    <a:pt x="270" y="112"/>
                    <a:pt x="270" y="112"/>
                    <a:pt x="270" y="112"/>
                  </a:cubicBezTo>
                  <a:cubicBezTo>
                    <a:pt x="272" y="113"/>
                    <a:pt x="274" y="114"/>
                    <a:pt x="277" y="114"/>
                  </a:cubicBezTo>
                  <a:cubicBezTo>
                    <a:pt x="279" y="114"/>
                    <a:pt x="281" y="113"/>
                    <a:pt x="283" y="112"/>
                  </a:cubicBezTo>
                  <a:cubicBezTo>
                    <a:pt x="287" y="108"/>
                    <a:pt x="287" y="102"/>
                    <a:pt x="283" y="99"/>
                  </a:cubicBezTo>
                  <a:cubicBezTo>
                    <a:pt x="274" y="89"/>
                    <a:pt x="274" y="89"/>
                    <a:pt x="274" y="89"/>
                  </a:cubicBezTo>
                  <a:cubicBezTo>
                    <a:pt x="300" y="62"/>
                    <a:pt x="300" y="62"/>
                    <a:pt x="300" y="62"/>
                  </a:cubicBezTo>
                  <a:cubicBezTo>
                    <a:pt x="375" y="137"/>
                    <a:pt x="375" y="137"/>
                    <a:pt x="375" y="137"/>
                  </a:cubicBezTo>
                  <a:lnTo>
                    <a:pt x="194" y="317"/>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29" name="Freeform 334"/>
            <p:cNvSpPr/>
            <p:nvPr/>
          </p:nvSpPr>
          <p:spPr bwMode="auto">
            <a:xfrm>
              <a:off x="2638425" y="4843463"/>
              <a:ext cx="134938" cy="134938"/>
            </a:xfrm>
            <a:custGeom>
              <a:avLst/>
              <a:gdLst>
                <a:gd name="T0" fmla="*/ 4 w 180"/>
                <a:gd name="T1" fmla="*/ 176 h 179"/>
                <a:gd name="T2" fmla="*/ 10 w 180"/>
                <a:gd name="T3" fmla="*/ 179 h 179"/>
                <a:gd name="T4" fmla="*/ 16 w 180"/>
                <a:gd name="T5" fmla="*/ 176 h 179"/>
                <a:gd name="T6" fmla="*/ 177 w 180"/>
                <a:gd name="T7" fmla="*/ 15 h 179"/>
                <a:gd name="T8" fmla="*/ 177 w 180"/>
                <a:gd name="T9" fmla="*/ 3 h 179"/>
                <a:gd name="T10" fmla="*/ 165 w 180"/>
                <a:gd name="T11" fmla="*/ 3 h 179"/>
                <a:gd name="T12" fmla="*/ 4 w 180"/>
                <a:gd name="T13" fmla="*/ 164 h 179"/>
                <a:gd name="T14" fmla="*/ 4 w 180"/>
                <a:gd name="T15" fmla="*/ 176 h 1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0" h="179">
                  <a:moveTo>
                    <a:pt x="4" y="176"/>
                  </a:moveTo>
                  <a:cubicBezTo>
                    <a:pt x="5" y="178"/>
                    <a:pt x="7" y="179"/>
                    <a:pt x="10" y="179"/>
                  </a:cubicBezTo>
                  <a:cubicBezTo>
                    <a:pt x="12" y="179"/>
                    <a:pt x="14" y="178"/>
                    <a:pt x="16" y="176"/>
                  </a:cubicBezTo>
                  <a:cubicBezTo>
                    <a:pt x="177" y="15"/>
                    <a:pt x="177" y="15"/>
                    <a:pt x="177" y="15"/>
                  </a:cubicBezTo>
                  <a:cubicBezTo>
                    <a:pt x="180" y="12"/>
                    <a:pt x="180" y="6"/>
                    <a:pt x="177" y="3"/>
                  </a:cubicBezTo>
                  <a:cubicBezTo>
                    <a:pt x="173" y="0"/>
                    <a:pt x="168" y="0"/>
                    <a:pt x="165" y="3"/>
                  </a:cubicBezTo>
                  <a:cubicBezTo>
                    <a:pt x="4" y="164"/>
                    <a:pt x="4" y="164"/>
                    <a:pt x="4" y="164"/>
                  </a:cubicBezTo>
                  <a:cubicBezTo>
                    <a:pt x="0" y="167"/>
                    <a:pt x="0" y="173"/>
                    <a:pt x="4" y="17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30" name="Group 234"/>
          <p:cNvGrpSpPr/>
          <p:nvPr/>
        </p:nvGrpSpPr>
        <p:grpSpPr>
          <a:xfrm>
            <a:off x="6271990" y="3252135"/>
            <a:ext cx="365125" cy="400050"/>
            <a:chOff x="1693862" y="4675188"/>
            <a:chExt cx="365125" cy="400050"/>
          </a:xfrm>
          <a:solidFill>
            <a:schemeClr val="bg1"/>
          </a:solidFill>
        </p:grpSpPr>
        <p:sp>
          <p:nvSpPr>
            <p:cNvPr id="531" name="Freeform 335"/>
            <p:cNvSpPr/>
            <p:nvPr/>
          </p:nvSpPr>
          <p:spPr bwMode="auto">
            <a:xfrm>
              <a:off x="1811337" y="4675188"/>
              <a:ext cx="130175" cy="130175"/>
            </a:xfrm>
            <a:custGeom>
              <a:avLst/>
              <a:gdLst>
                <a:gd name="T0" fmla="*/ 92 w 174"/>
                <a:gd name="T1" fmla="*/ 171 h 173"/>
                <a:gd name="T2" fmla="*/ 171 w 174"/>
                <a:gd name="T3" fmla="*/ 82 h 173"/>
                <a:gd name="T4" fmla="*/ 82 w 174"/>
                <a:gd name="T5" fmla="*/ 3 h 173"/>
                <a:gd name="T6" fmla="*/ 3 w 174"/>
                <a:gd name="T7" fmla="*/ 92 h 173"/>
                <a:gd name="T8" fmla="*/ 92 w 174"/>
                <a:gd name="T9" fmla="*/ 171 h 173"/>
              </a:gdLst>
              <a:ahLst/>
              <a:cxnLst>
                <a:cxn ang="0">
                  <a:pos x="T0" y="T1"/>
                </a:cxn>
                <a:cxn ang="0">
                  <a:pos x="T2" y="T3"/>
                </a:cxn>
                <a:cxn ang="0">
                  <a:pos x="T4" y="T5"/>
                </a:cxn>
                <a:cxn ang="0">
                  <a:pos x="T6" y="T7"/>
                </a:cxn>
                <a:cxn ang="0">
                  <a:pos x="T8" y="T9"/>
                </a:cxn>
              </a:cxnLst>
              <a:rect l="0" t="0" r="r" b="b"/>
              <a:pathLst>
                <a:path w="174" h="173">
                  <a:moveTo>
                    <a:pt x="92" y="171"/>
                  </a:moveTo>
                  <a:cubicBezTo>
                    <a:pt x="138" y="168"/>
                    <a:pt x="174" y="128"/>
                    <a:pt x="171" y="82"/>
                  </a:cubicBezTo>
                  <a:cubicBezTo>
                    <a:pt x="168" y="36"/>
                    <a:pt x="128" y="0"/>
                    <a:pt x="82" y="3"/>
                  </a:cubicBezTo>
                  <a:cubicBezTo>
                    <a:pt x="36" y="6"/>
                    <a:pt x="0" y="46"/>
                    <a:pt x="3" y="92"/>
                  </a:cubicBezTo>
                  <a:cubicBezTo>
                    <a:pt x="6" y="138"/>
                    <a:pt x="46" y="173"/>
                    <a:pt x="92" y="171"/>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32" name="Freeform 336"/>
            <p:cNvSpPr/>
            <p:nvPr/>
          </p:nvSpPr>
          <p:spPr bwMode="auto">
            <a:xfrm>
              <a:off x="1693862" y="4826000"/>
              <a:ext cx="365125" cy="249238"/>
            </a:xfrm>
            <a:custGeom>
              <a:avLst/>
              <a:gdLst>
                <a:gd name="T0" fmla="*/ 457 w 486"/>
                <a:gd name="T1" fmla="*/ 129 h 331"/>
                <a:gd name="T2" fmla="*/ 254 w 486"/>
                <a:gd name="T3" fmla="*/ 0 h 331"/>
                <a:gd name="T4" fmla="*/ 254 w 486"/>
                <a:gd name="T5" fmla="*/ 106 h 331"/>
                <a:gd name="T6" fmla="*/ 254 w 486"/>
                <a:gd name="T7" fmla="*/ 107 h 331"/>
                <a:gd name="T8" fmla="*/ 257 w 486"/>
                <a:gd name="T9" fmla="*/ 108 h 331"/>
                <a:gd name="T10" fmla="*/ 263 w 486"/>
                <a:gd name="T11" fmla="*/ 110 h 331"/>
                <a:gd name="T12" fmla="*/ 276 w 486"/>
                <a:gd name="T13" fmla="*/ 66 h 331"/>
                <a:gd name="T14" fmla="*/ 346 w 486"/>
                <a:gd name="T15" fmla="*/ 234 h 331"/>
                <a:gd name="T16" fmla="*/ 279 w 486"/>
                <a:gd name="T17" fmla="*/ 212 h 331"/>
                <a:gd name="T18" fmla="*/ 267 w 486"/>
                <a:gd name="T19" fmla="*/ 185 h 331"/>
                <a:gd name="T20" fmla="*/ 264 w 486"/>
                <a:gd name="T21" fmla="*/ 137 h 331"/>
                <a:gd name="T22" fmla="*/ 262 w 486"/>
                <a:gd name="T23" fmla="*/ 136 h 331"/>
                <a:gd name="T24" fmla="*/ 222 w 486"/>
                <a:gd name="T25" fmla="*/ 136 h 331"/>
                <a:gd name="T26" fmla="*/ 219 w 486"/>
                <a:gd name="T27" fmla="*/ 185 h 331"/>
                <a:gd name="T28" fmla="*/ 207 w 486"/>
                <a:gd name="T29" fmla="*/ 212 h 331"/>
                <a:gd name="T30" fmla="*/ 140 w 486"/>
                <a:gd name="T31" fmla="*/ 234 h 331"/>
                <a:gd name="T32" fmla="*/ 210 w 486"/>
                <a:gd name="T33" fmla="*/ 66 h 331"/>
                <a:gd name="T34" fmla="*/ 223 w 486"/>
                <a:gd name="T35" fmla="*/ 110 h 331"/>
                <a:gd name="T36" fmla="*/ 229 w 486"/>
                <a:gd name="T37" fmla="*/ 108 h 331"/>
                <a:gd name="T38" fmla="*/ 231 w 486"/>
                <a:gd name="T39" fmla="*/ 107 h 331"/>
                <a:gd name="T40" fmla="*/ 231 w 486"/>
                <a:gd name="T41" fmla="*/ 106 h 331"/>
                <a:gd name="T42" fmla="*/ 231 w 486"/>
                <a:gd name="T43" fmla="*/ 104 h 331"/>
                <a:gd name="T44" fmla="*/ 231 w 486"/>
                <a:gd name="T45" fmla="*/ 0 h 331"/>
                <a:gd name="T46" fmla="*/ 29 w 486"/>
                <a:gd name="T47" fmla="*/ 129 h 331"/>
                <a:gd name="T48" fmla="*/ 0 w 486"/>
                <a:gd name="T49" fmla="*/ 331 h 331"/>
                <a:gd name="T50" fmla="*/ 69 w 486"/>
                <a:gd name="T51" fmla="*/ 331 h 331"/>
                <a:gd name="T52" fmla="*/ 100 w 486"/>
                <a:gd name="T53" fmla="*/ 159 h 331"/>
                <a:gd name="T54" fmla="*/ 110 w 486"/>
                <a:gd name="T55" fmla="*/ 151 h 331"/>
                <a:gd name="T56" fmla="*/ 117 w 486"/>
                <a:gd name="T57" fmla="*/ 160 h 331"/>
                <a:gd name="T58" fmla="*/ 109 w 486"/>
                <a:gd name="T59" fmla="*/ 331 h 331"/>
                <a:gd name="T60" fmla="*/ 218 w 486"/>
                <a:gd name="T61" fmla="*/ 331 h 331"/>
                <a:gd name="T62" fmla="*/ 242 w 486"/>
                <a:gd name="T63" fmla="*/ 331 h 331"/>
                <a:gd name="T64" fmla="*/ 377 w 486"/>
                <a:gd name="T65" fmla="*/ 331 h 331"/>
                <a:gd name="T66" fmla="*/ 369 w 486"/>
                <a:gd name="T67" fmla="*/ 160 h 331"/>
                <a:gd name="T68" fmla="*/ 376 w 486"/>
                <a:gd name="T69" fmla="*/ 151 h 331"/>
                <a:gd name="T70" fmla="*/ 386 w 486"/>
                <a:gd name="T71" fmla="*/ 159 h 331"/>
                <a:gd name="T72" fmla="*/ 417 w 486"/>
                <a:gd name="T73" fmla="*/ 331 h 331"/>
                <a:gd name="T74" fmla="*/ 486 w 486"/>
                <a:gd name="T75" fmla="*/ 331 h 331"/>
                <a:gd name="T76" fmla="*/ 457 w 486"/>
                <a:gd name="T77" fmla="*/ 129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6" h="331">
                  <a:moveTo>
                    <a:pt x="457" y="129"/>
                  </a:moveTo>
                  <a:cubicBezTo>
                    <a:pt x="432" y="23"/>
                    <a:pt x="349" y="1"/>
                    <a:pt x="254" y="0"/>
                  </a:cubicBezTo>
                  <a:cubicBezTo>
                    <a:pt x="254" y="106"/>
                    <a:pt x="254" y="106"/>
                    <a:pt x="254" y="106"/>
                  </a:cubicBezTo>
                  <a:cubicBezTo>
                    <a:pt x="254" y="106"/>
                    <a:pt x="254" y="107"/>
                    <a:pt x="254" y="107"/>
                  </a:cubicBezTo>
                  <a:cubicBezTo>
                    <a:pt x="255" y="108"/>
                    <a:pt x="256" y="108"/>
                    <a:pt x="257" y="108"/>
                  </a:cubicBezTo>
                  <a:cubicBezTo>
                    <a:pt x="259" y="109"/>
                    <a:pt x="261" y="109"/>
                    <a:pt x="263" y="110"/>
                  </a:cubicBezTo>
                  <a:cubicBezTo>
                    <a:pt x="264" y="86"/>
                    <a:pt x="267" y="67"/>
                    <a:pt x="276" y="66"/>
                  </a:cubicBezTo>
                  <a:cubicBezTo>
                    <a:pt x="342" y="62"/>
                    <a:pt x="372" y="222"/>
                    <a:pt x="346" y="234"/>
                  </a:cubicBezTo>
                  <a:cubicBezTo>
                    <a:pt x="326" y="243"/>
                    <a:pt x="297" y="226"/>
                    <a:pt x="279" y="212"/>
                  </a:cubicBezTo>
                  <a:cubicBezTo>
                    <a:pt x="269" y="205"/>
                    <a:pt x="268" y="195"/>
                    <a:pt x="267" y="185"/>
                  </a:cubicBezTo>
                  <a:cubicBezTo>
                    <a:pt x="266" y="173"/>
                    <a:pt x="264" y="155"/>
                    <a:pt x="264" y="137"/>
                  </a:cubicBezTo>
                  <a:cubicBezTo>
                    <a:pt x="263" y="137"/>
                    <a:pt x="263" y="136"/>
                    <a:pt x="262" y="136"/>
                  </a:cubicBezTo>
                  <a:cubicBezTo>
                    <a:pt x="249" y="131"/>
                    <a:pt x="235" y="131"/>
                    <a:pt x="222" y="136"/>
                  </a:cubicBezTo>
                  <a:cubicBezTo>
                    <a:pt x="222" y="154"/>
                    <a:pt x="220" y="173"/>
                    <a:pt x="219" y="185"/>
                  </a:cubicBezTo>
                  <a:cubicBezTo>
                    <a:pt x="218" y="195"/>
                    <a:pt x="217" y="205"/>
                    <a:pt x="207" y="212"/>
                  </a:cubicBezTo>
                  <a:cubicBezTo>
                    <a:pt x="189" y="226"/>
                    <a:pt x="160" y="243"/>
                    <a:pt x="140" y="234"/>
                  </a:cubicBezTo>
                  <a:cubicBezTo>
                    <a:pt x="114" y="222"/>
                    <a:pt x="144" y="62"/>
                    <a:pt x="210" y="66"/>
                  </a:cubicBezTo>
                  <a:cubicBezTo>
                    <a:pt x="219" y="67"/>
                    <a:pt x="222" y="86"/>
                    <a:pt x="223" y="110"/>
                  </a:cubicBezTo>
                  <a:cubicBezTo>
                    <a:pt x="225" y="109"/>
                    <a:pt x="227" y="108"/>
                    <a:pt x="229" y="108"/>
                  </a:cubicBezTo>
                  <a:cubicBezTo>
                    <a:pt x="230" y="108"/>
                    <a:pt x="231" y="108"/>
                    <a:pt x="231" y="107"/>
                  </a:cubicBezTo>
                  <a:cubicBezTo>
                    <a:pt x="231" y="107"/>
                    <a:pt x="231" y="106"/>
                    <a:pt x="231" y="106"/>
                  </a:cubicBezTo>
                  <a:cubicBezTo>
                    <a:pt x="231" y="104"/>
                    <a:pt x="231" y="104"/>
                    <a:pt x="231" y="104"/>
                  </a:cubicBezTo>
                  <a:cubicBezTo>
                    <a:pt x="231" y="0"/>
                    <a:pt x="231" y="0"/>
                    <a:pt x="231" y="0"/>
                  </a:cubicBezTo>
                  <a:cubicBezTo>
                    <a:pt x="136" y="1"/>
                    <a:pt x="54" y="23"/>
                    <a:pt x="29" y="129"/>
                  </a:cubicBezTo>
                  <a:cubicBezTo>
                    <a:pt x="0" y="331"/>
                    <a:pt x="0" y="331"/>
                    <a:pt x="0" y="331"/>
                  </a:cubicBezTo>
                  <a:cubicBezTo>
                    <a:pt x="69" y="331"/>
                    <a:pt x="69" y="331"/>
                    <a:pt x="69" y="331"/>
                  </a:cubicBezTo>
                  <a:cubicBezTo>
                    <a:pt x="100" y="159"/>
                    <a:pt x="100" y="159"/>
                    <a:pt x="100" y="159"/>
                  </a:cubicBezTo>
                  <a:cubicBezTo>
                    <a:pt x="102" y="154"/>
                    <a:pt x="105" y="151"/>
                    <a:pt x="110" y="151"/>
                  </a:cubicBezTo>
                  <a:cubicBezTo>
                    <a:pt x="114" y="152"/>
                    <a:pt x="118" y="154"/>
                    <a:pt x="117" y="160"/>
                  </a:cubicBezTo>
                  <a:cubicBezTo>
                    <a:pt x="109" y="331"/>
                    <a:pt x="109" y="331"/>
                    <a:pt x="109" y="331"/>
                  </a:cubicBezTo>
                  <a:cubicBezTo>
                    <a:pt x="218" y="331"/>
                    <a:pt x="218" y="331"/>
                    <a:pt x="218" y="331"/>
                  </a:cubicBezTo>
                  <a:cubicBezTo>
                    <a:pt x="242" y="331"/>
                    <a:pt x="242" y="331"/>
                    <a:pt x="242" y="331"/>
                  </a:cubicBezTo>
                  <a:cubicBezTo>
                    <a:pt x="377" y="331"/>
                    <a:pt x="377" y="331"/>
                    <a:pt x="377" y="331"/>
                  </a:cubicBezTo>
                  <a:cubicBezTo>
                    <a:pt x="369" y="160"/>
                    <a:pt x="369" y="160"/>
                    <a:pt x="369" y="160"/>
                  </a:cubicBezTo>
                  <a:cubicBezTo>
                    <a:pt x="368" y="154"/>
                    <a:pt x="372" y="152"/>
                    <a:pt x="376" y="151"/>
                  </a:cubicBezTo>
                  <a:cubicBezTo>
                    <a:pt x="381" y="151"/>
                    <a:pt x="384" y="154"/>
                    <a:pt x="386" y="159"/>
                  </a:cubicBezTo>
                  <a:cubicBezTo>
                    <a:pt x="417" y="331"/>
                    <a:pt x="417" y="331"/>
                    <a:pt x="417" y="331"/>
                  </a:cubicBezTo>
                  <a:cubicBezTo>
                    <a:pt x="486" y="331"/>
                    <a:pt x="486" y="331"/>
                    <a:pt x="486" y="331"/>
                  </a:cubicBezTo>
                  <a:lnTo>
                    <a:pt x="457" y="129"/>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33" name="Group 237"/>
          <p:cNvGrpSpPr/>
          <p:nvPr/>
        </p:nvGrpSpPr>
        <p:grpSpPr>
          <a:xfrm>
            <a:off x="5556995" y="3222752"/>
            <a:ext cx="338138" cy="436563"/>
            <a:chOff x="879475" y="4657725"/>
            <a:chExt cx="338138" cy="436563"/>
          </a:xfrm>
          <a:solidFill>
            <a:schemeClr val="bg1"/>
          </a:solidFill>
        </p:grpSpPr>
        <p:sp>
          <p:nvSpPr>
            <p:cNvPr id="534" name="Oval 337"/>
            <p:cNvSpPr>
              <a:spLocks noChangeArrowheads="1"/>
            </p:cNvSpPr>
            <p:nvPr/>
          </p:nvSpPr>
          <p:spPr bwMode="auto">
            <a:xfrm>
              <a:off x="984250" y="4657725"/>
              <a:ext cx="74613" cy="74613"/>
            </a:xfrm>
            <a:prstGeom prst="ellipse">
              <a:avLst/>
            </a:pr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35" name="Freeform 338"/>
            <p:cNvSpPr>
              <a:spLocks noEditPoints="1"/>
            </p:cNvSpPr>
            <p:nvPr/>
          </p:nvSpPr>
          <p:spPr bwMode="auto">
            <a:xfrm>
              <a:off x="879475" y="4738688"/>
              <a:ext cx="338138" cy="355600"/>
            </a:xfrm>
            <a:custGeom>
              <a:avLst/>
              <a:gdLst>
                <a:gd name="T0" fmla="*/ 444 w 450"/>
                <a:gd name="T1" fmla="*/ 439 h 474"/>
                <a:gd name="T2" fmla="*/ 398 w 450"/>
                <a:gd name="T3" fmla="*/ 261 h 474"/>
                <a:gd name="T4" fmla="*/ 344 w 450"/>
                <a:gd name="T5" fmla="*/ 217 h 474"/>
                <a:gd name="T6" fmla="*/ 229 w 450"/>
                <a:gd name="T7" fmla="*/ 205 h 474"/>
                <a:gd name="T8" fmla="*/ 226 w 450"/>
                <a:gd name="T9" fmla="*/ 159 h 474"/>
                <a:gd name="T10" fmla="*/ 333 w 450"/>
                <a:gd name="T11" fmla="*/ 160 h 474"/>
                <a:gd name="T12" fmla="*/ 333 w 450"/>
                <a:gd name="T13" fmla="*/ 125 h 474"/>
                <a:gd name="T14" fmla="*/ 222 w 450"/>
                <a:gd name="T15" fmla="*/ 116 h 474"/>
                <a:gd name="T16" fmla="*/ 218 w 450"/>
                <a:gd name="T17" fmla="*/ 63 h 474"/>
                <a:gd name="T18" fmla="*/ 181 w 450"/>
                <a:gd name="T19" fmla="*/ 14 h 474"/>
                <a:gd name="T20" fmla="*/ 147 w 450"/>
                <a:gd name="T21" fmla="*/ 62 h 474"/>
                <a:gd name="T22" fmla="*/ 147 w 450"/>
                <a:gd name="T23" fmla="*/ 124 h 474"/>
                <a:gd name="T24" fmla="*/ 0 w 450"/>
                <a:gd name="T25" fmla="*/ 298 h 474"/>
                <a:gd name="T26" fmla="*/ 176 w 450"/>
                <a:gd name="T27" fmla="*/ 474 h 474"/>
                <a:gd name="T28" fmla="*/ 352 w 450"/>
                <a:gd name="T29" fmla="*/ 311 h 474"/>
                <a:gd name="T30" fmla="*/ 410 w 450"/>
                <a:gd name="T31" fmla="*/ 448 h 474"/>
                <a:gd name="T32" fmla="*/ 444 w 450"/>
                <a:gd name="T33" fmla="*/ 439 h 474"/>
                <a:gd name="T34" fmla="*/ 176 w 450"/>
                <a:gd name="T35" fmla="*/ 429 h 474"/>
                <a:gd name="T36" fmla="*/ 45 w 450"/>
                <a:gd name="T37" fmla="*/ 298 h 474"/>
                <a:gd name="T38" fmla="*/ 147 w 450"/>
                <a:gd name="T39" fmla="*/ 170 h 474"/>
                <a:gd name="T40" fmla="*/ 147 w 450"/>
                <a:gd name="T41" fmla="*/ 219 h 474"/>
                <a:gd name="T42" fmla="*/ 198 w 450"/>
                <a:gd name="T43" fmla="*/ 279 h 474"/>
                <a:gd name="T44" fmla="*/ 306 w 450"/>
                <a:gd name="T45" fmla="*/ 279 h 474"/>
                <a:gd name="T46" fmla="*/ 307 w 450"/>
                <a:gd name="T47" fmla="*/ 298 h 474"/>
                <a:gd name="T48" fmla="*/ 176 w 450"/>
                <a:gd name="T49" fmla="*/ 429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50" h="474">
                  <a:moveTo>
                    <a:pt x="444" y="439"/>
                  </a:moveTo>
                  <a:cubicBezTo>
                    <a:pt x="398" y="261"/>
                    <a:pt x="398" y="261"/>
                    <a:pt x="398" y="261"/>
                  </a:cubicBezTo>
                  <a:cubicBezTo>
                    <a:pt x="391" y="236"/>
                    <a:pt x="370" y="219"/>
                    <a:pt x="344" y="217"/>
                  </a:cubicBezTo>
                  <a:cubicBezTo>
                    <a:pt x="229" y="205"/>
                    <a:pt x="229" y="205"/>
                    <a:pt x="229" y="205"/>
                  </a:cubicBezTo>
                  <a:cubicBezTo>
                    <a:pt x="226" y="159"/>
                    <a:pt x="226" y="159"/>
                    <a:pt x="226" y="159"/>
                  </a:cubicBezTo>
                  <a:cubicBezTo>
                    <a:pt x="333" y="160"/>
                    <a:pt x="333" y="160"/>
                    <a:pt x="333" y="160"/>
                  </a:cubicBezTo>
                  <a:cubicBezTo>
                    <a:pt x="356" y="160"/>
                    <a:pt x="356" y="127"/>
                    <a:pt x="333" y="125"/>
                  </a:cubicBezTo>
                  <a:cubicBezTo>
                    <a:pt x="222" y="116"/>
                    <a:pt x="222" y="116"/>
                    <a:pt x="222" y="116"/>
                  </a:cubicBezTo>
                  <a:cubicBezTo>
                    <a:pt x="218" y="63"/>
                    <a:pt x="218" y="63"/>
                    <a:pt x="218" y="63"/>
                  </a:cubicBezTo>
                  <a:cubicBezTo>
                    <a:pt x="216" y="39"/>
                    <a:pt x="201" y="23"/>
                    <a:pt x="181" y="14"/>
                  </a:cubicBezTo>
                  <a:cubicBezTo>
                    <a:pt x="148" y="0"/>
                    <a:pt x="147" y="29"/>
                    <a:pt x="147" y="62"/>
                  </a:cubicBezTo>
                  <a:cubicBezTo>
                    <a:pt x="147" y="124"/>
                    <a:pt x="147" y="124"/>
                    <a:pt x="147" y="124"/>
                  </a:cubicBezTo>
                  <a:cubicBezTo>
                    <a:pt x="63" y="138"/>
                    <a:pt x="0" y="211"/>
                    <a:pt x="0" y="298"/>
                  </a:cubicBezTo>
                  <a:cubicBezTo>
                    <a:pt x="0" y="395"/>
                    <a:pt x="79" y="474"/>
                    <a:pt x="176" y="474"/>
                  </a:cubicBezTo>
                  <a:cubicBezTo>
                    <a:pt x="269" y="474"/>
                    <a:pt x="345" y="402"/>
                    <a:pt x="352" y="311"/>
                  </a:cubicBezTo>
                  <a:cubicBezTo>
                    <a:pt x="410" y="448"/>
                    <a:pt x="410" y="448"/>
                    <a:pt x="410" y="448"/>
                  </a:cubicBezTo>
                  <a:cubicBezTo>
                    <a:pt x="419" y="469"/>
                    <a:pt x="450" y="462"/>
                    <a:pt x="444" y="439"/>
                  </a:cubicBezTo>
                  <a:close/>
                  <a:moveTo>
                    <a:pt x="176" y="429"/>
                  </a:moveTo>
                  <a:cubicBezTo>
                    <a:pt x="104" y="429"/>
                    <a:pt x="45" y="370"/>
                    <a:pt x="45" y="298"/>
                  </a:cubicBezTo>
                  <a:cubicBezTo>
                    <a:pt x="45" y="236"/>
                    <a:pt x="89" y="183"/>
                    <a:pt x="147" y="170"/>
                  </a:cubicBezTo>
                  <a:cubicBezTo>
                    <a:pt x="147" y="219"/>
                    <a:pt x="147" y="219"/>
                    <a:pt x="147" y="219"/>
                  </a:cubicBezTo>
                  <a:cubicBezTo>
                    <a:pt x="147" y="251"/>
                    <a:pt x="164" y="280"/>
                    <a:pt x="198" y="279"/>
                  </a:cubicBezTo>
                  <a:cubicBezTo>
                    <a:pt x="306" y="279"/>
                    <a:pt x="306" y="279"/>
                    <a:pt x="306" y="279"/>
                  </a:cubicBezTo>
                  <a:cubicBezTo>
                    <a:pt x="307" y="285"/>
                    <a:pt x="307" y="291"/>
                    <a:pt x="307" y="298"/>
                  </a:cubicBezTo>
                  <a:cubicBezTo>
                    <a:pt x="307" y="370"/>
                    <a:pt x="248" y="429"/>
                    <a:pt x="176" y="429"/>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36" name="Group 240"/>
          <p:cNvGrpSpPr/>
          <p:nvPr/>
        </p:nvGrpSpPr>
        <p:grpSpPr>
          <a:xfrm>
            <a:off x="8530860" y="3987306"/>
            <a:ext cx="171450" cy="433388"/>
            <a:chOff x="131762" y="4659313"/>
            <a:chExt cx="171450" cy="433388"/>
          </a:xfrm>
          <a:solidFill>
            <a:schemeClr val="bg1"/>
          </a:solidFill>
        </p:grpSpPr>
        <p:sp>
          <p:nvSpPr>
            <p:cNvPr id="537" name="Freeform 339"/>
            <p:cNvSpPr>
              <a:spLocks noEditPoints="1"/>
            </p:cNvSpPr>
            <p:nvPr/>
          </p:nvSpPr>
          <p:spPr bwMode="auto">
            <a:xfrm>
              <a:off x="131762" y="4659313"/>
              <a:ext cx="171450" cy="433388"/>
            </a:xfrm>
            <a:custGeom>
              <a:avLst/>
              <a:gdLst>
                <a:gd name="T0" fmla="*/ 182 w 228"/>
                <a:gd name="T1" fmla="*/ 374 h 578"/>
                <a:gd name="T2" fmla="*/ 182 w 228"/>
                <a:gd name="T3" fmla="*/ 37 h 578"/>
                <a:gd name="T4" fmla="*/ 146 w 228"/>
                <a:gd name="T5" fmla="*/ 0 h 578"/>
                <a:gd name="T6" fmla="*/ 82 w 228"/>
                <a:gd name="T7" fmla="*/ 0 h 578"/>
                <a:gd name="T8" fmla="*/ 46 w 228"/>
                <a:gd name="T9" fmla="*/ 37 h 578"/>
                <a:gd name="T10" fmla="*/ 46 w 228"/>
                <a:gd name="T11" fmla="*/ 374 h 578"/>
                <a:gd name="T12" fmla="*/ 0 w 228"/>
                <a:gd name="T13" fmla="*/ 464 h 578"/>
                <a:gd name="T14" fmla="*/ 114 w 228"/>
                <a:gd name="T15" fmla="*/ 578 h 578"/>
                <a:gd name="T16" fmla="*/ 228 w 228"/>
                <a:gd name="T17" fmla="*/ 464 h 578"/>
                <a:gd name="T18" fmla="*/ 182 w 228"/>
                <a:gd name="T19" fmla="*/ 374 h 578"/>
                <a:gd name="T20" fmla="*/ 114 w 228"/>
                <a:gd name="T21" fmla="*/ 542 h 578"/>
                <a:gd name="T22" fmla="*/ 36 w 228"/>
                <a:gd name="T23" fmla="*/ 464 h 578"/>
                <a:gd name="T24" fmla="*/ 73 w 228"/>
                <a:gd name="T25" fmla="*/ 398 h 578"/>
                <a:gd name="T26" fmla="*/ 81 w 228"/>
                <a:gd name="T27" fmla="*/ 393 h 578"/>
                <a:gd name="T28" fmla="*/ 81 w 228"/>
                <a:gd name="T29" fmla="*/ 37 h 578"/>
                <a:gd name="T30" fmla="*/ 82 w 228"/>
                <a:gd name="T31" fmla="*/ 36 h 578"/>
                <a:gd name="T32" fmla="*/ 146 w 228"/>
                <a:gd name="T33" fmla="*/ 36 h 578"/>
                <a:gd name="T34" fmla="*/ 147 w 228"/>
                <a:gd name="T35" fmla="*/ 37 h 578"/>
                <a:gd name="T36" fmla="*/ 147 w 228"/>
                <a:gd name="T37" fmla="*/ 393 h 578"/>
                <a:gd name="T38" fmla="*/ 155 w 228"/>
                <a:gd name="T39" fmla="*/ 398 h 578"/>
                <a:gd name="T40" fmla="*/ 192 w 228"/>
                <a:gd name="T41" fmla="*/ 464 h 578"/>
                <a:gd name="T42" fmla="*/ 114 w 228"/>
                <a:gd name="T43" fmla="*/ 542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8" h="578">
                  <a:moveTo>
                    <a:pt x="182" y="374"/>
                  </a:moveTo>
                  <a:cubicBezTo>
                    <a:pt x="182" y="37"/>
                    <a:pt x="182" y="37"/>
                    <a:pt x="182" y="37"/>
                  </a:cubicBezTo>
                  <a:cubicBezTo>
                    <a:pt x="182" y="16"/>
                    <a:pt x="166" y="0"/>
                    <a:pt x="146" y="0"/>
                  </a:cubicBezTo>
                  <a:cubicBezTo>
                    <a:pt x="82" y="0"/>
                    <a:pt x="82" y="0"/>
                    <a:pt x="82" y="0"/>
                  </a:cubicBezTo>
                  <a:cubicBezTo>
                    <a:pt x="62" y="0"/>
                    <a:pt x="46" y="16"/>
                    <a:pt x="46" y="37"/>
                  </a:cubicBezTo>
                  <a:cubicBezTo>
                    <a:pt x="46" y="374"/>
                    <a:pt x="46" y="374"/>
                    <a:pt x="46" y="374"/>
                  </a:cubicBezTo>
                  <a:cubicBezTo>
                    <a:pt x="17" y="396"/>
                    <a:pt x="0" y="429"/>
                    <a:pt x="0" y="464"/>
                  </a:cubicBezTo>
                  <a:cubicBezTo>
                    <a:pt x="0" y="527"/>
                    <a:pt x="51" y="578"/>
                    <a:pt x="114" y="578"/>
                  </a:cubicBezTo>
                  <a:cubicBezTo>
                    <a:pt x="177" y="578"/>
                    <a:pt x="228" y="527"/>
                    <a:pt x="228" y="464"/>
                  </a:cubicBezTo>
                  <a:cubicBezTo>
                    <a:pt x="228" y="429"/>
                    <a:pt x="211" y="396"/>
                    <a:pt x="182" y="374"/>
                  </a:cubicBezTo>
                  <a:close/>
                  <a:moveTo>
                    <a:pt x="114" y="542"/>
                  </a:moveTo>
                  <a:cubicBezTo>
                    <a:pt x="71" y="542"/>
                    <a:pt x="36" y="507"/>
                    <a:pt x="36" y="464"/>
                  </a:cubicBezTo>
                  <a:cubicBezTo>
                    <a:pt x="36" y="438"/>
                    <a:pt x="50" y="413"/>
                    <a:pt x="73" y="398"/>
                  </a:cubicBezTo>
                  <a:cubicBezTo>
                    <a:pt x="81" y="393"/>
                    <a:pt x="81" y="393"/>
                    <a:pt x="81" y="393"/>
                  </a:cubicBezTo>
                  <a:cubicBezTo>
                    <a:pt x="81" y="37"/>
                    <a:pt x="81" y="37"/>
                    <a:pt x="81" y="37"/>
                  </a:cubicBezTo>
                  <a:cubicBezTo>
                    <a:pt x="81" y="36"/>
                    <a:pt x="82" y="36"/>
                    <a:pt x="82" y="36"/>
                  </a:cubicBezTo>
                  <a:cubicBezTo>
                    <a:pt x="146" y="36"/>
                    <a:pt x="146" y="36"/>
                    <a:pt x="146" y="36"/>
                  </a:cubicBezTo>
                  <a:cubicBezTo>
                    <a:pt x="146" y="36"/>
                    <a:pt x="147" y="36"/>
                    <a:pt x="147" y="37"/>
                  </a:cubicBezTo>
                  <a:cubicBezTo>
                    <a:pt x="147" y="393"/>
                    <a:pt x="147" y="393"/>
                    <a:pt x="147" y="393"/>
                  </a:cubicBezTo>
                  <a:cubicBezTo>
                    <a:pt x="155" y="398"/>
                    <a:pt x="155" y="398"/>
                    <a:pt x="155" y="398"/>
                  </a:cubicBezTo>
                  <a:cubicBezTo>
                    <a:pt x="178" y="413"/>
                    <a:pt x="192" y="438"/>
                    <a:pt x="192" y="464"/>
                  </a:cubicBezTo>
                  <a:cubicBezTo>
                    <a:pt x="192" y="507"/>
                    <a:pt x="157" y="542"/>
                    <a:pt x="114" y="542"/>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38" name="Freeform 340"/>
            <p:cNvSpPr/>
            <p:nvPr/>
          </p:nvSpPr>
          <p:spPr bwMode="auto">
            <a:xfrm>
              <a:off x="171450" y="4802188"/>
              <a:ext cx="92075" cy="252413"/>
            </a:xfrm>
            <a:custGeom>
              <a:avLst/>
              <a:gdLst>
                <a:gd name="T0" fmla="*/ 93 w 122"/>
                <a:gd name="T1" fmla="*/ 223 h 336"/>
                <a:gd name="T2" fmla="*/ 77 w 122"/>
                <a:gd name="T3" fmla="*/ 213 h 336"/>
                <a:gd name="T4" fmla="*/ 77 w 122"/>
                <a:gd name="T5" fmla="*/ 0 h 336"/>
                <a:gd name="T6" fmla="*/ 45 w 122"/>
                <a:gd name="T7" fmla="*/ 0 h 336"/>
                <a:gd name="T8" fmla="*/ 45 w 122"/>
                <a:gd name="T9" fmla="*/ 213 h 336"/>
                <a:gd name="T10" fmla="*/ 29 w 122"/>
                <a:gd name="T11" fmla="*/ 223 h 336"/>
                <a:gd name="T12" fmla="*/ 0 w 122"/>
                <a:gd name="T13" fmla="*/ 275 h 336"/>
                <a:gd name="T14" fmla="*/ 61 w 122"/>
                <a:gd name="T15" fmla="*/ 336 h 336"/>
                <a:gd name="T16" fmla="*/ 122 w 122"/>
                <a:gd name="T17" fmla="*/ 275 h 336"/>
                <a:gd name="T18" fmla="*/ 93 w 122"/>
                <a:gd name="T19" fmla="*/ 223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2" h="336">
                  <a:moveTo>
                    <a:pt x="93" y="223"/>
                  </a:moveTo>
                  <a:cubicBezTo>
                    <a:pt x="77" y="213"/>
                    <a:pt x="77" y="213"/>
                    <a:pt x="77" y="213"/>
                  </a:cubicBezTo>
                  <a:cubicBezTo>
                    <a:pt x="77" y="0"/>
                    <a:pt x="77" y="0"/>
                    <a:pt x="77" y="0"/>
                  </a:cubicBezTo>
                  <a:cubicBezTo>
                    <a:pt x="45" y="0"/>
                    <a:pt x="45" y="0"/>
                    <a:pt x="45" y="0"/>
                  </a:cubicBezTo>
                  <a:cubicBezTo>
                    <a:pt x="45" y="213"/>
                    <a:pt x="45" y="213"/>
                    <a:pt x="45" y="213"/>
                  </a:cubicBezTo>
                  <a:cubicBezTo>
                    <a:pt x="29" y="223"/>
                    <a:pt x="29" y="223"/>
                    <a:pt x="29" y="223"/>
                  </a:cubicBezTo>
                  <a:cubicBezTo>
                    <a:pt x="11" y="235"/>
                    <a:pt x="0" y="254"/>
                    <a:pt x="0" y="275"/>
                  </a:cubicBezTo>
                  <a:cubicBezTo>
                    <a:pt x="0" y="309"/>
                    <a:pt x="27" y="336"/>
                    <a:pt x="61" y="336"/>
                  </a:cubicBezTo>
                  <a:cubicBezTo>
                    <a:pt x="95" y="336"/>
                    <a:pt x="122" y="309"/>
                    <a:pt x="122" y="275"/>
                  </a:cubicBezTo>
                  <a:cubicBezTo>
                    <a:pt x="122" y="254"/>
                    <a:pt x="112" y="235"/>
                    <a:pt x="93" y="223"/>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39" name="Group 243"/>
          <p:cNvGrpSpPr/>
          <p:nvPr/>
        </p:nvGrpSpPr>
        <p:grpSpPr>
          <a:xfrm>
            <a:off x="5610695" y="1109643"/>
            <a:ext cx="207963" cy="393700"/>
            <a:chOff x="942975" y="5508625"/>
            <a:chExt cx="207963" cy="393700"/>
          </a:xfrm>
          <a:solidFill>
            <a:schemeClr val="bg1"/>
          </a:solidFill>
        </p:grpSpPr>
        <p:sp>
          <p:nvSpPr>
            <p:cNvPr id="540" name="Freeform 343"/>
            <p:cNvSpPr/>
            <p:nvPr/>
          </p:nvSpPr>
          <p:spPr bwMode="auto">
            <a:xfrm>
              <a:off x="974725" y="5508625"/>
              <a:ext cx="147638" cy="111125"/>
            </a:xfrm>
            <a:custGeom>
              <a:avLst/>
              <a:gdLst>
                <a:gd name="T0" fmla="*/ 23 w 195"/>
                <a:gd name="T1" fmla="*/ 146 h 146"/>
                <a:gd name="T2" fmla="*/ 176 w 195"/>
                <a:gd name="T3" fmla="*/ 146 h 146"/>
                <a:gd name="T4" fmla="*/ 195 w 195"/>
                <a:gd name="T5" fmla="*/ 134 h 146"/>
                <a:gd name="T6" fmla="*/ 195 w 195"/>
                <a:gd name="T7" fmla="*/ 60 h 146"/>
                <a:gd name="T8" fmla="*/ 195 w 195"/>
                <a:gd name="T9" fmla="*/ 57 h 146"/>
                <a:gd name="T10" fmla="*/ 195 w 195"/>
                <a:gd name="T11" fmla="*/ 55 h 146"/>
                <a:gd name="T12" fmla="*/ 195 w 195"/>
                <a:gd name="T13" fmla="*/ 55 h 146"/>
                <a:gd name="T14" fmla="*/ 104 w 195"/>
                <a:gd name="T15" fmla="*/ 2 h 146"/>
                <a:gd name="T16" fmla="*/ 1 w 195"/>
                <a:gd name="T17" fmla="*/ 55 h 146"/>
                <a:gd name="T18" fmla="*/ 1 w 195"/>
                <a:gd name="T19" fmla="*/ 55 h 146"/>
                <a:gd name="T20" fmla="*/ 0 w 195"/>
                <a:gd name="T21" fmla="*/ 55 h 146"/>
                <a:gd name="T22" fmla="*/ 0 w 195"/>
                <a:gd name="T23" fmla="*/ 57 h 146"/>
                <a:gd name="T24" fmla="*/ 0 w 195"/>
                <a:gd name="T25" fmla="*/ 59 h 146"/>
                <a:gd name="T26" fmla="*/ 0 w 195"/>
                <a:gd name="T27" fmla="*/ 135 h 146"/>
                <a:gd name="T28" fmla="*/ 23 w 195"/>
                <a:gd name="T29"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5" h="146">
                  <a:moveTo>
                    <a:pt x="23" y="146"/>
                  </a:moveTo>
                  <a:cubicBezTo>
                    <a:pt x="176" y="146"/>
                    <a:pt x="176" y="146"/>
                    <a:pt x="176" y="146"/>
                  </a:cubicBezTo>
                  <a:cubicBezTo>
                    <a:pt x="188" y="146"/>
                    <a:pt x="195" y="142"/>
                    <a:pt x="195" y="134"/>
                  </a:cubicBezTo>
                  <a:cubicBezTo>
                    <a:pt x="195" y="60"/>
                    <a:pt x="195" y="60"/>
                    <a:pt x="195" y="60"/>
                  </a:cubicBezTo>
                  <a:cubicBezTo>
                    <a:pt x="195" y="59"/>
                    <a:pt x="195" y="58"/>
                    <a:pt x="195" y="57"/>
                  </a:cubicBezTo>
                  <a:cubicBezTo>
                    <a:pt x="195" y="55"/>
                    <a:pt x="195" y="55"/>
                    <a:pt x="195" y="55"/>
                  </a:cubicBezTo>
                  <a:cubicBezTo>
                    <a:pt x="195" y="55"/>
                    <a:pt x="195" y="55"/>
                    <a:pt x="195" y="55"/>
                  </a:cubicBezTo>
                  <a:cubicBezTo>
                    <a:pt x="192" y="27"/>
                    <a:pt x="153" y="4"/>
                    <a:pt x="104" y="2"/>
                  </a:cubicBezTo>
                  <a:cubicBezTo>
                    <a:pt x="50" y="0"/>
                    <a:pt x="4" y="24"/>
                    <a:pt x="1" y="55"/>
                  </a:cubicBezTo>
                  <a:cubicBezTo>
                    <a:pt x="1" y="55"/>
                    <a:pt x="1" y="55"/>
                    <a:pt x="1" y="55"/>
                  </a:cubicBezTo>
                  <a:cubicBezTo>
                    <a:pt x="0" y="55"/>
                    <a:pt x="0" y="55"/>
                    <a:pt x="0" y="55"/>
                  </a:cubicBezTo>
                  <a:cubicBezTo>
                    <a:pt x="0" y="57"/>
                    <a:pt x="0" y="57"/>
                    <a:pt x="0" y="57"/>
                  </a:cubicBezTo>
                  <a:cubicBezTo>
                    <a:pt x="0" y="59"/>
                    <a:pt x="0" y="59"/>
                    <a:pt x="0" y="59"/>
                  </a:cubicBezTo>
                  <a:cubicBezTo>
                    <a:pt x="0" y="135"/>
                    <a:pt x="0" y="135"/>
                    <a:pt x="0" y="135"/>
                  </a:cubicBezTo>
                  <a:cubicBezTo>
                    <a:pt x="0" y="145"/>
                    <a:pt x="9" y="146"/>
                    <a:pt x="23" y="146"/>
                  </a:cubicBez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41" name="Freeform 344"/>
            <p:cNvSpPr>
              <a:spLocks noEditPoints="1"/>
            </p:cNvSpPr>
            <p:nvPr/>
          </p:nvSpPr>
          <p:spPr bwMode="auto">
            <a:xfrm>
              <a:off x="942975" y="5607050"/>
              <a:ext cx="207963" cy="295275"/>
            </a:xfrm>
            <a:custGeom>
              <a:avLst/>
              <a:gdLst>
                <a:gd name="T0" fmla="*/ 276 w 276"/>
                <a:gd name="T1" fmla="*/ 147 h 393"/>
                <a:gd name="T2" fmla="*/ 0 w 276"/>
                <a:gd name="T3" fmla="*/ 146 h 393"/>
                <a:gd name="T4" fmla="*/ 0 w 276"/>
                <a:gd name="T5" fmla="*/ 147 h 393"/>
                <a:gd name="T6" fmla="*/ 0 w 276"/>
                <a:gd name="T7" fmla="*/ 147 h 393"/>
                <a:gd name="T8" fmla="*/ 0 w 276"/>
                <a:gd name="T9" fmla="*/ 152 h 393"/>
                <a:gd name="T10" fmla="*/ 0 w 276"/>
                <a:gd name="T11" fmla="*/ 157 h 393"/>
                <a:gd name="T12" fmla="*/ 0 w 276"/>
                <a:gd name="T13" fmla="*/ 367 h 393"/>
                <a:gd name="T14" fmla="*/ 32 w 276"/>
                <a:gd name="T15" fmla="*/ 393 h 393"/>
                <a:gd name="T16" fmla="*/ 249 w 276"/>
                <a:gd name="T17" fmla="*/ 393 h 393"/>
                <a:gd name="T18" fmla="*/ 276 w 276"/>
                <a:gd name="T19" fmla="*/ 363 h 393"/>
                <a:gd name="T20" fmla="*/ 276 w 276"/>
                <a:gd name="T21" fmla="*/ 159 h 393"/>
                <a:gd name="T22" fmla="*/ 276 w 276"/>
                <a:gd name="T23" fmla="*/ 151 h 393"/>
                <a:gd name="T24" fmla="*/ 276 w 276"/>
                <a:gd name="T25" fmla="*/ 147 h 393"/>
                <a:gd name="T26" fmla="*/ 229 w 276"/>
                <a:gd name="T27" fmla="*/ 242 h 393"/>
                <a:gd name="T28" fmla="*/ 218 w 276"/>
                <a:gd name="T29" fmla="*/ 253 h 393"/>
                <a:gd name="T30" fmla="*/ 174 w 276"/>
                <a:gd name="T31" fmla="*/ 253 h 393"/>
                <a:gd name="T32" fmla="*/ 174 w 276"/>
                <a:gd name="T33" fmla="*/ 298 h 393"/>
                <a:gd name="T34" fmla="*/ 163 w 276"/>
                <a:gd name="T35" fmla="*/ 309 h 393"/>
                <a:gd name="T36" fmla="*/ 116 w 276"/>
                <a:gd name="T37" fmla="*/ 309 h 393"/>
                <a:gd name="T38" fmla="*/ 105 w 276"/>
                <a:gd name="T39" fmla="*/ 298 h 393"/>
                <a:gd name="T40" fmla="*/ 105 w 276"/>
                <a:gd name="T41" fmla="*/ 253 h 393"/>
                <a:gd name="T42" fmla="*/ 60 w 276"/>
                <a:gd name="T43" fmla="*/ 253 h 393"/>
                <a:gd name="T44" fmla="*/ 49 w 276"/>
                <a:gd name="T45" fmla="*/ 242 h 393"/>
                <a:gd name="T46" fmla="*/ 49 w 276"/>
                <a:gd name="T47" fmla="*/ 195 h 393"/>
                <a:gd name="T48" fmla="*/ 60 w 276"/>
                <a:gd name="T49" fmla="*/ 184 h 393"/>
                <a:gd name="T50" fmla="*/ 105 w 276"/>
                <a:gd name="T51" fmla="*/ 184 h 393"/>
                <a:gd name="T52" fmla="*/ 105 w 276"/>
                <a:gd name="T53" fmla="*/ 140 h 393"/>
                <a:gd name="T54" fmla="*/ 116 w 276"/>
                <a:gd name="T55" fmla="*/ 129 h 393"/>
                <a:gd name="T56" fmla="*/ 163 w 276"/>
                <a:gd name="T57" fmla="*/ 129 h 393"/>
                <a:gd name="T58" fmla="*/ 174 w 276"/>
                <a:gd name="T59" fmla="*/ 140 h 393"/>
                <a:gd name="T60" fmla="*/ 174 w 276"/>
                <a:gd name="T61" fmla="*/ 184 h 393"/>
                <a:gd name="T62" fmla="*/ 218 w 276"/>
                <a:gd name="T63" fmla="*/ 184 h 393"/>
                <a:gd name="T64" fmla="*/ 229 w 276"/>
                <a:gd name="T65" fmla="*/ 195 h 393"/>
                <a:gd name="T66" fmla="*/ 229 w 276"/>
                <a:gd name="T67" fmla="*/ 242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6" h="393">
                  <a:moveTo>
                    <a:pt x="276" y="147"/>
                  </a:moveTo>
                  <a:cubicBezTo>
                    <a:pt x="269" y="2"/>
                    <a:pt x="13" y="0"/>
                    <a:pt x="0" y="146"/>
                  </a:cubicBezTo>
                  <a:cubicBezTo>
                    <a:pt x="0" y="147"/>
                    <a:pt x="0" y="147"/>
                    <a:pt x="0" y="147"/>
                  </a:cubicBezTo>
                  <a:cubicBezTo>
                    <a:pt x="0" y="147"/>
                    <a:pt x="0" y="147"/>
                    <a:pt x="0" y="147"/>
                  </a:cubicBezTo>
                  <a:cubicBezTo>
                    <a:pt x="0" y="152"/>
                    <a:pt x="0" y="152"/>
                    <a:pt x="0" y="152"/>
                  </a:cubicBezTo>
                  <a:cubicBezTo>
                    <a:pt x="0" y="157"/>
                    <a:pt x="0" y="157"/>
                    <a:pt x="0" y="157"/>
                  </a:cubicBezTo>
                  <a:cubicBezTo>
                    <a:pt x="0" y="367"/>
                    <a:pt x="0" y="367"/>
                    <a:pt x="0" y="367"/>
                  </a:cubicBezTo>
                  <a:cubicBezTo>
                    <a:pt x="0" y="390"/>
                    <a:pt x="13" y="393"/>
                    <a:pt x="32" y="393"/>
                  </a:cubicBezTo>
                  <a:cubicBezTo>
                    <a:pt x="249" y="393"/>
                    <a:pt x="249" y="393"/>
                    <a:pt x="249" y="393"/>
                  </a:cubicBezTo>
                  <a:cubicBezTo>
                    <a:pt x="266" y="393"/>
                    <a:pt x="276" y="384"/>
                    <a:pt x="276" y="363"/>
                  </a:cubicBezTo>
                  <a:cubicBezTo>
                    <a:pt x="276" y="159"/>
                    <a:pt x="276" y="159"/>
                    <a:pt x="276" y="159"/>
                  </a:cubicBezTo>
                  <a:cubicBezTo>
                    <a:pt x="276" y="156"/>
                    <a:pt x="276" y="153"/>
                    <a:pt x="276" y="151"/>
                  </a:cubicBezTo>
                  <a:cubicBezTo>
                    <a:pt x="276" y="147"/>
                    <a:pt x="276" y="147"/>
                    <a:pt x="276" y="147"/>
                  </a:cubicBezTo>
                  <a:close/>
                  <a:moveTo>
                    <a:pt x="229" y="242"/>
                  </a:moveTo>
                  <a:cubicBezTo>
                    <a:pt x="229" y="248"/>
                    <a:pt x="224" y="253"/>
                    <a:pt x="218" y="253"/>
                  </a:cubicBezTo>
                  <a:cubicBezTo>
                    <a:pt x="174" y="253"/>
                    <a:pt x="174" y="253"/>
                    <a:pt x="174" y="253"/>
                  </a:cubicBezTo>
                  <a:cubicBezTo>
                    <a:pt x="174" y="298"/>
                    <a:pt x="174" y="298"/>
                    <a:pt x="174" y="298"/>
                  </a:cubicBezTo>
                  <a:cubicBezTo>
                    <a:pt x="174" y="304"/>
                    <a:pt x="169" y="309"/>
                    <a:pt x="163" y="309"/>
                  </a:cubicBezTo>
                  <a:cubicBezTo>
                    <a:pt x="116" y="309"/>
                    <a:pt x="116" y="309"/>
                    <a:pt x="116" y="309"/>
                  </a:cubicBezTo>
                  <a:cubicBezTo>
                    <a:pt x="110" y="309"/>
                    <a:pt x="105" y="304"/>
                    <a:pt x="105" y="298"/>
                  </a:cubicBezTo>
                  <a:cubicBezTo>
                    <a:pt x="105" y="253"/>
                    <a:pt x="105" y="253"/>
                    <a:pt x="105" y="253"/>
                  </a:cubicBezTo>
                  <a:cubicBezTo>
                    <a:pt x="60" y="253"/>
                    <a:pt x="60" y="253"/>
                    <a:pt x="60" y="253"/>
                  </a:cubicBezTo>
                  <a:cubicBezTo>
                    <a:pt x="54" y="253"/>
                    <a:pt x="49" y="248"/>
                    <a:pt x="49" y="242"/>
                  </a:cubicBezTo>
                  <a:cubicBezTo>
                    <a:pt x="49" y="195"/>
                    <a:pt x="49" y="195"/>
                    <a:pt x="49" y="195"/>
                  </a:cubicBezTo>
                  <a:cubicBezTo>
                    <a:pt x="49" y="189"/>
                    <a:pt x="54" y="184"/>
                    <a:pt x="60" y="184"/>
                  </a:cubicBezTo>
                  <a:cubicBezTo>
                    <a:pt x="105" y="184"/>
                    <a:pt x="105" y="184"/>
                    <a:pt x="105" y="184"/>
                  </a:cubicBezTo>
                  <a:cubicBezTo>
                    <a:pt x="105" y="140"/>
                    <a:pt x="105" y="140"/>
                    <a:pt x="105" y="140"/>
                  </a:cubicBezTo>
                  <a:cubicBezTo>
                    <a:pt x="105" y="134"/>
                    <a:pt x="110" y="129"/>
                    <a:pt x="116" y="129"/>
                  </a:cubicBezTo>
                  <a:cubicBezTo>
                    <a:pt x="163" y="129"/>
                    <a:pt x="163" y="129"/>
                    <a:pt x="163" y="129"/>
                  </a:cubicBezTo>
                  <a:cubicBezTo>
                    <a:pt x="169" y="129"/>
                    <a:pt x="174" y="134"/>
                    <a:pt x="174" y="140"/>
                  </a:cubicBezTo>
                  <a:cubicBezTo>
                    <a:pt x="174" y="184"/>
                    <a:pt x="174" y="184"/>
                    <a:pt x="174" y="184"/>
                  </a:cubicBezTo>
                  <a:cubicBezTo>
                    <a:pt x="218" y="184"/>
                    <a:pt x="218" y="184"/>
                    <a:pt x="218" y="184"/>
                  </a:cubicBezTo>
                  <a:cubicBezTo>
                    <a:pt x="224" y="184"/>
                    <a:pt x="229" y="189"/>
                    <a:pt x="229" y="195"/>
                  </a:cubicBezTo>
                  <a:lnTo>
                    <a:pt x="229" y="242"/>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grpSp>
        <p:nvGrpSpPr>
          <p:cNvPr id="542" name="Group 246"/>
          <p:cNvGrpSpPr/>
          <p:nvPr/>
        </p:nvGrpSpPr>
        <p:grpSpPr>
          <a:xfrm>
            <a:off x="5500141" y="1899560"/>
            <a:ext cx="460375" cy="392112"/>
            <a:chOff x="1635125" y="3014663"/>
            <a:chExt cx="460375" cy="392112"/>
          </a:xfrm>
          <a:solidFill>
            <a:schemeClr val="bg1"/>
          </a:solidFill>
        </p:grpSpPr>
        <p:sp>
          <p:nvSpPr>
            <p:cNvPr id="543" name="Freeform 348"/>
            <p:cNvSpPr/>
            <p:nvPr/>
          </p:nvSpPr>
          <p:spPr bwMode="auto">
            <a:xfrm>
              <a:off x="1635125" y="3014663"/>
              <a:ext cx="460375" cy="238125"/>
            </a:xfrm>
            <a:custGeom>
              <a:avLst/>
              <a:gdLst>
                <a:gd name="T0" fmla="*/ 159 w 613"/>
                <a:gd name="T1" fmla="*/ 254 h 316"/>
                <a:gd name="T2" fmla="*/ 203 w 613"/>
                <a:gd name="T3" fmla="*/ 148 h 316"/>
                <a:gd name="T4" fmla="*/ 222 w 613"/>
                <a:gd name="T5" fmla="*/ 136 h 316"/>
                <a:gd name="T6" fmla="*/ 240 w 613"/>
                <a:gd name="T7" fmla="*/ 149 h 316"/>
                <a:gd name="T8" fmla="*/ 306 w 613"/>
                <a:gd name="T9" fmla="*/ 316 h 316"/>
                <a:gd name="T10" fmla="*/ 372 w 613"/>
                <a:gd name="T11" fmla="*/ 149 h 316"/>
                <a:gd name="T12" fmla="*/ 391 w 613"/>
                <a:gd name="T13" fmla="*/ 136 h 316"/>
                <a:gd name="T14" fmla="*/ 391 w 613"/>
                <a:gd name="T15" fmla="*/ 136 h 316"/>
                <a:gd name="T16" fmla="*/ 409 w 613"/>
                <a:gd name="T17" fmla="*/ 148 h 316"/>
                <a:gd name="T18" fmla="*/ 452 w 613"/>
                <a:gd name="T19" fmla="*/ 254 h 316"/>
                <a:gd name="T20" fmla="*/ 583 w 613"/>
                <a:gd name="T21" fmla="*/ 254 h 316"/>
                <a:gd name="T22" fmla="*/ 613 w 613"/>
                <a:gd name="T23" fmla="*/ 161 h 316"/>
                <a:gd name="T24" fmla="*/ 566 w 613"/>
                <a:gd name="T25" fmla="*/ 47 h 316"/>
                <a:gd name="T26" fmla="*/ 453 w 613"/>
                <a:gd name="T27" fmla="*/ 0 h 316"/>
                <a:gd name="T28" fmla="*/ 339 w 613"/>
                <a:gd name="T29" fmla="*/ 47 h 316"/>
                <a:gd name="T30" fmla="*/ 307 w 613"/>
                <a:gd name="T31" fmla="*/ 80 h 316"/>
                <a:gd name="T32" fmla="*/ 273 w 613"/>
                <a:gd name="T33" fmla="*/ 46 h 316"/>
                <a:gd name="T34" fmla="*/ 160 w 613"/>
                <a:gd name="T35" fmla="*/ 0 h 316"/>
                <a:gd name="T36" fmla="*/ 47 w 613"/>
                <a:gd name="T37" fmla="*/ 47 h 316"/>
                <a:gd name="T38" fmla="*/ 0 w 613"/>
                <a:gd name="T39" fmla="*/ 160 h 316"/>
                <a:gd name="T40" fmla="*/ 30 w 613"/>
                <a:gd name="T41" fmla="*/ 254 h 316"/>
                <a:gd name="T42" fmla="*/ 159 w 613"/>
                <a:gd name="T43" fmla="*/ 25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13" h="316">
                  <a:moveTo>
                    <a:pt x="159" y="254"/>
                  </a:moveTo>
                  <a:cubicBezTo>
                    <a:pt x="203" y="148"/>
                    <a:pt x="203" y="148"/>
                    <a:pt x="203" y="148"/>
                  </a:cubicBezTo>
                  <a:cubicBezTo>
                    <a:pt x="207" y="141"/>
                    <a:pt x="214" y="136"/>
                    <a:pt x="222" y="136"/>
                  </a:cubicBezTo>
                  <a:cubicBezTo>
                    <a:pt x="230" y="136"/>
                    <a:pt x="237" y="141"/>
                    <a:pt x="240" y="149"/>
                  </a:cubicBezTo>
                  <a:cubicBezTo>
                    <a:pt x="306" y="316"/>
                    <a:pt x="306" y="316"/>
                    <a:pt x="306" y="316"/>
                  </a:cubicBezTo>
                  <a:cubicBezTo>
                    <a:pt x="372" y="149"/>
                    <a:pt x="372" y="149"/>
                    <a:pt x="372" y="149"/>
                  </a:cubicBezTo>
                  <a:cubicBezTo>
                    <a:pt x="375" y="141"/>
                    <a:pt x="382" y="136"/>
                    <a:pt x="391" y="136"/>
                  </a:cubicBezTo>
                  <a:cubicBezTo>
                    <a:pt x="391" y="136"/>
                    <a:pt x="391" y="136"/>
                    <a:pt x="391" y="136"/>
                  </a:cubicBezTo>
                  <a:cubicBezTo>
                    <a:pt x="399" y="136"/>
                    <a:pt x="406" y="141"/>
                    <a:pt x="409" y="148"/>
                  </a:cubicBezTo>
                  <a:cubicBezTo>
                    <a:pt x="452" y="254"/>
                    <a:pt x="452" y="254"/>
                    <a:pt x="452" y="254"/>
                  </a:cubicBezTo>
                  <a:cubicBezTo>
                    <a:pt x="583" y="254"/>
                    <a:pt x="583" y="254"/>
                    <a:pt x="583" y="254"/>
                  </a:cubicBezTo>
                  <a:cubicBezTo>
                    <a:pt x="602" y="227"/>
                    <a:pt x="613" y="195"/>
                    <a:pt x="613" y="161"/>
                  </a:cubicBezTo>
                  <a:cubicBezTo>
                    <a:pt x="613" y="118"/>
                    <a:pt x="596" y="78"/>
                    <a:pt x="566" y="47"/>
                  </a:cubicBezTo>
                  <a:cubicBezTo>
                    <a:pt x="536" y="17"/>
                    <a:pt x="495" y="0"/>
                    <a:pt x="453" y="0"/>
                  </a:cubicBezTo>
                  <a:cubicBezTo>
                    <a:pt x="410" y="0"/>
                    <a:pt x="370" y="17"/>
                    <a:pt x="339" y="47"/>
                  </a:cubicBezTo>
                  <a:cubicBezTo>
                    <a:pt x="307" y="80"/>
                    <a:pt x="307" y="80"/>
                    <a:pt x="307" y="80"/>
                  </a:cubicBezTo>
                  <a:cubicBezTo>
                    <a:pt x="273" y="46"/>
                    <a:pt x="273" y="46"/>
                    <a:pt x="273" y="46"/>
                  </a:cubicBezTo>
                  <a:cubicBezTo>
                    <a:pt x="243" y="16"/>
                    <a:pt x="203" y="0"/>
                    <a:pt x="160" y="0"/>
                  </a:cubicBezTo>
                  <a:cubicBezTo>
                    <a:pt x="117" y="0"/>
                    <a:pt x="77" y="16"/>
                    <a:pt x="47" y="47"/>
                  </a:cubicBezTo>
                  <a:cubicBezTo>
                    <a:pt x="16" y="77"/>
                    <a:pt x="0" y="117"/>
                    <a:pt x="0" y="160"/>
                  </a:cubicBezTo>
                  <a:cubicBezTo>
                    <a:pt x="0" y="194"/>
                    <a:pt x="10" y="227"/>
                    <a:pt x="30" y="254"/>
                  </a:cubicBezTo>
                  <a:lnTo>
                    <a:pt x="159" y="254"/>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sp>
          <p:nvSpPr>
            <p:cNvPr id="544" name="Freeform 349"/>
            <p:cNvSpPr/>
            <p:nvPr/>
          </p:nvSpPr>
          <p:spPr bwMode="auto">
            <a:xfrm>
              <a:off x="1685925" y="3171825"/>
              <a:ext cx="358775" cy="234950"/>
            </a:xfrm>
            <a:custGeom>
              <a:avLst/>
              <a:gdLst>
                <a:gd name="T0" fmla="*/ 372 w 479"/>
                <a:gd name="T1" fmla="*/ 85 h 312"/>
                <a:gd name="T2" fmla="*/ 353 w 479"/>
                <a:gd name="T3" fmla="*/ 72 h 312"/>
                <a:gd name="T4" fmla="*/ 324 w 479"/>
                <a:gd name="T5" fmla="*/ 1 h 312"/>
                <a:gd name="T6" fmla="*/ 258 w 479"/>
                <a:gd name="T7" fmla="*/ 169 h 312"/>
                <a:gd name="T8" fmla="*/ 239 w 479"/>
                <a:gd name="T9" fmla="*/ 182 h 312"/>
                <a:gd name="T10" fmla="*/ 221 w 479"/>
                <a:gd name="T11" fmla="*/ 169 h 312"/>
                <a:gd name="T12" fmla="*/ 154 w 479"/>
                <a:gd name="T13" fmla="*/ 0 h 312"/>
                <a:gd name="T14" fmla="*/ 123 w 479"/>
                <a:gd name="T15" fmla="*/ 72 h 312"/>
                <a:gd name="T16" fmla="*/ 105 w 479"/>
                <a:gd name="T17" fmla="*/ 85 h 312"/>
                <a:gd name="T18" fmla="*/ 0 w 479"/>
                <a:gd name="T19" fmla="*/ 85 h 312"/>
                <a:gd name="T20" fmla="*/ 220 w 479"/>
                <a:gd name="T21" fmla="*/ 303 h 312"/>
                <a:gd name="T22" fmla="*/ 241 w 479"/>
                <a:gd name="T23" fmla="*/ 312 h 312"/>
                <a:gd name="T24" fmla="*/ 241 w 479"/>
                <a:gd name="T25" fmla="*/ 312 h 312"/>
                <a:gd name="T26" fmla="*/ 262 w 479"/>
                <a:gd name="T27" fmla="*/ 303 h 312"/>
                <a:gd name="T28" fmla="*/ 479 w 479"/>
                <a:gd name="T29" fmla="*/ 85 h 312"/>
                <a:gd name="T30" fmla="*/ 372 w 479"/>
                <a:gd name="T31" fmla="*/ 85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9" h="312">
                  <a:moveTo>
                    <a:pt x="372" y="85"/>
                  </a:moveTo>
                  <a:cubicBezTo>
                    <a:pt x="364" y="85"/>
                    <a:pt x="356" y="80"/>
                    <a:pt x="353" y="72"/>
                  </a:cubicBezTo>
                  <a:cubicBezTo>
                    <a:pt x="324" y="1"/>
                    <a:pt x="324" y="1"/>
                    <a:pt x="324" y="1"/>
                  </a:cubicBezTo>
                  <a:cubicBezTo>
                    <a:pt x="258" y="169"/>
                    <a:pt x="258" y="169"/>
                    <a:pt x="258" y="169"/>
                  </a:cubicBezTo>
                  <a:cubicBezTo>
                    <a:pt x="255" y="177"/>
                    <a:pt x="248" y="182"/>
                    <a:pt x="239" y="182"/>
                  </a:cubicBezTo>
                  <a:cubicBezTo>
                    <a:pt x="231" y="182"/>
                    <a:pt x="224" y="177"/>
                    <a:pt x="221" y="169"/>
                  </a:cubicBezTo>
                  <a:cubicBezTo>
                    <a:pt x="154" y="0"/>
                    <a:pt x="154" y="0"/>
                    <a:pt x="154" y="0"/>
                  </a:cubicBezTo>
                  <a:cubicBezTo>
                    <a:pt x="123" y="72"/>
                    <a:pt x="123" y="72"/>
                    <a:pt x="123" y="72"/>
                  </a:cubicBezTo>
                  <a:cubicBezTo>
                    <a:pt x="120" y="80"/>
                    <a:pt x="113" y="85"/>
                    <a:pt x="105" y="85"/>
                  </a:cubicBezTo>
                  <a:cubicBezTo>
                    <a:pt x="0" y="85"/>
                    <a:pt x="0" y="85"/>
                    <a:pt x="0" y="85"/>
                  </a:cubicBezTo>
                  <a:cubicBezTo>
                    <a:pt x="220" y="303"/>
                    <a:pt x="220" y="303"/>
                    <a:pt x="220" y="303"/>
                  </a:cubicBezTo>
                  <a:cubicBezTo>
                    <a:pt x="226" y="309"/>
                    <a:pt x="233" y="312"/>
                    <a:pt x="241" y="312"/>
                  </a:cubicBezTo>
                  <a:cubicBezTo>
                    <a:pt x="241" y="312"/>
                    <a:pt x="241" y="312"/>
                    <a:pt x="241" y="312"/>
                  </a:cubicBezTo>
                  <a:cubicBezTo>
                    <a:pt x="249" y="312"/>
                    <a:pt x="256" y="309"/>
                    <a:pt x="262" y="303"/>
                  </a:cubicBezTo>
                  <a:cubicBezTo>
                    <a:pt x="479" y="85"/>
                    <a:pt x="479" y="85"/>
                    <a:pt x="479" y="85"/>
                  </a:cubicBezTo>
                  <a:lnTo>
                    <a:pt x="372" y="85"/>
                  </a:lnTo>
                  <a:close/>
                </a:path>
              </a:pathLst>
            </a:custGeom>
            <a:grpFill/>
            <a:ln>
              <a:noFill/>
            </a:ln>
          </p:spPr>
          <p:txBody>
            <a:bodyPr/>
            <a:lstStyle/>
            <a:p>
              <a:pPr marL="0" marR="0" lvl="0" indent="0" defTabSz="914400" eaLnBrk="1" fontAlgn="auto" latinLnBrk="0" hangingPunct="1">
                <a:lnSpc>
                  <a:spcPct val="100000"/>
                </a:lnSpc>
                <a:spcBef>
                  <a:spcPts val="0"/>
                </a:spcBef>
                <a:spcAft>
                  <a:spcPts val="0"/>
                </a:spcAft>
                <a:buClrTx/>
                <a:buSzTx/>
                <a:buFontTx/>
                <a:buNone/>
                <a:defRPr/>
              </a:pPr>
              <a:endParaRPr kumimoji="0" lang="en-AU" sz="1800" b="0" i="0" u="none" strike="noStrike" kern="0" cap="none" spc="0" normalizeH="0" baseline="0" noProof="0">
                <a:ln>
                  <a:noFill/>
                </a:ln>
                <a:solidFill>
                  <a:srgbClr val="000000"/>
                </a:solidFill>
                <a:effectLst/>
                <a:uLnTx/>
                <a:uFillTx/>
                <a:latin typeface="微软雅黑" panose="020B0503020204020204" charset="-122"/>
                <a:ea typeface="Microsoft YaHei UI" panose="020B0503020204020204" charset="-122"/>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85350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3959013" y="1618826"/>
            <a:ext cx="1225974" cy="1225974"/>
          </a:xfrm>
          <a:prstGeom prst="rect">
            <a:avLst/>
          </a:prstGeom>
          <a:noFill/>
          <a:ln w="38100">
            <a:gradFill flip="none" rotWithShape="1">
              <a:gsLst>
                <a:gs pos="0">
                  <a:schemeClr val="accent1"/>
                </a:gs>
                <a:gs pos="59000">
                  <a:srgbClr val="C68C2F"/>
                </a:gs>
                <a:gs pos="100000">
                  <a:schemeClr val="accent2"/>
                </a:gs>
              </a:gsLst>
              <a:lin ang="0" scaled="1"/>
              <a:tileRect/>
            </a:grad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453168" y="3018550"/>
            <a:ext cx="2237664" cy="584775"/>
          </a:xfrm>
          <a:prstGeom prst="rect">
            <a:avLst/>
          </a:prstGeom>
        </p:spPr>
        <p:txBody>
          <a:bodyPr wrap="none">
            <a:spAutoFit/>
          </a:bodyPr>
          <a:lstStyle/>
          <a:p>
            <a:pPr algn="ctr"/>
            <a:r>
              <a:rPr lang="en-US" altLang="zh-CN" sz="3200" smtClean="0">
                <a:solidFill>
                  <a:schemeClr val="accent1"/>
                </a:solidFill>
                <a:latin typeface="+mj-lt"/>
              </a:rPr>
              <a:t>PART ONE</a:t>
            </a:r>
            <a:endParaRPr lang="zh-CN" altLang="en-US" sz="2400">
              <a:solidFill>
                <a:schemeClr val="accent1"/>
              </a:solidFill>
              <a:latin typeface="+mj-lt"/>
            </a:endParaRPr>
          </a:p>
        </p:txBody>
      </p:sp>
      <p:cxnSp>
        <p:nvCxnSpPr>
          <p:cNvPr id="9" name="直接连接符 8"/>
          <p:cNvCxnSpPr/>
          <p:nvPr/>
        </p:nvCxnSpPr>
        <p:spPr>
          <a:xfrm>
            <a:off x="4450080" y="3603325"/>
            <a:ext cx="257387" cy="0"/>
          </a:xfrm>
          <a:prstGeom prst="line">
            <a:avLst/>
          </a:prstGeom>
          <a:ln w="9525">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170609" y="3673028"/>
            <a:ext cx="902811" cy="307777"/>
          </a:xfrm>
          <a:prstGeom prst="rect">
            <a:avLst/>
          </a:prstGeom>
        </p:spPr>
        <p:txBody>
          <a:bodyPr wrap="none">
            <a:spAutoFit/>
          </a:bodyPr>
          <a:lstStyle/>
          <a:p>
            <a:pPr algn="ctr"/>
            <a:r>
              <a:rPr lang="zh-CN" altLang="en-US" sz="1400" dirty="0" smtClean="0">
                <a:solidFill>
                  <a:schemeClr val="accent1"/>
                </a:solidFill>
                <a:latin typeface="+mj-ea"/>
                <a:ea typeface="+mj-ea"/>
              </a:rPr>
              <a:t>工作概述</a:t>
            </a:r>
            <a:endParaRPr lang="zh-CN" altLang="en-US" sz="1100" dirty="0">
              <a:solidFill>
                <a:schemeClr val="accent1"/>
              </a:solidFill>
              <a:latin typeface="+mj-ea"/>
              <a:ea typeface="+mj-ea"/>
            </a:endParaRPr>
          </a:p>
        </p:txBody>
      </p:sp>
      <p:sp>
        <p:nvSpPr>
          <p:cNvPr id="11" name="矩形 10"/>
          <p:cNvSpPr/>
          <p:nvPr/>
        </p:nvSpPr>
        <p:spPr>
          <a:xfrm>
            <a:off x="2826134" y="3915574"/>
            <a:ext cx="3505275" cy="507831"/>
          </a:xfrm>
          <a:prstGeom prst="rect">
            <a:avLst/>
          </a:prstGeom>
        </p:spPr>
        <p:txBody>
          <a:bodyPr wrap="square">
            <a:spAutoFit/>
          </a:bodyPr>
          <a:lstStyle/>
          <a:p>
            <a:pPr algn="ctr">
              <a:lnSpc>
                <a:spcPct val="150000"/>
              </a:lnSpc>
            </a:pPr>
            <a:r>
              <a:rPr lang="en-US" altLang="zh-CN" sz="900">
                <a:solidFill>
                  <a:schemeClr val="bg1"/>
                </a:solidFill>
              </a:rPr>
              <a:t>Lorem ipsum dolor sit amet, consectetur adipiscing elit. Donec luctus nibh sit amet sem vulputate venenatis bibendum orci pulvinar. </a:t>
            </a:r>
            <a:endParaRPr lang="zh-CN" altLang="en-US" sz="900">
              <a:solidFill>
                <a:schemeClr val="bg1"/>
              </a:solidFill>
            </a:endParaRPr>
          </a:p>
        </p:txBody>
      </p:sp>
      <p:grpSp>
        <p:nvGrpSpPr>
          <p:cNvPr id="12" name="组合 11"/>
          <p:cNvGrpSpPr/>
          <p:nvPr/>
        </p:nvGrpSpPr>
        <p:grpSpPr>
          <a:xfrm>
            <a:off x="4159256" y="1881462"/>
            <a:ext cx="811145" cy="694488"/>
            <a:chOff x="2162176" y="-104775"/>
            <a:chExt cx="1655763" cy="1417638"/>
          </a:xfrm>
          <a:solidFill>
            <a:schemeClr val="accent1"/>
          </a:solidFill>
        </p:grpSpPr>
        <p:sp>
          <p:nvSpPr>
            <p:cNvPr id="13" name="Freeform 3767"/>
            <p:cNvSpPr/>
            <p:nvPr/>
          </p:nvSpPr>
          <p:spPr bwMode="auto">
            <a:xfrm>
              <a:off x="2311401" y="104775"/>
              <a:ext cx="1370013" cy="1208088"/>
            </a:xfrm>
            <a:custGeom>
              <a:avLst/>
              <a:gdLst>
                <a:gd name="T0" fmla="*/ 231 w 431"/>
                <a:gd name="T1" fmla="*/ 6 h 380"/>
                <a:gd name="T2" fmla="*/ 190 w 431"/>
                <a:gd name="T3" fmla="*/ 7 h 380"/>
                <a:gd name="T4" fmla="*/ 20 w 431"/>
                <a:gd name="T5" fmla="*/ 106 h 380"/>
                <a:gd name="T6" fmla="*/ 0 w 431"/>
                <a:gd name="T7" fmla="*/ 142 h 380"/>
                <a:gd name="T8" fmla="*/ 0 w 431"/>
                <a:gd name="T9" fmla="*/ 357 h 380"/>
                <a:gd name="T10" fmla="*/ 24 w 431"/>
                <a:gd name="T11" fmla="*/ 380 h 380"/>
                <a:gd name="T12" fmla="*/ 124 w 431"/>
                <a:gd name="T13" fmla="*/ 380 h 380"/>
                <a:gd name="T14" fmla="*/ 148 w 431"/>
                <a:gd name="T15" fmla="*/ 357 h 380"/>
                <a:gd name="T16" fmla="*/ 148 w 431"/>
                <a:gd name="T17" fmla="*/ 258 h 380"/>
                <a:gd name="T18" fmla="*/ 171 w 431"/>
                <a:gd name="T19" fmla="*/ 235 h 380"/>
                <a:gd name="T20" fmla="*/ 260 w 431"/>
                <a:gd name="T21" fmla="*/ 235 h 380"/>
                <a:gd name="T22" fmla="*/ 283 w 431"/>
                <a:gd name="T23" fmla="*/ 258 h 380"/>
                <a:gd name="T24" fmla="*/ 283 w 431"/>
                <a:gd name="T25" fmla="*/ 357 h 380"/>
                <a:gd name="T26" fmla="*/ 307 w 431"/>
                <a:gd name="T27" fmla="*/ 380 h 380"/>
                <a:gd name="T28" fmla="*/ 407 w 431"/>
                <a:gd name="T29" fmla="*/ 380 h 380"/>
                <a:gd name="T30" fmla="*/ 431 w 431"/>
                <a:gd name="T31" fmla="*/ 357 h 380"/>
                <a:gd name="T32" fmla="*/ 431 w 431"/>
                <a:gd name="T33" fmla="*/ 142 h 380"/>
                <a:gd name="T34" fmla="*/ 410 w 431"/>
                <a:gd name="T35" fmla="*/ 107 h 380"/>
                <a:gd name="T36" fmla="*/ 231 w 431"/>
                <a:gd name="T3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1" h="380">
                  <a:moveTo>
                    <a:pt x="231" y="6"/>
                  </a:moveTo>
                  <a:cubicBezTo>
                    <a:pt x="220" y="0"/>
                    <a:pt x="201" y="0"/>
                    <a:pt x="190" y="7"/>
                  </a:cubicBezTo>
                  <a:cubicBezTo>
                    <a:pt x="20" y="106"/>
                    <a:pt x="20" y="106"/>
                    <a:pt x="20" y="106"/>
                  </a:cubicBezTo>
                  <a:cubicBezTo>
                    <a:pt x="9" y="113"/>
                    <a:pt x="0" y="129"/>
                    <a:pt x="0" y="142"/>
                  </a:cubicBezTo>
                  <a:cubicBezTo>
                    <a:pt x="0" y="357"/>
                    <a:pt x="0" y="357"/>
                    <a:pt x="0" y="357"/>
                  </a:cubicBezTo>
                  <a:cubicBezTo>
                    <a:pt x="0" y="370"/>
                    <a:pt x="10" y="380"/>
                    <a:pt x="24" y="380"/>
                  </a:cubicBezTo>
                  <a:cubicBezTo>
                    <a:pt x="124" y="380"/>
                    <a:pt x="124" y="380"/>
                    <a:pt x="124" y="380"/>
                  </a:cubicBezTo>
                  <a:cubicBezTo>
                    <a:pt x="137" y="380"/>
                    <a:pt x="148" y="370"/>
                    <a:pt x="148" y="357"/>
                  </a:cubicBezTo>
                  <a:cubicBezTo>
                    <a:pt x="148" y="258"/>
                    <a:pt x="148" y="258"/>
                    <a:pt x="148" y="258"/>
                  </a:cubicBezTo>
                  <a:cubicBezTo>
                    <a:pt x="148" y="245"/>
                    <a:pt x="158" y="235"/>
                    <a:pt x="171" y="235"/>
                  </a:cubicBezTo>
                  <a:cubicBezTo>
                    <a:pt x="260" y="235"/>
                    <a:pt x="260" y="235"/>
                    <a:pt x="260" y="235"/>
                  </a:cubicBezTo>
                  <a:cubicBezTo>
                    <a:pt x="273" y="235"/>
                    <a:pt x="283" y="245"/>
                    <a:pt x="283" y="258"/>
                  </a:cubicBezTo>
                  <a:cubicBezTo>
                    <a:pt x="283" y="357"/>
                    <a:pt x="283" y="357"/>
                    <a:pt x="283" y="357"/>
                  </a:cubicBezTo>
                  <a:cubicBezTo>
                    <a:pt x="283" y="370"/>
                    <a:pt x="294" y="380"/>
                    <a:pt x="307" y="380"/>
                  </a:cubicBezTo>
                  <a:cubicBezTo>
                    <a:pt x="407" y="380"/>
                    <a:pt x="407" y="380"/>
                    <a:pt x="407" y="380"/>
                  </a:cubicBezTo>
                  <a:cubicBezTo>
                    <a:pt x="420" y="380"/>
                    <a:pt x="431" y="370"/>
                    <a:pt x="431" y="357"/>
                  </a:cubicBezTo>
                  <a:cubicBezTo>
                    <a:pt x="431" y="142"/>
                    <a:pt x="431" y="142"/>
                    <a:pt x="431" y="142"/>
                  </a:cubicBezTo>
                  <a:cubicBezTo>
                    <a:pt x="431" y="129"/>
                    <a:pt x="422" y="113"/>
                    <a:pt x="410" y="107"/>
                  </a:cubicBezTo>
                  <a:lnTo>
                    <a:pt x="231" y="6"/>
                  </a:lnTo>
                  <a:close/>
                </a:path>
              </a:pathLst>
            </a:custGeom>
            <a:grpFill/>
            <a:ln>
              <a:noFill/>
            </a:ln>
            <a:effectLst>
              <a:outerShdw blurRad="50800" dist="38100" dir="5400000" algn="t" rotWithShape="0">
                <a:prstClr val="black">
                  <a:alpha val="40000"/>
                </a:prstClr>
              </a:outerShdw>
            </a:effectLst>
          </p:spPr>
          <p:txBody>
            <a:bodyPr lIns="19050" tIns="19050" rIns="19050" bIns="19050" anchor="ctr"/>
            <a:lstStyle/>
            <a:p>
              <a:pPr algn="ctr" defTabSz="228600" fontAlgn="base" hangingPunct="0">
                <a:spcBef>
                  <a:spcPct val="0"/>
                </a:spcBef>
                <a:spcAft>
                  <a:spcPct val="0"/>
                </a:spcAft>
              </a:pPr>
              <a:endParaRPr lang="zh-CN" altLang="en-US" sz="1500" kern="0">
                <a:solidFill>
                  <a:srgbClr val="FFFFFF"/>
                </a:solidFill>
                <a:effectLst>
                  <a:outerShdw blurRad="38100" dist="38100" dir="2700000" algn="tl">
                    <a:srgbClr val="000000"/>
                  </a:outerShdw>
                </a:effectLst>
                <a:latin typeface="Gill Sans" charset="0"/>
              </a:endParaRPr>
            </a:p>
          </p:txBody>
        </p:sp>
        <p:sp>
          <p:nvSpPr>
            <p:cNvPr id="14" name="Freeform 3768"/>
            <p:cNvSpPr/>
            <p:nvPr/>
          </p:nvSpPr>
          <p:spPr bwMode="auto">
            <a:xfrm>
              <a:off x="2162176" y="-104775"/>
              <a:ext cx="1655763" cy="552450"/>
            </a:xfrm>
            <a:custGeom>
              <a:avLst/>
              <a:gdLst>
                <a:gd name="T0" fmla="*/ 516 w 521"/>
                <a:gd name="T1" fmla="*/ 165 h 174"/>
                <a:gd name="T2" fmla="*/ 487 w 521"/>
                <a:gd name="T3" fmla="*/ 167 h 174"/>
                <a:gd name="T4" fmla="*/ 276 w 521"/>
                <a:gd name="T5" fmla="*/ 45 h 174"/>
                <a:gd name="T6" fmla="*/ 235 w 521"/>
                <a:gd name="T7" fmla="*/ 45 h 174"/>
                <a:gd name="T8" fmla="*/ 34 w 521"/>
                <a:gd name="T9" fmla="*/ 167 h 174"/>
                <a:gd name="T10" fmla="*/ 5 w 521"/>
                <a:gd name="T11" fmla="*/ 165 h 174"/>
                <a:gd name="T12" fmla="*/ 16 w 521"/>
                <a:gd name="T13" fmla="*/ 138 h 174"/>
                <a:gd name="T14" fmla="*/ 235 w 521"/>
                <a:gd name="T15" fmla="*/ 7 h 174"/>
                <a:gd name="T16" fmla="*/ 276 w 521"/>
                <a:gd name="T17" fmla="*/ 6 h 174"/>
                <a:gd name="T18" fmla="*/ 504 w 521"/>
                <a:gd name="T19" fmla="*/ 139 h 174"/>
                <a:gd name="T20" fmla="*/ 516 w 521"/>
                <a:gd name="T21" fmla="*/ 16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21" h="174">
                  <a:moveTo>
                    <a:pt x="516" y="165"/>
                  </a:moveTo>
                  <a:cubicBezTo>
                    <a:pt x="512" y="173"/>
                    <a:pt x="499" y="174"/>
                    <a:pt x="487" y="167"/>
                  </a:cubicBezTo>
                  <a:cubicBezTo>
                    <a:pt x="276" y="45"/>
                    <a:pt x="276" y="45"/>
                    <a:pt x="276" y="45"/>
                  </a:cubicBezTo>
                  <a:cubicBezTo>
                    <a:pt x="265" y="38"/>
                    <a:pt x="247" y="38"/>
                    <a:pt x="235" y="45"/>
                  </a:cubicBezTo>
                  <a:cubicBezTo>
                    <a:pt x="34" y="167"/>
                    <a:pt x="34" y="167"/>
                    <a:pt x="34" y="167"/>
                  </a:cubicBezTo>
                  <a:cubicBezTo>
                    <a:pt x="22" y="174"/>
                    <a:pt x="9" y="173"/>
                    <a:pt x="5" y="165"/>
                  </a:cubicBezTo>
                  <a:cubicBezTo>
                    <a:pt x="0" y="157"/>
                    <a:pt x="5" y="145"/>
                    <a:pt x="16" y="138"/>
                  </a:cubicBezTo>
                  <a:cubicBezTo>
                    <a:pt x="235" y="7"/>
                    <a:pt x="235" y="7"/>
                    <a:pt x="235" y="7"/>
                  </a:cubicBezTo>
                  <a:cubicBezTo>
                    <a:pt x="246" y="0"/>
                    <a:pt x="265" y="0"/>
                    <a:pt x="276" y="6"/>
                  </a:cubicBezTo>
                  <a:cubicBezTo>
                    <a:pt x="504" y="139"/>
                    <a:pt x="504" y="139"/>
                    <a:pt x="504" y="139"/>
                  </a:cubicBezTo>
                  <a:cubicBezTo>
                    <a:pt x="515" y="145"/>
                    <a:pt x="521" y="157"/>
                    <a:pt x="516" y="165"/>
                  </a:cubicBezTo>
                  <a:close/>
                </a:path>
              </a:pathLst>
            </a:custGeom>
            <a:grpFill/>
            <a:ln>
              <a:noFill/>
            </a:ln>
            <a:effectLst>
              <a:outerShdw blurRad="50800" dist="38100" dir="5400000" algn="t" rotWithShape="0">
                <a:prstClr val="black">
                  <a:alpha val="40000"/>
                </a:prstClr>
              </a:outerShdw>
            </a:effectLst>
          </p:spPr>
          <p:txBody>
            <a:bodyPr lIns="19050" tIns="19050" rIns="19050" bIns="19050" anchor="ctr"/>
            <a:lstStyle/>
            <a:p>
              <a:pPr algn="ctr" defTabSz="228600" fontAlgn="base" hangingPunct="0">
                <a:spcBef>
                  <a:spcPct val="0"/>
                </a:spcBef>
                <a:spcAft>
                  <a:spcPct val="0"/>
                </a:spcAft>
              </a:pPr>
              <a:endParaRPr lang="zh-CN" altLang="en-US" sz="1500" kern="0">
                <a:solidFill>
                  <a:srgbClr val="FFFFFF"/>
                </a:solidFill>
                <a:effectLst>
                  <a:outerShdw blurRad="38100" dist="38100" dir="2700000" algn="tl">
                    <a:srgbClr val="000000"/>
                  </a:outerShdw>
                </a:effectLst>
                <a:latin typeface="Gill Sans"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chemeClr val="accent1"/>
                </a:solidFill>
                <a:latin typeface="+mj-ea"/>
                <a:ea typeface="+mj-ea"/>
              </a:rPr>
              <a:t>工作概述</a:t>
            </a:r>
            <a:endParaRPr lang="zh-CN" altLang="en-US" sz="1400" dirty="0">
              <a:solidFill>
                <a:schemeClr val="accent1"/>
              </a:solidFill>
              <a:latin typeface="+mj-ea"/>
              <a:ea typeface="+mj-ea"/>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chemeClr val="accent1"/>
                </a:solidFill>
                <a:latin typeface="+mj-lt"/>
              </a:rPr>
              <a:t>01</a:t>
            </a:r>
            <a:endParaRPr lang="zh-CN" altLang="en-US" sz="1800">
              <a:solidFill>
                <a:schemeClr val="accent1"/>
              </a:solidFill>
              <a:latin typeface="+mj-lt"/>
            </a:endParaRPr>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a:stretch>
            <a:fillRect/>
          </a:stretch>
        </p:blipFill>
        <p:spPr>
          <a:xfrm>
            <a:off x="0" y="1119909"/>
            <a:ext cx="9144000" cy="3280096"/>
          </a:xfrm>
          <a:prstGeom prst="rect">
            <a:avLst/>
          </a:prstGeom>
        </p:spPr>
      </p:pic>
      <p:sp>
        <p:nvSpPr>
          <p:cNvPr id="7" name="矩形 6"/>
          <p:cNvSpPr/>
          <p:nvPr/>
        </p:nvSpPr>
        <p:spPr>
          <a:xfrm>
            <a:off x="287338" y="1119909"/>
            <a:ext cx="4168398" cy="3280096"/>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463163" y="1350735"/>
            <a:ext cx="1415772" cy="461665"/>
          </a:xfrm>
          <a:prstGeom prst="rect">
            <a:avLst/>
          </a:prstGeom>
        </p:spPr>
        <p:txBody>
          <a:bodyPr wrap="none">
            <a:spAutoFit/>
          </a:bodyPr>
          <a:lstStyle/>
          <a:p>
            <a:r>
              <a:rPr lang="zh-CN" altLang="en-US" sz="2400" dirty="0" smtClean="0">
                <a:solidFill>
                  <a:schemeClr val="accent1"/>
                </a:solidFill>
                <a:latin typeface="+mj-ea"/>
                <a:ea typeface="+mj-ea"/>
              </a:rPr>
              <a:t>工作</a:t>
            </a:r>
            <a:r>
              <a:rPr lang="zh-CN" altLang="en-US" sz="2400" dirty="0">
                <a:solidFill>
                  <a:schemeClr val="accent1"/>
                </a:solidFill>
                <a:latin typeface="+mj-ea"/>
                <a:ea typeface="+mj-ea"/>
              </a:rPr>
              <a:t>概述</a:t>
            </a:r>
            <a:endParaRPr lang="zh-CN" altLang="en-US" sz="1800" dirty="0">
              <a:solidFill>
                <a:schemeClr val="accent1"/>
              </a:solidFill>
              <a:latin typeface="+mj-ea"/>
              <a:ea typeface="+mj-ea"/>
            </a:endParaRPr>
          </a:p>
        </p:txBody>
      </p:sp>
      <p:cxnSp>
        <p:nvCxnSpPr>
          <p:cNvPr id="9" name="直接连接符 8"/>
          <p:cNvCxnSpPr/>
          <p:nvPr/>
        </p:nvCxnSpPr>
        <p:spPr>
          <a:xfrm>
            <a:off x="560818" y="1831062"/>
            <a:ext cx="364205"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63163" y="1916274"/>
            <a:ext cx="3839542" cy="923330"/>
          </a:xfrm>
          <a:prstGeom prst="rect">
            <a:avLst/>
          </a:prstGeom>
        </p:spPr>
        <p:txBody>
          <a:bodyPr wrap="square">
            <a:spAutoFit/>
          </a:bodyPr>
          <a:lstStyle/>
          <a:p>
            <a:pPr>
              <a:lnSpc>
                <a:spcPct val="150000"/>
              </a:lnSpc>
            </a:pPr>
            <a:r>
              <a:rPr lang="en-US" altLang="zh-CN" sz="900" smtClean="0">
                <a:solidFill>
                  <a:schemeClr val="bg1"/>
                </a:solidFill>
              </a:rPr>
              <a:t>Lorem ipsum dolor sit amet, consectetur adipiscing elit. Donec luctus nibh sit amet sem vulputate venenatis bibendum orci pulvinar. Lorem ipsum dolor sit amet, consectetur adipiscing elit. Donec luctus nibh sit amet sem vulputate venenatis bibendum orci pulvinar. </a:t>
            </a:r>
          </a:p>
        </p:txBody>
      </p:sp>
      <p:sp>
        <p:nvSpPr>
          <p:cNvPr id="11" name="矩形 10"/>
          <p:cNvSpPr/>
          <p:nvPr/>
        </p:nvSpPr>
        <p:spPr>
          <a:xfrm>
            <a:off x="463163" y="2930400"/>
            <a:ext cx="3839542" cy="715581"/>
          </a:xfrm>
          <a:prstGeom prst="rect">
            <a:avLst/>
          </a:prstGeom>
        </p:spPr>
        <p:txBody>
          <a:bodyPr wrap="square">
            <a:spAutoFit/>
          </a:bodyPr>
          <a:lstStyle/>
          <a:p>
            <a:pPr>
              <a:lnSpc>
                <a:spcPct val="150000"/>
              </a:lnSpc>
            </a:pPr>
            <a:r>
              <a:rPr lang="en-US" altLang="zh-CN" sz="900" smtClean="0">
                <a:solidFill>
                  <a:schemeClr val="bg1"/>
                </a:solidFill>
              </a:rPr>
              <a:t>Lorem ipsum dolor sit amet, consectetur adipiscing elit. Donec luctus nibh sit amet sem vulputate venenatis bibendum orci pulvinar. Lorem ipsum dolor sit amet, consectetur adipiscing elit.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chemeClr val="accent1"/>
                </a:solidFill>
                <a:latin typeface="+mj-ea"/>
                <a:ea typeface="+mj-ea"/>
              </a:rPr>
              <a:t>工作概述</a:t>
            </a:r>
            <a:endParaRPr lang="zh-CN" altLang="en-US" sz="1400" dirty="0">
              <a:solidFill>
                <a:schemeClr val="accent1"/>
              </a:solidFill>
              <a:latin typeface="+mj-ea"/>
              <a:ea typeface="+mj-ea"/>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chemeClr val="accent1"/>
                </a:solidFill>
                <a:latin typeface="+mj-lt"/>
              </a:rPr>
              <a:t>01</a:t>
            </a:r>
            <a:endParaRPr lang="zh-CN" altLang="en-US" sz="1800">
              <a:solidFill>
                <a:schemeClr val="accent1"/>
              </a:solidFill>
              <a:latin typeface="+mj-lt"/>
            </a:endParaRPr>
          </a:p>
        </p:txBody>
      </p:sp>
      <p:sp>
        <p:nvSpPr>
          <p:cNvPr id="13" name="椭圆 12"/>
          <p:cNvSpPr/>
          <p:nvPr/>
        </p:nvSpPr>
        <p:spPr>
          <a:xfrm>
            <a:off x="435276" y="1291719"/>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174460" y="1567462"/>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17" name="矩形 16"/>
          <p:cNvSpPr/>
          <p:nvPr/>
        </p:nvSpPr>
        <p:spPr>
          <a:xfrm>
            <a:off x="1174460" y="1340604"/>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18" name="直接连接符 17"/>
          <p:cNvCxnSpPr/>
          <p:nvPr/>
        </p:nvCxnSpPr>
        <p:spPr>
          <a:xfrm>
            <a:off x="1268307" y="1610301"/>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1174460" y="2828239"/>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20" name="矩形 19"/>
          <p:cNvSpPr/>
          <p:nvPr/>
        </p:nvSpPr>
        <p:spPr>
          <a:xfrm>
            <a:off x="1174460" y="2601381"/>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21" name="直接连接符 20"/>
          <p:cNvCxnSpPr/>
          <p:nvPr/>
        </p:nvCxnSpPr>
        <p:spPr>
          <a:xfrm>
            <a:off x="1268307" y="2871078"/>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矩形 21"/>
          <p:cNvSpPr/>
          <p:nvPr/>
        </p:nvSpPr>
        <p:spPr>
          <a:xfrm>
            <a:off x="1174460" y="4138898"/>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23" name="矩形 22"/>
          <p:cNvSpPr/>
          <p:nvPr/>
        </p:nvSpPr>
        <p:spPr>
          <a:xfrm>
            <a:off x="1174460" y="3912040"/>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24" name="直接连接符 23"/>
          <p:cNvCxnSpPr/>
          <p:nvPr/>
        </p:nvCxnSpPr>
        <p:spPr>
          <a:xfrm>
            <a:off x="1268307" y="418173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4959444" y="1340604"/>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4959443" y="2662351"/>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5670959" y="1616161"/>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29" name="矩形 28"/>
          <p:cNvSpPr/>
          <p:nvPr/>
        </p:nvSpPr>
        <p:spPr>
          <a:xfrm>
            <a:off x="5670959" y="1389303"/>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30" name="直接连接符 29"/>
          <p:cNvCxnSpPr/>
          <p:nvPr/>
        </p:nvCxnSpPr>
        <p:spPr>
          <a:xfrm>
            <a:off x="5764806" y="16590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a:off x="5670959" y="2876938"/>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32" name="矩形 31"/>
          <p:cNvSpPr/>
          <p:nvPr/>
        </p:nvSpPr>
        <p:spPr>
          <a:xfrm>
            <a:off x="5670959" y="2650080"/>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33" name="直接连接符 32"/>
          <p:cNvCxnSpPr/>
          <p:nvPr/>
        </p:nvCxnSpPr>
        <p:spPr>
          <a:xfrm>
            <a:off x="5764806" y="2919777"/>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5670959" y="4187597"/>
            <a:ext cx="3322039" cy="50783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35" name="矩形 34"/>
          <p:cNvSpPr/>
          <p:nvPr/>
        </p:nvSpPr>
        <p:spPr>
          <a:xfrm>
            <a:off x="5670959" y="3960739"/>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36" name="直接连接符 35"/>
          <p:cNvCxnSpPr/>
          <p:nvPr/>
        </p:nvCxnSpPr>
        <p:spPr>
          <a:xfrm>
            <a:off x="5764806" y="4230436"/>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435275" y="2613466"/>
            <a:ext cx="711516" cy="711516"/>
            <a:chOff x="435275" y="2613466"/>
            <a:chExt cx="711516" cy="711516"/>
          </a:xfrm>
        </p:grpSpPr>
        <p:sp>
          <p:nvSpPr>
            <p:cNvPr id="14" name="椭圆 13"/>
            <p:cNvSpPr/>
            <p:nvPr/>
          </p:nvSpPr>
          <p:spPr>
            <a:xfrm>
              <a:off x="435275" y="2613466"/>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7" name="Group 112"/>
            <p:cNvGrpSpPr/>
            <p:nvPr/>
          </p:nvGrpSpPr>
          <p:grpSpPr>
            <a:xfrm>
              <a:off x="611144" y="2800693"/>
              <a:ext cx="359779" cy="337063"/>
              <a:chOff x="5368132" y="3540125"/>
              <a:chExt cx="465138" cy="435769"/>
            </a:xfrm>
            <a:solidFill>
              <a:schemeClr val="bg1"/>
            </a:solidFill>
          </p:grpSpPr>
          <p:sp>
            <p:nvSpPr>
              <p:cNvPr id="38"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9"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grpSp>
        <p:nvGrpSpPr>
          <p:cNvPr id="7" name="组合 6"/>
          <p:cNvGrpSpPr/>
          <p:nvPr/>
        </p:nvGrpSpPr>
        <p:grpSpPr>
          <a:xfrm>
            <a:off x="4959443" y="3984098"/>
            <a:ext cx="711516" cy="711516"/>
            <a:chOff x="4959443" y="3984098"/>
            <a:chExt cx="711516" cy="711516"/>
          </a:xfrm>
        </p:grpSpPr>
        <p:sp>
          <p:nvSpPr>
            <p:cNvPr id="27" name="椭圆 26"/>
            <p:cNvSpPr/>
            <p:nvPr/>
          </p:nvSpPr>
          <p:spPr>
            <a:xfrm>
              <a:off x="4959443" y="3984098"/>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AutoShape 112"/>
            <p:cNvSpPr/>
            <p:nvPr/>
          </p:nvSpPr>
          <p:spPr bwMode="auto">
            <a:xfrm>
              <a:off x="5135020" y="4160468"/>
              <a:ext cx="360363" cy="35877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bg1"/>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8" name="组合 7"/>
          <p:cNvGrpSpPr/>
          <p:nvPr/>
        </p:nvGrpSpPr>
        <p:grpSpPr>
          <a:xfrm>
            <a:off x="435275" y="3935213"/>
            <a:ext cx="711516" cy="711516"/>
            <a:chOff x="435275" y="3935213"/>
            <a:chExt cx="711516" cy="711516"/>
          </a:xfrm>
        </p:grpSpPr>
        <p:sp>
          <p:nvSpPr>
            <p:cNvPr id="15" name="椭圆 14"/>
            <p:cNvSpPr/>
            <p:nvPr/>
          </p:nvSpPr>
          <p:spPr>
            <a:xfrm>
              <a:off x="435275" y="3935213"/>
              <a:ext cx="711516" cy="71151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1" name="组合 40"/>
            <p:cNvGrpSpPr/>
            <p:nvPr/>
          </p:nvGrpSpPr>
          <p:grpSpPr>
            <a:xfrm>
              <a:off x="667628" y="4111082"/>
              <a:ext cx="246810" cy="359779"/>
              <a:chOff x="2528974" y="2863357"/>
              <a:chExt cx="246811" cy="359779"/>
            </a:xfrm>
            <a:solidFill>
              <a:schemeClr val="bg1"/>
            </a:solidFill>
          </p:grpSpPr>
          <p:sp>
            <p:nvSpPr>
              <p:cNvPr id="42" name="AutoShape 113"/>
              <p:cNvSpPr/>
              <p:nvPr/>
            </p:nvSpPr>
            <p:spPr bwMode="auto">
              <a:xfrm>
                <a:off x="2528974" y="2863357"/>
                <a:ext cx="246811" cy="35977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5386" y="14175"/>
                    </a:moveTo>
                    <a:lnTo>
                      <a:pt x="6223" y="14175"/>
                    </a:lnTo>
                    <a:cubicBezTo>
                      <a:pt x="5734" y="13446"/>
                      <a:pt x="5147" y="12716"/>
                      <a:pt x="4568" y="12003"/>
                    </a:cubicBezTo>
                    <a:cubicBezTo>
                      <a:pt x="3287" y="10427"/>
                      <a:pt x="1963" y="8797"/>
                      <a:pt x="1963" y="7425"/>
                    </a:cubicBezTo>
                    <a:cubicBezTo>
                      <a:pt x="1963" y="4075"/>
                      <a:pt x="5927" y="1350"/>
                      <a:pt x="10800" y="1350"/>
                    </a:cubicBezTo>
                    <a:cubicBezTo>
                      <a:pt x="15672" y="1350"/>
                      <a:pt x="19636" y="4075"/>
                      <a:pt x="19636" y="7425"/>
                    </a:cubicBezTo>
                    <a:cubicBezTo>
                      <a:pt x="19636" y="8787"/>
                      <a:pt x="18312" y="10425"/>
                      <a:pt x="17029" y="12011"/>
                    </a:cubicBezTo>
                    <a:cubicBezTo>
                      <a:pt x="16455" y="12723"/>
                      <a:pt x="15873" y="13449"/>
                      <a:pt x="15386" y="14175"/>
                    </a:cubicBezTo>
                    <a:moveTo>
                      <a:pt x="10800" y="20249"/>
                    </a:moveTo>
                    <a:cubicBezTo>
                      <a:pt x="9805" y="20249"/>
                      <a:pt x="9347" y="20171"/>
                      <a:pt x="8839" y="19406"/>
                    </a:cubicBezTo>
                    <a:lnTo>
                      <a:pt x="13000" y="19048"/>
                    </a:lnTo>
                    <a:cubicBezTo>
                      <a:pt x="12398" y="20164"/>
                      <a:pt x="11959" y="20249"/>
                      <a:pt x="10800" y="20249"/>
                    </a:cubicBezTo>
                    <a:moveTo>
                      <a:pt x="7595" y="16813"/>
                    </a:moveTo>
                    <a:cubicBezTo>
                      <a:pt x="7417" y="16407"/>
                      <a:pt x="7215" y="15978"/>
                      <a:pt x="6991" y="15525"/>
                    </a:cubicBezTo>
                    <a:lnTo>
                      <a:pt x="14616" y="15525"/>
                    </a:lnTo>
                    <a:cubicBezTo>
                      <a:pt x="14496" y="15767"/>
                      <a:pt x="14375" y="16010"/>
                      <a:pt x="14270" y="16239"/>
                    </a:cubicBezTo>
                    <a:cubicBezTo>
                      <a:pt x="14270" y="16239"/>
                      <a:pt x="7595" y="16813"/>
                      <a:pt x="7595" y="16813"/>
                    </a:cubicBezTo>
                    <a:close/>
                    <a:moveTo>
                      <a:pt x="13345" y="18343"/>
                    </a:moveTo>
                    <a:lnTo>
                      <a:pt x="8476" y="18762"/>
                    </a:lnTo>
                    <a:cubicBezTo>
                      <a:pt x="8303" y="18416"/>
                      <a:pt x="8116" y="18011"/>
                      <a:pt x="7890" y="17483"/>
                    </a:cubicBezTo>
                    <a:cubicBezTo>
                      <a:pt x="7887" y="17477"/>
                      <a:pt x="7883" y="17469"/>
                      <a:pt x="7881" y="17462"/>
                    </a:cubicBezTo>
                    <a:lnTo>
                      <a:pt x="13957" y="16941"/>
                    </a:lnTo>
                    <a:cubicBezTo>
                      <a:pt x="13871" y="17140"/>
                      <a:pt x="13778" y="17350"/>
                      <a:pt x="13698" y="17537"/>
                    </a:cubicBezTo>
                    <a:cubicBezTo>
                      <a:pt x="13569" y="17841"/>
                      <a:pt x="13453" y="18104"/>
                      <a:pt x="13345" y="18343"/>
                    </a:cubicBezTo>
                    <a:moveTo>
                      <a:pt x="10800" y="0"/>
                    </a:moveTo>
                    <a:cubicBezTo>
                      <a:pt x="4835" y="0"/>
                      <a:pt x="0" y="3324"/>
                      <a:pt x="0" y="7425"/>
                    </a:cubicBezTo>
                    <a:cubicBezTo>
                      <a:pt x="0" y="10146"/>
                      <a:pt x="3621" y="13029"/>
                      <a:pt x="4939" y="15562"/>
                    </a:cubicBezTo>
                    <a:cubicBezTo>
                      <a:pt x="6906" y="19339"/>
                      <a:pt x="6688" y="21599"/>
                      <a:pt x="10800" y="21599"/>
                    </a:cubicBezTo>
                    <a:cubicBezTo>
                      <a:pt x="14972" y="21599"/>
                      <a:pt x="14692" y="19349"/>
                      <a:pt x="16660" y="15577"/>
                    </a:cubicBezTo>
                    <a:cubicBezTo>
                      <a:pt x="17983" y="13039"/>
                      <a:pt x="21600" y="10124"/>
                      <a:pt x="21600" y="7425"/>
                    </a:cubicBezTo>
                    <a:cubicBezTo>
                      <a:pt x="21600" y="3324"/>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3" name="AutoShape 114"/>
              <p:cNvSpPr/>
              <p:nvPr/>
            </p:nvSpPr>
            <p:spPr bwMode="auto">
              <a:xfrm>
                <a:off x="2584843" y="2919841"/>
                <a:ext cx="73061" cy="7306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938" y="0"/>
                    </a:moveTo>
                    <a:cubicBezTo>
                      <a:pt x="8943" y="0"/>
                      <a:pt x="0" y="8942"/>
                      <a:pt x="0" y="19938"/>
                    </a:cubicBezTo>
                    <a:cubicBezTo>
                      <a:pt x="0" y="20855"/>
                      <a:pt x="743" y="21600"/>
                      <a:pt x="1661" y="21600"/>
                    </a:cubicBezTo>
                    <a:cubicBezTo>
                      <a:pt x="2579" y="21600"/>
                      <a:pt x="3323" y="20855"/>
                      <a:pt x="3323" y="19938"/>
                    </a:cubicBezTo>
                    <a:cubicBezTo>
                      <a:pt x="3323" y="10777"/>
                      <a:pt x="10777" y="3323"/>
                      <a:pt x="19938" y="3323"/>
                    </a:cubicBezTo>
                    <a:cubicBezTo>
                      <a:pt x="20856" y="3323"/>
                      <a:pt x="21600" y="2578"/>
                      <a:pt x="21600" y="1661"/>
                    </a:cubicBezTo>
                    <a:cubicBezTo>
                      <a:pt x="21600" y="744"/>
                      <a:pt x="20856" y="0"/>
                      <a:pt x="19938"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grpSp>
        <p:nvGrpSpPr>
          <p:cNvPr id="44" name="Group 124"/>
          <p:cNvGrpSpPr/>
          <p:nvPr/>
        </p:nvGrpSpPr>
        <p:grpSpPr>
          <a:xfrm>
            <a:off x="5135004" y="2854162"/>
            <a:ext cx="359779" cy="302680"/>
            <a:chOff x="5368132" y="2625725"/>
            <a:chExt cx="465138" cy="391319"/>
          </a:xfrm>
          <a:solidFill>
            <a:schemeClr val="bg1"/>
          </a:solidFill>
        </p:grpSpPr>
        <p:sp>
          <p:nvSpPr>
            <p:cNvPr id="45" name="AutoShape 120"/>
            <p:cNvSpPr/>
            <p:nvPr/>
          </p:nvSpPr>
          <p:spPr bwMode="auto">
            <a:xfrm>
              <a:off x="5484813" y="272732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6" name="AutoShape 121"/>
            <p:cNvSpPr/>
            <p:nvPr/>
          </p:nvSpPr>
          <p:spPr bwMode="auto">
            <a:xfrm>
              <a:off x="5542757" y="278526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7" name="AutoShape 122"/>
            <p:cNvSpPr/>
            <p:nvPr/>
          </p:nvSpPr>
          <p:spPr bwMode="auto">
            <a:xfrm>
              <a:off x="5368132" y="262572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48" name="组合 47"/>
          <p:cNvGrpSpPr/>
          <p:nvPr/>
        </p:nvGrpSpPr>
        <p:grpSpPr>
          <a:xfrm>
            <a:off x="5135619" y="1512687"/>
            <a:ext cx="359164" cy="359165"/>
            <a:chOff x="3191434" y="2145028"/>
            <a:chExt cx="359165" cy="359165"/>
          </a:xfrm>
          <a:solidFill>
            <a:schemeClr val="bg1"/>
          </a:solidFill>
        </p:grpSpPr>
        <p:sp>
          <p:nvSpPr>
            <p:cNvPr id="49" name="AutoShape 123"/>
            <p:cNvSpPr/>
            <p:nvPr/>
          </p:nvSpPr>
          <p:spPr bwMode="auto">
            <a:xfrm>
              <a:off x="319143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180" y="12132"/>
                  </a:moveTo>
                  <a:cubicBezTo>
                    <a:pt x="17710" y="12226"/>
                    <a:pt x="17327" y="12561"/>
                    <a:pt x="17170" y="13012"/>
                  </a:cubicBezTo>
                  <a:cubicBezTo>
                    <a:pt x="17083" y="13261"/>
                    <a:pt x="16981" y="13503"/>
                    <a:pt x="16868" y="13738"/>
                  </a:cubicBezTo>
                  <a:cubicBezTo>
                    <a:pt x="16658" y="14169"/>
                    <a:pt x="16694" y="14677"/>
                    <a:pt x="16959" y="15075"/>
                  </a:cubicBezTo>
                  <a:lnTo>
                    <a:pt x="18131" y="16833"/>
                  </a:lnTo>
                  <a:lnTo>
                    <a:pt x="16832" y="18132"/>
                  </a:lnTo>
                  <a:lnTo>
                    <a:pt x="15075" y="16960"/>
                  </a:lnTo>
                  <a:cubicBezTo>
                    <a:pt x="14850" y="16810"/>
                    <a:pt x="14589" y="16733"/>
                    <a:pt x="14326" y="16733"/>
                  </a:cubicBezTo>
                  <a:cubicBezTo>
                    <a:pt x="14126" y="16733"/>
                    <a:pt x="13924" y="16778"/>
                    <a:pt x="13738" y="16868"/>
                  </a:cubicBezTo>
                  <a:cubicBezTo>
                    <a:pt x="13504" y="16981"/>
                    <a:pt x="13262" y="17083"/>
                    <a:pt x="13012" y="17170"/>
                  </a:cubicBezTo>
                  <a:cubicBezTo>
                    <a:pt x="12561" y="17327"/>
                    <a:pt x="12226" y="17712"/>
                    <a:pt x="12133" y="18180"/>
                  </a:cubicBezTo>
                  <a:lnTo>
                    <a:pt x="11717" y="20249"/>
                  </a:lnTo>
                  <a:lnTo>
                    <a:pt x="9881" y="20249"/>
                  </a:lnTo>
                  <a:lnTo>
                    <a:pt x="9467" y="18180"/>
                  </a:lnTo>
                  <a:cubicBezTo>
                    <a:pt x="9373" y="17712"/>
                    <a:pt x="9039" y="17327"/>
                    <a:pt x="8588" y="17170"/>
                  </a:cubicBezTo>
                  <a:cubicBezTo>
                    <a:pt x="8339" y="17083"/>
                    <a:pt x="8096" y="16983"/>
                    <a:pt x="7861" y="16869"/>
                  </a:cubicBezTo>
                  <a:cubicBezTo>
                    <a:pt x="7675" y="16778"/>
                    <a:pt x="7474" y="16733"/>
                    <a:pt x="7273" y="16733"/>
                  </a:cubicBezTo>
                  <a:cubicBezTo>
                    <a:pt x="7011" y="16733"/>
                    <a:pt x="6750" y="16810"/>
                    <a:pt x="6525" y="16960"/>
                  </a:cubicBezTo>
                  <a:lnTo>
                    <a:pt x="4767" y="18132"/>
                  </a:lnTo>
                  <a:lnTo>
                    <a:pt x="3468" y="16833"/>
                  </a:lnTo>
                  <a:lnTo>
                    <a:pt x="4639" y="15075"/>
                  </a:lnTo>
                  <a:cubicBezTo>
                    <a:pt x="4904" y="14677"/>
                    <a:pt x="4939" y="14169"/>
                    <a:pt x="4732" y="13738"/>
                  </a:cubicBezTo>
                  <a:cubicBezTo>
                    <a:pt x="4618" y="13504"/>
                    <a:pt x="4516" y="13263"/>
                    <a:pt x="4429" y="13013"/>
                  </a:cubicBezTo>
                  <a:cubicBezTo>
                    <a:pt x="4273" y="12561"/>
                    <a:pt x="3888" y="12227"/>
                    <a:pt x="3419" y="12133"/>
                  </a:cubicBezTo>
                  <a:lnTo>
                    <a:pt x="1350" y="11718"/>
                  </a:lnTo>
                  <a:lnTo>
                    <a:pt x="1349" y="9882"/>
                  </a:lnTo>
                  <a:lnTo>
                    <a:pt x="3419" y="9468"/>
                  </a:lnTo>
                  <a:cubicBezTo>
                    <a:pt x="3888" y="9374"/>
                    <a:pt x="4273" y="9039"/>
                    <a:pt x="4429" y="8588"/>
                  </a:cubicBezTo>
                  <a:cubicBezTo>
                    <a:pt x="4516" y="8338"/>
                    <a:pt x="4617" y="8096"/>
                    <a:pt x="4731" y="7862"/>
                  </a:cubicBezTo>
                  <a:cubicBezTo>
                    <a:pt x="4940" y="7431"/>
                    <a:pt x="4905" y="6923"/>
                    <a:pt x="4639" y="6524"/>
                  </a:cubicBezTo>
                  <a:lnTo>
                    <a:pt x="3468" y="4767"/>
                  </a:lnTo>
                  <a:lnTo>
                    <a:pt x="4767" y="3468"/>
                  </a:lnTo>
                  <a:lnTo>
                    <a:pt x="6525" y="4639"/>
                  </a:lnTo>
                  <a:cubicBezTo>
                    <a:pt x="6750" y="4790"/>
                    <a:pt x="7011" y="4866"/>
                    <a:pt x="7273" y="4866"/>
                  </a:cubicBezTo>
                  <a:cubicBezTo>
                    <a:pt x="7474" y="4866"/>
                    <a:pt x="7674" y="4822"/>
                    <a:pt x="7861" y="4732"/>
                  </a:cubicBezTo>
                  <a:cubicBezTo>
                    <a:pt x="8095" y="4619"/>
                    <a:pt x="8337" y="4517"/>
                    <a:pt x="8586" y="4430"/>
                  </a:cubicBezTo>
                  <a:cubicBezTo>
                    <a:pt x="9039" y="4272"/>
                    <a:pt x="9373" y="3888"/>
                    <a:pt x="9467" y="3420"/>
                  </a:cubicBezTo>
                  <a:lnTo>
                    <a:pt x="9881" y="1350"/>
                  </a:lnTo>
                  <a:lnTo>
                    <a:pt x="11717" y="1350"/>
                  </a:lnTo>
                  <a:lnTo>
                    <a:pt x="12131" y="3420"/>
                  </a:lnTo>
                  <a:cubicBezTo>
                    <a:pt x="12225" y="3888"/>
                    <a:pt x="12560" y="4272"/>
                    <a:pt x="13012" y="4430"/>
                  </a:cubicBezTo>
                  <a:cubicBezTo>
                    <a:pt x="13261" y="4517"/>
                    <a:pt x="13502" y="4617"/>
                    <a:pt x="13737" y="4731"/>
                  </a:cubicBezTo>
                  <a:cubicBezTo>
                    <a:pt x="13924" y="4822"/>
                    <a:pt x="14125" y="4866"/>
                    <a:pt x="14326" y="4866"/>
                  </a:cubicBezTo>
                  <a:cubicBezTo>
                    <a:pt x="14589" y="4866"/>
                    <a:pt x="14850" y="4790"/>
                    <a:pt x="15075" y="4639"/>
                  </a:cubicBezTo>
                  <a:lnTo>
                    <a:pt x="16832" y="3468"/>
                  </a:lnTo>
                  <a:lnTo>
                    <a:pt x="18131" y="4767"/>
                  </a:lnTo>
                  <a:lnTo>
                    <a:pt x="16959" y="6524"/>
                  </a:lnTo>
                  <a:cubicBezTo>
                    <a:pt x="16694" y="6923"/>
                    <a:pt x="16660" y="7431"/>
                    <a:pt x="16867" y="7861"/>
                  </a:cubicBezTo>
                  <a:cubicBezTo>
                    <a:pt x="16980" y="8096"/>
                    <a:pt x="17083" y="8337"/>
                    <a:pt x="17170" y="8587"/>
                  </a:cubicBezTo>
                  <a:cubicBezTo>
                    <a:pt x="17327" y="9039"/>
                    <a:pt x="17710" y="9373"/>
                    <a:pt x="18180" y="9467"/>
                  </a:cubicBezTo>
                  <a:lnTo>
                    <a:pt x="20248" y="9882"/>
                  </a:lnTo>
                  <a:lnTo>
                    <a:pt x="20250" y="11718"/>
                  </a:lnTo>
                  <a:cubicBezTo>
                    <a:pt x="20250" y="11718"/>
                    <a:pt x="18180" y="12132"/>
                    <a:pt x="18180" y="12132"/>
                  </a:cubicBezTo>
                  <a:close/>
                  <a:moveTo>
                    <a:pt x="20513" y="8558"/>
                  </a:moveTo>
                  <a:lnTo>
                    <a:pt x="18445" y="8143"/>
                  </a:lnTo>
                  <a:cubicBezTo>
                    <a:pt x="18341" y="7844"/>
                    <a:pt x="18218" y="7554"/>
                    <a:pt x="18082" y="7273"/>
                  </a:cubicBezTo>
                  <a:lnTo>
                    <a:pt x="19254" y="5516"/>
                  </a:lnTo>
                  <a:cubicBezTo>
                    <a:pt x="19611" y="4980"/>
                    <a:pt x="19540" y="4268"/>
                    <a:pt x="19085" y="3813"/>
                  </a:cubicBezTo>
                  <a:lnTo>
                    <a:pt x="17787" y="2514"/>
                  </a:lnTo>
                  <a:cubicBezTo>
                    <a:pt x="17526" y="2253"/>
                    <a:pt x="17181" y="2118"/>
                    <a:pt x="16831" y="2118"/>
                  </a:cubicBezTo>
                  <a:cubicBezTo>
                    <a:pt x="16573" y="2118"/>
                    <a:pt x="16312" y="2193"/>
                    <a:pt x="16084" y="2345"/>
                  </a:cubicBezTo>
                  <a:lnTo>
                    <a:pt x="14326" y="3516"/>
                  </a:lnTo>
                  <a:cubicBezTo>
                    <a:pt x="14044" y="3380"/>
                    <a:pt x="13754" y="3258"/>
                    <a:pt x="13455" y="3155"/>
                  </a:cubicBezTo>
                  <a:lnTo>
                    <a:pt x="13041" y="1085"/>
                  </a:lnTo>
                  <a:cubicBezTo>
                    <a:pt x="12916" y="454"/>
                    <a:pt x="12361" y="0"/>
                    <a:pt x="11717" y="0"/>
                  </a:cubicBezTo>
                  <a:lnTo>
                    <a:pt x="9881" y="0"/>
                  </a:lnTo>
                  <a:cubicBezTo>
                    <a:pt x="9238" y="0"/>
                    <a:pt x="8684" y="454"/>
                    <a:pt x="8557" y="1085"/>
                  </a:cubicBezTo>
                  <a:lnTo>
                    <a:pt x="8143" y="3155"/>
                  </a:lnTo>
                  <a:cubicBezTo>
                    <a:pt x="7843" y="3258"/>
                    <a:pt x="7554" y="3381"/>
                    <a:pt x="7273" y="3516"/>
                  </a:cubicBezTo>
                  <a:lnTo>
                    <a:pt x="5516" y="2345"/>
                  </a:lnTo>
                  <a:cubicBezTo>
                    <a:pt x="5287" y="2193"/>
                    <a:pt x="5026" y="2118"/>
                    <a:pt x="4767" y="2118"/>
                  </a:cubicBezTo>
                  <a:cubicBezTo>
                    <a:pt x="4419" y="2118"/>
                    <a:pt x="4073" y="2253"/>
                    <a:pt x="3812" y="2514"/>
                  </a:cubicBezTo>
                  <a:lnTo>
                    <a:pt x="2514" y="3813"/>
                  </a:lnTo>
                  <a:cubicBezTo>
                    <a:pt x="2059" y="4268"/>
                    <a:pt x="1988" y="4980"/>
                    <a:pt x="2345" y="5516"/>
                  </a:cubicBezTo>
                  <a:lnTo>
                    <a:pt x="3516" y="7273"/>
                  </a:lnTo>
                  <a:cubicBezTo>
                    <a:pt x="3380" y="7555"/>
                    <a:pt x="3258" y="7844"/>
                    <a:pt x="3154" y="8144"/>
                  </a:cubicBezTo>
                  <a:lnTo>
                    <a:pt x="1085" y="8558"/>
                  </a:lnTo>
                  <a:cubicBezTo>
                    <a:pt x="454" y="8684"/>
                    <a:pt x="0" y="9238"/>
                    <a:pt x="0" y="9882"/>
                  </a:cubicBezTo>
                  <a:lnTo>
                    <a:pt x="0" y="11718"/>
                  </a:lnTo>
                  <a:cubicBezTo>
                    <a:pt x="0" y="12361"/>
                    <a:pt x="454" y="12916"/>
                    <a:pt x="1085" y="13042"/>
                  </a:cubicBezTo>
                  <a:lnTo>
                    <a:pt x="3154" y="13456"/>
                  </a:lnTo>
                  <a:cubicBezTo>
                    <a:pt x="3258" y="13755"/>
                    <a:pt x="3380" y="14046"/>
                    <a:pt x="3516" y="14326"/>
                  </a:cubicBezTo>
                  <a:lnTo>
                    <a:pt x="2345" y="16083"/>
                  </a:lnTo>
                  <a:cubicBezTo>
                    <a:pt x="1988" y="16619"/>
                    <a:pt x="2059" y="17332"/>
                    <a:pt x="2514" y="17787"/>
                  </a:cubicBezTo>
                  <a:lnTo>
                    <a:pt x="3812" y="19086"/>
                  </a:lnTo>
                  <a:cubicBezTo>
                    <a:pt x="4073" y="19346"/>
                    <a:pt x="4419" y="19482"/>
                    <a:pt x="4767" y="19482"/>
                  </a:cubicBezTo>
                  <a:cubicBezTo>
                    <a:pt x="5026" y="19482"/>
                    <a:pt x="5287" y="19406"/>
                    <a:pt x="5516" y="19254"/>
                  </a:cubicBezTo>
                  <a:lnTo>
                    <a:pt x="7273" y="18083"/>
                  </a:lnTo>
                  <a:cubicBezTo>
                    <a:pt x="7554" y="18220"/>
                    <a:pt x="7843" y="18341"/>
                    <a:pt x="8143" y="18445"/>
                  </a:cubicBezTo>
                  <a:lnTo>
                    <a:pt x="8557" y="20514"/>
                  </a:lnTo>
                  <a:cubicBezTo>
                    <a:pt x="8684" y="21146"/>
                    <a:pt x="9238" y="21599"/>
                    <a:pt x="9881" y="21599"/>
                  </a:cubicBezTo>
                  <a:lnTo>
                    <a:pt x="11717" y="21599"/>
                  </a:lnTo>
                  <a:cubicBezTo>
                    <a:pt x="12361" y="21599"/>
                    <a:pt x="12916" y="21146"/>
                    <a:pt x="13041" y="20514"/>
                  </a:cubicBezTo>
                  <a:lnTo>
                    <a:pt x="13456" y="18445"/>
                  </a:lnTo>
                  <a:cubicBezTo>
                    <a:pt x="13755" y="18341"/>
                    <a:pt x="14046" y="18219"/>
                    <a:pt x="14326" y="18083"/>
                  </a:cubicBezTo>
                  <a:lnTo>
                    <a:pt x="16084" y="19254"/>
                  </a:lnTo>
                  <a:cubicBezTo>
                    <a:pt x="16312" y="19406"/>
                    <a:pt x="16573" y="19482"/>
                    <a:pt x="16831" y="19482"/>
                  </a:cubicBezTo>
                  <a:cubicBezTo>
                    <a:pt x="17181" y="19482"/>
                    <a:pt x="17526" y="19346"/>
                    <a:pt x="17787" y="19086"/>
                  </a:cubicBezTo>
                  <a:lnTo>
                    <a:pt x="19085" y="17787"/>
                  </a:lnTo>
                  <a:cubicBezTo>
                    <a:pt x="19540" y="17332"/>
                    <a:pt x="19611" y="16619"/>
                    <a:pt x="19254" y="16083"/>
                  </a:cubicBezTo>
                  <a:lnTo>
                    <a:pt x="18082" y="14326"/>
                  </a:lnTo>
                  <a:cubicBezTo>
                    <a:pt x="18219" y="14045"/>
                    <a:pt x="18341" y="13755"/>
                    <a:pt x="18445" y="13456"/>
                  </a:cubicBezTo>
                  <a:lnTo>
                    <a:pt x="20513" y="13042"/>
                  </a:lnTo>
                  <a:cubicBezTo>
                    <a:pt x="21145" y="12916"/>
                    <a:pt x="21599" y="12361"/>
                    <a:pt x="21599" y="11718"/>
                  </a:cubicBezTo>
                  <a:lnTo>
                    <a:pt x="21599" y="9882"/>
                  </a:lnTo>
                  <a:cubicBezTo>
                    <a:pt x="21599" y="9238"/>
                    <a:pt x="21145" y="8684"/>
                    <a:pt x="20513" y="8558"/>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0" name="AutoShape 124"/>
            <p:cNvSpPr/>
            <p:nvPr/>
          </p:nvSpPr>
          <p:spPr bwMode="auto">
            <a:xfrm>
              <a:off x="3292736" y="2245717"/>
              <a:ext cx="157173" cy="1571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0250"/>
                  </a:moveTo>
                  <a:cubicBezTo>
                    <a:pt x="5580" y="20250"/>
                    <a:pt x="1350" y="16017"/>
                    <a:pt x="1350" y="10800"/>
                  </a:cubicBezTo>
                  <a:cubicBezTo>
                    <a:pt x="1350" y="5582"/>
                    <a:pt x="5580" y="1349"/>
                    <a:pt x="10800" y="1349"/>
                  </a:cubicBezTo>
                  <a:cubicBezTo>
                    <a:pt x="16016" y="1349"/>
                    <a:pt x="20250" y="5582"/>
                    <a:pt x="20250" y="10800"/>
                  </a:cubicBezTo>
                  <a:cubicBezTo>
                    <a:pt x="20250" y="16017"/>
                    <a:pt x="16016" y="20250"/>
                    <a:pt x="10800" y="20250"/>
                  </a:cubicBezTo>
                  <a:moveTo>
                    <a:pt x="10800" y="0"/>
                  </a:moveTo>
                  <a:cubicBezTo>
                    <a:pt x="4836" y="0"/>
                    <a:pt x="0" y="4836"/>
                    <a:pt x="0" y="10800"/>
                  </a:cubicBezTo>
                  <a:cubicBezTo>
                    <a:pt x="0" y="16763"/>
                    <a:pt x="4836" y="21600"/>
                    <a:pt x="10800" y="21600"/>
                  </a:cubicBezTo>
                  <a:cubicBezTo>
                    <a:pt x="16763" y="21600"/>
                    <a:pt x="21599" y="16763"/>
                    <a:pt x="21599" y="10800"/>
                  </a:cubicBezTo>
                  <a:cubicBezTo>
                    <a:pt x="21599" y="4836"/>
                    <a:pt x="16763"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1" name="AutoShape 125"/>
            <p:cNvSpPr/>
            <p:nvPr/>
          </p:nvSpPr>
          <p:spPr bwMode="auto">
            <a:xfrm>
              <a:off x="3325891" y="2279484"/>
              <a:ext cx="90253" cy="9025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8900"/>
                  </a:moveTo>
                  <a:cubicBezTo>
                    <a:pt x="6328" y="18900"/>
                    <a:pt x="2699" y="15271"/>
                    <a:pt x="2699" y="10800"/>
                  </a:cubicBezTo>
                  <a:cubicBezTo>
                    <a:pt x="2699" y="6329"/>
                    <a:pt x="6328" y="2700"/>
                    <a:pt x="10800" y="2700"/>
                  </a:cubicBezTo>
                  <a:cubicBezTo>
                    <a:pt x="15271" y="2700"/>
                    <a:pt x="18899" y="6329"/>
                    <a:pt x="18899" y="10800"/>
                  </a:cubicBezTo>
                  <a:cubicBezTo>
                    <a:pt x="18899" y="15271"/>
                    <a:pt x="15271" y="18900"/>
                    <a:pt x="10800" y="18900"/>
                  </a:cubicBezTo>
                  <a:moveTo>
                    <a:pt x="10800" y="0"/>
                  </a:moveTo>
                  <a:cubicBezTo>
                    <a:pt x="4830" y="0"/>
                    <a:pt x="0" y="4833"/>
                    <a:pt x="0" y="10800"/>
                  </a:cubicBezTo>
                  <a:cubicBezTo>
                    <a:pt x="0" y="16766"/>
                    <a:pt x="4830" y="21599"/>
                    <a:pt x="10800" y="21599"/>
                  </a:cubicBezTo>
                  <a:cubicBezTo>
                    <a:pt x="16764" y="21599"/>
                    <a:pt x="21600" y="16766"/>
                    <a:pt x="21600" y="10800"/>
                  </a:cubicBezTo>
                  <a:cubicBezTo>
                    <a:pt x="21600" y="4833"/>
                    <a:pt x="16764" y="0"/>
                    <a:pt x="1080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52" name="组合 51"/>
          <p:cNvGrpSpPr/>
          <p:nvPr/>
        </p:nvGrpSpPr>
        <p:grpSpPr>
          <a:xfrm>
            <a:off x="617861" y="1474794"/>
            <a:ext cx="359166" cy="359165"/>
            <a:chOff x="2473104" y="2145028"/>
            <a:chExt cx="359165" cy="359165"/>
          </a:xfrm>
          <a:solidFill>
            <a:schemeClr val="bg1"/>
          </a:solidFill>
        </p:grpSpPr>
        <p:sp>
          <p:nvSpPr>
            <p:cNvPr id="5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5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endParaRPr lang="zh-CN" altLang="en-US" sz="900">
              <a:solidFill>
                <a:schemeClr val="bg1"/>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chemeClr val="accent1"/>
                </a:solidFill>
                <a:latin typeface="+mj-ea"/>
                <a:ea typeface="+mj-ea"/>
              </a:rPr>
              <a:t>工作概述</a:t>
            </a:r>
            <a:endParaRPr lang="zh-CN" altLang="en-US" sz="1400" dirty="0">
              <a:solidFill>
                <a:schemeClr val="accent1"/>
              </a:solidFill>
              <a:latin typeface="+mj-ea"/>
              <a:ea typeface="+mj-ea"/>
            </a:endParaRP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smtClean="0">
                <a:solidFill>
                  <a:schemeClr val="accent1"/>
                </a:solidFill>
                <a:latin typeface="+mj-lt"/>
              </a:rPr>
              <a:t>01</a:t>
            </a:r>
            <a:endParaRPr lang="zh-CN" altLang="en-US" sz="1800">
              <a:solidFill>
                <a:schemeClr val="accent1"/>
              </a:solidFill>
              <a:latin typeface="+mj-lt"/>
            </a:endParaRPr>
          </a:p>
        </p:txBody>
      </p:sp>
      <p:sp>
        <p:nvSpPr>
          <p:cNvPr id="39" name="椭圆 38"/>
          <p:cNvSpPr/>
          <p:nvPr/>
        </p:nvSpPr>
        <p:spPr>
          <a:xfrm>
            <a:off x="3341775" y="1254133"/>
            <a:ext cx="1619075" cy="161907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椭圆 39"/>
          <p:cNvSpPr/>
          <p:nvPr/>
        </p:nvSpPr>
        <p:spPr>
          <a:xfrm>
            <a:off x="3341775" y="2346922"/>
            <a:ext cx="1619075" cy="161907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椭圆 40"/>
          <p:cNvSpPr/>
          <p:nvPr/>
        </p:nvSpPr>
        <p:spPr>
          <a:xfrm>
            <a:off x="4264564" y="1254133"/>
            <a:ext cx="1619075" cy="161907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椭圆 41"/>
          <p:cNvSpPr/>
          <p:nvPr/>
        </p:nvSpPr>
        <p:spPr>
          <a:xfrm>
            <a:off x="4264564" y="2346922"/>
            <a:ext cx="1619075" cy="1619075"/>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100454" y="1790169"/>
            <a:ext cx="2927756" cy="71558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44" name="矩形 43"/>
          <p:cNvSpPr/>
          <p:nvPr/>
        </p:nvSpPr>
        <p:spPr>
          <a:xfrm>
            <a:off x="6100453" y="1563311"/>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45" name="直接连接符 44"/>
          <p:cNvCxnSpPr/>
          <p:nvPr/>
        </p:nvCxnSpPr>
        <p:spPr>
          <a:xfrm>
            <a:off x="6194300" y="1833008"/>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6" name="矩形 45"/>
          <p:cNvSpPr/>
          <p:nvPr/>
        </p:nvSpPr>
        <p:spPr>
          <a:xfrm>
            <a:off x="6100455" y="3100066"/>
            <a:ext cx="2927756" cy="715581"/>
          </a:xfrm>
          <a:prstGeom prst="rect">
            <a:avLst/>
          </a:prstGeom>
        </p:spPr>
        <p:txBody>
          <a:bodyPr wrap="square">
            <a:spAutoFit/>
          </a:bodyPr>
          <a:lstStyle/>
          <a:p>
            <a:pP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47" name="矩形 46"/>
          <p:cNvSpPr/>
          <p:nvPr/>
        </p:nvSpPr>
        <p:spPr>
          <a:xfrm>
            <a:off x="6100454" y="2873208"/>
            <a:ext cx="1643399" cy="253916"/>
          </a:xfrm>
          <a:prstGeom prst="rect">
            <a:avLst/>
          </a:prstGeom>
        </p:spPr>
        <p:txBody>
          <a:bodyPr wrap="none">
            <a:spAutoFit/>
          </a:bodyPr>
          <a:lstStyle/>
          <a:p>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48" name="直接连接符 47"/>
          <p:cNvCxnSpPr/>
          <p:nvPr/>
        </p:nvCxnSpPr>
        <p:spPr>
          <a:xfrm>
            <a:off x="6194301" y="314192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49" name="矩形 48"/>
          <p:cNvSpPr/>
          <p:nvPr/>
        </p:nvSpPr>
        <p:spPr>
          <a:xfrm>
            <a:off x="241481" y="3098722"/>
            <a:ext cx="2927756" cy="715581"/>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50" name="矩形 49"/>
          <p:cNvSpPr/>
          <p:nvPr/>
        </p:nvSpPr>
        <p:spPr>
          <a:xfrm>
            <a:off x="1525838" y="2871864"/>
            <a:ext cx="1643399" cy="253916"/>
          </a:xfrm>
          <a:prstGeom prst="rect">
            <a:avLst/>
          </a:prstGeom>
        </p:spPr>
        <p:txBody>
          <a:bodyPr wrap="none">
            <a:spAutoFit/>
          </a:bodyPr>
          <a:lstStyle/>
          <a:p>
            <a:pPr algn="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51" name="直接连接符 50"/>
          <p:cNvCxnSpPr/>
          <p:nvPr/>
        </p:nvCxnSpPr>
        <p:spPr>
          <a:xfrm>
            <a:off x="2820701" y="3140576"/>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2" name="矩形 51"/>
          <p:cNvSpPr/>
          <p:nvPr/>
        </p:nvSpPr>
        <p:spPr>
          <a:xfrm>
            <a:off x="241481" y="1774085"/>
            <a:ext cx="2927756" cy="715581"/>
          </a:xfrm>
          <a:prstGeom prst="rect">
            <a:avLst/>
          </a:prstGeom>
        </p:spPr>
        <p:txBody>
          <a:bodyPr wrap="square">
            <a:spAutoFit/>
          </a:bodyPr>
          <a:lstStyle/>
          <a:p>
            <a:pPr algn="r">
              <a:lnSpc>
                <a:spcPct val="150000"/>
              </a:lnSpc>
            </a:pPr>
            <a:r>
              <a:rPr lang="en-US" altLang="zh-CN" sz="900" smtClean="0">
                <a:solidFill>
                  <a:schemeClr val="bg1"/>
                </a:solidFill>
              </a:rPr>
              <a:t>Donec luctus nibh sit amet sem vulputate venenatis bibendum orci pulvinar. </a:t>
            </a:r>
            <a:r>
              <a:rPr lang="en-US" altLang="zh-CN" sz="900">
                <a:solidFill>
                  <a:schemeClr val="bg1"/>
                </a:solidFill>
              </a:rPr>
              <a:t>Lorem ipsum dolor sit amet, consectetur adipiscing elit. </a:t>
            </a:r>
            <a:endParaRPr lang="zh-CN" altLang="en-US" sz="900">
              <a:solidFill>
                <a:schemeClr val="bg1"/>
              </a:solidFill>
            </a:endParaRPr>
          </a:p>
        </p:txBody>
      </p:sp>
      <p:sp>
        <p:nvSpPr>
          <p:cNvPr id="53" name="矩形 52"/>
          <p:cNvSpPr/>
          <p:nvPr/>
        </p:nvSpPr>
        <p:spPr>
          <a:xfrm>
            <a:off x="1525838" y="1547227"/>
            <a:ext cx="1643399" cy="253916"/>
          </a:xfrm>
          <a:prstGeom prst="rect">
            <a:avLst/>
          </a:prstGeom>
        </p:spPr>
        <p:txBody>
          <a:bodyPr wrap="none">
            <a:spAutoFit/>
          </a:bodyPr>
          <a:lstStyle/>
          <a:p>
            <a:pPr algn="r"/>
            <a:r>
              <a:rPr lang="en-US" altLang="zh-CN" sz="1050" smtClean="0">
                <a:solidFill>
                  <a:schemeClr val="accent1"/>
                </a:solidFill>
                <a:latin typeface="+mj-lt"/>
              </a:rPr>
              <a:t>LOREM IPSUM DOLOR</a:t>
            </a:r>
            <a:endParaRPr lang="zh-CN" altLang="en-US" sz="900">
              <a:solidFill>
                <a:schemeClr val="accent1"/>
              </a:solidFill>
              <a:latin typeface="+mj-lt"/>
            </a:endParaRPr>
          </a:p>
        </p:txBody>
      </p:sp>
      <p:cxnSp>
        <p:nvCxnSpPr>
          <p:cNvPr id="54" name="直接连接符 53"/>
          <p:cNvCxnSpPr/>
          <p:nvPr/>
        </p:nvCxnSpPr>
        <p:spPr>
          <a:xfrm>
            <a:off x="2820701" y="1815939"/>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2" name="AutoShape 4"/>
          <p:cNvSpPr/>
          <p:nvPr/>
        </p:nvSpPr>
        <p:spPr bwMode="auto">
          <a:xfrm>
            <a:off x="4846309" y="2927627"/>
            <a:ext cx="455585" cy="4576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tx2"/>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23" name="组合 22"/>
          <p:cNvGrpSpPr/>
          <p:nvPr/>
        </p:nvGrpSpPr>
        <p:grpSpPr>
          <a:xfrm>
            <a:off x="3952243" y="2965072"/>
            <a:ext cx="470148" cy="382775"/>
            <a:chOff x="7550150" y="3613150"/>
            <a:chExt cx="358775" cy="292100"/>
          </a:xfrm>
          <a:solidFill>
            <a:schemeClr val="tx2"/>
          </a:solidFill>
        </p:grpSpPr>
        <p:sp>
          <p:nvSpPr>
            <p:cNvPr id="24" name="AutoShape 5"/>
            <p:cNvSpPr/>
            <p:nvPr/>
          </p:nvSpPr>
          <p:spPr bwMode="auto">
            <a:xfrm>
              <a:off x="7796213" y="3702050"/>
              <a:ext cx="68262" cy="90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6"/>
            <p:cNvSpPr/>
            <p:nvPr/>
          </p:nvSpPr>
          <p:spPr bwMode="auto">
            <a:xfrm>
              <a:off x="7550150" y="3613150"/>
              <a:ext cx="358775" cy="2921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26" name="组合 25"/>
          <p:cNvGrpSpPr/>
          <p:nvPr/>
        </p:nvGrpSpPr>
        <p:grpSpPr bwMode="auto">
          <a:xfrm>
            <a:off x="4839028" y="1787754"/>
            <a:ext cx="470147" cy="472228"/>
            <a:chOff x="5394325" y="3578225"/>
            <a:chExt cx="358775" cy="360363"/>
          </a:xfrm>
          <a:solidFill>
            <a:schemeClr val="tx2"/>
          </a:solidFill>
        </p:grpSpPr>
        <p:sp>
          <p:nvSpPr>
            <p:cNvPr id="27" name="AutoShape 18"/>
            <p:cNvSpPr/>
            <p:nvPr/>
          </p:nvSpPr>
          <p:spPr bwMode="auto">
            <a:xfrm>
              <a:off x="5394325" y="3578225"/>
              <a:ext cx="358775" cy="3603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799"/>
                  </a:moveTo>
                  <a:cubicBezTo>
                    <a:pt x="20249" y="20048"/>
                    <a:pt x="20048" y="20249"/>
                    <a:pt x="19799" y="20249"/>
                  </a:cubicBezTo>
                  <a:lnTo>
                    <a:pt x="1800" y="20249"/>
                  </a:lnTo>
                  <a:cubicBezTo>
                    <a:pt x="1551" y="20249"/>
                    <a:pt x="1349" y="20048"/>
                    <a:pt x="1349" y="19799"/>
                  </a:cubicBezTo>
                  <a:lnTo>
                    <a:pt x="1349" y="3824"/>
                  </a:lnTo>
                  <a:cubicBezTo>
                    <a:pt x="1349" y="3576"/>
                    <a:pt x="1551" y="3375"/>
                    <a:pt x="1800" y="3375"/>
                  </a:cubicBezTo>
                  <a:lnTo>
                    <a:pt x="4724" y="3375"/>
                  </a:lnTo>
                  <a:lnTo>
                    <a:pt x="4724" y="4725"/>
                  </a:lnTo>
                  <a:cubicBezTo>
                    <a:pt x="4724" y="5098"/>
                    <a:pt x="5027" y="5400"/>
                    <a:pt x="5399" y="5400"/>
                  </a:cubicBezTo>
                  <a:cubicBezTo>
                    <a:pt x="5772" y="5400"/>
                    <a:pt x="6074" y="5098"/>
                    <a:pt x="6074" y="4725"/>
                  </a:cubicBezTo>
                  <a:lnTo>
                    <a:pt x="6074" y="3375"/>
                  </a:lnTo>
                  <a:lnTo>
                    <a:pt x="10124" y="3375"/>
                  </a:lnTo>
                  <a:lnTo>
                    <a:pt x="10124" y="4725"/>
                  </a:lnTo>
                  <a:cubicBezTo>
                    <a:pt x="10124" y="5098"/>
                    <a:pt x="10427" y="5400"/>
                    <a:pt x="10800" y="5400"/>
                  </a:cubicBezTo>
                  <a:cubicBezTo>
                    <a:pt x="11172" y="5400"/>
                    <a:pt x="11474" y="5098"/>
                    <a:pt x="11474" y="4725"/>
                  </a:cubicBezTo>
                  <a:lnTo>
                    <a:pt x="11474" y="3375"/>
                  </a:lnTo>
                  <a:lnTo>
                    <a:pt x="15524" y="3375"/>
                  </a:lnTo>
                  <a:lnTo>
                    <a:pt x="15524" y="4725"/>
                  </a:lnTo>
                  <a:cubicBezTo>
                    <a:pt x="15524" y="5098"/>
                    <a:pt x="15827" y="5400"/>
                    <a:pt x="16199" y="5400"/>
                  </a:cubicBezTo>
                  <a:cubicBezTo>
                    <a:pt x="16572" y="5400"/>
                    <a:pt x="16874" y="5098"/>
                    <a:pt x="16874" y="4725"/>
                  </a:cubicBezTo>
                  <a:lnTo>
                    <a:pt x="16874" y="3375"/>
                  </a:lnTo>
                  <a:lnTo>
                    <a:pt x="19799" y="3375"/>
                  </a:lnTo>
                  <a:cubicBezTo>
                    <a:pt x="20048" y="3375"/>
                    <a:pt x="20249" y="3576"/>
                    <a:pt x="20249" y="3824"/>
                  </a:cubicBezTo>
                  <a:cubicBezTo>
                    <a:pt x="20249" y="3824"/>
                    <a:pt x="20249" y="19799"/>
                    <a:pt x="20249" y="19799"/>
                  </a:cubicBezTo>
                  <a:close/>
                  <a:moveTo>
                    <a:pt x="19799" y="2025"/>
                  </a:moveTo>
                  <a:lnTo>
                    <a:pt x="16874" y="2025"/>
                  </a:lnTo>
                  <a:lnTo>
                    <a:pt x="16874" y="675"/>
                  </a:lnTo>
                  <a:cubicBezTo>
                    <a:pt x="16874" y="301"/>
                    <a:pt x="16572" y="0"/>
                    <a:pt x="16199" y="0"/>
                  </a:cubicBezTo>
                  <a:cubicBezTo>
                    <a:pt x="15827" y="0"/>
                    <a:pt x="15524" y="301"/>
                    <a:pt x="15524" y="675"/>
                  </a:cubicBezTo>
                  <a:lnTo>
                    <a:pt x="15524" y="2025"/>
                  </a:lnTo>
                  <a:lnTo>
                    <a:pt x="11474" y="2025"/>
                  </a:lnTo>
                  <a:lnTo>
                    <a:pt x="11474" y="675"/>
                  </a:lnTo>
                  <a:cubicBezTo>
                    <a:pt x="11474" y="301"/>
                    <a:pt x="11172" y="0"/>
                    <a:pt x="10800" y="0"/>
                  </a:cubicBezTo>
                  <a:cubicBezTo>
                    <a:pt x="10427" y="0"/>
                    <a:pt x="10124" y="301"/>
                    <a:pt x="10124" y="675"/>
                  </a:cubicBezTo>
                  <a:lnTo>
                    <a:pt x="10124" y="2025"/>
                  </a:lnTo>
                  <a:lnTo>
                    <a:pt x="6074" y="2025"/>
                  </a:lnTo>
                  <a:lnTo>
                    <a:pt x="6074" y="675"/>
                  </a:lnTo>
                  <a:cubicBezTo>
                    <a:pt x="6074" y="301"/>
                    <a:pt x="5772" y="0"/>
                    <a:pt x="5399" y="0"/>
                  </a:cubicBezTo>
                  <a:cubicBezTo>
                    <a:pt x="5027" y="0"/>
                    <a:pt x="4724" y="301"/>
                    <a:pt x="4724" y="675"/>
                  </a:cubicBezTo>
                  <a:lnTo>
                    <a:pt x="4724" y="2025"/>
                  </a:lnTo>
                  <a:lnTo>
                    <a:pt x="1800" y="2025"/>
                  </a:lnTo>
                  <a:cubicBezTo>
                    <a:pt x="805" y="2025"/>
                    <a:pt x="0" y="2830"/>
                    <a:pt x="0" y="3824"/>
                  </a:cubicBezTo>
                  <a:lnTo>
                    <a:pt x="0" y="19799"/>
                  </a:lnTo>
                  <a:cubicBezTo>
                    <a:pt x="0" y="20793"/>
                    <a:pt x="805" y="21599"/>
                    <a:pt x="1800" y="21599"/>
                  </a:cubicBezTo>
                  <a:lnTo>
                    <a:pt x="19799" y="21599"/>
                  </a:lnTo>
                  <a:cubicBezTo>
                    <a:pt x="20794" y="21599"/>
                    <a:pt x="21600" y="20793"/>
                    <a:pt x="21600" y="19799"/>
                  </a:cubicBezTo>
                  <a:lnTo>
                    <a:pt x="21600" y="3824"/>
                  </a:lnTo>
                  <a:cubicBezTo>
                    <a:pt x="21600" y="2830"/>
                    <a:pt x="20794" y="2025"/>
                    <a:pt x="19799" y="2025"/>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8" name="AutoShape 19"/>
            <p:cNvSpPr/>
            <p:nvPr/>
          </p:nvSpPr>
          <p:spPr bwMode="auto">
            <a:xfrm>
              <a:off x="5472113" y="3713163"/>
              <a:ext cx="46037"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9" name="AutoShape 20"/>
            <p:cNvSpPr/>
            <p:nvPr/>
          </p:nvSpPr>
          <p:spPr bwMode="auto">
            <a:xfrm>
              <a:off x="5472113" y="3770313"/>
              <a:ext cx="46037"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0" name="AutoShape 21"/>
            <p:cNvSpPr/>
            <p:nvPr/>
          </p:nvSpPr>
          <p:spPr bwMode="auto">
            <a:xfrm>
              <a:off x="5472113" y="3825875"/>
              <a:ext cx="46037"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1" name="AutoShape 22"/>
            <p:cNvSpPr/>
            <p:nvPr/>
          </p:nvSpPr>
          <p:spPr bwMode="auto">
            <a:xfrm>
              <a:off x="5551488"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2" name="AutoShape 23"/>
            <p:cNvSpPr/>
            <p:nvPr/>
          </p:nvSpPr>
          <p:spPr bwMode="auto">
            <a:xfrm>
              <a:off x="5551488"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3" name="AutoShape 24"/>
            <p:cNvSpPr/>
            <p:nvPr/>
          </p:nvSpPr>
          <p:spPr bwMode="auto">
            <a:xfrm>
              <a:off x="5551488"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4" name="AutoShape 25"/>
            <p:cNvSpPr/>
            <p:nvPr/>
          </p:nvSpPr>
          <p:spPr bwMode="auto">
            <a:xfrm>
              <a:off x="5630863" y="3825875"/>
              <a:ext cx="44450" cy="333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5" name="AutoShape 26"/>
            <p:cNvSpPr/>
            <p:nvPr/>
          </p:nvSpPr>
          <p:spPr bwMode="auto">
            <a:xfrm>
              <a:off x="5630863" y="3770313"/>
              <a:ext cx="44450" cy="3333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6" name="AutoShape 27"/>
            <p:cNvSpPr/>
            <p:nvPr/>
          </p:nvSpPr>
          <p:spPr bwMode="auto">
            <a:xfrm>
              <a:off x="5630863" y="3713163"/>
              <a:ext cx="44450" cy="349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21599"/>
                  </a:moveTo>
                  <a:lnTo>
                    <a:pt x="21600" y="21599"/>
                  </a:lnTo>
                  <a:lnTo>
                    <a:pt x="21600" y="0"/>
                  </a:lnTo>
                  <a:lnTo>
                    <a:pt x="0" y="0"/>
                  </a:lnTo>
                  <a:cubicBezTo>
                    <a:pt x="0" y="0"/>
                    <a:pt x="0" y="21599"/>
                    <a:pt x="0" y="21599"/>
                  </a:cubicBezTo>
                  <a:close/>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37" name="AutoShape 28"/>
          <p:cNvSpPr/>
          <p:nvPr/>
        </p:nvSpPr>
        <p:spPr bwMode="auto">
          <a:xfrm>
            <a:off x="3915199" y="1805714"/>
            <a:ext cx="472227" cy="47222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9450"/>
                </a:moveTo>
                <a:cubicBezTo>
                  <a:pt x="20249" y="9823"/>
                  <a:pt x="19947" y="10124"/>
                  <a:pt x="19575" y="10124"/>
                </a:cubicBezTo>
                <a:lnTo>
                  <a:pt x="18324" y="10124"/>
                </a:lnTo>
                <a:lnTo>
                  <a:pt x="15624" y="5400"/>
                </a:lnTo>
                <a:lnTo>
                  <a:pt x="17549" y="5400"/>
                </a:lnTo>
                <a:cubicBezTo>
                  <a:pt x="17762" y="5400"/>
                  <a:pt x="17962" y="5500"/>
                  <a:pt x="18089" y="5670"/>
                </a:cubicBezTo>
                <a:lnTo>
                  <a:pt x="20114" y="8370"/>
                </a:lnTo>
                <a:cubicBezTo>
                  <a:pt x="20202" y="8486"/>
                  <a:pt x="20249" y="8628"/>
                  <a:pt x="20249" y="8774"/>
                </a:cubicBezTo>
                <a:cubicBezTo>
                  <a:pt x="20249" y="8774"/>
                  <a:pt x="20249" y="9450"/>
                  <a:pt x="20249" y="9450"/>
                </a:cubicBezTo>
                <a:close/>
                <a:moveTo>
                  <a:pt x="18224" y="20249"/>
                </a:moveTo>
                <a:lnTo>
                  <a:pt x="14174" y="20249"/>
                </a:lnTo>
                <a:lnTo>
                  <a:pt x="14174" y="13500"/>
                </a:lnTo>
                <a:cubicBezTo>
                  <a:pt x="14174" y="13126"/>
                  <a:pt x="13872" y="12825"/>
                  <a:pt x="13499" y="12825"/>
                </a:cubicBezTo>
                <a:lnTo>
                  <a:pt x="8437" y="12825"/>
                </a:lnTo>
                <a:cubicBezTo>
                  <a:pt x="8064" y="12825"/>
                  <a:pt x="7762" y="13126"/>
                  <a:pt x="7762" y="13500"/>
                </a:cubicBezTo>
                <a:lnTo>
                  <a:pt x="7762" y="20249"/>
                </a:lnTo>
                <a:lnTo>
                  <a:pt x="3374" y="20249"/>
                </a:lnTo>
                <a:lnTo>
                  <a:pt x="3374" y="11475"/>
                </a:lnTo>
                <a:lnTo>
                  <a:pt x="18224" y="11475"/>
                </a:lnTo>
                <a:cubicBezTo>
                  <a:pt x="18224" y="11475"/>
                  <a:pt x="18224" y="20249"/>
                  <a:pt x="18224" y="20249"/>
                </a:cubicBezTo>
                <a:close/>
                <a:moveTo>
                  <a:pt x="13499" y="20249"/>
                </a:moveTo>
                <a:lnTo>
                  <a:pt x="8437" y="20249"/>
                </a:lnTo>
                <a:lnTo>
                  <a:pt x="8437" y="13500"/>
                </a:lnTo>
                <a:lnTo>
                  <a:pt x="13499" y="13500"/>
                </a:lnTo>
                <a:cubicBezTo>
                  <a:pt x="13499" y="13500"/>
                  <a:pt x="13499" y="20249"/>
                  <a:pt x="13499" y="20249"/>
                </a:cubicBezTo>
                <a:close/>
                <a:moveTo>
                  <a:pt x="1349" y="9450"/>
                </a:moveTo>
                <a:lnTo>
                  <a:pt x="1349" y="8774"/>
                </a:lnTo>
                <a:cubicBezTo>
                  <a:pt x="1349" y="8628"/>
                  <a:pt x="1397" y="8486"/>
                  <a:pt x="1485" y="8370"/>
                </a:cubicBezTo>
                <a:lnTo>
                  <a:pt x="3510" y="5670"/>
                </a:lnTo>
                <a:cubicBezTo>
                  <a:pt x="3637" y="5500"/>
                  <a:pt x="3837" y="5400"/>
                  <a:pt x="4049" y="5400"/>
                </a:cubicBezTo>
                <a:lnTo>
                  <a:pt x="5975" y="5400"/>
                </a:lnTo>
                <a:lnTo>
                  <a:pt x="3275" y="10124"/>
                </a:lnTo>
                <a:lnTo>
                  <a:pt x="2024" y="10124"/>
                </a:lnTo>
                <a:cubicBezTo>
                  <a:pt x="1652" y="10124"/>
                  <a:pt x="1349" y="9823"/>
                  <a:pt x="1349" y="9450"/>
                </a:cubicBezTo>
                <a:moveTo>
                  <a:pt x="13369" y="5400"/>
                </a:moveTo>
                <a:lnTo>
                  <a:pt x="14846" y="5400"/>
                </a:lnTo>
                <a:lnTo>
                  <a:pt x="17546" y="10124"/>
                </a:lnTo>
                <a:lnTo>
                  <a:pt x="14719" y="10124"/>
                </a:lnTo>
                <a:cubicBezTo>
                  <a:pt x="14719" y="10124"/>
                  <a:pt x="13369" y="5400"/>
                  <a:pt x="13369" y="5400"/>
                </a:cubicBezTo>
                <a:close/>
                <a:moveTo>
                  <a:pt x="11137" y="5400"/>
                </a:moveTo>
                <a:lnTo>
                  <a:pt x="12666" y="5400"/>
                </a:lnTo>
                <a:lnTo>
                  <a:pt x="14016" y="10124"/>
                </a:lnTo>
                <a:lnTo>
                  <a:pt x="11137" y="10124"/>
                </a:lnTo>
                <a:cubicBezTo>
                  <a:pt x="11137" y="10124"/>
                  <a:pt x="11137" y="5400"/>
                  <a:pt x="11137" y="5400"/>
                </a:cubicBezTo>
                <a:close/>
                <a:moveTo>
                  <a:pt x="8932" y="5400"/>
                </a:moveTo>
                <a:lnTo>
                  <a:pt x="10462" y="5400"/>
                </a:lnTo>
                <a:lnTo>
                  <a:pt x="10462" y="10124"/>
                </a:lnTo>
                <a:lnTo>
                  <a:pt x="7582" y="10124"/>
                </a:lnTo>
                <a:cubicBezTo>
                  <a:pt x="7582" y="10124"/>
                  <a:pt x="8932" y="5400"/>
                  <a:pt x="8932" y="5400"/>
                </a:cubicBezTo>
                <a:close/>
                <a:moveTo>
                  <a:pt x="6880" y="10124"/>
                </a:moveTo>
                <a:lnTo>
                  <a:pt x="4052" y="10124"/>
                </a:lnTo>
                <a:lnTo>
                  <a:pt x="6752" y="5400"/>
                </a:lnTo>
                <a:lnTo>
                  <a:pt x="8230" y="5400"/>
                </a:lnTo>
                <a:cubicBezTo>
                  <a:pt x="8230" y="5400"/>
                  <a:pt x="6880" y="10124"/>
                  <a:pt x="6880" y="10124"/>
                </a:cubicBezTo>
                <a:close/>
                <a:moveTo>
                  <a:pt x="17549" y="1350"/>
                </a:moveTo>
                <a:lnTo>
                  <a:pt x="17549" y="4050"/>
                </a:lnTo>
                <a:lnTo>
                  <a:pt x="4049" y="4050"/>
                </a:lnTo>
                <a:lnTo>
                  <a:pt x="4049" y="1350"/>
                </a:lnTo>
                <a:cubicBezTo>
                  <a:pt x="4049" y="1350"/>
                  <a:pt x="17549" y="1350"/>
                  <a:pt x="17549" y="1350"/>
                </a:cubicBezTo>
                <a:close/>
                <a:moveTo>
                  <a:pt x="21194" y="7560"/>
                </a:moveTo>
                <a:lnTo>
                  <a:pt x="19170" y="4861"/>
                </a:lnTo>
                <a:cubicBezTo>
                  <a:pt x="19091" y="4755"/>
                  <a:pt x="18997" y="4663"/>
                  <a:pt x="18899" y="4576"/>
                </a:cubicBezTo>
                <a:lnTo>
                  <a:pt x="18899" y="1350"/>
                </a:lnTo>
                <a:cubicBezTo>
                  <a:pt x="18899" y="605"/>
                  <a:pt x="18295" y="0"/>
                  <a:pt x="17549" y="0"/>
                </a:cubicBezTo>
                <a:lnTo>
                  <a:pt x="4049" y="0"/>
                </a:lnTo>
                <a:cubicBezTo>
                  <a:pt x="3304" y="0"/>
                  <a:pt x="2699" y="605"/>
                  <a:pt x="2699" y="1350"/>
                </a:cubicBezTo>
                <a:lnTo>
                  <a:pt x="2699" y="4576"/>
                </a:lnTo>
                <a:cubicBezTo>
                  <a:pt x="2602" y="4663"/>
                  <a:pt x="2508" y="4754"/>
                  <a:pt x="2430" y="4860"/>
                </a:cubicBezTo>
                <a:lnTo>
                  <a:pt x="406" y="7559"/>
                </a:lnTo>
                <a:cubicBezTo>
                  <a:pt x="143" y="7907"/>
                  <a:pt x="0" y="8338"/>
                  <a:pt x="0" y="8774"/>
                </a:cubicBezTo>
                <a:lnTo>
                  <a:pt x="0" y="9450"/>
                </a:lnTo>
                <a:cubicBezTo>
                  <a:pt x="0" y="10566"/>
                  <a:pt x="908" y="11475"/>
                  <a:pt x="2024" y="11475"/>
                </a:cubicBezTo>
                <a:lnTo>
                  <a:pt x="2024" y="20249"/>
                </a:lnTo>
                <a:cubicBezTo>
                  <a:pt x="2024" y="20994"/>
                  <a:pt x="2629" y="21599"/>
                  <a:pt x="3374" y="21599"/>
                </a:cubicBezTo>
                <a:lnTo>
                  <a:pt x="18224" y="21599"/>
                </a:lnTo>
                <a:cubicBezTo>
                  <a:pt x="18970" y="21599"/>
                  <a:pt x="19575" y="20994"/>
                  <a:pt x="19575" y="20249"/>
                </a:cubicBezTo>
                <a:lnTo>
                  <a:pt x="19575" y="11475"/>
                </a:lnTo>
                <a:cubicBezTo>
                  <a:pt x="20691" y="11475"/>
                  <a:pt x="21600" y="10566"/>
                  <a:pt x="21600" y="9450"/>
                </a:cubicBezTo>
                <a:lnTo>
                  <a:pt x="21600" y="8774"/>
                </a:lnTo>
                <a:cubicBezTo>
                  <a:pt x="21600" y="8338"/>
                  <a:pt x="21456" y="7907"/>
                  <a:pt x="21194" y="7560"/>
                </a:cubicBezTo>
              </a:path>
            </a:pathLst>
          </a:custGeom>
          <a:solidFill>
            <a:schemeClr val="tx2"/>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占位符 9"/>
          <p:cNvPicPr>
            <a:picLocks noGrp="1" noChangeAspect="1"/>
          </p:cNvPicPr>
          <p:nvPr>
            <p:ph type="pic" sz="quarter" idx="17"/>
          </p:nvPr>
        </p:nvPicPr>
        <p:blipFill>
          <a:blip r:embed="rId2" cstate="screen">
            <a:extLst>
              <a:ext uri="{28A0092B-C50C-407E-A947-70E740481C1C}">
                <a14:useLocalDpi xmlns:a14="http://schemas.microsoft.com/office/drawing/2010/main"/>
              </a:ext>
            </a:extLst>
          </a:blip>
          <a:srcRect/>
          <a:stretch>
            <a:fillRect/>
          </a:stretch>
        </p:blipFill>
        <p:spPr/>
      </p:pic>
      <p:pic>
        <p:nvPicPr>
          <p:cNvPr id="13" name="图片占位符 12"/>
          <p:cNvPicPr>
            <a:picLocks noGrp="1" noChangeAspect="1"/>
          </p:cNvPicPr>
          <p:nvPr>
            <p:ph type="pic" sz="quarter" idx="18"/>
          </p:nvPr>
        </p:nvPicPr>
        <p:blipFill>
          <a:blip r:embed="rId3" cstate="screen">
            <a:extLst>
              <a:ext uri="{28A0092B-C50C-407E-A947-70E740481C1C}">
                <a14:useLocalDpi xmlns:a14="http://schemas.microsoft.com/office/drawing/2010/main"/>
              </a:ext>
            </a:extLst>
          </a:blip>
          <a:srcRect/>
          <a:stretch>
            <a:fillRect/>
          </a:stretch>
        </p:blipFill>
        <p:spPr>
          <a:xfrm>
            <a:off x="-1" y="3412222"/>
            <a:ext cx="9143999" cy="1731277"/>
          </a:xfrm>
        </p:spPr>
      </p:pic>
      <p:pic>
        <p:nvPicPr>
          <p:cNvPr id="12" name="图片占位符 11"/>
          <p:cNvPicPr>
            <a:picLocks noGrp="1" noChangeAspect="1"/>
          </p:cNvPicPr>
          <p:nvPr>
            <p:ph type="pic" sz="quarter" idx="16"/>
          </p:nvPr>
        </p:nvPicPr>
        <p:blipFill>
          <a:blip r:embed="rId4" cstate="screen">
            <a:extLst>
              <a:ext uri="{28A0092B-C50C-407E-A947-70E740481C1C}">
                <a14:useLocalDpi xmlns:a14="http://schemas.microsoft.com/office/drawing/2010/main"/>
              </a:ext>
            </a:extLst>
          </a:blip>
          <a:srcRect/>
          <a:stretch>
            <a:fillRect/>
          </a:stretch>
        </p:blipFill>
        <p:spPr>
          <a:xfrm>
            <a:off x="1" y="-13480"/>
            <a:ext cx="9143999" cy="1724585"/>
          </a:xfrm>
        </p:spPr>
      </p:pic>
      <p:sp>
        <p:nvSpPr>
          <p:cNvPr id="31" name="矩形 30"/>
          <p:cNvSpPr/>
          <p:nvPr/>
        </p:nvSpPr>
        <p:spPr>
          <a:xfrm>
            <a:off x="0" y="-20171"/>
            <a:ext cx="4161693" cy="1731276"/>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661105" y="295687"/>
            <a:ext cx="1569660" cy="369332"/>
          </a:xfrm>
          <a:prstGeom prst="rect">
            <a:avLst/>
          </a:prstGeom>
        </p:spPr>
        <p:txBody>
          <a:bodyPr wrap="none">
            <a:spAutoFit/>
          </a:bodyPr>
          <a:lstStyle/>
          <a:p>
            <a:r>
              <a:rPr lang="zh-CN" altLang="en-US" sz="1800" dirty="0" smtClean="0">
                <a:solidFill>
                  <a:schemeClr val="accent1"/>
                </a:solidFill>
                <a:latin typeface="微软雅黑" panose="020B0503020204020204" charset="-122"/>
                <a:ea typeface="微软雅黑" panose="020B0503020204020204" charset="-122"/>
              </a:rPr>
              <a:t>工作优秀案例</a:t>
            </a:r>
          </a:p>
        </p:txBody>
      </p:sp>
      <p:sp>
        <p:nvSpPr>
          <p:cNvPr id="33" name="矩形 32"/>
          <p:cNvSpPr/>
          <p:nvPr/>
        </p:nvSpPr>
        <p:spPr>
          <a:xfrm>
            <a:off x="661108" y="752285"/>
            <a:ext cx="3143199" cy="715581"/>
          </a:xfrm>
          <a:prstGeom prst="rect">
            <a:avLst/>
          </a:prstGeom>
        </p:spPr>
        <p:txBody>
          <a:bodyPr wrap="square">
            <a:spAutoFit/>
          </a:bodyPr>
          <a:lstStyle/>
          <a:p>
            <a:pPr>
              <a:lnSpc>
                <a:spcPct val="150000"/>
              </a:lnSpc>
            </a:pPr>
            <a:r>
              <a:rPr lang="en-US" altLang="zh-CN" sz="900" smtClean="0">
                <a:solidFill>
                  <a:schemeClr val="bg1"/>
                </a:solidFill>
              </a:rPr>
              <a:t>Lorem </a:t>
            </a:r>
            <a:r>
              <a:rPr lang="en-US" altLang="zh-CN" sz="900">
                <a:solidFill>
                  <a:schemeClr val="bg1"/>
                </a:solidFill>
              </a:rPr>
              <a:t>ipsum dolor sit amet, consectetur adipiscing elit. Donec luctus nibh sit amet sem vulputate venenatis bibendum orci pulvinar. </a:t>
            </a:r>
            <a:endParaRPr lang="zh-CN" altLang="en-US" sz="900">
              <a:solidFill>
                <a:schemeClr val="bg1"/>
              </a:solidFill>
            </a:endParaRPr>
          </a:p>
        </p:txBody>
      </p:sp>
      <p:cxnSp>
        <p:nvCxnSpPr>
          <p:cNvPr id="34" name="直接连接符 33"/>
          <p:cNvCxnSpPr/>
          <p:nvPr/>
        </p:nvCxnSpPr>
        <p:spPr>
          <a:xfrm>
            <a:off x="776627" y="703507"/>
            <a:ext cx="27770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35" name="矩形 34"/>
          <p:cNvSpPr/>
          <p:nvPr/>
        </p:nvSpPr>
        <p:spPr>
          <a:xfrm>
            <a:off x="4982307" y="1717797"/>
            <a:ext cx="4161693" cy="1694425"/>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5643415" y="2033655"/>
            <a:ext cx="1569660" cy="369332"/>
          </a:xfrm>
          <a:prstGeom prst="rect">
            <a:avLst/>
          </a:prstGeom>
        </p:spPr>
        <p:txBody>
          <a:bodyPr wrap="none">
            <a:spAutoFit/>
          </a:bodyPr>
          <a:lstStyle/>
          <a:p>
            <a:r>
              <a:rPr lang="zh-CN" altLang="en-US" sz="1800" dirty="0" smtClean="0">
                <a:solidFill>
                  <a:schemeClr val="accent1"/>
                </a:solidFill>
                <a:latin typeface="微软雅黑" panose="020B0503020204020204" charset="-122"/>
                <a:ea typeface="微软雅黑" panose="020B0503020204020204" charset="-122"/>
              </a:rPr>
              <a:t>工作优秀案例</a:t>
            </a:r>
          </a:p>
        </p:txBody>
      </p:sp>
      <p:sp>
        <p:nvSpPr>
          <p:cNvPr id="37" name="矩形 36"/>
          <p:cNvSpPr/>
          <p:nvPr/>
        </p:nvSpPr>
        <p:spPr>
          <a:xfrm>
            <a:off x="5643415" y="2490253"/>
            <a:ext cx="3143199" cy="715581"/>
          </a:xfrm>
          <a:prstGeom prst="rect">
            <a:avLst/>
          </a:prstGeom>
        </p:spPr>
        <p:txBody>
          <a:bodyPr wrap="square">
            <a:spAutoFit/>
          </a:bodyPr>
          <a:lstStyle/>
          <a:p>
            <a:pPr>
              <a:lnSpc>
                <a:spcPct val="150000"/>
              </a:lnSpc>
            </a:pPr>
            <a:r>
              <a:rPr lang="en-US" altLang="zh-CN" sz="900" smtClean="0">
                <a:solidFill>
                  <a:schemeClr val="bg1"/>
                </a:solidFill>
              </a:rPr>
              <a:t>Lorem </a:t>
            </a:r>
            <a:r>
              <a:rPr lang="en-US" altLang="zh-CN" sz="900">
                <a:solidFill>
                  <a:schemeClr val="bg1"/>
                </a:solidFill>
              </a:rPr>
              <a:t>ipsum dolor sit amet, consectetur adipiscing elit. Donec luctus nibh sit amet sem vulputate venenatis bibendum orci pulvinar. </a:t>
            </a:r>
            <a:endParaRPr lang="zh-CN" altLang="en-US" sz="900">
              <a:solidFill>
                <a:schemeClr val="bg1"/>
              </a:solidFill>
            </a:endParaRPr>
          </a:p>
        </p:txBody>
      </p:sp>
      <p:cxnSp>
        <p:nvCxnSpPr>
          <p:cNvPr id="38" name="直接连接符 37"/>
          <p:cNvCxnSpPr/>
          <p:nvPr/>
        </p:nvCxnSpPr>
        <p:spPr>
          <a:xfrm>
            <a:off x="5758934" y="2441475"/>
            <a:ext cx="277707"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5" name="矩形 54"/>
          <p:cNvSpPr/>
          <p:nvPr/>
        </p:nvSpPr>
        <p:spPr>
          <a:xfrm>
            <a:off x="-3" y="3412222"/>
            <a:ext cx="4161693" cy="1731278"/>
          </a:xfrm>
          <a:prstGeom prst="rect">
            <a:avLst/>
          </a:prstGeom>
          <a:solidFill>
            <a:schemeClr val="tx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661105" y="3742180"/>
            <a:ext cx="1569660" cy="369332"/>
          </a:xfrm>
          <a:prstGeom prst="rect">
            <a:avLst/>
          </a:prstGeom>
        </p:spPr>
        <p:txBody>
          <a:bodyPr wrap="none">
            <a:spAutoFit/>
          </a:bodyPr>
          <a:lstStyle/>
          <a:p>
            <a:r>
              <a:rPr lang="zh-CN" altLang="en-US" sz="1800" dirty="0" smtClean="0">
                <a:solidFill>
                  <a:schemeClr val="accent1"/>
                </a:solidFill>
                <a:latin typeface="微软雅黑" panose="020B0503020204020204" charset="-122"/>
                <a:ea typeface="微软雅黑" panose="020B0503020204020204" charset="-122"/>
              </a:rPr>
              <a:t>工作优秀案例</a:t>
            </a:r>
          </a:p>
        </p:txBody>
      </p:sp>
      <p:sp>
        <p:nvSpPr>
          <p:cNvPr id="57" name="矩形 56"/>
          <p:cNvSpPr/>
          <p:nvPr/>
        </p:nvSpPr>
        <p:spPr>
          <a:xfrm>
            <a:off x="661105" y="4184678"/>
            <a:ext cx="3143199" cy="715581"/>
          </a:xfrm>
          <a:prstGeom prst="rect">
            <a:avLst/>
          </a:prstGeom>
        </p:spPr>
        <p:txBody>
          <a:bodyPr wrap="square">
            <a:spAutoFit/>
          </a:bodyPr>
          <a:lstStyle/>
          <a:p>
            <a:pPr>
              <a:lnSpc>
                <a:spcPct val="150000"/>
              </a:lnSpc>
            </a:pPr>
            <a:r>
              <a:rPr lang="en-US" altLang="zh-CN" sz="900" smtClean="0">
                <a:solidFill>
                  <a:schemeClr val="bg1"/>
                </a:solidFill>
              </a:rPr>
              <a:t>Lorem </a:t>
            </a:r>
            <a:r>
              <a:rPr lang="en-US" altLang="zh-CN" sz="900">
                <a:solidFill>
                  <a:schemeClr val="bg1"/>
                </a:solidFill>
              </a:rPr>
              <a:t>ipsum dolor sit amet, consectetur adipiscing elit. Donec luctus nibh sit amet sem vulputate venenatis bibendum orci pulvinar. </a:t>
            </a:r>
            <a:endParaRPr lang="zh-CN" altLang="en-US" sz="900">
              <a:solidFill>
                <a:schemeClr val="bg1"/>
              </a:solidFill>
            </a:endParaRPr>
          </a:p>
        </p:txBody>
      </p:sp>
      <p:cxnSp>
        <p:nvCxnSpPr>
          <p:cNvPr id="58" name="直接连接符 57"/>
          <p:cNvCxnSpPr/>
          <p:nvPr/>
        </p:nvCxnSpPr>
        <p:spPr>
          <a:xfrm>
            <a:off x="776624" y="4135900"/>
            <a:ext cx="277707" cy="0"/>
          </a:xfrm>
          <a:prstGeom prst="line">
            <a:avLst/>
          </a:prstGeom>
          <a:ln w="28575"/>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a:t>
            </a:r>
            <a:r>
              <a:rPr lang="zh-CN" altLang="en-US" sz="1400" dirty="0">
                <a:solidFill>
                  <a:srgbClr val="C6A864"/>
                </a:solidFill>
                <a:latin typeface="微软雅黑" panose="020B0503020204020204" charset="-122"/>
                <a:ea typeface="微软雅黑" panose="020B0503020204020204" charset="-122"/>
              </a:rPr>
              <a:t>概述</a:t>
            </a: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rgbClr val="C6A864"/>
                </a:solidFill>
                <a:latin typeface="Arial" panose="020B0604020202020204"/>
              </a:rPr>
              <a:t>01</a:t>
            </a:r>
            <a:endParaRPr lang="zh-CN" altLang="en-US" sz="1800">
              <a:solidFill>
                <a:srgbClr val="C6A864"/>
              </a:solidFill>
              <a:latin typeface="Arial" panose="020B0604020202020204"/>
            </a:endParaRPr>
          </a:p>
        </p:txBody>
      </p:sp>
      <p:pic>
        <p:nvPicPr>
          <p:cNvPr id="7" name="图片占位符 6"/>
          <p:cNvPicPr>
            <a:picLocks noGrp="1" noChangeAspect="1"/>
          </p:cNvPicPr>
          <p:nvPr>
            <p:ph type="pic" sz="quarter" idx="12"/>
          </p:nvPr>
        </p:nvPicPr>
        <p:blipFill>
          <a:blip r:embed="rId2" cstate="screen">
            <a:extLst>
              <a:ext uri="{28A0092B-C50C-407E-A947-70E740481C1C}">
                <a14:useLocalDpi xmlns:a14="http://schemas.microsoft.com/office/drawing/2010/main"/>
              </a:ext>
            </a:extLst>
          </a:blip>
          <a:srcRect/>
          <a:stretch>
            <a:fillRect/>
          </a:stretch>
        </p:blipFill>
        <p:spPr/>
      </p:pic>
      <p:sp>
        <p:nvSpPr>
          <p:cNvPr id="8" name="矩形 7"/>
          <p:cNvSpPr/>
          <p:nvPr/>
        </p:nvSpPr>
        <p:spPr>
          <a:xfrm>
            <a:off x="5922628" y="1719743"/>
            <a:ext cx="3221372" cy="1988191"/>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6294032" y="2387084"/>
            <a:ext cx="2478564" cy="369332"/>
          </a:xfrm>
          <a:prstGeom prst="rect">
            <a:avLst/>
          </a:prstGeom>
        </p:spPr>
        <p:txBody>
          <a:bodyPr wrap="none">
            <a:spAutoFit/>
          </a:bodyPr>
          <a:lstStyle/>
          <a:p>
            <a:r>
              <a:rPr lang="en-US" altLang="zh-CN" sz="1800">
                <a:solidFill>
                  <a:schemeClr val="bg1"/>
                </a:solidFill>
                <a:latin typeface="微软雅黑" panose="020B0503020204020204" charset="-122"/>
                <a:ea typeface="微软雅黑" panose="020B0503020204020204" charset="-122"/>
              </a:rPr>
              <a:t>XXX</a:t>
            </a:r>
            <a:r>
              <a:rPr lang="zh-CN" altLang="en-US" sz="1800" smtClean="0">
                <a:solidFill>
                  <a:schemeClr val="bg1"/>
                </a:solidFill>
                <a:latin typeface="微软雅黑" panose="020B0503020204020204" charset="-122"/>
                <a:ea typeface="微软雅黑" panose="020B0503020204020204" charset="-122"/>
              </a:rPr>
              <a:t>金融平台营销案例</a:t>
            </a:r>
            <a:endParaRPr lang="zh-CN" altLang="en-US" sz="1800">
              <a:solidFill>
                <a:schemeClr val="bg1"/>
              </a:solidFill>
              <a:latin typeface="微软雅黑" panose="020B0503020204020204" charset="-122"/>
              <a:ea typeface="微软雅黑" panose="020B0503020204020204" charset="-122"/>
            </a:endParaRPr>
          </a:p>
        </p:txBody>
      </p:sp>
      <p:sp>
        <p:nvSpPr>
          <p:cNvPr id="26" name="矩形 25"/>
          <p:cNvSpPr/>
          <p:nvPr/>
        </p:nvSpPr>
        <p:spPr>
          <a:xfrm>
            <a:off x="6294032" y="2862843"/>
            <a:ext cx="1524776" cy="338554"/>
          </a:xfrm>
          <a:prstGeom prst="rect">
            <a:avLst/>
          </a:prstGeom>
        </p:spPr>
        <p:txBody>
          <a:bodyPr wrap="none">
            <a:spAutoFit/>
          </a:bodyPr>
          <a:lstStyle/>
          <a:p>
            <a:r>
              <a:rPr lang="en-US" altLang="zh-CN" sz="1600" dirty="0" smtClean="0">
                <a:solidFill>
                  <a:schemeClr val="bg1"/>
                </a:solidFill>
                <a:latin typeface="+mj-lt"/>
                <a:ea typeface="微软雅黑" panose="020B0503020204020204" charset="-122"/>
              </a:rPr>
              <a:t>201X.3.1~3.15</a:t>
            </a:r>
            <a:endParaRPr lang="zh-CN" altLang="en-US" sz="1600" dirty="0">
              <a:solidFill>
                <a:schemeClr val="bg1"/>
              </a:solidFill>
              <a:latin typeface="+mj-lt"/>
              <a:ea typeface="微软雅黑" panose="020B0503020204020204" charset="-122"/>
            </a:endParaRPr>
          </a:p>
        </p:txBody>
      </p:sp>
      <p:sp>
        <p:nvSpPr>
          <p:cNvPr id="10" name="矩形 9"/>
          <p:cNvSpPr/>
          <p:nvPr/>
        </p:nvSpPr>
        <p:spPr>
          <a:xfrm>
            <a:off x="262557" y="1849138"/>
            <a:ext cx="1569660" cy="369332"/>
          </a:xfrm>
          <a:prstGeom prst="rect">
            <a:avLst/>
          </a:prstGeom>
        </p:spPr>
        <p:txBody>
          <a:bodyPr wrap="none">
            <a:spAutoFit/>
          </a:bodyPr>
          <a:lstStyle/>
          <a:p>
            <a:r>
              <a:rPr lang="zh-CN" altLang="en-US" sz="1800" dirty="0" smtClean="0">
                <a:solidFill>
                  <a:schemeClr val="accent1"/>
                </a:solidFill>
                <a:latin typeface="微软雅黑" panose="020B0503020204020204" charset="-122"/>
                <a:ea typeface="微软雅黑" panose="020B0503020204020204" charset="-122"/>
              </a:rPr>
              <a:t>工作优秀案例</a:t>
            </a:r>
          </a:p>
        </p:txBody>
      </p:sp>
      <p:sp>
        <p:nvSpPr>
          <p:cNvPr id="29" name="矩形 28"/>
          <p:cNvSpPr/>
          <p:nvPr/>
        </p:nvSpPr>
        <p:spPr>
          <a:xfrm>
            <a:off x="287338" y="2233196"/>
            <a:ext cx="3749744" cy="523220"/>
          </a:xfrm>
          <a:prstGeom prst="rect">
            <a:avLst/>
          </a:prstGeom>
        </p:spPr>
        <p:txBody>
          <a:bodyPr wrap="none">
            <a:spAutoFit/>
          </a:bodyPr>
          <a:lstStyle/>
          <a:p>
            <a:r>
              <a:rPr lang="en-US" altLang="zh-CN" sz="2800">
                <a:solidFill>
                  <a:schemeClr val="bg1"/>
                </a:solidFill>
                <a:latin typeface="微软雅黑" panose="020B0503020204020204" charset="-122"/>
                <a:ea typeface="微软雅黑" panose="020B0503020204020204" charset="-122"/>
              </a:rPr>
              <a:t>XXX</a:t>
            </a:r>
            <a:r>
              <a:rPr lang="zh-CN" altLang="en-US" sz="2800" smtClean="0">
                <a:solidFill>
                  <a:schemeClr val="bg1"/>
                </a:solidFill>
                <a:latin typeface="微软雅黑" panose="020B0503020204020204" charset="-122"/>
                <a:ea typeface="微软雅黑" panose="020B0503020204020204" charset="-122"/>
              </a:rPr>
              <a:t>金融平台营销案例</a:t>
            </a:r>
            <a:endParaRPr lang="zh-CN" altLang="en-US" sz="2800">
              <a:solidFill>
                <a:schemeClr val="bg1"/>
              </a:solidFill>
              <a:latin typeface="微软雅黑" panose="020B0503020204020204" charset="-122"/>
              <a:ea typeface="微软雅黑" panose="020B0503020204020204" charset="-122"/>
            </a:endParaRPr>
          </a:p>
        </p:txBody>
      </p:sp>
      <p:cxnSp>
        <p:nvCxnSpPr>
          <p:cNvPr id="12" name="直接连接符 11"/>
          <p:cNvCxnSpPr/>
          <p:nvPr/>
        </p:nvCxnSpPr>
        <p:spPr>
          <a:xfrm>
            <a:off x="371403" y="2797813"/>
            <a:ext cx="335564"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282076" y="2850841"/>
            <a:ext cx="3839542" cy="923330"/>
          </a:xfrm>
          <a:prstGeom prst="rect">
            <a:avLst/>
          </a:prstGeom>
        </p:spPr>
        <p:txBody>
          <a:bodyPr wrap="square">
            <a:spAutoFit/>
          </a:bodyPr>
          <a:lstStyle/>
          <a:p>
            <a:pPr>
              <a:lnSpc>
                <a:spcPct val="150000"/>
              </a:lnSpc>
            </a:pPr>
            <a:r>
              <a:rPr lang="en-US" altLang="zh-CN" sz="900" smtClean="0">
                <a:solidFill>
                  <a:schemeClr val="bg1"/>
                </a:solidFill>
              </a:rPr>
              <a:t>Lorem ipsum dolor sit amet, consectetur adipiscing elit. Donec luctus nibh sit amet sem vulputate venenatis bibendum orci pulvinar. Lorem ipsum dolor sit amet, consectetur adipiscing elit. Donec luctus nibh sit amet sem vulputate venenatis bibendum orci pulvinar.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04267" y="536575"/>
            <a:ext cx="3804246" cy="300082"/>
          </a:xfrm>
          <a:prstGeom prst="rect">
            <a:avLst/>
          </a:prstGeom>
        </p:spPr>
        <p:txBody>
          <a:bodyPr wrap="square">
            <a:spAutoFit/>
          </a:bodyPr>
          <a:lstStyle/>
          <a:p>
            <a:pPr>
              <a:lnSpc>
                <a:spcPct val="150000"/>
              </a:lnSpc>
            </a:pPr>
            <a:r>
              <a:rPr lang="en-US" altLang="zh-CN" sz="900">
                <a:solidFill>
                  <a:prstClr val="white"/>
                </a:solidFill>
              </a:rPr>
              <a:t>Donec luctus nibh sit amet sem vulputate venenatis bibendum orci pulvinar. </a:t>
            </a:r>
            <a:endParaRPr lang="zh-CN" altLang="en-US" sz="900">
              <a:solidFill>
                <a:prstClr val="white"/>
              </a:solidFill>
            </a:endParaRPr>
          </a:p>
        </p:txBody>
      </p:sp>
      <p:sp>
        <p:nvSpPr>
          <p:cNvPr id="3" name="矩形 2"/>
          <p:cNvSpPr/>
          <p:nvPr/>
        </p:nvSpPr>
        <p:spPr>
          <a:xfrm>
            <a:off x="791033" y="253323"/>
            <a:ext cx="902811" cy="307777"/>
          </a:xfrm>
          <a:prstGeom prst="rect">
            <a:avLst/>
          </a:prstGeom>
        </p:spPr>
        <p:txBody>
          <a:bodyPr wrap="none">
            <a:spAutoFit/>
          </a:bodyPr>
          <a:lstStyle/>
          <a:p>
            <a:r>
              <a:rPr lang="zh-CN" altLang="en-US" sz="1400" dirty="0" smtClean="0">
                <a:solidFill>
                  <a:srgbClr val="C6A864"/>
                </a:solidFill>
                <a:latin typeface="微软雅黑" panose="020B0503020204020204" charset="-122"/>
                <a:ea typeface="微软雅黑" panose="020B0503020204020204" charset="-122"/>
              </a:rPr>
              <a:t>工作</a:t>
            </a:r>
            <a:r>
              <a:rPr lang="zh-CN" altLang="en-US" sz="1400" dirty="0">
                <a:solidFill>
                  <a:srgbClr val="C6A864"/>
                </a:solidFill>
                <a:latin typeface="微软雅黑" panose="020B0503020204020204" charset="-122"/>
                <a:ea typeface="微软雅黑" panose="020B0503020204020204" charset="-122"/>
              </a:rPr>
              <a:t>概述</a:t>
            </a:r>
          </a:p>
        </p:txBody>
      </p:sp>
      <p:cxnSp>
        <p:nvCxnSpPr>
          <p:cNvPr id="4" name="直接连接符 3"/>
          <p:cNvCxnSpPr/>
          <p:nvPr/>
        </p:nvCxnSpPr>
        <p:spPr>
          <a:xfrm>
            <a:off x="890783" y="561100"/>
            <a:ext cx="21431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287338" y="284727"/>
            <a:ext cx="503695" cy="50369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800">
                <a:solidFill>
                  <a:srgbClr val="C6A864"/>
                </a:solidFill>
                <a:latin typeface="Arial" panose="020B0604020202020204"/>
              </a:rPr>
              <a:t>01</a:t>
            </a:r>
            <a:endParaRPr lang="zh-CN" altLang="en-US" sz="1800">
              <a:solidFill>
                <a:srgbClr val="C6A864"/>
              </a:solidFill>
              <a:latin typeface="Arial" panose="020B0604020202020204"/>
            </a:endParaRPr>
          </a:p>
        </p:txBody>
      </p:sp>
      <p:pic>
        <p:nvPicPr>
          <p:cNvPr id="21" name="图片占位符 20"/>
          <p:cNvPicPr>
            <a:picLocks noGrp="1" noChangeAspect="1"/>
          </p:cNvPicPr>
          <p:nvPr>
            <p:ph type="pic" sz="quarter" idx="13"/>
          </p:nvPr>
        </p:nvPicPr>
        <p:blipFill>
          <a:blip r:embed="rId2" cstate="screen">
            <a:extLst>
              <a:ext uri="{28A0092B-C50C-407E-A947-70E740481C1C}">
                <a14:useLocalDpi xmlns:a14="http://schemas.microsoft.com/office/drawing/2010/main"/>
              </a:ext>
            </a:extLst>
          </a:blip>
          <a:srcRect/>
          <a:stretch>
            <a:fillRect/>
          </a:stretch>
        </p:blipFill>
        <p:spPr/>
      </p:pic>
      <p:pic>
        <p:nvPicPr>
          <p:cNvPr id="23" name="图片占位符 22"/>
          <p:cNvPicPr>
            <a:picLocks noGrp="1" noChangeAspect="1"/>
          </p:cNvPicPr>
          <p:nvPr>
            <p:ph type="pic" sz="quarter" idx="12"/>
          </p:nvPr>
        </p:nvPicPr>
        <p:blipFill>
          <a:blip r:embed="rId3" cstate="screen">
            <a:extLst>
              <a:ext uri="{28A0092B-C50C-407E-A947-70E740481C1C}">
                <a14:useLocalDpi xmlns:a14="http://schemas.microsoft.com/office/drawing/2010/main"/>
              </a:ext>
            </a:extLst>
          </a:blip>
          <a:srcRect/>
          <a:stretch>
            <a:fillRect/>
          </a:stretch>
        </p:blipFill>
        <p:spPr/>
      </p:pic>
      <p:sp>
        <p:nvSpPr>
          <p:cNvPr id="55" name="矩形 54"/>
          <p:cNvSpPr/>
          <p:nvPr/>
        </p:nvSpPr>
        <p:spPr>
          <a:xfrm>
            <a:off x="78205" y="3013119"/>
            <a:ext cx="2206193" cy="486352"/>
          </a:xfrm>
          <a:prstGeom prst="rect">
            <a:avLst/>
          </a:prstGeom>
        </p:spPr>
        <p:txBody>
          <a:bodyPr wrap="square">
            <a:spAutoFit/>
          </a:bodyPr>
          <a:lstStyle/>
          <a:p>
            <a:pPr algn="ctr">
              <a:lnSpc>
                <a:spcPct val="150000"/>
              </a:lnSpc>
            </a:pPr>
            <a:r>
              <a:rPr lang="en-US" altLang="zh-CN" sz="900" smtClean="0"/>
              <a:t>Donec luctus nibh sit amet sem vulputate venenatis bibendum orci pulvinar. </a:t>
            </a:r>
            <a:endParaRPr lang="zh-CN" altLang="en-US" sz="900"/>
          </a:p>
        </p:txBody>
      </p:sp>
      <p:sp>
        <p:nvSpPr>
          <p:cNvPr id="56" name="矩形 55"/>
          <p:cNvSpPr/>
          <p:nvPr/>
        </p:nvSpPr>
        <p:spPr>
          <a:xfrm>
            <a:off x="550359" y="2705342"/>
            <a:ext cx="1261885" cy="307777"/>
          </a:xfrm>
          <a:prstGeom prst="rect">
            <a:avLst/>
          </a:prstGeom>
        </p:spPr>
        <p:txBody>
          <a:bodyPr wrap="none">
            <a:spAutoFit/>
          </a:bodyPr>
          <a:lstStyle/>
          <a:p>
            <a:pPr algn="ctr"/>
            <a:r>
              <a:rPr lang="zh-CN" altLang="en-US" sz="1400" smtClean="0">
                <a:latin typeface="+mj-lt"/>
              </a:rPr>
              <a:t>项目案例展示</a:t>
            </a:r>
            <a:endParaRPr lang="zh-CN" altLang="en-US" sz="1100">
              <a:latin typeface="+mj-lt"/>
            </a:endParaRPr>
          </a:p>
        </p:txBody>
      </p:sp>
      <p:cxnSp>
        <p:nvCxnSpPr>
          <p:cNvPr id="57" name="直接连接符 56"/>
          <p:cNvCxnSpPr/>
          <p:nvPr/>
        </p:nvCxnSpPr>
        <p:spPr>
          <a:xfrm>
            <a:off x="1074145" y="3013119"/>
            <a:ext cx="21431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58" name="矩形 57"/>
          <p:cNvSpPr/>
          <p:nvPr/>
        </p:nvSpPr>
        <p:spPr>
          <a:xfrm>
            <a:off x="78205" y="3520950"/>
            <a:ext cx="2206193" cy="486352"/>
          </a:xfrm>
          <a:prstGeom prst="rect">
            <a:avLst/>
          </a:prstGeom>
        </p:spPr>
        <p:txBody>
          <a:bodyPr wrap="square">
            <a:spAutoFit/>
          </a:bodyPr>
          <a:lstStyle/>
          <a:p>
            <a:pPr algn="ctr">
              <a:lnSpc>
                <a:spcPct val="150000"/>
              </a:lnSpc>
            </a:pPr>
            <a:r>
              <a:rPr lang="en-US" altLang="zh-CN" sz="900" smtClean="0"/>
              <a:t>Donec luctus nibh sit amet sem vulputate venenatis bibendum orci pulvinar. </a:t>
            </a:r>
            <a:endParaRPr lang="zh-CN" altLang="en-US" sz="900"/>
          </a:p>
        </p:txBody>
      </p:sp>
      <p:sp>
        <p:nvSpPr>
          <p:cNvPr id="60" name="矩形 59"/>
          <p:cNvSpPr/>
          <p:nvPr/>
        </p:nvSpPr>
        <p:spPr>
          <a:xfrm>
            <a:off x="4556885" y="3013119"/>
            <a:ext cx="2206193" cy="486352"/>
          </a:xfrm>
          <a:prstGeom prst="rect">
            <a:avLst/>
          </a:prstGeom>
        </p:spPr>
        <p:txBody>
          <a:bodyPr wrap="square">
            <a:spAutoFit/>
          </a:bodyPr>
          <a:lstStyle/>
          <a:p>
            <a:pPr algn="ctr">
              <a:lnSpc>
                <a:spcPct val="150000"/>
              </a:lnSpc>
            </a:pPr>
            <a:r>
              <a:rPr lang="en-US" altLang="zh-CN" sz="900" smtClean="0"/>
              <a:t>Donec luctus nibh sit amet sem vulputate venenatis bibendum orci pulvinar. </a:t>
            </a:r>
            <a:endParaRPr lang="zh-CN" altLang="en-US" sz="900"/>
          </a:p>
        </p:txBody>
      </p:sp>
      <p:sp>
        <p:nvSpPr>
          <p:cNvPr id="61" name="矩形 60"/>
          <p:cNvSpPr/>
          <p:nvPr/>
        </p:nvSpPr>
        <p:spPr>
          <a:xfrm>
            <a:off x="5029039" y="2705342"/>
            <a:ext cx="1261885" cy="307777"/>
          </a:xfrm>
          <a:prstGeom prst="rect">
            <a:avLst/>
          </a:prstGeom>
        </p:spPr>
        <p:txBody>
          <a:bodyPr wrap="none">
            <a:spAutoFit/>
          </a:bodyPr>
          <a:lstStyle/>
          <a:p>
            <a:pPr algn="ctr"/>
            <a:r>
              <a:rPr lang="zh-CN" altLang="en-US" sz="1400" smtClean="0">
                <a:latin typeface="+mj-lt"/>
              </a:rPr>
              <a:t>项目案例展示</a:t>
            </a:r>
            <a:endParaRPr lang="zh-CN" altLang="en-US" sz="1100">
              <a:latin typeface="+mj-lt"/>
            </a:endParaRPr>
          </a:p>
        </p:txBody>
      </p:sp>
      <p:cxnSp>
        <p:nvCxnSpPr>
          <p:cNvPr id="62" name="直接连接符 61"/>
          <p:cNvCxnSpPr/>
          <p:nvPr/>
        </p:nvCxnSpPr>
        <p:spPr>
          <a:xfrm>
            <a:off x="5552825" y="3013119"/>
            <a:ext cx="214313" cy="0"/>
          </a:xfrm>
          <a:prstGeom prst="line">
            <a:avLst/>
          </a:prstGeom>
          <a:ln w="12700">
            <a:solidFill>
              <a:schemeClr val="tx2"/>
            </a:solidFill>
          </a:ln>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4556885" y="3520950"/>
            <a:ext cx="2206193" cy="486352"/>
          </a:xfrm>
          <a:prstGeom prst="rect">
            <a:avLst/>
          </a:prstGeom>
        </p:spPr>
        <p:txBody>
          <a:bodyPr wrap="square">
            <a:spAutoFit/>
          </a:bodyPr>
          <a:lstStyle/>
          <a:p>
            <a:pPr algn="ctr">
              <a:lnSpc>
                <a:spcPct val="150000"/>
              </a:lnSpc>
            </a:pPr>
            <a:r>
              <a:rPr lang="en-US" altLang="zh-CN" sz="900" smtClean="0"/>
              <a:t>Donec luctus nibh sit amet sem vulputate venenatis bibendum orci pulvinar. </a:t>
            </a:r>
            <a:endParaRPr lang="zh-CN" altLang="en-US" sz="900"/>
          </a:p>
        </p:txBody>
      </p:sp>
      <p:sp>
        <p:nvSpPr>
          <p:cNvPr id="16" name="AutoShape 112"/>
          <p:cNvSpPr/>
          <p:nvPr/>
        </p:nvSpPr>
        <p:spPr bwMode="auto">
          <a:xfrm>
            <a:off x="5321953" y="1831028"/>
            <a:ext cx="725929" cy="722730"/>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chemeClr val="tx1">
              <a:lumMod val="85000"/>
              <a:lumOff val="15000"/>
            </a:schemeClr>
          </a:solid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17" name="组合 16"/>
          <p:cNvGrpSpPr/>
          <p:nvPr/>
        </p:nvGrpSpPr>
        <p:grpSpPr>
          <a:xfrm>
            <a:off x="909514" y="1830635"/>
            <a:ext cx="723518" cy="723516"/>
            <a:chOff x="2473104" y="2145028"/>
            <a:chExt cx="359165" cy="359165"/>
          </a:xfrm>
          <a:solidFill>
            <a:schemeClr val="tx1">
              <a:lumMod val="85000"/>
              <a:lumOff val="15000"/>
            </a:schemeClr>
          </a:solidFill>
        </p:grpSpPr>
        <p:sp>
          <p:nvSpPr>
            <p:cNvPr id="18"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19"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19050" tIns="19050" rIns="19050" bIns="19050" anchor="ctr"/>
            <a:lstStyle/>
            <a:p>
              <a:pPr algn="ctr" defTabSz="228600">
                <a:defRPr/>
              </a:pPr>
              <a:endParaRPr lang="en-US" sz="15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黑金画册">
      <a:dk1>
        <a:sysClr val="windowText" lastClr="000000"/>
      </a:dk1>
      <a:lt1>
        <a:sysClr val="window" lastClr="FFFFFF"/>
      </a:lt1>
      <a:dk2>
        <a:srgbClr val="1E2730"/>
      </a:dk2>
      <a:lt2>
        <a:srgbClr val="E7E6E6"/>
      </a:lt2>
      <a:accent1>
        <a:srgbClr val="C6A864"/>
      </a:accent1>
      <a:accent2>
        <a:srgbClr val="D3BD76"/>
      </a:accent2>
      <a:accent3>
        <a:srgbClr val="A5A5A5"/>
      </a:accent3>
      <a:accent4>
        <a:srgbClr val="FFC000"/>
      </a:accent4>
      <a:accent5>
        <a:srgbClr val="4472C4"/>
      </a:accent5>
      <a:accent6>
        <a:srgbClr val="70AD47"/>
      </a:accent6>
      <a:hlink>
        <a:srgbClr val="000000"/>
      </a:hlink>
      <a:folHlink>
        <a:srgbClr val="954F72"/>
      </a:folHlink>
    </a:clrScheme>
    <a:fontScheme name="常用3">
      <a:majorFont>
        <a:latin typeface="Arial"/>
        <a:ea typeface="微软雅黑"/>
        <a:cs typeface=""/>
      </a:majorFont>
      <a:minorFont>
        <a:latin typeface="Calibri Light"/>
        <a:ea typeface="微软雅黑 Light"/>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TotalTime>
  <Words>2230</Words>
  <Application>Microsoft Office PowerPoint</Application>
  <PresentationFormat>全屏显示(16:9)</PresentationFormat>
  <Paragraphs>225</Paragraphs>
  <Slides>26</Slides>
  <Notes>0</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蓝素材：itren.taobao.com</Manager>
  <Company>蓝素材：itren.taobao.com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黑金</dc:title>
  <dc:subject>www.1ppt.com</dc:subject>
  <dc:creator>第一PPT模板网-WWW.1PPT.COM</dc:creator>
  <cp:keywords>第一PPT模板网-WWW.1PPT.COM</cp:keywords>
  <dc:description>www.1ppt.com</dc:description>
  <cp:lastModifiedBy>Windows User</cp:lastModifiedBy>
  <cp:revision>18</cp:revision>
  <dcterms:created xsi:type="dcterms:W3CDTF">2017-01-02T14:12:00Z</dcterms:created>
  <dcterms:modified xsi:type="dcterms:W3CDTF">2018-03-12T11:58:44Z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2052-10.1.0.6875</vt:lpwstr>
  </property>
</Properties>
</file>