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theme/themeOverride1.xml" ContentType="application/vnd.openxmlformats-officedocument.themeOverride+xml"/>
  <Override PartName="/ppt/charts/chart5.xml" ContentType="application/vnd.openxmlformats-officedocument.drawingml.chart+xml"/>
  <Override PartName="/ppt/theme/themeOverride2.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9" r:id="rId2"/>
  </p:sldMasterIdLst>
  <p:notesMasterIdLst>
    <p:notesMasterId r:id="rId30"/>
  </p:notesMasterIdLst>
  <p:sldIdLst>
    <p:sldId id="447" r:id="rId3"/>
    <p:sldId id="353" r:id="rId4"/>
    <p:sldId id="300" r:id="rId5"/>
    <p:sldId id="352" r:id="rId6"/>
    <p:sldId id="448" r:id="rId7"/>
    <p:sldId id="450" r:id="rId8"/>
    <p:sldId id="455" r:id="rId9"/>
    <p:sldId id="451" r:id="rId10"/>
    <p:sldId id="452" r:id="rId11"/>
    <p:sldId id="454" r:id="rId12"/>
    <p:sldId id="449" r:id="rId13"/>
    <p:sldId id="456" r:id="rId14"/>
    <p:sldId id="457" r:id="rId15"/>
    <p:sldId id="458" r:id="rId16"/>
    <p:sldId id="459" r:id="rId17"/>
    <p:sldId id="460" r:id="rId18"/>
    <p:sldId id="463" r:id="rId19"/>
    <p:sldId id="461" r:id="rId20"/>
    <p:sldId id="462" r:id="rId21"/>
    <p:sldId id="464" r:id="rId22"/>
    <p:sldId id="465" r:id="rId23"/>
    <p:sldId id="466" r:id="rId24"/>
    <p:sldId id="467" r:id="rId25"/>
    <p:sldId id="468" r:id="rId26"/>
    <p:sldId id="469" r:id="rId27"/>
    <p:sldId id="297" r:id="rId28"/>
    <p:sldId id="470" r:id="rId29"/>
  </p:sldIdLst>
  <p:sldSz cx="12190413" cy="6859588"/>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493A"/>
    <a:srgbClr val="F7F7F7"/>
    <a:srgbClr val="F5F5F5"/>
    <a:srgbClr val="F9F9F9"/>
    <a:srgbClr val="31C7C9"/>
    <a:srgbClr val="5AD6BE"/>
    <a:srgbClr val="FFFFFF"/>
    <a:srgbClr val="F8F8F8"/>
    <a:srgbClr val="77A3C1"/>
    <a:srgbClr val="81B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50" autoAdjust="0"/>
    <p:restoredTop sz="97778" autoAdjust="0"/>
  </p:normalViewPr>
  <p:slideViewPr>
    <p:cSldViewPr snapToGrid="0" showGuides="1">
      <p:cViewPr varScale="1">
        <p:scale>
          <a:sx n="61" d="100"/>
          <a:sy n="61" d="100"/>
        </p:scale>
        <p:origin x="-84" y="-1404"/>
      </p:cViewPr>
      <p:guideLst>
        <p:guide orient="horz" pos="2161"/>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rgbClr val="D5493A"/>
              </a:solidFill>
              <a:ln w="19050">
                <a:solidFill>
                  <a:schemeClr val="lt1"/>
                </a:solidFill>
              </a:ln>
              <a:effectLst/>
            </c:spPr>
            <c:extLst xmlns:c16r2="http://schemas.microsoft.com/office/drawing/2015/06/chart">
              <c:ext xmlns:c16="http://schemas.microsoft.com/office/drawing/2014/chart" uri="{C3380CC4-5D6E-409C-BE32-E72D297353CC}">
                <c16:uniqueId val="{00000001-EA22-4412-AA40-7152B40D508C}"/>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EA22-4412-AA40-7152B40D508C}"/>
              </c:ext>
            </c:extLst>
          </c:dPt>
          <c:cat>
            <c:strRef>
              <c:f>Sheet1!$A$2:$A$3</c:f>
              <c:strCache>
                <c:ptCount val="2"/>
                <c:pt idx="0">
                  <c:v>A</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EA22-4412-AA40-7152B40D508C}"/>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rgbClr val="D5493A"/>
              </a:solidFill>
              <a:ln w="19050">
                <a:solidFill>
                  <a:schemeClr val="lt1"/>
                </a:solidFill>
              </a:ln>
              <a:effectLst/>
            </c:spPr>
            <c:extLst xmlns:c16r2="http://schemas.microsoft.com/office/drawing/2015/06/chart">
              <c:ext xmlns:c16="http://schemas.microsoft.com/office/drawing/2014/chart" uri="{C3380CC4-5D6E-409C-BE32-E72D297353CC}">
                <c16:uniqueId val="{00000001-4660-4B2D-B257-C12FA63A48CD}"/>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4660-4B2D-B257-C12FA63A48CD}"/>
              </c:ext>
            </c:extLst>
          </c:dPt>
          <c:cat>
            <c:strRef>
              <c:f>Sheet1!$A$2:$A$3</c:f>
              <c:strCache>
                <c:ptCount val="2"/>
                <c:pt idx="0">
                  <c:v>A</c:v>
                </c:pt>
                <c:pt idx="1">
                  <c:v>B</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4660-4B2D-B257-C12FA63A48CD}"/>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D5493A"/>
              </a:solidFill>
            </c:spPr>
            <c:extLst xmlns:c16r2="http://schemas.microsoft.com/office/drawing/2015/06/chart">
              <c:ext xmlns:c16="http://schemas.microsoft.com/office/drawing/2014/chart" uri="{C3380CC4-5D6E-409C-BE32-E72D297353CC}">
                <c16:uniqueId val="{00000001-DD66-4542-BDFE-88CDE6770783}"/>
              </c:ext>
            </c:extLst>
          </c:dPt>
          <c:dPt>
            <c:idx val="1"/>
            <c:bubble3D val="0"/>
            <c:spPr>
              <a:noFill/>
            </c:spPr>
            <c:extLst xmlns:c16r2="http://schemas.microsoft.com/office/drawing/2015/06/chart">
              <c:ext xmlns:c16="http://schemas.microsoft.com/office/drawing/2014/chart" uri="{C3380CC4-5D6E-409C-BE32-E72D297353CC}">
                <c16:uniqueId val="{00000003-DD66-4542-BDFE-88CDE6770783}"/>
              </c:ext>
            </c:extLst>
          </c:dPt>
          <c:cat>
            <c:strRef>
              <c:f>Sheet1!$A$2:$A$3</c:f>
              <c:strCache>
                <c:ptCount val="2"/>
                <c:pt idx="0">
                  <c:v>第一季度</c:v>
                </c:pt>
                <c:pt idx="1">
                  <c:v>第二季度</c:v>
                </c:pt>
              </c:strCache>
            </c:strRef>
          </c:cat>
          <c:val>
            <c:numRef>
              <c:f>Sheet1!$B$2:$B$3</c:f>
              <c:numCache>
                <c:formatCode>General</c:formatCode>
                <c:ptCount val="2"/>
                <c:pt idx="0">
                  <c:v>67</c:v>
                </c:pt>
                <c:pt idx="1">
                  <c:v>33</c:v>
                </c:pt>
              </c:numCache>
            </c:numRef>
          </c:val>
          <c:extLst xmlns:c16r2="http://schemas.microsoft.com/office/drawing/2015/06/chart">
            <c:ext xmlns:c16="http://schemas.microsoft.com/office/drawing/2014/chart" uri="{C3380CC4-5D6E-409C-BE32-E72D297353CC}">
              <c16:uniqueId val="{00000004-DD66-4542-BDFE-88CDE6770783}"/>
            </c:ext>
          </c:extLst>
        </c:ser>
        <c:dLbls>
          <c:showLegendKey val="0"/>
          <c:showVal val="0"/>
          <c:showCatName val="0"/>
          <c:showSerName val="0"/>
          <c:showPercent val="0"/>
          <c:showBubbleSize val="0"/>
          <c:showLeaderLines val="0"/>
        </c:dLbls>
        <c:firstSliceAng val="0"/>
        <c:holeSize val="78"/>
      </c:doughnutChart>
    </c:plotArea>
    <c:plotVisOnly val="1"/>
    <c:dispBlanksAs val="zero"/>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rgbClr val="D5493A"/>
              </a:solidFill>
              <a:ln w="19050">
                <a:noFill/>
              </a:ln>
              <a:effectLst/>
            </c:spPr>
            <c:extLst xmlns:c16r2="http://schemas.microsoft.com/office/drawing/2015/06/chart">
              <c:ext xmlns:c16="http://schemas.microsoft.com/office/drawing/2014/chart" uri="{C3380CC4-5D6E-409C-BE32-E72D297353CC}">
                <c16:uniqueId val="{00000001-6A0F-437D-9C2D-56D05167F6BB}"/>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6A0F-437D-9C2D-56D05167F6BB}"/>
              </c:ext>
            </c:extLst>
          </c:dPt>
          <c:cat>
            <c:strRef>
              <c:f>Sheet1!$A$2:$A$3</c:f>
              <c:strCache>
                <c:ptCount val="2"/>
                <c:pt idx="0">
                  <c:v>第一季度</c:v>
                </c:pt>
                <c:pt idx="1">
                  <c:v>第二季度</c:v>
                </c:pt>
              </c:strCache>
            </c:strRef>
          </c:cat>
          <c:val>
            <c:numRef>
              <c:f>Sheet1!$B$2:$B$3</c:f>
              <c:numCache>
                <c:formatCode>General</c:formatCode>
                <c:ptCount val="2"/>
                <c:pt idx="0">
                  <c:v>81</c:v>
                </c:pt>
                <c:pt idx="1">
                  <c:v>19</c:v>
                </c:pt>
              </c:numCache>
            </c:numRef>
          </c:val>
          <c:extLst xmlns:c16r2="http://schemas.microsoft.com/office/drawing/2015/06/chart">
            <c:ext xmlns:c16="http://schemas.microsoft.com/office/drawing/2014/chart" uri="{C3380CC4-5D6E-409C-BE32-E72D297353CC}">
              <c16:uniqueId val="{00000004-6A0F-437D-9C2D-56D05167F6BB}"/>
            </c:ext>
          </c:extLst>
        </c:ser>
        <c:dLbls>
          <c:showLegendKey val="0"/>
          <c:showVal val="0"/>
          <c:showCatName val="0"/>
          <c:showSerName val="0"/>
          <c:showPercent val="0"/>
          <c:showBubbleSize val="0"/>
          <c:showLeaderLines val="0"/>
        </c:dLbls>
        <c:firstSliceAng val="0"/>
        <c:holeSize val="7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rgbClr val="D5493A"/>
              </a:solidFill>
              <a:ln w="19050">
                <a:noFill/>
              </a:ln>
              <a:effectLst/>
            </c:spPr>
            <c:extLst xmlns:c16r2="http://schemas.microsoft.com/office/drawing/2015/06/chart">
              <c:ext xmlns:c16="http://schemas.microsoft.com/office/drawing/2014/chart" uri="{C3380CC4-5D6E-409C-BE32-E72D297353CC}">
                <c16:uniqueId val="{00000001-1A24-4E76-8689-B52A64FB2240}"/>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1A24-4E76-8689-B52A64FB2240}"/>
              </c:ext>
            </c:extLst>
          </c:dPt>
          <c:cat>
            <c:strRef>
              <c:f>Sheet1!$A$2:$A$3</c:f>
              <c:strCache>
                <c:ptCount val="2"/>
                <c:pt idx="0">
                  <c:v>第一季度</c:v>
                </c:pt>
                <c:pt idx="1">
                  <c:v>第二季度</c:v>
                </c:pt>
              </c:strCache>
            </c:strRef>
          </c:cat>
          <c:val>
            <c:numRef>
              <c:f>Sheet1!$B$2:$B$3</c:f>
              <c:numCache>
                <c:formatCode>General</c:formatCode>
                <c:ptCount val="2"/>
                <c:pt idx="0">
                  <c:v>53</c:v>
                </c:pt>
                <c:pt idx="1">
                  <c:v>47</c:v>
                </c:pt>
              </c:numCache>
            </c:numRef>
          </c:val>
          <c:extLst xmlns:c16r2="http://schemas.microsoft.com/office/drawing/2015/06/chart">
            <c:ext xmlns:c16="http://schemas.microsoft.com/office/drawing/2014/chart" uri="{C3380CC4-5D6E-409C-BE32-E72D297353CC}">
              <c16:uniqueId val="{00000004-1A24-4E76-8689-B52A64FB2240}"/>
            </c:ext>
          </c:extLst>
        </c:ser>
        <c:dLbls>
          <c:showLegendKey val="0"/>
          <c:showVal val="0"/>
          <c:showCatName val="0"/>
          <c:showSerName val="0"/>
          <c:showPercent val="0"/>
          <c:showBubbleSize val="0"/>
          <c:showLeaderLines val="0"/>
        </c:dLbls>
        <c:firstSliceAng val="0"/>
        <c:holeSize val="7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2018/3/7</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831799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17403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498385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417679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2116729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869009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1599389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877719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7711202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2545626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227639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137925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2767294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9252147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41769524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3876448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1814836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464829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4108693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5387864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012592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546361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919"/>
            <a:ext cx="10361851" cy="147036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7100"/>
            <a:ext cx="8533289" cy="1753006"/>
          </a:xfrm>
        </p:spPr>
        <p:txBody>
          <a:bodyPr/>
          <a:lstStyle>
            <a:lvl1pPr marL="0" indent="0" algn="ctr">
              <a:buNone/>
              <a:defRPr>
                <a:solidFill>
                  <a:schemeClr val="tx1">
                    <a:tint val="75000"/>
                  </a:schemeClr>
                </a:solidFill>
              </a:defRPr>
            </a:lvl1pPr>
            <a:lvl2pPr marL="544251" indent="0" algn="ctr">
              <a:buNone/>
              <a:defRPr>
                <a:solidFill>
                  <a:schemeClr val="tx1">
                    <a:tint val="75000"/>
                  </a:schemeClr>
                </a:solidFill>
              </a:defRPr>
            </a:lvl2pPr>
            <a:lvl3pPr marL="1088502" indent="0" algn="ctr">
              <a:buNone/>
              <a:defRPr>
                <a:solidFill>
                  <a:schemeClr val="tx1">
                    <a:tint val="75000"/>
                  </a:schemeClr>
                </a:solidFill>
              </a:defRPr>
            </a:lvl3pPr>
            <a:lvl4pPr marL="1632753" indent="0" algn="ctr">
              <a:buNone/>
              <a:defRPr>
                <a:solidFill>
                  <a:schemeClr val="tx1">
                    <a:tint val="75000"/>
                  </a:schemeClr>
                </a:solidFill>
              </a:defRPr>
            </a:lvl4pPr>
            <a:lvl5pPr marL="2177004" indent="0" algn="ctr">
              <a:buNone/>
              <a:defRPr>
                <a:solidFill>
                  <a:schemeClr val="tx1">
                    <a:tint val="75000"/>
                  </a:schemeClr>
                </a:solidFill>
              </a:defRPr>
            </a:lvl5pPr>
            <a:lvl6pPr marL="2721254" indent="0" algn="ctr">
              <a:buNone/>
              <a:defRPr>
                <a:solidFill>
                  <a:schemeClr val="tx1">
                    <a:tint val="75000"/>
                  </a:schemeClr>
                </a:solidFill>
              </a:defRPr>
            </a:lvl6pPr>
            <a:lvl7pPr marL="3265505" indent="0" algn="ctr">
              <a:buNone/>
              <a:defRPr>
                <a:solidFill>
                  <a:schemeClr val="tx1">
                    <a:tint val="75000"/>
                  </a:schemeClr>
                </a:solidFill>
              </a:defRPr>
            </a:lvl7pPr>
            <a:lvl8pPr marL="3809756" indent="0" algn="ctr">
              <a:buNone/>
              <a:defRPr>
                <a:solidFill>
                  <a:schemeClr val="tx1">
                    <a:tint val="75000"/>
                  </a:schemeClr>
                </a:solidFill>
              </a:defRPr>
            </a:lvl8pPr>
            <a:lvl9pPr marL="435400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47287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1943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1"/>
            <a:ext cx="10361851" cy="1362390"/>
          </a:xfrm>
        </p:spPr>
        <p:txBody>
          <a:bodyPr anchor="t"/>
          <a:lstStyle>
            <a:lvl1pPr algn="l">
              <a:defRPr sz="4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7387"/>
            <a:ext cx="10361851" cy="1500534"/>
          </a:xfrm>
        </p:spPr>
        <p:txBody>
          <a:bodyPr anchor="b"/>
          <a:lstStyle>
            <a:lvl1pPr marL="0" indent="0">
              <a:buNone/>
              <a:defRPr sz="2400">
                <a:solidFill>
                  <a:schemeClr val="tx1">
                    <a:tint val="75000"/>
                  </a:schemeClr>
                </a:solidFill>
              </a:defRPr>
            </a:lvl1pPr>
            <a:lvl2pPr marL="544251" indent="0">
              <a:buNone/>
              <a:defRPr sz="2100">
                <a:solidFill>
                  <a:schemeClr val="tx1">
                    <a:tint val="75000"/>
                  </a:schemeClr>
                </a:solidFill>
              </a:defRPr>
            </a:lvl2pPr>
            <a:lvl3pPr marL="1088502" indent="0">
              <a:buNone/>
              <a:defRPr sz="1900">
                <a:solidFill>
                  <a:schemeClr val="tx1">
                    <a:tint val="75000"/>
                  </a:schemeClr>
                </a:solidFill>
              </a:defRPr>
            </a:lvl3pPr>
            <a:lvl4pPr marL="1632753" indent="0">
              <a:buNone/>
              <a:defRPr sz="1700">
                <a:solidFill>
                  <a:schemeClr val="tx1">
                    <a:tint val="75000"/>
                  </a:schemeClr>
                </a:solidFill>
              </a:defRPr>
            </a:lvl4pPr>
            <a:lvl5pPr marL="2177004" indent="0">
              <a:buNone/>
              <a:defRPr sz="1700">
                <a:solidFill>
                  <a:schemeClr val="tx1">
                    <a:tint val="75000"/>
                  </a:schemeClr>
                </a:solidFill>
              </a:defRPr>
            </a:lvl5pPr>
            <a:lvl6pPr marL="2721254" indent="0">
              <a:buNone/>
              <a:defRPr sz="1700">
                <a:solidFill>
                  <a:schemeClr val="tx1">
                    <a:tint val="75000"/>
                  </a:schemeClr>
                </a:solidFill>
              </a:defRPr>
            </a:lvl6pPr>
            <a:lvl7pPr marL="3265505" indent="0">
              <a:buNone/>
              <a:defRPr sz="1700">
                <a:solidFill>
                  <a:schemeClr val="tx1">
                    <a:tint val="75000"/>
                  </a:schemeClr>
                </a:solidFill>
              </a:defRPr>
            </a:lvl7pPr>
            <a:lvl8pPr marL="3809756" indent="0">
              <a:buNone/>
              <a:defRPr sz="1700">
                <a:solidFill>
                  <a:schemeClr val="tx1">
                    <a:tint val="75000"/>
                  </a:schemeClr>
                </a:solidFill>
              </a:defRPr>
            </a:lvl8pPr>
            <a:lvl9pPr marL="4354007" indent="0">
              <a:buNone/>
              <a:defRPr sz="17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60310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571"/>
            <a:ext cx="5384099" cy="4527011"/>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571"/>
            <a:ext cx="5384099" cy="4527011"/>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77939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469"/>
            <a:ext cx="5386216"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5379"/>
            <a:ext cx="5386216"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469"/>
            <a:ext cx="5388332"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5379"/>
            <a:ext cx="5388332"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43177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0203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0927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113"/>
            <a:ext cx="4010562" cy="1162319"/>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4"/>
            <a:ext cx="6814779"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433"/>
            <a:ext cx="4010562" cy="4692149"/>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33387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2"/>
            <a:ext cx="7314248" cy="566869"/>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917"/>
            <a:ext cx="7314248" cy="4115753"/>
          </a:xfrm>
        </p:spPr>
        <p:txBody>
          <a:bodyPr/>
          <a:lstStyle>
            <a:lvl1pPr marL="0" indent="0">
              <a:buNone/>
              <a:defRPr sz="3800"/>
            </a:lvl1pPr>
            <a:lvl2pPr marL="544251" indent="0">
              <a:buNone/>
              <a:defRPr sz="3300"/>
            </a:lvl2pPr>
            <a:lvl3pPr marL="1088502" indent="0">
              <a:buNone/>
              <a:defRPr sz="2900"/>
            </a:lvl3pPr>
            <a:lvl4pPr marL="1632753" indent="0">
              <a:buNone/>
              <a:defRPr sz="2400"/>
            </a:lvl4pPr>
            <a:lvl5pPr marL="2177004" indent="0">
              <a:buNone/>
              <a:defRPr sz="2400"/>
            </a:lvl5pPr>
            <a:lvl6pPr marL="2721254" indent="0">
              <a:buNone/>
              <a:defRPr sz="2400"/>
            </a:lvl6pPr>
            <a:lvl7pPr marL="3265505" indent="0">
              <a:buNone/>
              <a:defRPr sz="2400"/>
            </a:lvl7pPr>
            <a:lvl8pPr marL="3809756" indent="0">
              <a:buNone/>
              <a:defRPr sz="2400"/>
            </a:lvl8pPr>
            <a:lvl9pPr marL="4354007" indent="0">
              <a:buNone/>
              <a:defRPr sz="2400"/>
            </a:lvl9pPr>
          </a:lstStyle>
          <a:p>
            <a:endParaRPr lang="zh-CN" altLang="en-US"/>
          </a:p>
        </p:txBody>
      </p:sp>
      <p:sp>
        <p:nvSpPr>
          <p:cNvPr id="4" name="文本占位符 3"/>
          <p:cNvSpPr>
            <a:spLocks noGrp="1"/>
          </p:cNvSpPr>
          <p:nvPr>
            <p:ph type="body" sz="half" idx="2"/>
          </p:nvPr>
        </p:nvSpPr>
        <p:spPr>
          <a:xfrm>
            <a:off x="2389406" y="5368581"/>
            <a:ext cx="7314248" cy="805048"/>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4530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89053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702"/>
            <a:ext cx="8025355" cy="585288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05157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2018/3/7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2018/3/7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2018/3/7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2018/3/7</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1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1"/>
            <a:ext cx="10971372" cy="1143265"/>
          </a:xfrm>
          <a:prstGeom prst="rect">
            <a:avLst/>
          </a:prstGeom>
        </p:spPr>
        <p:txBody>
          <a:bodyPr vert="horz" lIns="108850" tIns="54425" rIns="108850" bIns="5442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571"/>
            <a:ext cx="10971372" cy="4527011"/>
          </a:xfrm>
          <a:prstGeom prst="rect">
            <a:avLst/>
          </a:prstGeom>
        </p:spPr>
        <p:txBody>
          <a:bodyPr vert="horz" lIns="108850" tIns="54425" rIns="108850" bIns="5442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7822"/>
            <a:ext cx="2844430" cy="365210"/>
          </a:xfrm>
          <a:prstGeom prst="rect">
            <a:avLst/>
          </a:prstGeom>
        </p:spPr>
        <p:txBody>
          <a:bodyPr vert="horz" lIns="108850" tIns="54425" rIns="108850" bIns="54425" rtlCol="0" anchor="ctr"/>
          <a:lstStyle>
            <a:lvl1pPr algn="l">
              <a:defRPr sz="1400">
                <a:solidFill>
                  <a:schemeClr val="tx1">
                    <a:tint val="75000"/>
                  </a:schemeClr>
                </a:solidFill>
              </a:defRPr>
            </a:lvl1pPr>
          </a:lstStyle>
          <a:p>
            <a:pPr defTabSz="1088502"/>
            <a:fld id="{530820CF-B880-4189-942D-D702A7CBA730}" type="datetimeFigureOut">
              <a:rPr lang="zh-CN" altLang="en-US" smtClean="0">
                <a:solidFill>
                  <a:prstClr val="black">
                    <a:tint val="75000"/>
                  </a:prstClr>
                </a:solidFill>
              </a:rPr>
              <a:pPr defTabSz="1088502"/>
              <a:t>2018/3/7</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058" y="6357822"/>
            <a:ext cx="3860297" cy="365210"/>
          </a:xfrm>
          <a:prstGeom prst="rect">
            <a:avLst/>
          </a:prstGeom>
        </p:spPr>
        <p:txBody>
          <a:bodyPr vert="horz" lIns="108850" tIns="54425" rIns="108850" bIns="54425" rtlCol="0" anchor="ctr"/>
          <a:lstStyle>
            <a:lvl1pPr algn="ctr">
              <a:defRPr sz="1400">
                <a:solidFill>
                  <a:schemeClr val="tx1">
                    <a:tint val="75000"/>
                  </a:schemeClr>
                </a:solidFill>
              </a:defRPr>
            </a:lvl1pPr>
          </a:lstStyle>
          <a:p>
            <a:pPr defTabSz="1088502"/>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08850" tIns="54425" rIns="108850" bIns="54425" rtlCol="0" anchor="ctr"/>
          <a:lstStyle>
            <a:lvl1pPr algn="r">
              <a:defRPr sz="1400">
                <a:solidFill>
                  <a:schemeClr val="tx1">
                    <a:tint val="75000"/>
                  </a:schemeClr>
                </a:solidFill>
              </a:defRPr>
            </a:lvl1pPr>
          </a:lstStyle>
          <a:p>
            <a:pPr defTabSz="1088502"/>
            <a:fld id="{0C913308-F349-4B6D-A68A-DD1791B4A57B}" type="slidenum">
              <a:rPr lang="zh-CN" altLang="en-US" smtClean="0">
                <a:solidFill>
                  <a:prstClr val="black">
                    <a:tint val="75000"/>
                  </a:prstClr>
                </a:solidFill>
              </a:rPr>
              <a:pPr defTabSz="1088502"/>
              <a:t>‹#›</a:t>
            </a:fld>
            <a:endParaRPr lang="zh-CN" altLang="en-US">
              <a:solidFill>
                <a:prstClr val="black">
                  <a:tint val="75000"/>
                </a:prstClr>
              </a:solidFill>
            </a:endParaRPr>
          </a:p>
        </p:txBody>
      </p:sp>
    </p:spTree>
    <p:extLst>
      <p:ext uri="{BB962C8B-B14F-4D97-AF65-F5344CB8AC3E}">
        <p14:creationId xmlns:p14="http://schemas.microsoft.com/office/powerpoint/2010/main" val="1825504560"/>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ctr" defTabSz="1088502" rtl="0" eaLnBrk="1" latinLnBrk="0" hangingPunct="1">
        <a:spcBef>
          <a:spcPct val="0"/>
        </a:spcBef>
        <a:buNone/>
        <a:defRPr sz="5200" kern="1200">
          <a:solidFill>
            <a:schemeClr val="tx1"/>
          </a:solidFill>
          <a:latin typeface="+mj-lt"/>
          <a:ea typeface="+mj-ea"/>
          <a:cs typeface="+mj-cs"/>
        </a:defRPr>
      </a:lvl1pPr>
    </p:titleStyle>
    <p:bodyStyle>
      <a:lvl1pPr marL="408188" indent="-408188" algn="l" defTabSz="1088502"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408" indent="-340157" algn="l" defTabSz="1088502"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627" indent="-272125" algn="l" defTabSz="1088502"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878"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9129"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1.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chart" Target="../charts/chart5.xml"/><Relationship Id="rId4" Type="http://schemas.openxmlformats.org/officeDocument/2006/relationships/chart" Target="../charts/chart4.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18" Type="http://schemas.openxmlformats.org/officeDocument/2006/relationships/tags" Target="../tags/tag23.xml"/><Relationship Id="rId3" Type="http://schemas.openxmlformats.org/officeDocument/2006/relationships/tags" Target="../tags/tag8.xml"/><Relationship Id="rId21" Type="http://schemas.openxmlformats.org/officeDocument/2006/relationships/tags" Target="../tags/tag26.xml"/><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tags" Target="../tags/tag22.xml"/><Relationship Id="rId2" Type="http://schemas.openxmlformats.org/officeDocument/2006/relationships/tags" Target="../tags/tag7.xml"/><Relationship Id="rId16" Type="http://schemas.openxmlformats.org/officeDocument/2006/relationships/tags" Target="../tags/tag21.xml"/><Relationship Id="rId20" Type="http://schemas.openxmlformats.org/officeDocument/2006/relationships/tags" Target="../tags/tag25.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5" Type="http://schemas.openxmlformats.org/officeDocument/2006/relationships/tags" Target="../tags/tag20.xml"/><Relationship Id="rId23" Type="http://schemas.openxmlformats.org/officeDocument/2006/relationships/notesSlide" Target="../notesSlides/notesSlide22.xml"/><Relationship Id="rId10" Type="http://schemas.openxmlformats.org/officeDocument/2006/relationships/tags" Target="../tags/tag15.xml"/><Relationship Id="rId19" Type="http://schemas.openxmlformats.org/officeDocument/2006/relationships/tags" Target="../tags/tag24.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 Id="rId22"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image" Target="../media/image27.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26.png"/><Relationship Id="rId5" Type="http://schemas.openxmlformats.org/officeDocument/2006/relationships/notesSlide" Target="../notesSlides/notesSlide23.xml"/><Relationship Id="rId4"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31.jpeg"/><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image" Target="../media/image1.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notesSlide" Target="../notesSlides/notesSlide26.xml"/><Relationship Id="rId5" Type="http://schemas.openxmlformats.org/officeDocument/2006/relationships/slideLayout" Target="../slideLayouts/slideLayout12.xml"/><Relationship Id="rId4" Type="http://schemas.openxmlformats.org/officeDocument/2006/relationships/tags" Target="../tags/tag33.xml"/></Relationships>
</file>

<file path=ppt/slides/_rels/slide27.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32.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34.png"/><Relationship Id="rId1" Type="http://schemas.openxmlformats.org/officeDocument/2006/relationships/slideLayout" Target="../slideLayouts/slideLayout1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33.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chart" Target="../charts/chart2.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grpSp>
        <p:nvGrpSpPr>
          <p:cNvPr id="59" name="组合 58"/>
          <p:cNvGrpSpPr/>
          <p:nvPr/>
        </p:nvGrpSpPr>
        <p:grpSpPr>
          <a:xfrm rot="2700000">
            <a:off x="681829" y="1864125"/>
            <a:ext cx="2862343" cy="3006362"/>
            <a:chOff x="0" y="986971"/>
            <a:chExt cx="4615543" cy="4847774"/>
          </a:xfrm>
        </p:grpSpPr>
        <p:sp>
          <p:nvSpPr>
            <p:cNvPr id="60" name="矩形 59"/>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rot="2700000">
            <a:off x="1998748" y="1264908"/>
            <a:ext cx="4007454" cy="4209090"/>
            <a:chOff x="0" y="986971"/>
            <a:chExt cx="4615543" cy="4847774"/>
          </a:xfrm>
        </p:grpSpPr>
        <p:sp>
          <p:nvSpPr>
            <p:cNvPr id="21" name="矩形 2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1320801"/>
              <a:ext cx="4180114" cy="4180114"/>
            </a:xfrm>
            <a:prstGeom prst="rect">
              <a:avLst/>
            </a:prstGeom>
            <a:blipFill dpi="0" rotWithShape="0">
              <a:blip r:embed="rId7" cstate="email">
                <a:extLst>
                  <a:ext uri="{28A0092B-C50C-407E-A947-70E740481C1C}">
                    <a14:useLocalDpi xmlns:a14="http://schemas.microsoft.com/office/drawing/2010/main"/>
                  </a:ext>
                </a:extLst>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rot="2700000">
            <a:off x="5182811" y="1190047"/>
            <a:ext cx="1486859" cy="1561670"/>
            <a:chOff x="0" y="986971"/>
            <a:chExt cx="4615543" cy="4847774"/>
          </a:xfrm>
        </p:grpSpPr>
        <p:sp>
          <p:nvSpPr>
            <p:cNvPr id="24" name="矩形 23"/>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rot="2700000">
            <a:off x="4879379" y="5449963"/>
            <a:ext cx="751113" cy="788905"/>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8"/>
          <p:cNvSpPr txBox="1"/>
          <p:nvPr/>
        </p:nvSpPr>
        <p:spPr>
          <a:xfrm>
            <a:off x="7457943" y="5061147"/>
            <a:ext cx="2185214" cy="400110"/>
          </a:xfrm>
          <a:prstGeom prst="rect">
            <a:avLst/>
          </a:prstGeom>
          <a:noFill/>
        </p:spPr>
        <p:txBody>
          <a:bodyPr wrap="none" rtlCol="0">
            <a:spAutoFit/>
          </a:bodyPr>
          <a:lstStyle/>
          <a:p>
            <a:r>
              <a:rPr lang="zh-CN" altLang="en-US"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演讲人</a:t>
            </a:r>
            <a:r>
              <a:rPr lang="zh-CN" altLang="en-US" sz="2000" dirty="0" smtClean="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：第一</a:t>
            </a:r>
            <a:r>
              <a:rPr lang="en-US" altLang="zh-CN" sz="2000" dirty="0" smtClean="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PPT</a:t>
            </a:r>
            <a:endParaRPr lang="en-GB"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18"/>
          <p:cNvSpPr>
            <a:spLocks noChangeArrowheads="1"/>
          </p:cNvSpPr>
          <p:nvPr>
            <p:custDataLst>
              <p:tags r:id="rId1"/>
            </p:custDataLst>
          </p:nvPr>
        </p:nvSpPr>
        <p:spPr bwMode="auto">
          <a:xfrm>
            <a:off x="7100896" y="2806483"/>
            <a:ext cx="5054976"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zh-CN" altLang="en-US" sz="4800" dirty="0" smtClean="0">
                <a:solidFill>
                  <a:srgbClr val="D5493A"/>
                </a:solidFill>
                <a:latin typeface="方正正大黑简体" pitchFamily="2" charset="-122"/>
                <a:ea typeface="方正正大黑简体" pitchFamily="2" charset="-122"/>
                <a:cs typeface="宋体" pitchFamily="2" charset="-122"/>
              </a:rPr>
              <a:t>地区市场调研分析</a:t>
            </a:r>
            <a:endParaRPr lang="en-US" altLang="zh-CN" sz="4800" dirty="0">
              <a:solidFill>
                <a:srgbClr val="D5493A"/>
              </a:solidFill>
              <a:latin typeface="方正正大黑简体" pitchFamily="2" charset="-122"/>
              <a:ea typeface="方正正大黑简体" pitchFamily="2" charset="-122"/>
              <a:cs typeface="宋体" pitchFamily="2" charset="-122"/>
            </a:endParaRPr>
          </a:p>
        </p:txBody>
      </p:sp>
      <p:sp>
        <p:nvSpPr>
          <p:cNvPr id="34" name="20"/>
          <p:cNvSpPr>
            <a:spLocks noChangeArrowheads="1"/>
          </p:cNvSpPr>
          <p:nvPr>
            <p:custDataLst>
              <p:tags r:id="rId2"/>
            </p:custDataLst>
          </p:nvPr>
        </p:nvSpPr>
        <p:spPr bwMode="auto">
          <a:xfrm>
            <a:off x="7478687" y="3872129"/>
            <a:ext cx="423928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1050" dirty="0">
                <a:solidFill>
                  <a:schemeClr val="bg1">
                    <a:lumMod val="65000"/>
                  </a:schemeClr>
                </a:solidFill>
                <a:cs typeface="Arial" panose="020B0604020202020204" pitchFamily="34" charset="0"/>
              </a:rPr>
              <a:t>This is a sample text. Insert your desired text here. Again, this is a dummy text, enter your own text here. This is a sample text. Insert your desired text here.</a:t>
            </a:r>
          </a:p>
        </p:txBody>
      </p:sp>
      <p:sp>
        <p:nvSpPr>
          <p:cNvPr id="35" name="PA_Line 21"/>
          <p:cNvSpPr>
            <a:spLocks noChangeShapeType="1"/>
          </p:cNvSpPr>
          <p:nvPr>
            <p:custDataLst>
              <p:tags r:id="rId3"/>
            </p:custDataLst>
          </p:nvPr>
        </p:nvSpPr>
        <p:spPr bwMode="auto">
          <a:xfrm>
            <a:off x="7100896" y="3657600"/>
            <a:ext cx="4733192" cy="14736"/>
          </a:xfrm>
          <a:prstGeom prst="line">
            <a:avLst/>
          </a:prstGeom>
          <a:noFill/>
          <a:ln w="6350">
            <a:solidFill>
              <a:srgbClr val="D5493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rgbClr val="E94E60"/>
              </a:solidFill>
              <a:latin typeface="Arial" pitchFamily="34" charset="0"/>
            </a:endParaRPr>
          </a:p>
        </p:txBody>
      </p:sp>
      <p:sp>
        <p:nvSpPr>
          <p:cNvPr id="36" name="18"/>
          <p:cNvSpPr>
            <a:spLocks noChangeArrowheads="1"/>
          </p:cNvSpPr>
          <p:nvPr>
            <p:custDataLst>
              <p:tags r:id="rId4"/>
            </p:custDataLst>
          </p:nvPr>
        </p:nvSpPr>
        <p:spPr bwMode="auto">
          <a:xfrm>
            <a:off x="7553284" y="1456396"/>
            <a:ext cx="2075100"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en-US" altLang="zh-CN" sz="3200" dirty="0">
                <a:solidFill>
                  <a:srgbClr val="D5493A"/>
                </a:solidFill>
                <a:latin typeface="方正正大黑简体" pitchFamily="2" charset="-122"/>
                <a:ea typeface="方正正大黑简体" pitchFamily="2" charset="-122"/>
                <a:cs typeface="宋体" pitchFamily="2" charset="-122"/>
              </a:rPr>
              <a:t>LOGO</a:t>
            </a:r>
          </a:p>
        </p:txBody>
      </p:sp>
    </p:spTree>
    <p:extLst>
      <p:ext uri="{BB962C8B-B14F-4D97-AF65-F5344CB8AC3E}">
        <p14:creationId xmlns:p14="http://schemas.microsoft.com/office/powerpoint/2010/main" val="3840143571"/>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1250" fill="hold"/>
                                        <p:tgtEl>
                                          <p:spTgt spid="59"/>
                                        </p:tgtEl>
                                        <p:attrNameLst>
                                          <p:attrName>ppt_w</p:attrName>
                                        </p:attrNameLst>
                                      </p:cBhvr>
                                      <p:tavLst>
                                        <p:tav tm="0">
                                          <p:val>
                                            <p:fltVal val="0"/>
                                          </p:val>
                                        </p:tav>
                                        <p:tav tm="100000">
                                          <p:val>
                                            <p:strVal val="#ppt_w"/>
                                          </p:val>
                                        </p:tav>
                                      </p:tavLst>
                                    </p:anim>
                                    <p:anim calcmode="lin" valueType="num">
                                      <p:cBhvr>
                                        <p:cTn id="8" dur="1250" fill="hold"/>
                                        <p:tgtEl>
                                          <p:spTgt spid="59"/>
                                        </p:tgtEl>
                                        <p:attrNameLst>
                                          <p:attrName>ppt_h</p:attrName>
                                        </p:attrNameLst>
                                      </p:cBhvr>
                                      <p:tavLst>
                                        <p:tav tm="0">
                                          <p:val>
                                            <p:fltVal val="0"/>
                                          </p:val>
                                        </p:tav>
                                        <p:tav tm="100000">
                                          <p:val>
                                            <p:strVal val="#ppt_h"/>
                                          </p:val>
                                        </p:tav>
                                      </p:tavLst>
                                    </p:anim>
                                    <p:animEffect transition="in" filter="fade">
                                      <p:cBhvr>
                                        <p:cTn id="9" dur="1250"/>
                                        <p:tgtEl>
                                          <p:spTgt spid="59"/>
                                        </p:tgtEl>
                                      </p:cBhvr>
                                    </p:animEffect>
                                  </p:childTnLst>
                                </p:cTn>
                              </p:par>
                              <p:par>
                                <p:cTn id="10" presetID="53" presetClass="entr" presetSubtype="16" fill="hold" nodeType="withEffect">
                                  <p:stCondLst>
                                    <p:cond delay="250"/>
                                  </p:stCondLst>
                                  <p:childTnLst>
                                    <p:set>
                                      <p:cBhvr>
                                        <p:cTn id="11" dur="1" fill="hold">
                                          <p:stCondLst>
                                            <p:cond delay="0"/>
                                          </p:stCondLst>
                                        </p:cTn>
                                        <p:tgtEl>
                                          <p:spTgt spid="23"/>
                                        </p:tgtEl>
                                        <p:attrNameLst>
                                          <p:attrName>style.visibility</p:attrName>
                                        </p:attrNameLst>
                                      </p:cBhvr>
                                      <p:to>
                                        <p:strVal val="visible"/>
                                      </p:to>
                                    </p:set>
                                    <p:anim calcmode="lin" valueType="num">
                                      <p:cBhvr>
                                        <p:cTn id="12" dur="1250" fill="hold"/>
                                        <p:tgtEl>
                                          <p:spTgt spid="23"/>
                                        </p:tgtEl>
                                        <p:attrNameLst>
                                          <p:attrName>ppt_w</p:attrName>
                                        </p:attrNameLst>
                                      </p:cBhvr>
                                      <p:tavLst>
                                        <p:tav tm="0">
                                          <p:val>
                                            <p:fltVal val="0"/>
                                          </p:val>
                                        </p:tav>
                                        <p:tav tm="100000">
                                          <p:val>
                                            <p:strVal val="#ppt_w"/>
                                          </p:val>
                                        </p:tav>
                                      </p:tavLst>
                                    </p:anim>
                                    <p:anim calcmode="lin" valueType="num">
                                      <p:cBhvr>
                                        <p:cTn id="13" dur="1250" fill="hold"/>
                                        <p:tgtEl>
                                          <p:spTgt spid="23"/>
                                        </p:tgtEl>
                                        <p:attrNameLst>
                                          <p:attrName>ppt_h</p:attrName>
                                        </p:attrNameLst>
                                      </p:cBhvr>
                                      <p:tavLst>
                                        <p:tav tm="0">
                                          <p:val>
                                            <p:fltVal val="0"/>
                                          </p:val>
                                        </p:tav>
                                        <p:tav tm="100000">
                                          <p:val>
                                            <p:strVal val="#ppt_h"/>
                                          </p:val>
                                        </p:tav>
                                      </p:tavLst>
                                    </p:anim>
                                    <p:animEffect transition="in" filter="fade">
                                      <p:cBhvr>
                                        <p:cTn id="14" dur="1250"/>
                                        <p:tgtEl>
                                          <p:spTgt spid="23"/>
                                        </p:tgtEl>
                                      </p:cBhvr>
                                    </p:animEffect>
                                  </p:childTnLst>
                                </p:cTn>
                              </p:par>
                              <p:par>
                                <p:cTn id="15" presetID="53" presetClass="entr" presetSubtype="16"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1250" fill="hold"/>
                                        <p:tgtEl>
                                          <p:spTgt spid="26"/>
                                        </p:tgtEl>
                                        <p:attrNameLst>
                                          <p:attrName>ppt_w</p:attrName>
                                        </p:attrNameLst>
                                      </p:cBhvr>
                                      <p:tavLst>
                                        <p:tav tm="0">
                                          <p:val>
                                            <p:fltVal val="0"/>
                                          </p:val>
                                        </p:tav>
                                        <p:tav tm="100000">
                                          <p:val>
                                            <p:strVal val="#ppt_w"/>
                                          </p:val>
                                        </p:tav>
                                      </p:tavLst>
                                    </p:anim>
                                    <p:anim calcmode="lin" valueType="num">
                                      <p:cBhvr>
                                        <p:cTn id="18" dur="1250" fill="hold"/>
                                        <p:tgtEl>
                                          <p:spTgt spid="26"/>
                                        </p:tgtEl>
                                        <p:attrNameLst>
                                          <p:attrName>ppt_h</p:attrName>
                                        </p:attrNameLst>
                                      </p:cBhvr>
                                      <p:tavLst>
                                        <p:tav tm="0">
                                          <p:val>
                                            <p:fltVal val="0"/>
                                          </p:val>
                                        </p:tav>
                                        <p:tav tm="100000">
                                          <p:val>
                                            <p:strVal val="#ppt_h"/>
                                          </p:val>
                                        </p:tav>
                                      </p:tavLst>
                                    </p:anim>
                                    <p:animEffect transition="in" filter="fade">
                                      <p:cBhvr>
                                        <p:cTn id="19" dur="1250"/>
                                        <p:tgtEl>
                                          <p:spTgt spid="26"/>
                                        </p:tgtEl>
                                      </p:cBhvr>
                                    </p:animEffect>
                                  </p:childTnLst>
                                </p:cTn>
                              </p:par>
                              <p:par>
                                <p:cTn id="20" presetID="53" presetClass="entr" presetSubtype="16" fill="hold" nodeType="withEffect">
                                  <p:stCondLst>
                                    <p:cond delay="5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1500" fill="hold"/>
                                        <p:tgtEl>
                                          <p:spTgt spid="20"/>
                                        </p:tgtEl>
                                        <p:attrNameLst>
                                          <p:attrName>ppt_w</p:attrName>
                                        </p:attrNameLst>
                                      </p:cBhvr>
                                      <p:tavLst>
                                        <p:tav tm="0">
                                          <p:val>
                                            <p:fltVal val="0"/>
                                          </p:val>
                                        </p:tav>
                                        <p:tav tm="100000">
                                          <p:val>
                                            <p:strVal val="#ppt_w"/>
                                          </p:val>
                                        </p:tav>
                                      </p:tavLst>
                                    </p:anim>
                                    <p:anim calcmode="lin" valueType="num">
                                      <p:cBhvr>
                                        <p:cTn id="23" dur="1500" fill="hold"/>
                                        <p:tgtEl>
                                          <p:spTgt spid="20"/>
                                        </p:tgtEl>
                                        <p:attrNameLst>
                                          <p:attrName>ppt_h</p:attrName>
                                        </p:attrNameLst>
                                      </p:cBhvr>
                                      <p:tavLst>
                                        <p:tav tm="0">
                                          <p:val>
                                            <p:fltVal val="0"/>
                                          </p:val>
                                        </p:tav>
                                        <p:tav tm="100000">
                                          <p:val>
                                            <p:strVal val="#ppt_h"/>
                                          </p:val>
                                        </p:tav>
                                      </p:tavLst>
                                    </p:anim>
                                    <p:animEffect transition="in" filter="fade">
                                      <p:cBhvr>
                                        <p:cTn id="24" dur="1500"/>
                                        <p:tgtEl>
                                          <p:spTgt spid="20"/>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3"/>
                                        </p:tgtEl>
                                        <p:attrNameLst>
                                          <p:attrName>style.visibility</p:attrName>
                                        </p:attrNameLst>
                                      </p:cBhvr>
                                      <p:to>
                                        <p:strVal val="visible"/>
                                      </p:to>
                                    </p:set>
                                    <p:anim calcmode="lin" valueType="num">
                                      <p:cBhvr>
                                        <p:cTn id="28" dur="7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9" dur="750" fill="hold"/>
                                        <p:tgtEl>
                                          <p:spTgt spid="33"/>
                                        </p:tgtEl>
                                        <p:attrNameLst>
                                          <p:attrName>ppt_y</p:attrName>
                                        </p:attrNameLst>
                                      </p:cBhvr>
                                      <p:tavLst>
                                        <p:tav tm="0">
                                          <p:val>
                                            <p:strVal val="#ppt_y"/>
                                          </p:val>
                                        </p:tav>
                                        <p:tav tm="100000">
                                          <p:val>
                                            <p:strVal val="#ppt_y"/>
                                          </p:val>
                                        </p:tav>
                                      </p:tavLst>
                                    </p:anim>
                                    <p:anim calcmode="lin" valueType="num">
                                      <p:cBhvr>
                                        <p:cTn id="30" dur="7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31" dur="7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750" tmFilter="0,0; .5, 1; 1, 1"/>
                                        <p:tgtEl>
                                          <p:spTgt spid="33"/>
                                        </p:tgtEl>
                                      </p:cBhvr>
                                    </p:animEffect>
                                  </p:childTnLst>
                                </p:cTn>
                              </p:par>
                              <p:par>
                                <p:cTn id="33" presetID="42" presetClass="entr" presetSubtype="0" fill="hold" grpId="0" nodeType="withEffect">
                                  <p:stCondLst>
                                    <p:cond delay="210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750"/>
                                        <p:tgtEl>
                                          <p:spTgt spid="34"/>
                                        </p:tgtEl>
                                      </p:cBhvr>
                                    </p:animEffect>
                                    <p:anim calcmode="lin" valueType="num">
                                      <p:cBhvr>
                                        <p:cTn id="36" dur="750" fill="hold"/>
                                        <p:tgtEl>
                                          <p:spTgt spid="34"/>
                                        </p:tgtEl>
                                        <p:attrNameLst>
                                          <p:attrName>ppt_x</p:attrName>
                                        </p:attrNameLst>
                                      </p:cBhvr>
                                      <p:tavLst>
                                        <p:tav tm="0">
                                          <p:val>
                                            <p:strVal val="#ppt_x"/>
                                          </p:val>
                                        </p:tav>
                                        <p:tav tm="100000">
                                          <p:val>
                                            <p:strVal val="#ppt_x"/>
                                          </p:val>
                                        </p:tav>
                                      </p:tavLst>
                                    </p:anim>
                                    <p:anim calcmode="lin" valueType="num">
                                      <p:cBhvr>
                                        <p:cTn id="37" dur="750" fill="hold"/>
                                        <p:tgtEl>
                                          <p:spTgt spid="34"/>
                                        </p:tgtEl>
                                        <p:attrNameLst>
                                          <p:attrName>ppt_y</p:attrName>
                                        </p:attrNameLst>
                                      </p:cBhvr>
                                      <p:tavLst>
                                        <p:tav tm="0">
                                          <p:val>
                                            <p:strVal val="#ppt_y+.1"/>
                                          </p:val>
                                        </p:tav>
                                        <p:tav tm="100000">
                                          <p:val>
                                            <p:strVal val="#ppt_y"/>
                                          </p:val>
                                        </p:tav>
                                      </p:tavLst>
                                    </p:anim>
                                  </p:childTnLst>
                                </p:cTn>
                              </p:par>
                              <p:par>
                                <p:cTn id="38" presetID="22" presetClass="entr" presetSubtype="8" fill="hold" grpId="0" nodeType="withEffect">
                                  <p:stCondLst>
                                    <p:cond delay="1600"/>
                                  </p:stCondLst>
                                  <p:childTnLst>
                                    <p:set>
                                      <p:cBhvr>
                                        <p:cTn id="39" dur="1" fill="hold">
                                          <p:stCondLst>
                                            <p:cond delay="0"/>
                                          </p:stCondLst>
                                        </p:cTn>
                                        <p:tgtEl>
                                          <p:spTgt spid="35"/>
                                        </p:tgtEl>
                                        <p:attrNameLst>
                                          <p:attrName>style.visibility</p:attrName>
                                        </p:attrNameLst>
                                      </p:cBhvr>
                                      <p:to>
                                        <p:strVal val="visible"/>
                                      </p:to>
                                    </p:set>
                                    <p:animEffect transition="in" filter="wipe(left)">
                                      <p:cBhvr>
                                        <p:cTn id="40" dur="750"/>
                                        <p:tgtEl>
                                          <p:spTgt spid="35"/>
                                        </p:tgtEl>
                                      </p:cBhvr>
                                    </p:animEffect>
                                  </p:childTnLst>
                                </p:cTn>
                              </p:par>
                            </p:childTnLst>
                          </p:cTn>
                        </p:par>
                        <p:par>
                          <p:cTn id="41" fill="hold">
                            <p:stCondLst>
                              <p:cond delay="4850"/>
                            </p:stCondLst>
                            <p:childTnLst>
                              <p:par>
                                <p:cTn id="42" presetID="41" presetClass="entr" presetSubtype="0" fill="hold" grpId="0" nodeType="afterEffect">
                                  <p:stCondLst>
                                    <p:cond delay="0"/>
                                  </p:stCondLst>
                                  <p:iterate type="lt">
                                    <p:tmPct val="8000"/>
                                  </p:iterate>
                                  <p:childTnLst>
                                    <p:set>
                                      <p:cBhvr>
                                        <p:cTn id="43" dur="1" fill="hold">
                                          <p:stCondLst>
                                            <p:cond delay="0"/>
                                          </p:stCondLst>
                                        </p:cTn>
                                        <p:tgtEl>
                                          <p:spTgt spid="31"/>
                                        </p:tgtEl>
                                        <p:attrNameLst>
                                          <p:attrName>style.visibility</p:attrName>
                                        </p:attrNameLst>
                                      </p:cBhvr>
                                      <p:to>
                                        <p:strVal val="visible"/>
                                      </p:to>
                                    </p:set>
                                    <p:anim calcmode="lin" valueType="num">
                                      <p:cBhvr>
                                        <p:cTn id="44"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1"/>
                                        </p:tgtEl>
                                        <p:attrNameLst>
                                          <p:attrName>ppt_y</p:attrName>
                                        </p:attrNameLst>
                                      </p:cBhvr>
                                      <p:tavLst>
                                        <p:tav tm="0">
                                          <p:val>
                                            <p:strVal val="#ppt_y"/>
                                          </p:val>
                                        </p:tav>
                                        <p:tav tm="100000">
                                          <p:val>
                                            <p:strVal val="#ppt_y"/>
                                          </p:val>
                                        </p:tav>
                                      </p:tavLst>
                                    </p:anim>
                                    <p:anim calcmode="lin" valueType="num">
                                      <p:cBhvr>
                                        <p:cTn id="46"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1"/>
                                        </p:tgtEl>
                                      </p:cBhvr>
                                    </p:animEffect>
                                  </p:childTnLst>
                                </p:cTn>
                              </p:par>
                              <p:par>
                                <p:cTn id="49" presetID="41" presetClass="entr" presetSubtype="0" fill="hold" grpId="0" nodeType="withEffect">
                                  <p:stCondLst>
                                    <p:cond delay="500"/>
                                  </p:stCondLst>
                                  <p:iterate type="lt">
                                    <p:tmPct val="10000"/>
                                  </p:iterate>
                                  <p:childTnLst>
                                    <p:set>
                                      <p:cBhvr>
                                        <p:cTn id="50" dur="1" fill="hold">
                                          <p:stCondLst>
                                            <p:cond delay="0"/>
                                          </p:stCondLst>
                                        </p:cTn>
                                        <p:tgtEl>
                                          <p:spTgt spid="36"/>
                                        </p:tgtEl>
                                        <p:attrNameLst>
                                          <p:attrName>style.visibility</p:attrName>
                                        </p:attrNameLst>
                                      </p:cBhvr>
                                      <p:to>
                                        <p:strVal val="visible"/>
                                      </p:to>
                                    </p:set>
                                    <p:anim calcmode="lin" valueType="num">
                                      <p:cBhvr>
                                        <p:cTn id="51" dur="7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2" dur="750" fill="hold"/>
                                        <p:tgtEl>
                                          <p:spTgt spid="36"/>
                                        </p:tgtEl>
                                        <p:attrNameLst>
                                          <p:attrName>ppt_y</p:attrName>
                                        </p:attrNameLst>
                                      </p:cBhvr>
                                      <p:tavLst>
                                        <p:tav tm="0">
                                          <p:val>
                                            <p:strVal val="#ppt_y"/>
                                          </p:val>
                                        </p:tav>
                                        <p:tav tm="100000">
                                          <p:val>
                                            <p:strVal val="#ppt_y"/>
                                          </p:val>
                                        </p:tav>
                                      </p:tavLst>
                                    </p:anim>
                                    <p:anim calcmode="lin" valueType="num">
                                      <p:cBhvr>
                                        <p:cTn id="53" dur="7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54" dur="7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5" dur="75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4" grpId="0"/>
      <p:bldP spid="35" grpId="0" animBg="1"/>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圆角矩形 17"/>
          <p:cNvSpPr/>
          <p:nvPr/>
        </p:nvSpPr>
        <p:spPr>
          <a:xfrm>
            <a:off x="761485" y="3079489"/>
            <a:ext cx="848471" cy="520804"/>
          </a:xfrm>
          <a:prstGeom prst="round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26"/>
          <p:cNvSpPr txBox="1"/>
          <p:nvPr/>
        </p:nvSpPr>
        <p:spPr>
          <a:xfrm>
            <a:off x="586839" y="2435312"/>
            <a:ext cx="1197764" cy="369332"/>
          </a:xfrm>
          <a:prstGeom prst="rect">
            <a:avLst/>
          </a:prstGeom>
          <a:noFill/>
          <a:effectLst/>
        </p:spPr>
        <p:txBody>
          <a:bodyPr wrap="none" rtlCol="0">
            <a:spAutoFit/>
          </a:bodyPr>
          <a:lstStyle/>
          <a:p>
            <a:r>
              <a:rPr lang="en-US" altLang="zh-CN" dirty="0">
                <a:solidFill>
                  <a:schemeClr val="bg1">
                    <a:lumMod val="50000"/>
                  </a:schemeClr>
                </a:solidFill>
                <a:latin typeface="方正姚体" panose="02010601030101010101" pitchFamily="2" charset="-122"/>
              </a:rPr>
              <a:t>TEMPLATE</a:t>
            </a:r>
          </a:p>
        </p:txBody>
      </p:sp>
      <p:sp>
        <p:nvSpPr>
          <p:cNvPr id="7" name="文本框 27"/>
          <p:cNvSpPr txBox="1"/>
          <p:nvPr/>
        </p:nvSpPr>
        <p:spPr>
          <a:xfrm>
            <a:off x="1949109" y="2431050"/>
            <a:ext cx="1197764" cy="369332"/>
          </a:xfrm>
          <a:prstGeom prst="rect">
            <a:avLst/>
          </a:prstGeom>
          <a:noFill/>
          <a:effectLst/>
        </p:spPr>
        <p:txBody>
          <a:bodyPr wrap="none" rtlCol="0">
            <a:spAutoFit/>
          </a:bodyPr>
          <a:lstStyle/>
          <a:p>
            <a:r>
              <a:rPr lang="en-US" altLang="zh-CN" dirty="0">
                <a:solidFill>
                  <a:schemeClr val="bg1">
                    <a:lumMod val="50000"/>
                  </a:schemeClr>
                </a:solidFill>
                <a:latin typeface="方正姚体" panose="02010601030101010101" pitchFamily="2" charset="-122"/>
              </a:rPr>
              <a:t>TEMPLATE</a:t>
            </a:r>
          </a:p>
        </p:txBody>
      </p:sp>
      <p:sp>
        <p:nvSpPr>
          <p:cNvPr id="9" name="文本框 28"/>
          <p:cNvSpPr txBox="1"/>
          <p:nvPr/>
        </p:nvSpPr>
        <p:spPr>
          <a:xfrm>
            <a:off x="3304485" y="2422107"/>
            <a:ext cx="1197764" cy="369332"/>
          </a:xfrm>
          <a:prstGeom prst="rect">
            <a:avLst/>
          </a:prstGeom>
          <a:noFill/>
          <a:effectLst/>
        </p:spPr>
        <p:txBody>
          <a:bodyPr wrap="none" rtlCol="0">
            <a:spAutoFit/>
          </a:bodyPr>
          <a:lstStyle/>
          <a:p>
            <a:r>
              <a:rPr lang="en-US" altLang="zh-CN" dirty="0">
                <a:solidFill>
                  <a:schemeClr val="bg1">
                    <a:lumMod val="50000"/>
                  </a:schemeClr>
                </a:solidFill>
                <a:latin typeface="方正姚体" panose="02010601030101010101" pitchFamily="2" charset="-122"/>
              </a:rPr>
              <a:t>TEMPLATE</a:t>
            </a:r>
          </a:p>
        </p:txBody>
      </p:sp>
      <p:sp>
        <p:nvSpPr>
          <p:cNvPr id="10" name="文本框 29"/>
          <p:cNvSpPr txBox="1"/>
          <p:nvPr/>
        </p:nvSpPr>
        <p:spPr>
          <a:xfrm>
            <a:off x="4740795" y="2431087"/>
            <a:ext cx="1197764" cy="369332"/>
          </a:xfrm>
          <a:prstGeom prst="rect">
            <a:avLst/>
          </a:prstGeom>
          <a:noFill/>
          <a:effectLst/>
        </p:spPr>
        <p:txBody>
          <a:bodyPr wrap="none" rtlCol="0">
            <a:spAutoFit/>
          </a:bodyPr>
          <a:lstStyle/>
          <a:p>
            <a:r>
              <a:rPr lang="en-US" altLang="zh-CN" dirty="0">
                <a:solidFill>
                  <a:schemeClr val="bg1">
                    <a:lumMod val="50000"/>
                  </a:schemeClr>
                </a:solidFill>
                <a:latin typeface="方正姚体" panose="02010601030101010101" pitchFamily="2" charset="-122"/>
              </a:rPr>
              <a:t>TEMPLATE</a:t>
            </a:r>
          </a:p>
        </p:txBody>
      </p:sp>
      <p:sp>
        <p:nvSpPr>
          <p:cNvPr id="11" name="圆角矩形 22"/>
          <p:cNvSpPr/>
          <p:nvPr/>
        </p:nvSpPr>
        <p:spPr>
          <a:xfrm>
            <a:off x="2123756" y="3082499"/>
            <a:ext cx="848471" cy="520804"/>
          </a:xfrm>
          <a:prstGeom prst="round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23"/>
          <p:cNvSpPr/>
          <p:nvPr/>
        </p:nvSpPr>
        <p:spPr>
          <a:xfrm>
            <a:off x="3486027" y="3079489"/>
            <a:ext cx="848471" cy="520804"/>
          </a:xfrm>
          <a:prstGeom prst="round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24"/>
          <p:cNvSpPr/>
          <p:nvPr/>
        </p:nvSpPr>
        <p:spPr>
          <a:xfrm>
            <a:off x="4848298" y="3079489"/>
            <a:ext cx="848471" cy="520804"/>
          </a:xfrm>
          <a:prstGeom prst="round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010270" y="3203214"/>
            <a:ext cx="315240" cy="301489"/>
            <a:chOff x="1004888" y="993775"/>
            <a:chExt cx="2438400" cy="2332038"/>
          </a:xfrm>
          <a:solidFill>
            <a:srgbClr val="FEFEFE"/>
          </a:solidFill>
        </p:grpSpPr>
        <p:sp>
          <p:nvSpPr>
            <p:cNvPr id="15"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6" name="任意多边形 27"/>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sz="2000">
                <a:solidFill>
                  <a:prstClr val="black"/>
                </a:solidFill>
              </a:endParaRPr>
            </a:p>
          </p:txBody>
        </p:sp>
      </p:grpSp>
      <p:grpSp>
        <p:nvGrpSpPr>
          <p:cNvPr id="17" name="组合 16"/>
          <p:cNvGrpSpPr>
            <a:grpSpLocks noChangeAspect="1"/>
          </p:cNvGrpSpPr>
          <p:nvPr/>
        </p:nvGrpSpPr>
        <p:grpSpPr>
          <a:xfrm>
            <a:off x="2325305" y="3190674"/>
            <a:ext cx="419852" cy="319007"/>
            <a:chOff x="4268086" y="4221191"/>
            <a:chExt cx="509646" cy="387231"/>
          </a:xfrm>
          <a:solidFill>
            <a:schemeClr val="bg1"/>
          </a:solidFill>
        </p:grpSpPr>
        <p:sp>
          <p:nvSpPr>
            <p:cNvPr id="18"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9"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nvGrpSpPr>
          <p:cNvPr id="20" name="组合 19"/>
          <p:cNvGrpSpPr/>
          <p:nvPr/>
        </p:nvGrpSpPr>
        <p:grpSpPr>
          <a:xfrm>
            <a:off x="5129184" y="3133807"/>
            <a:ext cx="282736" cy="361586"/>
            <a:chOff x="1605186" y="572440"/>
            <a:chExt cx="563562" cy="720725"/>
          </a:xfrm>
          <a:solidFill>
            <a:schemeClr val="bg1"/>
          </a:solidFill>
        </p:grpSpPr>
        <p:sp>
          <p:nvSpPr>
            <p:cNvPr id="21"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4" name="组合 23"/>
          <p:cNvGrpSpPr>
            <a:grpSpLocks noChangeAspect="1"/>
          </p:cNvGrpSpPr>
          <p:nvPr/>
        </p:nvGrpSpPr>
        <p:grpSpPr>
          <a:xfrm>
            <a:off x="3752899" y="3149824"/>
            <a:ext cx="342861" cy="383431"/>
            <a:chOff x="5999255" y="3275006"/>
            <a:chExt cx="402656" cy="450303"/>
          </a:xfrm>
          <a:solidFill>
            <a:srgbClr val="FEFEFE"/>
          </a:solidFill>
          <a:effectLst/>
        </p:grpSpPr>
        <p:sp>
          <p:nvSpPr>
            <p:cNvPr id="25"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0" name="文本框 49"/>
          <p:cNvSpPr txBox="1"/>
          <p:nvPr/>
        </p:nvSpPr>
        <p:spPr>
          <a:xfrm>
            <a:off x="630599" y="4109376"/>
            <a:ext cx="5338321" cy="2031325"/>
          </a:xfrm>
          <a:prstGeom prst="rect">
            <a:avLst/>
          </a:prstGeom>
          <a:noFill/>
          <a:effectLst/>
        </p:spPr>
        <p:txBody>
          <a:bodyPr wrap="none" rtlCol="0">
            <a:spAutoFit/>
          </a:bodyPr>
          <a:lstStyle/>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 to the  center of the  narrative thought Click here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add   you to the center of the  narrative thought  Click here to add  you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the center of the  narrative thought</a:t>
            </a:r>
          </a:p>
          <a:p>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 to the  center of the  narrative thought Click here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add   you to the center of the  narrative thought  Click here to add  you to</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the center of the  narrative thought</a:t>
            </a:r>
          </a:p>
          <a:p>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31" name="矩形 30"/>
          <p:cNvSpPr/>
          <p:nvPr/>
        </p:nvSpPr>
        <p:spPr>
          <a:xfrm>
            <a:off x="6324575" y="2104823"/>
            <a:ext cx="5310214" cy="4035878"/>
          </a:xfrm>
          <a:prstGeom prst="rect">
            <a:avLst/>
          </a:prstGeom>
          <a:blipFill dpi="0" rotWithShape="1">
            <a:blip r:embed="rId3" cstate="email">
              <a:extLst>
                <a:ext uri="{BEBA8EAE-BF5A-486C-A8C5-ECC9F3942E4B}">
                  <a14:imgProps xmlns:a14="http://schemas.microsoft.com/office/drawing/2010/main">
                    <a14:imgLayer r:embed="rId4">
                      <a14:imgEffect>
                        <a14:saturation sat="0"/>
                      </a14:imgEffect>
                      <a14:imgEffect>
                        <a14:brightnessContrast bright="18000"/>
                      </a14:imgEffect>
                    </a14:imgLayer>
                  </a14:imgProps>
                </a:ex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Tree>
    <p:extLst>
      <p:ext uri="{BB962C8B-B14F-4D97-AF65-F5344CB8AC3E}">
        <p14:creationId xmlns:p14="http://schemas.microsoft.com/office/powerpoint/2010/main" val="97169313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50"/>
                                        <p:tgtEl>
                                          <p:spTgt spid="17"/>
                                        </p:tgtEl>
                                      </p:cBhvr>
                                    </p:animEffect>
                                    <p:anim calcmode="lin" valueType="num">
                                      <p:cBhvr>
                                        <p:cTn id="66" dur="250" fill="hold"/>
                                        <p:tgtEl>
                                          <p:spTgt spid="17"/>
                                        </p:tgtEl>
                                        <p:attrNameLst>
                                          <p:attrName>ppt_x</p:attrName>
                                        </p:attrNameLst>
                                      </p:cBhvr>
                                      <p:tavLst>
                                        <p:tav tm="0">
                                          <p:val>
                                            <p:strVal val="#ppt_x"/>
                                          </p:val>
                                        </p:tav>
                                        <p:tav tm="100000">
                                          <p:val>
                                            <p:strVal val="#ppt_x"/>
                                          </p:val>
                                        </p:tav>
                                      </p:tavLst>
                                    </p:anim>
                                    <p:anim calcmode="lin" valueType="num">
                                      <p:cBhvr>
                                        <p:cTn id="67" dur="250" fill="hold"/>
                                        <p:tgtEl>
                                          <p:spTgt spid="17"/>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250"/>
                                        <p:tgtEl>
                                          <p:spTgt spid="24"/>
                                        </p:tgtEl>
                                      </p:cBhvr>
                                    </p:animEffect>
                                    <p:anim calcmode="lin" valueType="num">
                                      <p:cBhvr>
                                        <p:cTn id="78" dur="250" fill="hold"/>
                                        <p:tgtEl>
                                          <p:spTgt spid="24"/>
                                        </p:tgtEl>
                                        <p:attrNameLst>
                                          <p:attrName>ppt_x</p:attrName>
                                        </p:attrNameLst>
                                      </p:cBhvr>
                                      <p:tavLst>
                                        <p:tav tm="0">
                                          <p:val>
                                            <p:strVal val="#ppt_x"/>
                                          </p:val>
                                        </p:tav>
                                        <p:tav tm="100000">
                                          <p:val>
                                            <p:strVal val="#ppt_x"/>
                                          </p:val>
                                        </p:tav>
                                      </p:tavLst>
                                    </p:anim>
                                    <p:anim calcmode="lin" valueType="num">
                                      <p:cBhvr>
                                        <p:cTn id="79" dur="250" fill="hold"/>
                                        <p:tgtEl>
                                          <p:spTgt spid="24"/>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250"/>
                                        <p:tgtEl>
                                          <p:spTgt spid="30"/>
                                        </p:tgtEl>
                                      </p:cBhvr>
                                    </p:animEffect>
                                    <p:anim calcmode="lin" valueType="num">
                                      <p:cBhvr>
                                        <p:cTn id="84" dur="250" fill="hold"/>
                                        <p:tgtEl>
                                          <p:spTgt spid="30"/>
                                        </p:tgtEl>
                                        <p:attrNameLst>
                                          <p:attrName>ppt_x</p:attrName>
                                        </p:attrNameLst>
                                      </p:cBhvr>
                                      <p:tavLst>
                                        <p:tav tm="0">
                                          <p:val>
                                            <p:strVal val="#ppt_x"/>
                                          </p:val>
                                        </p:tav>
                                        <p:tav tm="100000">
                                          <p:val>
                                            <p:strVal val="#ppt_x"/>
                                          </p:val>
                                        </p:tav>
                                      </p:tavLst>
                                    </p:anim>
                                    <p:anim calcmode="lin" valueType="num">
                                      <p:cBhvr>
                                        <p:cTn id="85" dur="250" fill="hold"/>
                                        <p:tgtEl>
                                          <p:spTgt spid="30"/>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2" presetClass="entr" presetSubtype="4" fill="hold" grpId="0" nodeType="after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250" fill="hold"/>
                                        <p:tgtEl>
                                          <p:spTgt spid="31"/>
                                        </p:tgtEl>
                                        <p:attrNameLst>
                                          <p:attrName>ppt_x</p:attrName>
                                        </p:attrNameLst>
                                      </p:cBhvr>
                                      <p:tavLst>
                                        <p:tav tm="0">
                                          <p:val>
                                            <p:strVal val="#ppt_x"/>
                                          </p:val>
                                        </p:tav>
                                        <p:tav tm="100000">
                                          <p:val>
                                            <p:strVal val="#ppt_x"/>
                                          </p:val>
                                        </p:tav>
                                      </p:tavLst>
                                    </p:anim>
                                    <p:anim calcmode="lin" valueType="num">
                                      <p:cBhvr additive="base">
                                        <p:cTn id="90" dur="25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P spid="10" grpId="0"/>
      <p:bldP spid="11" grpId="0" animBg="1"/>
      <p:bldP spid="12" grpId="0" animBg="1"/>
      <p:bldP spid="13" grpId="0" animBg="1"/>
      <p:bldP spid="30" grpId="0"/>
      <p:bldP spid="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aphicFrame>
        <p:nvGraphicFramePr>
          <p:cNvPr id="5" name="图表 4"/>
          <p:cNvGraphicFramePr/>
          <p:nvPr>
            <p:extLst>
              <p:ext uri="{D42A27DB-BD31-4B8C-83A1-F6EECF244321}">
                <p14:modId xmlns:p14="http://schemas.microsoft.com/office/powerpoint/2010/main" val="1401822686"/>
              </p:ext>
            </p:extLst>
          </p:nvPr>
        </p:nvGraphicFramePr>
        <p:xfrm>
          <a:off x="2117236" y="2618883"/>
          <a:ext cx="2369423" cy="2115992"/>
        </p:xfrm>
        <a:graphic>
          <a:graphicData uri="http://schemas.openxmlformats.org/drawingml/2006/chart">
            <c:chart xmlns:c="http://schemas.openxmlformats.org/drawingml/2006/chart" xmlns:r="http://schemas.openxmlformats.org/officeDocument/2006/relationships" r:id="rId3"/>
          </a:graphicData>
        </a:graphic>
      </p:graphicFrame>
      <p:sp>
        <p:nvSpPr>
          <p:cNvPr id="6" name="椭圆 5"/>
          <p:cNvSpPr/>
          <p:nvPr/>
        </p:nvSpPr>
        <p:spPr>
          <a:xfrm>
            <a:off x="2598869" y="2973617"/>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a:solidFill>
                  <a:schemeClr val="bg1">
                    <a:lumMod val="50000"/>
                  </a:schemeClr>
                </a:solidFill>
                <a:latin typeface="微软雅黑" pitchFamily="34" charset="-122"/>
                <a:ea typeface="微软雅黑" pitchFamily="34" charset="-122"/>
              </a:rPr>
              <a:t>67</a:t>
            </a:r>
            <a:r>
              <a:rPr lang="en-US" altLang="zh-CN" dirty="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7" name="图表 6"/>
          <p:cNvGraphicFramePr/>
          <p:nvPr>
            <p:extLst>
              <p:ext uri="{D42A27DB-BD31-4B8C-83A1-F6EECF244321}">
                <p14:modId xmlns:p14="http://schemas.microsoft.com/office/powerpoint/2010/main" val="2997406414"/>
              </p:ext>
            </p:extLst>
          </p:nvPr>
        </p:nvGraphicFramePr>
        <p:xfrm>
          <a:off x="4910495" y="2618883"/>
          <a:ext cx="2369423" cy="2115992"/>
        </p:xfrm>
        <a:graphic>
          <a:graphicData uri="http://schemas.openxmlformats.org/drawingml/2006/chart">
            <c:chart xmlns:c="http://schemas.openxmlformats.org/drawingml/2006/chart" xmlns:r="http://schemas.openxmlformats.org/officeDocument/2006/relationships" r:id="rId4"/>
          </a:graphicData>
        </a:graphic>
      </p:graphicFrame>
      <p:sp>
        <p:nvSpPr>
          <p:cNvPr id="9" name="椭圆 8"/>
          <p:cNvSpPr/>
          <p:nvPr/>
        </p:nvSpPr>
        <p:spPr>
          <a:xfrm>
            <a:off x="5392128" y="2973617"/>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a:solidFill>
                  <a:schemeClr val="bg1">
                    <a:lumMod val="50000"/>
                  </a:schemeClr>
                </a:solidFill>
                <a:latin typeface="微软雅黑" pitchFamily="34" charset="-122"/>
                <a:ea typeface="微软雅黑" pitchFamily="34" charset="-122"/>
              </a:rPr>
              <a:t>81</a:t>
            </a:r>
            <a:r>
              <a:rPr lang="en-US" altLang="zh-CN" dirty="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10" name="图表 9"/>
          <p:cNvGraphicFramePr/>
          <p:nvPr>
            <p:extLst>
              <p:ext uri="{D42A27DB-BD31-4B8C-83A1-F6EECF244321}">
                <p14:modId xmlns:p14="http://schemas.microsoft.com/office/powerpoint/2010/main" val="1312677274"/>
              </p:ext>
            </p:extLst>
          </p:nvPr>
        </p:nvGraphicFramePr>
        <p:xfrm>
          <a:off x="7703753" y="2618883"/>
          <a:ext cx="2369423" cy="2115992"/>
        </p:xfrm>
        <a:graphic>
          <a:graphicData uri="http://schemas.openxmlformats.org/drawingml/2006/chart">
            <c:chart xmlns:c="http://schemas.openxmlformats.org/drawingml/2006/chart" xmlns:r="http://schemas.openxmlformats.org/officeDocument/2006/relationships" r:id="rId5"/>
          </a:graphicData>
        </a:graphic>
      </p:graphicFrame>
      <p:sp>
        <p:nvSpPr>
          <p:cNvPr id="11" name="椭圆 10"/>
          <p:cNvSpPr/>
          <p:nvPr/>
        </p:nvSpPr>
        <p:spPr>
          <a:xfrm>
            <a:off x="8185386" y="2973617"/>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a:solidFill>
                  <a:schemeClr val="bg1">
                    <a:lumMod val="50000"/>
                  </a:schemeClr>
                </a:solidFill>
                <a:latin typeface="微软雅黑" pitchFamily="34" charset="-122"/>
                <a:ea typeface="微软雅黑" pitchFamily="34" charset="-122"/>
              </a:rPr>
              <a:t>53</a:t>
            </a:r>
            <a:r>
              <a:rPr lang="en-US" altLang="zh-CN" dirty="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sp>
        <p:nvSpPr>
          <p:cNvPr id="12" name="TextBox 10"/>
          <p:cNvSpPr txBox="1"/>
          <p:nvPr/>
        </p:nvSpPr>
        <p:spPr>
          <a:xfrm>
            <a:off x="2598868" y="2169872"/>
            <a:ext cx="1406160" cy="325858"/>
          </a:xfrm>
          <a:prstGeom prst="rect">
            <a:avLst/>
          </a:prstGeom>
          <a:noFill/>
        </p:spPr>
        <p:txBody>
          <a:bodyPr wrap="square" tIns="0" bIns="0" rtlCol="0" anchor="t">
            <a:spAutoFit/>
          </a:bodyPr>
          <a:lstStyle/>
          <a:p>
            <a:pPr algn="ctr">
              <a:lnSpc>
                <a:spcPct val="150000"/>
              </a:lnSpc>
            </a:pPr>
            <a:r>
              <a:rPr lang="zh-CN" altLang="en-US" sz="1600" b="1" dirty="0">
                <a:solidFill>
                  <a:schemeClr val="bg1">
                    <a:lumMod val="50000"/>
                  </a:schemeClr>
                </a:solidFill>
                <a:latin typeface="微软雅黑" pitchFamily="34" charset="-122"/>
                <a:ea typeface="微软雅黑" pitchFamily="34" charset="-122"/>
                <a:cs typeface="华文黑体" pitchFamily="2" charset="-122"/>
              </a:rPr>
              <a:t>点击添加标题</a:t>
            </a:r>
          </a:p>
        </p:txBody>
      </p:sp>
      <p:sp>
        <p:nvSpPr>
          <p:cNvPr id="13" name="TextBox 11"/>
          <p:cNvSpPr txBox="1"/>
          <p:nvPr/>
        </p:nvSpPr>
        <p:spPr>
          <a:xfrm>
            <a:off x="2124898" y="4846016"/>
            <a:ext cx="2354100" cy="1532727"/>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4" name="TextBox 12"/>
          <p:cNvSpPr txBox="1"/>
          <p:nvPr/>
        </p:nvSpPr>
        <p:spPr>
          <a:xfrm>
            <a:off x="5392128" y="2169872"/>
            <a:ext cx="1406160" cy="325858"/>
          </a:xfrm>
          <a:prstGeom prst="rect">
            <a:avLst/>
          </a:prstGeom>
          <a:noFill/>
        </p:spPr>
        <p:txBody>
          <a:bodyPr wrap="square" tIns="0" bIns="0" rtlCol="0" anchor="t">
            <a:spAutoFit/>
          </a:bodyPr>
          <a:lstStyle/>
          <a:p>
            <a:pPr algn="ctr">
              <a:lnSpc>
                <a:spcPct val="150000"/>
              </a:lnSpc>
            </a:pPr>
            <a:r>
              <a:rPr lang="zh-CN" altLang="en-US" sz="1600" b="1" dirty="0">
                <a:solidFill>
                  <a:schemeClr val="bg1">
                    <a:lumMod val="50000"/>
                  </a:schemeClr>
                </a:solidFill>
                <a:latin typeface="微软雅黑" pitchFamily="34" charset="-122"/>
                <a:ea typeface="微软雅黑" pitchFamily="34" charset="-122"/>
                <a:cs typeface="华文黑体" pitchFamily="2" charset="-122"/>
              </a:rPr>
              <a:t>点击添加标题</a:t>
            </a:r>
          </a:p>
        </p:txBody>
      </p:sp>
      <p:sp>
        <p:nvSpPr>
          <p:cNvPr id="15" name="TextBox 13"/>
          <p:cNvSpPr txBox="1"/>
          <p:nvPr/>
        </p:nvSpPr>
        <p:spPr>
          <a:xfrm>
            <a:off x="4918158" y="4846016"/>
            <a:ext cx="2354100" cy="1532727"/>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6" name="TextBox 14"/>
          <p:cNvSpPr txBox="1"/>
          <p:nvPr/>
        </p:nvSpPr>
        <p:spPr>
          <a:xfrm>
            <a:off x="8185386" y="2169872"/>
            <a:ext cx="1406160" cy="325858"/>
          </a:xfrm>
          <a:prstGeom prst="rect">
            <a:avLst/>
          </a:prstGeom>
          <a:noFill/>
        </p:spPr>
        <p:txBody>
          <a:bodyPr wrap="square" tIns="0" bIns="0" rtlCol="0" anchor="t">
            <a:spAutoFit/>
          </a:bodyPr>
          <a:lstStyle/>
          <a:p>
            <a:pPr algn="ctr">
              <a:lnSpc>
                <a:spcPct val="150000"/>
              </a:lnSpc>
            </a:pPr>
            <a:r>
              <a:rPr lang="zh-CN" altLang="en-US" sz="1600" b="1" dirty="0">
                <a:solidFill>
                  <a:schemeClr val="bg1">
                    <a:lumMod val="50000"/>
                  </a:schemeClr>
                </a:solidFill>
                <a:latin typeface="微软雅黑" pitchFamily="34" charset="-122"/>
                <a:ea typeface="微软雅黑" pitchFamily="34" charset="-122"/>
                <a:cs typeface="华文黑体" pitchFamily="2" charset="-122"/>
              </a:rPr>
              <a:t>点击添加标题</a:t>
            </a:r>
          </a:p>
        </p:txBody>
      </p:sp>
      <p:sp>
        <p:nvSpPr>
          <p:cNvPr id="17" name="TextBox 15"/>
          <p:cNvSpPr txBox="1"/>
          <p:nvPr/>
        </p:nvSpPr>
        <p:spPr>
          <a:xfrm>
            <a:off x="7711416" y="4846016"/>
            <a:ext cx="2354100" cy="1532727"/>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5615696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3" presetClass="entr" presetSubtype="28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strVal val="4/3*#ppt_w"/>
                                          </p:val>
                                        </p:tav>
                                        <p:tav tm="100000">
                                          <p:val>
                                            <p:strVal val="#ppt_w"/>
                                          </p:val>
                                        </p:tav>
                                      </p:tavLst>
                                    </p:anim>
                                    <p:anim calcmode="lin" valueType="num">
                                      <p:cBhvr>
                                        <p:cTn id="12" dur="500" fill="hold"/>
                                        <p:tgtEl>
                                          <p:spTgt spid="6"/>
                                        </p:tgtEl>
                                        <p:attrNameLst>
                                          <p:attrName>ppt_h</p:attrName>
                                        </p:attrNameLst>
                                      </p:cBhvr>
                                      <p:tavLst>
                                        <p:tav tm="0">
                                          <p:val>
                                            <p:strVal val="4/3*#ppt_h"/>
                                          </p:val>
                                        </p:tav>
                                        <p:tav tm="100000">
                                          <p:val>
                                            <p:strVal val="#ppt_h"/>
                                          </p:val>
                                        </p:tav>
                                      </p:tavLst>
                                    </p:anim>
                                  </p:childTnLst>
                                </p:cTn>
                              </p:par>
                              <p:par>
                                <p:cTn id="13" presetID="21" presetClass="entr" presetSubtype="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par>
                          <p:cTn id="16" fill="hold">
                            <p:stCondLst>
                              <p:cond delay="2500"/>
                            </p:stCondLst>
                            <p:childTnLst>
                              <p:par>
                                <p:cTn id="17" presetID="16" presetClass="entr" presetSubtype="37"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outVertical)">
                                      <p:cBhvr>
                                        <p:cTn id="19" dur="500"/>
                                        <p:tgtEl>
                                          <p:spTgt spid="12"/>
                                        </p:tgtEl>
                                      </p:cBhvr>
                                    </p:animEffect>
                                  </p:childTnLst>
                                </p:cTn>
                              </p:par>
                            </p:childTnLst>
                          </p:cTn>
                        </p:par>
                        <p:par>
                          <p:cTn id="20" fill="hold">
                            <p:stCondLst>
                              <p:cond delay="3000"/>
                            </p:stCondLst>
                            <p:childTnLst>
                              <p:par>
                                <p:cTn id="21" presetID="12" presetClass="entr" presetSubtype="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down)">
                                      <p:cBhvr>
                                        <p:cTn id="24" dur="500"/>
                                        <p:tgtEl>
                                          <p:spTgt spid="13"/>
                                        </p:tgtEl>
                                      </p:cBhvr>
                                    </p:animEffect>
                                  </p:childTnLst>
                                </p:cTn>
                              </p:par>
                            </p:childTnLst>
                          </p:cTn>
                        </p:par>
                        <p:par>
                          <p:cTn id="25" fill="hold">
                            <p:stCondLst>
                              <p:cond delay="3500"/>
                            </p:stCondLst>
                            <p:childTnLst>
                              <p:par>
                                <p:cTn id="26" presetID="23" presetClass="entr" presetSubtype="28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strVal val="4/3*#ppt_w"/>
                                          </p:val>
                                        </p:tav>
                                        <p:tav tm="100000">
                                          <p:val>
                                            <p:strVal val="#ppt_w"/>
                                          </p:val>
                                        </p:tav>
                                      </p:tavLst>
                                    </p:anim>
                                    <p:anim calcmode="lin" valueType="num">
                                      <p:cBhvr>
                                        <p:cTn id="29" dur="500" fill="hold"/>
                                        <p:tgtEl>
                                          <p:spTgt spid="9"/>
                                        </p:tgtEl>
                                        <p:attrNameLst>
                                          <p:attrName>ppt_h</p:attrName>
                                        </p:attrNameLst>
                                      </p:cBhvr>
                                      <p:tavLst>
                                        <p:tav tm="0">
                                          <p:val>
                                            <p:strVal val="4/3*#ppt_h"/>
                                          </p:val>
                                        </p:tav>
                                        <p:tav tm="100000">
                                          <p:val>
                                            <p:strVal val="#ppt_h"/>
                                          </p:val>
                                        </p:tav>
                                      </p:tavLst>
                                    </p:anim>
                                  </p:childTnLst>
                                </p:cTn>
                              </p:par>
                              <p:par>
                                <p:cTn id="30" presetID="21" presetClass="entr" presetSubtype="1"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heel(1)">
                                      <p:cBhvr>
                                        <p:cTn id="32" dur="2000"/>
                                        <p:tgtEl>
                                          <p:spTgt spid="7"/>
                                        </p:tgtEl>
                                      </p:cBhvr>
                                    </p:animEffect>
                                  </p:childTnLst>
                                </p:cTn>
                              </p:par>
                            </p:childTnLst>
                          </p:cTn>
                        </p:par>
                        <p:par>
                          <p:cTn id="33" fill="hold">
                            <p:stCondLst>
                              <p:cond delay="5500"/>
                            </p:stCondLst>
                            <p:childTnLst>
                              <p:par>
                                <p:cTn id="34" presetID="16" presetClass="entr" presetSubtype="37"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outVertical)">
                                      <p:cBhvr>
                                        <p:cTn id="36" dur="500"/>
                                        <p:tgtEl>
                                          <p:spTgt spid="14"/>
                                        </p:tgtEl>
                                      </p:cBhvr>
                                    </p:animEffect>
                                  </p:childTnLst>
                                </p:cTn>
                              </p:par>
                            </p:childTnLst>
                          </p:cTn>
                        </p:par>
                        <p:par>
                          <p:cTn id="37" fill="hold">
                            <p:stCondLst>
                              <p:cond delay="6000"/>
                            </p:stCondLst>
                            <p:childTnLst>
                              <p:par>
                                <p:cTn id="38" presetID="1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ppt_y</p:attrName>
                                        </p:attrNameLst>
                                      </p:cBhvr>
                                      <p:tavLst>
                                        <p:tav tm="0">
                                          <p:val>
                                            <p:strVal val="#ppt_y-#ppt_h*1.125000"/>
                                          </p:val>
                                        </p:tav>
                                        <p:tav tm="100000">
                                          <p:val>
                                            <p:strVal val="#ppt_y"/>
                                          </p:val>
                                        </p:tav>
                                      </p:tavLst>
                                    </p:anim>
                                    <p:animEffect transition="in" filter="wipe(down)">
                                      <p:cBhvr>
                                        <p:cTn id="41" dur="500"/>
                                        <p:tgtEl>
                                          <p:spTgt spid="15"/>
                                        </p:tgtEl>
                                      </p:cBhvr>
                                    </p:animEffect>
                                  </p:childTnLst>
                                </p:cTn>
                              </p:par>
                            </p:childTnLst>
                          </p:cTn>
                        </p:par>
                        <p:par>
                          <p:cTn id="42" fill="hold">
                            <p:stCondLst>
                              <p:cond delay="6500"/>
                            </p:stCondLst>
                            <p:childTnLst>
                              <p:par>
                                <p:cTn id="43" presetID="23" presetClass="entr" presetSubtype="28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strVal val="4/3*#ppt_w"/>
                                          </p:val>
                                        </p:tav>
                                        <p:tav tm="100000">
                                          <p:val>
                                            <p:strVal val="#ppt_w"/>
                                          </p:val>
                                        </p:tav>
                                      </p:tavLst>
                                    </p:anim>
                                    <p:anim calcmode="lin" valueType="num">
                                      <p:cBhvr>
                                        <p:cTn id="46" dur="500" fill="hold"/>
                                        <p:tgtEl>
                                          <p:spTgt spid="11"/>
                                        </p:tgtEl>
                                        <p:attrNameLst>
                                          <p:attrName>ppt_h</p:attrName>
                                        </p:attrNameLst>
                                      </p:cBhvr>
                                      <p:tavLst>
                                        <p:tav tm="0">
                                          <p:val>
                                            <p:strVal val="4/3*#ppt_h"/>
                                          </p:val>
                                        </p:tav>
                                        <p:tav tm="100000">
                                          <p:val>
                                            <p:strVal val="#ppt_h"/>
                                          </p:val>
                                        </p:tav>
                                      </p:tavLst>
                                    </p:anim>
                                  </p:childTnLst>
                                </p:cTn>
                              </p:par>
                              <p:par>
                                <p:cTn id="47" presetID="21" presetClass="entr" presetSubtype="1"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2000"/>
                                        <p:tgtEl>
                                          <p:spTgt spid="10"/>
                                        </p:tgtEl>
                                      </p:cBhvr>
                                    </p:animEffect>
                                  </p:childTnLst>
                                </p:cTn>
                              </p:par>
                            </p:childTnLst>
                          </p:cTn>
                        </p:par>
                        <p:par>
                          <p:cTn id="50" fill="hold">
                            <p:stCondLst>
                              <p:cond delay="8500"/>
                            </p:stCondLst>
                            <p:childTnLst>
                              <p:par>
                                <p:cTn id="51" presetID="16" presetClass="entr" presetSubtype="37"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barn(outVertical)">
                                      <p:cBhvr>
                                        <p:cTn id="53" dur="500"/>
                                        <p:tgtEl>
                                          <p:spTgt spid="16"/>
                                        </p:tgtEl>
                                      </p:cBhvr>
                                    </p:animEffect>
                                  </p:childTnLst>
                                </p:cTn>
                              </p:par>
                            </p:childTnLst>
                          </p:cTn>
                        </p:par>
                        <p:par>
                          <p:cTn id="54" fill="hold">
                            <p:stCondLst>
                              <p:cond delay="9000"/>
                            </p:stCondLst>
                            <p:childTnLst>
                              <p:par>
                                <p:cTn id="55" presetID="12" presetClass="entr" presetSubtype="1"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p:tgtEl>
                                          <p:spTgt spid="17"/>
                                        </p:tgtEl>
                                        <p:attrNameLst>
                                          <p:attrName>ppt_y</p:attrName>
                                        </p:attrNameLst>
                                      </p:cBhvr>
                                      <p:tavLst>
                                        <p:tav tm="0">
                                          <p:val>
                                            <p:strVal val="#ppt_y-#ppt_h*1.125000"/>
                                          </p:val>
                                        </p:tav>
                                        <p:tav tm="100000">
                                          <p:val>
                                            <p:strVal val="#ppt_y"/>
                                          </p:val>
                                        </p:tav>
                                      </p:tavLst>
                                    </p:anim>
                                    <p:animEffect transition="in" filter="wipe(down)">
                                      <p:cBhvr>
                                        <p:cTn id="5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Graphic spid="7" grpId="0">
        <p:bldAsOne/>
      </p:bldGraphic>
      <p:bldP spid="9" grpId="0" animBg="1"/>
      <p:bldGraphic spid="10" grpId="0">
        <p:bldAsOne/>
      </p:bldGraphic>
      <p:bldP spid="11" grpId="0" animBg="1"/>
      <p:bldP spid="12" grpId="0"/>
      <p:bldP spid="13" grpId="0"/>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5" name="组合 4"/>
          <p:cNvGrpSpPr/>
          <p:nvPr/>
        </p:nvGrpSpPr>
        <p:grpSpPr>
          <a:xfrm>
            <a:off x="6570629" y="1781255"/>
            <a:ext cx="5027433" cy="4642223"/>
            <a:chOff x="4319972" y="1301377"/>
            <a:chExt cx="3492388" cy="3224796"/>
          </a:xfrm>
        </p:grpSpPr>
        <p:sp>
          <p:nvSpPr>
            <p:cNvPr id="6" name="Rectangle 24"/>
            <p:cNvSpPr>
              <a:spLocks noChangeArrowheads="1"/>
            </p:cNvSpPr>
            <p:nvPr/>
          </p:nvSpPr>
          <p:spPr bwMode="auto">
            <a:xfrm>
              <a:off x="5148064" y="1301377"/>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 name="椭圆 6"/>
            <p:cNvSpPr/>
            <p:nvPr/>
          </p:nvSpPr>
          <p:spPr>
            <a:xfrm>
              <a:off x="4319972" y="1394230"/>
              <a:ext cx="504056" cy="504212"/>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01</a:t>
              </a:r>
              <a:endParaRPr lang="zh-CN" altLang="en-US" dirty="0"/>
            </a:p>
          </p:txBody>
        </p:sp>
        <p:sp>
          <p:nvSpPr>
            <p:cNvPr id="9" name="Rectangle 24"/>
            <p:cNvSpPr>
              <a:spLocks noChangeArrowheads="1"/>
            </p:cNvSpPr>
            <p:nvPr/>
          </p:nvSpPr>
          <p:spPr bwMode="auto">
            <a:xfrm>
              <a:off x="5148064" y="2156406"/>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0" name="椭圆 9"/>
            <p:cNvSpPr/>
            <p:nvPr/>
          </p:nvSpPr>
          <p:spPr>
            <a:xfrm>
              <a:off x="4319972" y="2249259"/>
              <a:ext cx="504056" cy="504212"/>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02</a:t>
              </a:r>
              <a:endParaRPr lang="zh-CN" altLang="en-US" dirty="0"/>
            </a:p>
          </p:txBody>
        </p:sp>
        <p:sp>
          <p:nvSpPr>
            <p:cNvPr id="11" name="Rectangle 24"/>
            <p:cNvSpPr>
              <a:spLocks noChangeArrowheads="1"/>
            </p:cNvSpPr>
            <p:nvPr/>
          </p:nvSpPr>
          <p:spPr bwMode="auto">
            <a:xfrm>
              <a:off x="5148064" y="3004808"/>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 name="椭圆 11"/>
            <p:cNvSpPr/>
            <p:nvPr/>
          </p:nvSpPr>
          <p:spPr>
            <a:xfrm>
              <a:off x="4319972" y="3097661"/>
              <a:ext cx="504056" cy="504212"/>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03</a:t>
              </a:r>
              <a:endParaRPr lang="zh-CN" altLang="en-US" dirty="0"/>
            </a:p>
          </p:txBody>
        </p:sp>
        <p:sp>
          <p:nvSpPr>
            <p:cNvPr id="13" name="Rectangle 24"/>
            <p:cNvSpPr>
              <a:spLocks noChangeArrowheads="1"/>
            </p:cNvSpPr>
            <p:nvPr/>
          </p:nvSpPr>
          <p:spPr bwMode="auto">
            <a:xfrm>
              <a:off x="5148064" y="3859837"/>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4" name="椭圆 13"/>
            <p:cNvSpPr/>
            <p:nvPr/>
          </p:nvSpPr>
          <p:spPr>
            <a:xfrm>
              <a:off x="4319972" y="3952689"/>
              <a:ext cx="504056" cy="504212"/>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04</a:t>
              </a:r>
              <a:endParaRPr lang="zh-CN" altLang="en-US" dirty="0"/>
            </a:p>
          </p:txBody>
        </p:sp>
      </p:grpSp>
      <p:sp>
        <p:nvSpPr>
          <p:cNvPr id="15" name="矩形 14"/>
          <p:cNvSpPr/>
          <p:nvPr/>
        </p:nvSpPr>
        <p:spPr>
          <a:xfrm>
            <a:off x="793952" y="1816128"/>
            <a:ext cx="5310214" cy="460735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Tree>
    <p:extLst>
      <p:ext uri="{BB962C8B-B14F-4D97-AF65-F5344CB8AC3E}">
        <p14:creationId xmlns:p14="http://schemas.microsoft.com/office/powerpoint/2010/main" val="178913412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250" fill="hold"/>
                                        <p:tgtEl>
                                          <p:spTgt spid="15"/>
                                        </p:tgtEl>
                                        <p:attrNameLst>
                                          <p:attrName>ppt_x</p:attrName>
                                        </p:attrNameLst>
                                      </p:cBhvr>
                                      <p:tavLst>
                                        <p:tav tm="0">
                                          <p:val>
                                            <p:strVal val="#ppt_x"/>
                                          </p:val>
                                        </p:tav>
                                        <p:tav tm="100000">
                                          <p:val>
                                            <p:strVal val="#ppt_x"/>
                                          </p:val>
                                        </p:tav>
                                      </p:tavLst>
                                    </p:anim>
                                    <p:anim calcmode="lin" valueType="num">
                                      <p:cBhvr additive="base">
                                        <p:cTn id="18" dur="2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Freeform 6"/>
          <p:cNvSpPr>
            <a:spLocks noChangeArrowheads="1"/>
          </p:cNvSpPr>
          <p:nvPr/>
        </p:nvSpPr>
        <p:spPr bwMode="auto">
          <a:xfrm>
            <a:off x="4452938" y="4636747"/>
            <a:ext cx="3108325" cy="279400"/>
          </a:xfrm>
          <a:custGeom>
            <a:avLst/>
            <a:gdLst>
              <a:gd name="T0" fmla="*/ 3061 w 3061"/>
              <a:gd name="T1" fmla="*/ 0 h 274"/>
              <a:gd name="T2" fmla="*/ 1623 w 3061"/>
              <a:gd name="T3" fmla="*/ 0 h 274"/>
              <a:gd name="T4" fmla="*/ 471 w 3061"/>
              <a:gd name="T5" fmla="*/ 0 h 274"/>
              <a:gd name="T6" fmla="*/ 0 w 3061"/>
              <a:gd name="T7" fmla="*/ 274 h 274"/>
              <a:gd name="T8" fmla="*/ 2592 w 3061"/>
              <a:gd name="T9" fmla="*/ 274 h 274"/>
              <a:gd name="T10" fmla="*/ 3061 w 3061"/>
              <a:gd name="T11" fmla="*/ 0 h 274"/>
            </a:gdLst>
            <a:ahLst/>
            <a:cxnLst>
              <a:cxn ang="0">
                <a:pos x="T0" y="T1"/>
              </a:cxn>
              <a:cxn ang="0">
                <a:pos x="T2" y="T3"/>
              </a:cxn>
              <a:cxn ang="0">
                <a:pos x="T4" y="T5"/>
              </a:cxn>
              <a:cxn ang="0">
                <a:pos x="T6" y="T7"/>
              </a:cxn>
              <a:cxn ang="0">
                <a:pos x="T8" y="T9"/>
              </a:cxn>
              <a:cxn ang="0">
                <a:pos x="T10" y="T11"/>
              </a:cxn>
            </a:cxnLst>
            <a:rect l="0" t="0" r="r" b="b"/>
            <a:pathLst>
              <a:path w="3061" h="274">
                <a:moveTo>
                  <a:pt x="3061" y="0"/>
                </a:moveTo>
                <a:cubicBezTo>
                  <a:pt x="1623" y="0"/>
                  <a:pt x="1623" y="0"/>
                  <a:pt x="1623" y="0"/>
                </a:cubicBezTo>
                <a:cubicBezTo>
                  <a:pt x="471" y="0"/>
                  <a:pt x="471" y="0"/>
                  <a:pt x="471" y="0"/>
                </a:cubicBezTo>
                <a:cubicBezTo>
                  <a:pt x="0" y="274"/>
                  <a:pt x="0" y="274"/>
                  <a:pt x="0" y="274"/>
                </a:cubicBezTo>
                <a:cubicBezTo>
                  <a:pt x="2592" y="274"/>
                  <a:pt x="2592" y="274"/>
                  <a:pt x="2592" y="274"/>
                </a:cubicBezTo>
                <a:cubicBezTo>
                  <a:pt x="2592" y="274"/>
                  <a:pt x="3043" y="9"/>
                  <a:pt x="306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6" name="Freeform 14"/>
          <p:cNvSpPr>
            <a:spLocks noChangeArrowheads="1"/>
          </p:cNvSpPr>
          <p:nvPr/>
        </p:nvSpPr>
        <p:spPr bwMode="auto">
          <a:xfrm>
            <a:off x="5053013" y="3733459"/>
            <a:ext cx="1985962" cy="177800"/>
          </a:xfrm>
          <a:custGeom>
            <a:avLst/>
            <a:gdLst>
              <a:gd name="T0" fmla="*/ 1955 w 1955"/>
              <a:gd name="T1" fmla="*/ 0 h 175"/>
              <a:gd name="T2" fmla="*/ 301 w 1955"/>
              <a:gd name="T3" fmla="*/ 0 h 175"/>
              <a:gd name="T4" fmla="*/ 0 w 1955"/>
              <a:gd name="T5" fmla="*/ 175 h 175"/>
              <a:gd name="T6" fmla="*/ 1655 w 1955"/>
              <a:gd name="T7" fmla="*/ 175 h 175"/>
              <a:gd name="T8" fmla="*/ 1955 w 1955"/>
              <a:gd name="T9" fmla="*/ 0 h 175"/>
            </a:gdLst>
            <a:ahLst/>
            <a:cxnLst>
              <a:cxn ang="0">
                <a:pos x="T0" y="T1"/>
              </a:cxn>
              <a:cxn ang="0">
                <a:pos x="T2" y="T3"/>
              </a:cxn>
              <a:cxn ang="0">
                <a:pos x="T4" y="T5"/>
              </a:cxn>
              <a:cxn ang="0">
                <a:pos x="T6" y="T7"/>
              </a:cxn>
              <a:cxn ang="0">
                <a:pos x="T8" y="T9"/>
              </a:cxn>
            </a:cxnLst>
            <a:rect l="0" t="0" r="r" b="b"/>
            <a:pathLst>
              <a:path w="1955" h="175">
                <a:moveTo>
                  <a:pt x="1955" y="0"/>
                </a:moveTo>
                <a:cubicBezTo>
                  <a:pt x="301" y="0"/>
                  <a:pt x="301" y="0"/>
                  <a:pt x="301" y="0"/>
                </a:cubicBezTo>
                <a:cubicBezTo>
                  <a:pt x="0" y="175"/>
                  <a:pt x="0" y="175"/>
                  <a:pt x="0" y="175"/>
                </a:cubicBezTo>
                <a:cubicBezTo>
                  <a:pt x="1655" y="175"/>
                  <a:pt x="1655" y="175"/>
                  <a:pt x="1655" y="175"/>
                </a:cubicBezTo>
                <a:cubicBezTo>
                  <a:pt x="1655" y="175"/>
                  <a:pt x="1954" y="0"/>
                  <a:pt x="1955"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7" name="Freeform 16"/>
          <p:cNvSpPr>
            <a:spLocks noChangeArrowheads="1"/>
          </p:cNvSpPr>
          <p:nvPr/>
        </p:nvSpPr>
        <p:spPr bwMode="auto">
          <a:xfrm>
            <a:off x="5578475" y="2823822"/>
            <a:ext cx="936625" cy="180975"/>
          </a:xfrm>
          <a:custGeom>
            <a:avLst/>
            <a:gdLst>
              <a:gd name="T0" fmla="*/ 921 w 922"/>
              <a:gd name="T1" fmla="*/ 0 h 179"/>
              <a:gd name="T2" fmla="*/ 298 w 922"/>
              <a:gd name="T3" fmla="*/ 0 h 179"/>
              <a:gd name="T4" fmla="*/ 0 w 922"/>
              <a:gd name="T5" fmla="*/ 179 h 179"/>
              <a:gd name="T6" fmla="*/ 626 w 922"/>
              <a:gd name="T7" fmla="*/ 179 h 179"/>
              <a:gd name="T8" fmla="*/ 921 w 922"/>
              <a:gd name="T9" fmla="*/ 0 h 179"/>
            </a:gdLst>
            <a:ahLst/>
            <a:cxnLst>
              <a:cxn ang="0">
                <a:pos x="T0" y="T1"/>
              </a:cxn>
              <a:cxn ang="0">
                <a:pos x="T2" y="T3"/>
              </a:cxn>
              <a:cxn ang="0">
                <a:pos x="T4" y="T5"/>
              </a:cxn>
              <a:cxn ang="0">
                <a:pos x="T6" y="T7"/>
              </a:cxn>
              <a:cxn ang="0">
                <a:pos x="T8" y="T9"/>
              </a:cxn>
            </a:cxnLst>
            <a:rect l="0" t="0" r="r" b="b"/>
            <a:pathLst>
              <a:path w="922" h="179">
                <a:moveTo>
                  <a:pt x="921" y="0"/>
                </a:moveTo>
                <a:cubicBezTo>
                  <a:pt x="298" y="0"/>
                  <a:pt x="298" y="0"/>
                  <a:pt x="298" y="0"/>
                </a:cubicBezTo>
                <a:cubicBezTo>
                  <a:pt x="298" y="0"/>
                  <a:pt x="2" y="179"/>
                  <a:pt x="0" y="179"/>
                </a:cubicBezTo>
                <a:cubicBezTo>
                  <a:pt x="626" y="179"/>
                  <a:pt x="626" y="179"/>
                  <a:pt x="626" y="179"/>
                </a:cubicBezTo>
                <a:cubicBezTo>
                  <a:pt x="626" y="179"/>
                  <a:pt x="922" y="0"/>
                  <a:pt x="92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9" name="Freeform 7"/>
          <p:cNvSpPr>
            <a:spLocks noChangeArrowheads="1"/>
          </p:cNvSpPr>
          <p:nvPr/>
        </p:nvSpPr>
        <p:spPr bwMode="auto">
          <a:xfrm>
            <a:off x="3808413" y="4916147"/>
            <a:ext cx="4560887" cy="1138237"/>
          </a:xfrm>
          <a:custGeom>
            <a:avLst/>
            <a:gdLst>
              <a:gd name="T0" fmla="*/ 508 w 3590"/>
              <a:gd name="T1" fmla="*/ 0 h 895"/>
              <a:gd name="T2" fmla="*/ 0 w 3590"/>
              <a:gd name="T3" fmla="*/ 895 h 895"/>
              <a:gd name="T4" fmla="*/ 1795 w 3590"/>
              <a:gd name="T5" fmla="*/ 895 h 895"/>
              <a:gd name="T6" fmla="*/ 3590 w 3590"/>
              <a:gd name="T7" fmla="*/ 895 h 895"/>
              <a:gd name="T8" fmla="*/ 3082 w 3590"/>
              <a:gd name="T9" fmla="*/ 0 h 895"/>
              <a:gd name="T10" fmla="*/ 508 w 3590"/>
              <a:gd name="T11" fmla="*/ 0 h 895"/>
            </a:gdLst>
            <a:ahLst/>
            <a:cxnLst>
              <a:cxn ang="0">
                <a:pos x="T0" y="T1"/>
              </a:cxn>
              <a:cxn ang="0">
                <a:pos x="T2" y="T3"/>
              </a:cxn>
              <a:cxn ang="0">
                <a:pos x="T4" y="T5"/>
              </a:cxn>
              <a:cxn ang="0">
                <a:pos x="T6" y="T7"/>
              </a:cxn>
              <a:cxn ang="0">
                <a:pos x="T8" y="T9"/>
              </a:cxn>
              <a:cxn ang="0">
                <a:pos x="T10" y="T11"/>
              </a:cxn>
            </a:cxnLst>
            <a:rect l="0" t="0" r="r" b="b"/>
            <a:pathLst>
              <a:path w="3590" h="895">
                <a:moveTo>
                  <a:pt x="508" y="0"/>
                </a:moveTo>
                <a:lnTo>
                  <a:pt x="0" y="895"/>
                </a:lnTo>
                <a:lnTo>
                  <a:pt x="1795" y="895"/>
                </a:lnTo>
                <a:lnTo>
                  <a:pt x="3590" y="895"/>
                </a:lnTo>
                <a:lnTo>
                  <a:pt x="3082" y="0"/>
                </a:lnTo>
                <a:lnTo>
                  <a:pt x="508" y="0"/>
                </a:lnTo>
                <a:close/>
              </a:path>
            </a:pathLst>
          </a:custGeom>
          <a:solidFill>
            <a:srgbClr val="D5493A"/>
          </a:solidFill>
          <a:ln>
            <a:noFill/>
          </a:ln>
        </p:spPr>
        <p:txBody>
          <a:bodyPr/>
          <a:lstStyle/>
          <a:p>
            <a:endParaRPr lang="zh-CN" altLang="en-US">
              <a:solidFill>
                <a:srgbClr val="000000"/>
              </a:solidFill>
            </a:endParaRPr>
          </a:p>
        </p:txBody>
      </p:sp>
      <p:sp>
        <p:nvSpPr>
          <p:cNvPr id="10" name="Freeform 8"/>
          <p:cNvSpPr>
            <a:spLocks noChangeArrowheads="1"/>
          </p:cNvSpPr>
          <p:nvPr/>
        </p:nvSpPr>
        <p:spPr bwMode="auto">
          <a:xfrm>
            <a:off x="5688013" y="2099922"/>
            <a:ext cx="827087" cy="723900"/>
          </a:xfrm>
          <a:custGeom>
            <a:avLst/>
            <a:gdLst>
              <a:gd name="T0" fmla="*/ 651 w 651"/>
              <a:gd name="T1" fmla="*/ 570 h 570"/>
              <a:gd name="T2" fmla="*/ 325 w 651"/>
              <a:gd name="T3" fmla="*/ 0 h 570"/>
              <a:gd name="T4" fmla="*/ 0 w 651"/>
              <a:gd name="T5" fmla="*/ 570 h 570"/>
              <a:gd name="T6" fmla="*/ 651 w 651"/>
              <a:gd name="T7" fmla="*/ 570 h 570"/>
            </a:gdLst>
            <a:ahLst/>
            <a:cxnLst>
              <a:cxn ang="0">
                <a:pos x="T0" y="T1"/>
              </a:cxn>
              <a:cxn ang="0">
                <a:pos x="T2" y="T3"/>
              </a:cxn>
              <a:cxn ang="0">
                <a:pos x="T4" y="T5"/>
              </a:cxn>
              <a:cxn ang="0">
                <a:pos x="T6" y="T7"/>
              </a:cxn>
            </a:cxnLst>
            <a:rect l="0" t="0" r="r" b="b"/>
            <a:pathLst>
              <a:path w="651" h="570">
                <a:moveTo>
                  <a:pt x="651" y="570"/>
                </a:moveTo>
                <a:lnTo>
                  <a:pt x="325" y="0"/>
                </a:lnTo>
                <a:lnTo>
                  <a:pt x="0" y="570"/>
                </a:lnTo>
                <a:lnTo>
                  <a:pt x="651" y="570"/>
                </a:lnTo>
                <a:close/>
              </a:path>
            </a:pathLst>
          </a:custGeom>
          <a:solidFill>
            <a:srgbClr val="D5493A"/>
          </a:solidFill>
          <a:ln>
            <a:noFill/>
          </a:ln>
        </p:spPr>
        <p:txBody>
          <a:bodyPr/>
          <a:lstStyle/>
          <a:p>
            <a:endParaRPr lang="zh-CN" altLang="en-US">
              <a:solidFill>
                <a:srgbClr val="000000"/>
              </a:solidFill>
            </a:endParaRPr>
          </a:p>
        </p:txBody>
      </p:sp>
      <p:sp>
        <p:nvSpPr>
          <p:cNvPr id="11" name="Freeform 10"/>
          <p:cNvSpPr>
            <a:spLocks noChangeArrowheads="1"/>
          </p:cNvSpPr>
          <p:nvPr/>
        </p:nvSpPr>
        <p:spPr bwMode="auto">
          <a:xfrm>
            <a:off x="5162550" y="3004797"/>
            <a:ext cx="1876425" cy="728662"/>
          </a:xfrm>
          <a:custGeom>
            <a:avLst/>
            <a:gdLst>
              <a:gd name="T0" fmla="*/ 1313 w 1477"/>
              <a:gd name="T1" fmla="*/ 287 h 573"/>
              <a:gd name="T2" fmla="*/ 1150 w 1477"/>
              <a:gd name="T3" fmla="*/ 0 h 573"/>
              <a:gd name="T4" fmla="*/ 327 w 1477"/>
              <a:gd name="T5" fmla="*/ 0 h 573"/>
              <a:gd name="T6" fmla="*/ 164 w 1477"/>
              <a:gd name="T7" fmla="*/ 287 h 573"/>
              <a:gd name="T8" fmla="*/ 0 w 1477"/>
              <a:gd name="T9" fmla="*/ 573 h 573"/>
              <a:gd name="T10" fmla="*/ 1477 w 1477"/>
              <a:gd name="T11" fmla="*/ 573 h 573"/>
              <a:gd name="T12" fmla="*/ 1313 w 1477"/>
              <a:gd name="T13" fmla="*/ 287 h 573"/>
            </a:gdLst>
            <a:ahLst/>
            <a:cxnLst>
              <a:cxn ang="0">
                <a:pos x="T0" y="T1"/>
              </a:cxn>
              <a:cxn ang="0">
                <a:pos x="T2" y="T3"/>
              </a:cxn>
              <a:cxn ang="0">
                <a:pos x="T4" y="T5"/>
              </a:cxn>
              <a:cxn ang="0">
                <a:pos x="T6" y="T7"/>
              </a:cxn>
              <a:cxn ang="0">
                <a:pos x="T8" y="T9"/>
              </a:cxn>
              <a:cxn ang="0">
                <a:pos x="T10" y="T11"/>
              </a:cxn>
              <a:cxn ang="0">
                <a:pos x="T12" y="T13"/>
              </a:cxn>
            </a:cxnLst>
            <a:rect l="0" t="0" r="r" b="b"/>
            <a:pathLst>
              <a:path w="1477" h="573">
                <a:moveTo>
                  <a:pt x="1313" y="287"/>
                </a:moveTo>
                <a:lnTo>
                  <a:pt x="1150" y="0"/>
                </a:lnTo>
                <a:lnTo>
                  <a:pt x="327" y="0"/>
                </a:lnTo>
                <a:lnTo>
                  <a:pt x="164" y="287"/>
                </a:lnTo>
                <a:lnTo>
                  <a:pt x="0" y="573"/>
                </a:lnTo>
                <a:lnTo>
                  <a:pt x="1477" y="573"/>
                </a:lnTo>
                <a:lnTo>
                  <a:pt x="1313" y="287"/>
                </a:lnTo>
              </a:path>
            </a:pathLst>
          </a:custGeom>
          <a:solidFill>
            <a:srgbClr val="D5493A"/>
          </a:solidFill>
          <a:ln>
            <a:noFill/>
          </a:ln>
        </p:spPr>
        <p:txBody>
          <a:bodyPr/>
          <a:lstStyle/>
          <a:p>
            <a:endParaRPr lang="zh-CN" altLang="en-US">
              <a:solidFill>
                <a:srgbClr val="000000"/>
              </a:solidFill>
            </a:endParaRPr>
          </a:p>
        </p:txBody>
      </p:sp>
      <p:sp>
        <p:nvSpPr>
          <p:cNvPr id="12" name="Freeform 12"/>
          <p:cNvSpPr>
            <a:spLocks noChangeArrowheads="1"/>
          </p:cNvSpPr>
          <p:nvPr/>
        </p:nvSpPr>
        <p:spPr bwMode="auto">
          <a:xfrm>
            <a:off x="4640263" y="3908084"/>
            <a:ext cx="2921000" cy="728663"/>
          </a:xfrm>
          <a:custGeom>
            <a:avLst/>
            <a:gdLst>
              <a:gd name="T0" fmla="*/ 325 w 2299"/>
              <a:gd name="T1" fmla="*/ 0 h 574"/>
              <a:gd name="T2" fmla="*/ 0 w 2299"/>
              <a:gd name="T3" fmla="*/ 574 h 574"/>
              <a:gd name="T4" fmla="*/ 1149 w 2299"/>
              <a:gd name="T5" fmla="*/ 574 h 574"/>
              <a:gd name="T6" fmla="*/ 2299 w 2299"/>
              <a:gd name="T7" fmla="*/ 574 h 574"/>
              <a:gd name="T8" fmla="*/ 1974 w 2299"/>
              <a:gd name="T9" fmla="*/ 0 h 574"/>
              <a:gd name="T10" fmla="*/ 325 w 2299"/>
              <a:gd name="T11" fmla="*/ 0 h 574"/>
            </a:gdLst>
            <a:ahLst/>
            <a:cxnLst>
              <a:cxn ang="0">
                <a:pos x="T0" y="T1"/>
              </a:cxn>
              <a:cxn ang="0">
                <a:pos x="T2" y="T3"/>
              </a:cxn>
              <a:cxn ang="0">
                <a:pos x="T4" y="T5"/>
              </a:cxn>
              <a:cxn ang="0">
                <a:pos x="T6" y="T7"/>
              </a:cxn>
              <a:cxn ang="0">
                <a:pos x="T8" y="T9"/>
              </a:cxn>
              <a:cxn ang="0">
                <a:pos x="T10" y="T11"/>
              </a:cxn>
            </a:cxnLst>
            <a:rect l="0" t="0" r="r" b="b"/>
            <a:pathLst>
              <a:path w="2299" h="574">
                <a:moveTo>
                  <a:pt x="325" y="0"/>
                </a:moveTo>
                <a:lnTo>
                  <a:pt x="0" y="574"/>
                </a:lnTo>
                <a:lnTo>
                  <a:pt x="1149" y="574"/>
                </a:lnTo>
                <a:lnTo>
                  <a:pt x="2299" y="574"/>
                </a:lnTo>
                <a:lnTo>
                  <a:pt x="1974" y="0"/>
                </a:lnTo>
                <a:lnTo>
                  <a:pt x="325" y="0"/>
                </a:lnTo>
              </a:path>
            </a:pathLst>
          </a:custGeom>
          <a:solidFill>
            <a:srgbClr val="D5493A"/>
          </a:solidFill>
          <a:ln>
            <a:noFill/>
          </a:ln>
        </p:spPr>
        <p:txBody>
          <a:bodyPr/>
          <a:lstStyle/>
          <a:p>
            <a:endParaRPr lang="zh-CN" altLang="en-US">
              <a:solidFill>
                <a:srgbClr val="000000"/>
              </a:solidFill>
            </a:endParaRPr>
          </a:p>
        </p:txBody>
      </p:sp>
      <p:grpSp>
        <p:nvGrpSpPr>
          <p:cNvPr id="13" name="组合 12"/>
          <p:cNvGrpSpPr/>
          <p:nvPr/>
        </p:nvGrpSpPr>
        <p:grpSpPr>
          <a:xfrm>
            <a:off x="5959070" y="2341423"/>
            <a:ext cx="251371" cy="372476"/>
            <a:chOff x="1788810" y="2276744"/>
            <a:chExt cx="392113" cy="581026"/>
          </a:xfrm>
          <a:solidFill>
            <a:srgbClr val="FEFEFE"/>
          </a:solidFill>
        </p:grpSpPr>
        <p:sp>
          <p:nvSpPr>
            <p:cNvPr id="14"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15"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16"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sp>
        <p:nvSpPr>
          <p:cNvPr id="17" name="Freeform 13"/>
          <p:cNvSpPr>
            <a:spLocks noEditPoints="1"/>
          </p:cNvSpPr>
          <p:nvPr/>
        </p:nvSpPr>
        <p:spPr bwMode="auto">
          <a:xfrm>
            <a:off x="5991225" y="3176247"/>
            <a:ext cx="219075" cy="376237"/>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18" name="Freeform 19"/>
          <p:cNvSpPr>
            <a:spLocks noEditPoints="1"/>
          </p:cNvSpPr>
          <p:nvPr/>
        </p:nvSpPr>
        <p:spPr bwMode="auto">
          <a:xfrm>
            <a:off x="5934075" y="4120809"/>
            <a:ext cx="309563" cy="311150"/>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nvGrpSpPr>
          <p:cNvPr id="19" name="组合 18"/>
          <p:cNvGrpSpPr/>
          <p:nvPr/>
        </p:nvGrpSpPr>
        <p:grpSpPr>
          <a:xfrm>
            <a:off x="5786426" y="5183090"/>
            <a:ext cx="628205" cy="604138"/>
            <a:chOff x="2607983" y="4241292"/>
            <a:chExt cx="490600" cy="471805"/>
          </a:xfrm>
          <a:solidFill>
            <a:srgbClr val="FEFEFE"/>
          </a:solidFill>
        </p:grpSpPr>
        <p:sp>
          <p:nvSpPr>
            <p:cNvPr id="20"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sp>
          <p:nvSpPr>
            <p:cNvPr id="21"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grpSp>
      <p:sp>
        <p:nvSpPr>
          <p:cNvPr id="22" name="文本框 60"/>
          <p:cNvSpPr>
            <a:spLocks noChangeArrowheads="1"/>
          </p:cNvSpPr>
          <p:nvPr/>
        </p:nvSpPr>
        <p:spPr bwMode="auto">
          <a:xfrm>
            <a:off x="938213" y="2649197"/>
            <a:ext cx="255270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文本框 60"/>
          <p:cNvSpPr>
            <a:spLocks noChangeArrowheads="1"/>
          </p:cNvSpPr>
          <p:nvPr/>
        </p:nvSpPr>
        <p:spPr bwMode="auto">
          <a:xfrm>
            <a:off x="938213" y="5076484"/>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文本框 60"/>
          <p:cNvSpPr>
            <a:spLocks noChangeArrowheads="1"/>
          </p:cNvSpPr>
          <p:nvPr/>
        </p:nvSpPr>
        <p:spPr bwMode="auto">
          <a:xfrm>
            <a:off x="8961438" y="2666659"/>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60"/>
          <p:cNvSpPr>
            <a:spLocks noChangeArrowheads="1"/>
          </p:cNvSpPr>
          <p:nvPr/>
        </p:nvSpPr>
        <p:spPr bwMode="auto">
          <a:xfrm>
            <a:off x="8961438" y="5092359"/>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22148206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250"/>
                                        <p:tgtEl>
                                          <p:spTgt spid="17"/>
                                        </p:tgtEl>
                                      </p:cBhvr>
                                    </p:animEffect>
                                    <p:anim calcmode="lin" valueType="num">
                                      <p:cBhvr>
                                        <p:cTn id="60" dur="250" fill="hold"/>
                                        <p:tgtEl>
                                          <p:spTgt spid="17"/>
                                        </p:tgtEl>
                                        <p:attrNameLst>
                                          <p:attrName>ppt_x</p:attrName>
                                        </p:attrNameLst>
                                      </p:cBhvr>
                                      <p:tavLst>
                                        <p:tav tm="0">
                                          <p:val>
                                            <p:strVal val="#ppt_x"/>
                                          </p:val>
                                        </p:tav>
                                        <p:tav tm="100000">
                                          <p:val>
                                            <p:strVal val="#ppt_x"/>
                                          </p:val>
                                        </p:tav>
                                      </p:tavLst>
                                    </p:anim>
                                    <p:anim calcmode="lin" valueType="num">
                                      <p:cBhvr>
                                        <p:cTn id="61" dur="250" fill="hold"/>
                                        <p:tgtEl>
                                          <p:spTgt spid="17"/>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250"/>
                                        <p:tgtEl>
                                          <p:spTgt spid="18"/>
                                        </p:tgtEl>
                                      </p:cBhvr>
                                    </p:animEffect>
                                    <p:anim calcmode="lin" valueType="num">
                                      <p:cBhvr>
                                        <p:cTn id="66" dur="250" fill="hold"/>
                                        <p:tgtEl>
                                          <p:spTgt spid="18"/>
                                        </p:tgtEl>
                                        <p:attrNameLst>
                                          <p:attrName>ppt_x</p:attrName>
                                        </p:attrNameLst>
                                      </p:cBhvr>
                                      <p:tavLst>
                                        <p:tav tm="0">
                                          <p:val>
                                            <p:strVal val="#ppt_x"/>
                                          </p:val>
                                        </p:tav>
                                        <p:tav tm="100000">
                                          <p:val>
                                            <p:strVal val="#ppt_x"/>
                                          </p:val>
                                        </p:tav>
                                      </p:tavLst>
                                    </p:anim>
                                    <p:anim calcmode="lin" valueType="num">
                                      <p:cBhvr>
                                        <p:cTn id="67" dur="250" fill="hold"/>
                                        <p:tgtEl>
                                          <p:spTgt spid="18"/>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250"/>
                                        <p:tgtEl>
                                          <p:spTgt spid="19"/>
                                        </p:tgtEl>
                                      </p:cBhvr>
                                    </p:animEffect>
                                    <p:anim calcmode="lin" valueType="num">
                                      <p:cBhvr>
                                        <p:cTn id="72" dur="250" fill="hold"/>
                                        <p:tgtEl>
                                          <p:spTgt spid="19"/>
                                        </p:tgtEl>
                                        <p:attrNameLst>
                                          <p:attrName>ppt_x</p:attrName>
                                        </p:attrNameLst>
                                      </p:cBhvr>
                                      <p:tavLst>
                                        <p:tav tm="0">
                                          <p:val>
                                            <p:strVal val="#ppt_x"/>
                                          </p:val>
                                        </p:tav>
                                        <p:tav tm="100000">
                                          <p:val>
                                            <p:strVal val="#ppt_x"/>
                                          </p:val>
                                        </p:tav>
                                      </p:tavLst>
                                    </p:anim>
                                    <p:anim calcmode="lin" valueType="num">
                                      <p:cBhvr>
                                        <p:cTn id="73" dur="250" fill="hold"/>
                                        <p:tgtEl>
                                          <p:spTgt spid="19"/>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250"/>
                                        <p:tgtEl>
                                          <p:spTgt spid="23"/>
                                        </p:tgtEl>
                                      </p:cBhvr>
                                    </p:animEffect>
                                    <p:anim calcmode="lin" valueType="num">
                                      <p:cBhvr>
                                        <p:cTn id="84" dur="250" fill="hold"/>
                                        <p:tgtEl>
                                          <p:spTgt spid="23"/>
                                        </p:tgtEl>
                                        <p:attrNameLst>
                                          <p:attrName>ppt_x</p:attrName>
                                        </p:attrNameLst>
                                      </p:cBhvr>
                                      <p:tavLst>
                                        <p:tav tm="0">
                                          <p:val>
                                            <p:strVal val="#ppt_x"/>
                                          </p:val>
                                        </p:tav>
                                        <p:tav tm="100000">
                                          <p:val>
                                            <p:strVal val="#ppt_x"/>
                                          </p:val>
                                        </p:tav>
                                      </p:tavLst>
                                    </p:anim>
                                    <p:anim calcmode="lin" valueType="num">
                                      <p:cBhvr>
                                        <p:cTn id="85" dur="25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250"/>
                                        <p:tgtEl>
                                          <p:spTgt spid="24"/>
                                        </p:tgtEl>
                                      </p:cBhvr>
                                    </p:animEffect>
                                    <p:anim calcmode="lin" valueType="num">
                                      <p:cBhvr>
                                        <p:cTn id="90" dur="250" fill="hold"/>
                                        <p:tgtEl>
                                          <p:spTgt spid="24"/>
                                        </p:tgtEl>
                                        <p:attrNameLst>
                                          <p:attrName>ppt_x</p:attrName>
                                        </p:attrNameLst>
                                      </p:cBhvr>
                                      <p:tavLst>
                                        <p:tav tm="0">
                                          <p:val>
                                            <p:strVal val="#ppt_x"/>
                                          </p:val>
                                        </p:tav>
                                        <p:tav tm="100000">
                                          <p:val>
                                            <p:strVal val="#ppt_x"/>
                                          </p:val>
                                        </p:tav>
                                      </p:tavLst>
                                    </p:anim>
                                    <p:anim calcmode="lin" valueType="num">
                                      <p:cBhvr>
                                        <p:cTn id="91" dur="250" fill="hold"/>
                                        <p:tgtEl>
                                          <p:spTgt spid="24"/>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250"/>
                                        <p:tgtEl>
                                          <p:spTgt spid="25"/>
                                        </p:tgtEl>
                                      </p:cBhvr>
                                    </p:animEffect>
                                    <p:anim calcmode="lin" valueType="num">
                                      <p:cBhvr>
                                        <p:cTn id="96" dur="250" fill="hold"/>
                                        <p:tgtEl>
                                          <p:spTgt spid="25"/>
                                        </p:tgtEl>
                                        <p:attrNameLst>
                                          <p:attrName>ppt_x</p:attrName>
                                        </p:attrNameLst>
                                      </p:cBhvr>
                                      <p:tavLst>
                                        <p:tav tm="0">
                                          <p:val>
                                            <p:strVal val="#ppt_x"/>
                                          </p:val>
                                        </p:tav>
                                        <p:tav tm="100000">
                                          <p:val>
                                            <p:strVal val="#ppt_x"/>
                                          </p:val>
                                        </p:tav>
                                      </p:tavLst>
                                    </p:anim>
                                    <p:anim calcmode="lin" valueType="num">
                                      <p:cBhvr>
                                        <p:cTn id="97"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animBg="1"/>
      <p:bldP spid="17" grpId="0" animBg="1"/>
      <p:bldP spid="18" grpId="0" animBg="1"/>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5425" y="987222"/>
            <a:ext cx="2696320" cy="2425781"/>
            <a:chOff x="687918" y="1359259"/>
            <a:chExt cx="5202542" cy="4680539"/>
          </a:xfrm>
        </p:grpSpPr>
        <p:grpSp>
          <p:nvGrpSpPr>
            <p:cNvPr id="15" name="组合 14"/>
            <p:cNvGrpSpPr/>
            <p:nvPr/>
          </p:nvGrpSpPr>
          <p:grpSpPr>
            <a:xfrm rot="2700000">
              <a:off x="756186" y="1959808"/>
              <a:ext cx="2713630" cy="2850166"/>
              <a:chOff x="0" y="986971"/>
              <a:chExt cx="4615543" cy="4847774"/>
            </a:xfrm>
          </p:grpSpPr>
          <p:sp>
            <p:nvSpPr>
              <p:cNvPr id="16" name="矩形 1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1680822" y="1299176"/>
              <a:ext cx="3799246" cy="3990406"/>
              <a:chOff x="0" y="986971"/>
              <a:chExt cx="4615543" cy="4847774"/>
            </a:xfrm>
          </p:grpSpPr>
          <p:sp>
            <p:nvSpPr>
              <p:cNvPr id="19" name="矩形 18"/>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4445388" y="1323797"/>
              <a:ext cx="1409610" cy="1480534"/>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4526822" y="5309795"/>
              <a:ext cx="712090" cy="747916"/>
              <a:chOff x="0" y="986971"/>
              <a:chExt cx="4615543" cy="4847774"/>
            </a:xfrm>
          </p:grpSpPr>
          <p:sp>
            <p:nvSpPr>
              <p:cNvPr id="31" name="矩形 3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矩形 69"/>
          <p:cNvSpPr>
            <a:spLocks noChangeArrowheads="1"/>
          </p:cNvSpPr>
          <p:nvPr/>
        </p:nvSpPr>
        <p:spPr bwMode="auto">
          <a:xfrm>
            <a:off x="3545047" y="4099727"/>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D5493A"/>
                </a:solidFill>
                <a:latin typeface="微软雅黑" pitchFamily="34" charset="-122"/>
                <a:ea typeface="微软雅黑" pitchFamily="34" charset="-122"/>
                <a:sym typeface="微软雅黑" pitchFamily="34" charset="-122"/>
              </a:rPr>
              <a:t>点击添加标题</a:t>
            </a:r>
            <a:endParaRPr lang="en-US" altLang="zh-CN" sz="4800" b="1" dirty="0">
              <a:solidFill>
                <a:srgbClr val="D5493A"/>
              </a:solidFill>
              <a:latin typeface="微软雅黑" pitchFamily="34" charset="-122"/>
              <a:ea typeface="微软雅黑" pitchFamily="34" charset="-122"/>
              <a:sym typeface="微软雅黑" pitchFamily="34" charset="-122"/>
            </a:endParaRPr>
          </a:p>
        </p:txBody>
      </p:sp>
      <p:sp>
        <p:nvSpPr>
          <p:cNvPr id="34" name="矩形 70"/>
          <p:cNvSpPr>
            <a:spLocks noChangeArrowheads="1"/>
          </p:cNvSpPr>
          <p:nvPr/>
        </p:nvSpPr>
        <p:spPr bwMode="auto">
          <a:xfrm>
            <a:off x="2504007" y="5140462"/>
            <a:ext cx="7219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35" name="直接连接符 34"/>
          <p:cNvCxnSpPr/>
          <p:nvPr/>
        </p:nvCxnSpPr>
        <p:spPr>
          <a:xfrm>
            <a:off x="2380444" y="4672624"/>
            <a:ext cx="1456264"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43544" y="4672624"/>
            <a:ext cx="1379619"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1817" y="1598905"/>
            <a:ext cx="2264212"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5400" dirty="0">
                <a:solidFill>
                  <a:schemeClr val="bg1"/>
                </a:solidFill>
                <a:latin typeface="微软雅黑" panose="020B0503020204020204" pitchFamily="34" charset="-122"/>
                <a:ea typeface="微软雅黑" panose="020B0503020204020204" pitchFamily="34" charset="-122"/>
              </a:rPr>
              <a:t>03</a:t>
            </a:r>
            <a:endParaRPr lang="zh-CN" sz="5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65802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250"/>
                            </p:stCondLst>
                            <p:childTnLst>
                              <p:par>
                                <p:cTn id="31" presetID="31"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750" fill="hold"/>
                                        <p:tgtEl>
                                          <p:spTgt spid="34"/>
                                        </p:tgtEl>
                                        <p:attrNameLst>
                                          <p:attrName>ppt_w</p:attrName>
                                        </p:attrNameLst>
                                      </p:cBhvr>
                                      <p:tavLst>
                                        <p:tav tm="0">
                                          <p:val>
                                            <p:fltVal val="0"/>
                                          </p:val>
                                        </p:tav>
                                        <p:tav tm="100000">
                                          <p:val>
                                            <p:strVal val="#ppt_w"/>
                                          </p:val>
                                        </p:tav>
                                      </p:tavLst>
                                    </p:anim>
                                    <p:anim calcmode="lin" valueType="num">
                                      <p:cBhvr>
                                        <p:cTn id="34" dur="750" fill="hold"/>
                                        <p:tgtEl>
                                          <p:spTgt spid="34"/>
                                        </p:tgtEl>
                                        <p:attrNameLst>
                                          <p:attrName>ppt_h</p:attrName>
                                        </p:attrNameLst>
                                      </p:cBhvr>
                                      <p:tavLst>
                                        <p:tav tm="0">
                                          <p:val>
                                            <p:fltVal val="0"/>
                                          </p:val>
                                        </p:tav>
                                        <p:tav tm="100000">
                                          <p:val>
                                            <p:strVal val="#ppt_h"/>
                                          </p:val>
                                        </p:tav>
                                      </p:tavLst>
                                    </p:anim>
                                    <p:anim calcmode="lin" valueType="num">
                                      <p:cBhvr>
                                        <p:cTn id="35" dur="750" fill="hold"/>
                                        <p:tgtEl>
                                          <p:spTgt spid="34"/>
                                        </p:tgtEl>
                                        <p:attrNameLst>
                                          <p:attrName>style.rotation</p:attrName>
                                        </p:attrNameLst>
                                      </p:cBhvr>
                                      <p:tavLst>
                                        <p:tav tm="0">
                                          <p:val>
                                            <p:fltVal val="90"/>
                                          </p:val>
                                        </p:tav>
                                        <p:tav tm="100000">
                                          <p:val>
                                            <p:fltVal val="0"/>
                                          </p:val>
                                        </p:tav>
                                      </p:tavLst>
                                    </p:anim>
                                    <p:animEffect transition="in" filter="fade">
                                      <p:cBhvr>
                                        <p:cTn id="3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矩形 4"/>
          <p:cNvSpPr/>
          <p:nvPr/>
        </p:nvSpPr>
        <p:spPr>
          <a:xfrm>
            <a:off x="1024004" y="1978887"/>
            <a:ext cx="7054104" cy="2854325"/>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矩形 5"/>
          <p:cNvSpPr>
            <a:spLocks noChangeArrowheads="1"/>
          </p:cNvSpPr>
          <p:nvPr/>
        </p:nvSpPr>
        <p:spPr bwMode="auto">
          <a:xfrm>
            <a:off x="1881459" y="3157852"/>
            <a:ext cx="551103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chemeClr val="bg1"/>
                </a:solidFill>
              </a:rPr>
              <a:t>此处添加详细文本描述，建议与标题相关并符合整体语言风格，语言描述尽量简洁生动。尽量将每页幻灯片的字数控制在  </a:t>
            </a:r>
            <a:r>
              <a:rPr lang="en-US" altLang="zh-CN" sz="1400" dirty="0">
                <a:solidFill>
                  <a:schemeClr val="bg1"/>
                </a:solidFill>
              </a:rPr>
              <a:t>200</a:t>
            </a:r>
            <a:r>
              <a:rPr lang="zh-CN" altLang="en-US" sz="1400" dirty="0">
                <a:solidFill>
                  <a:schemeClr val="bg1"/>
                </a:solidFill>
              </a:rPr>
              <a:t>字以内此处添加详细文本描述，建议与标题相关并符合整体语言风格，语言描述尽量简洁生动。尽量将每页幻灯片的字数控制在  </a:t>
            </a:r>
            <a:r>
              <a:rPr lang="en-US" altLang="zh-CN" sz="1400" dirty="0">
                <a:solidFill>
                  <a:schemeClr val="bg1"/>
                </a:solidFill>
              </a:rPr>
              <a:t>200</a:t>
            </a:r>
            <a:r>
              <a:rPr lang="zh-CN" altLang="en-US" sz="1400" dirty="0">
                <a:solidFill>
                  <a:schemeClr val="bg1"/>
                </a:solidFill>
              </a:rPr>
              <a:t>字以内</a:t>
            </a:r>
          </a:p>
        </p:txBody>
      </p:sp>
      <p:sp>
        <p:nvSpPr>
          <p:cNvPr id="7" name="矩形 6"/>
          <p:cNvSpPr>
            <a:spLocks noChangeArrowheads="1"/>
          </p:cNvSpPr>
          <p:nvPr/>
        </p:nvSpPr>
        <p:spPr bwMode="auto">
          <a:xfrm>
            <a:off x="1847859" y="2314890"/>
            <a:ext cx="41483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altLang="zh-CN" sz="2400" dirty="0" err="1">
                <a:solidFill>
                  <a:schemeClr val="bg1"/>
                </a:solidFill>
              </a:rPr>
              <a:t>donec</a:t>
            </a:r>
            <a:r>
              <a:rPr lang="en-US" altLang="zh-CN" sz="2400" dirty="0">
                <a:solidFill>
                  <a:schemeClr val="bg1"/>
                </a:solidFill>
              </a:rPr>
              <a:t> </a:t>
            </a:r>
            <a:r>
              <a:rPr lang="en-US" altLang="zh-CN" sz="2400" dirty="0" err="1">
                <a:solidFill>
                  <a:schemeClr val="bg1"/>
                </a:solidFill>
              </a:rPr>
              <a:t>sollicitudin</a:t>
            </a:r>
            <a:r>
              <a:rPr lang="en-US" altLang="zh-CN" sz="2400" dirty="0">
                <a:solidFill>
                  <a:schemeClr val="bg1"/>
                </a:solidFill>
              </a:rPr>
              <a:t> </a:t>
            </a:r>
            <a:r>
              <a:rPr lang="en-US" altLang="zh-CN" sz="2400" dirty="0" err="1">
                <a:solidFill>
                  <a:schemeClr val="bg1"/>
                </a:solidFill>
              </a:rPr>
              <a:t>molestie</a:t>
            </a:r>
            <a:r>
              <a:rPr lang="en-US" altLang="zh-CN" sz="2400" dirty="0">
                <a:solidFill>
                  <a:schemeClr val="bg1"/>
                </a:solidFill>
              </a:rPr>
              <a:t> </a:t>
            </a:r>
            <a:r>
              <a:rPr lang="en-US" altLang="zh-CN" sz="2400" dirty="0" err="1">
                <a:solidFill>
                  <a:schemeClr val="bg1"/>
                </a:solidFill>
              </a:rPr>
              <a:t>malesuada</a:t>
            </a:r>
            <a:endParaRPr lang="zh-CN" altLang="en-US" sz="2400" dirty="0">
              <a:solidFill>
                <a:schemeClr val="bg1"/>
              </a:solidFill>
            </a:endParaRPr>
          </a:p>
        </p:txBody>
      </p:sp>
      <p:sp>
        <p:nvSpPr>
          <p:cNvPr id="9" name="矩形 9"/>
          <p:cNvSpPr>
            <a:spLocks noChangeArrowheads="1"/>
          </p:cNvSpPr>
          <p:nvPr/>
        </p:nvSpPr>
        <p:spPr bwMode="auto">
          <a:xfrm>
            <a:off x="915988" y="5218113"/>
            <a:ext cx="1060132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dirty="0">
                <a:solidFill>
                  <a:schemeClr val="tx1">
                    <a:lumMod val="50000"/>
                    <a:lumOff val="50000"/>
                  </a:schemeClr>
                </a:solidFill>
              </a:rPr>
              <a:t>此处添加详细文本描述，建议与风格，语言语言风格，语言描述尽量简洁生动。尽量将每页幻灯片的字数控制在  </a:t>
            </a:r>
            <a:r>
              <a:rPr lang="en-US" altLang="zh-CN" sz="1400" dirty="0">
                <a:solidFill>
                  <a:schemeClr val="tx1">
                    <a:lumMod val="50000"/>
                    <a:lumOff val="50000"/>
                  </a:schemeClr>
                </a:solidFill>
              </a:rPr>
              <a:t>200</a:t>
            </a:r>
            <a:r>
              <a:rPr lang="zh-CN" altLang="en-US" sz="1400" dirty="0">
                <a:solidFill>
                  <a:schemeClr val="tx1">
                    <a:lumMod val="50000"/>
                    <a:lumOff val="50000"/>
                  </a:schemeClr>
                </a:solidFill>
              </a:rPr>
              <a:t>字以内此处添加详细文本描述，建议与标题相关并符合将每页幻灯片的字数字以内此处添加详细文本描述，建议与标题相关并符合控制在  </a:t>
            </a:r>
            <a:r>
              <a:rPr lang="en-US" altLang="zh-CN" sz="1400" dirty="0">
                <a:solidFill>
                  <a:schemeClr val="tx1">
                    <a:lumMod val="50000"/>
                    <a:lumOff val="50000"/>
                  </a:schemeClr>
                </a:solidFill>
              </a:rPr>
              <a:t>200</a:t>
            </a:r>
            <a:r>
              <a:rPr lang="zh-CN" altLang="en-US" sz="1400" dirty="0">
                <a:solidFill>
                  <a:schemeClr val="tx1">
                    <a:lumMod val="50000"/>
                    <a:lumOff val="50000"/>
                  </a:schemeClr>
                </a:solidFill>
              </a:rPr>
              <a:t>字以内</a:t>
            </a:r>
          </a:p>
          <a:p>
            <a:pPr algn="ctr">
              <a:lnSpc>
                <a:spcPct val="150000"/>
              </a:lnSpc>
            </a:pPr>
            <a:endParaRPr lang="zh-CN" altLang="en-US" sz="1400" dirty="0">
              <a:solidFill>
                <a:schemeClr val="tx1">
                  <a:lumMod val="50000"/>
                  <a:lumOff val="50000"/>
                </a:schemeClr>
              </a:solidFill>
            </a:endParaRPr>
          </a:p>
        </p:txBody>
      </p:sp>
      <p:sp>
        <p:nvSpPr>
          <p:cNvPr id="10" name="矩形 9"/>
          <p:cNvSpPr>
            <a:spLocks noChangeArrowheads="1"/>
          </p:cNvSpPr>
          <p:nvPr/>
        </p:nvSpPr>
        <p:spPr bwMode="auto">
          <a:xfrm>
            <a:off x="8215656" y="1947769"/>
            <a:ext cx="3132027" cy="2854325"/>
          </a:xfrm>
          <a:prstGeom prst="rect">
            <a:avLst/>
          </a:prstGeom>
          <a:blipFill dpi="0" rotWithShape="1">
            <a:blip r:embed="rId3" cstate="email">
              <a:extLst>
                <a:ext uri="{28A0092B-C50C-407E-A947-70E740481C1C}">
                  <a14:useLocalDpi xmlns:a14="http://schemas.microsoft.com/office/drawing/2010/main"/>
                </a:ext>
              </a:extLst>
            </a:blip>
            <a:srcRect/>
            <a:tile tx="0" ty="0" sx="50000" sy="50000" flip="none" algn="ctr"/>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Tree>
    <p:extLst>
      <p:ext uri="{BB962C8B-B14F-4D97-AF65-F5344CB8AC3E}">
        <p14:creationId xmlns:p14="http://schemas.microsoft.com/office/powerpoint/2010/main" val="9087872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50"/>
                                        <p:tgtEl>
                                          <p:spTgt spid="10"/>
                                        </p:tgtEl>
                                      </p:cBhvr>
                                    </p:animEffect>
                                    <p:anim calcmode="lin" valueType="num">
                                      <p:cBhvr>
                                        <p:cTn id="33" dur="250" fill="hold"/>
                                        <p:tgtEl>
                                          <p:spTgt spid="10"/>
                                        </p:tgtEl>
                                        <p:attrNameLst>
                                          <p:attrName>ppt_x</p:attrName>
                                        </p:attrNameLst>
                                      </p:cBhvr>
                                      <p:tavLst>
                                        <p:tav tm="0">
                                          <p:val>
                                            <p:strVal val="#ppt_x"/>
                                          </p:val>
                                        </p:tav>
                                        <p:tav tm="100000">
                                          <p:val>
                                            <p:strVal val="#ppt_x"/>
                                          </p:val>
                                        </p:tav>
                                      </p:tavLst>
                                    </p:anim>
                                    <p:anim calcmode="lin" valueType="num">
                                      <p:cBhvr>
                                        <p:cTn id="34" dur="2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5" name="组合 4"/>
          <p:cNvGrpSpPr/>
          <p:nvPr/>
        </p:nvGrpSpPr>
        <p:grpSpPr>
          <a:xfrm>
            <a:off x="698500" y="1562055"/>
            <a:ext cx="11237913" cy="4391158"/>
            <a:chOff x="442664" y="1047750"/>
            <a:chExt cx="8244136" cy="3221355"/>
          </a:xfrm>
        </p:grpSpPr>
        <p:sp>
          <p:nvSpPr>
            <p:cNvPr id="7" name="Rectangle 4"/>
            <p:cNvSpPr/>
            <p:nvPr/>
          </p:nvSpPr>
          <p:spPr>
            <a:xfrm>
              <a:off x="442664" y="1047750"/>
              <a:ext cx="2897501" cy="3221355"/>
            </a:xfrm>
            <a:prstGeom prst="rect">
              <a:avLst/>
            </a:prstGeom>
            <a:blipFill dpi="0" rotWithShape="1">
              <a:blip r:embed="rId3" cstate="email">
                <a:extLst>
                  <a:ext uri="{28A0092B-C50C-407E-A947-70E740481C1C}">
                    <a14:useLocalDpi xmlns:a14="http://schemas.microsoft.com/office/drawing/2010/main"/>
                  </a:ext>
                </a:extLst>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5"/>
            <p:cNvSpPr/>
            <p:nvPr/>
          </p:nvSpPr>
          <p:spPr>
            <a:xfrm>
              <a:off x="3660006" y="1047750"/>
              <a:ext cx="1750194" cy="414499"/>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Determination</a:t>
              </a:r>
            </a:p>
          </p:txBody>
        </p:sp>
        <p:sp>
          <p:nvSpPr>
            <p:cNvPr id="10" name="Rectangle 6"/>
            <p:cNvSpPr/>
            <p:nvPr/>
          </p:nvSpPr>
          <p:spPr>
            <a:xfrm>
              <a:off x="3660006" y="1462249"/>
              <a:ext cx="2588394" cy="4144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Competing Competitor</a:t>
              </a:r>
            </a:p>
          </p:txBody>
        </p:sp>
        <p:sp>
          <p:nvSpPr>
            <p:cNvPr id="11" name="Rectangle 8"/>
            <p:cNvSpPr/>
            <p:nvPr/>
          </p:nvSpPr>
          <p:spPr>
            <a:xfrm>
              <a:off x="3657600" y="1881249"/>
              <a:ext cx="2440806" cy="414499"/>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Personal Class Action</a:t>
              </a:r>
            </a:p>
          </p:txBody>
        </p:sp>
        <p:sp>
          <p:nvSpPr>
            <p:cNvPr id="12" name="Rectangle 9"/>
            <p:cNvSpPr/>
            <p:nvPr/>
          </p:nvSpPr>
          <p:spPr>
            <a:xfrm>
              <a:off x="3657600" y="2295748"/>
              <a:ext cx="2286000" cy="4144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Good Performance</a:t>
              </a:r>
            </a:p>
          </p:txBody>
        </p:sp>
        <p:sp>
          <p:nvSpPr>
            <p:cNvPr id="13" name="Rectangle 10"/>
            <p:cNvSpPr/>
            <p:nvPr/>
          </p:nvSpPr>
          <p:spPr>
            <a:xfrm>
              <a:off x="3660006" y="2708760"/>
              <a:ext cx="2438400" cy="414499"/>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Durability and Energy</a:t>
              </a:r>
            </a:p>
          </p:txBody>
        </p:sp>
        <p:sp>
          <p:nvSpPr>
            <p:cNvPr id="14" name="Rectangle 11"/>
            <p:cNvSpPr/>
            <p:nvPr/>
          </p:nvSpPr>
          <p:spPr>
            <a:xfrm>
              <a:off x="3660006" y="3123259"/>
              <a:ext cx="3121794" cy="4144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chemeClr val="bg1"/>
                  </a:solidFill>
                  <a:latin typeface="Open Sans Light" pitchFamily="34" charset="0"/>
                  <a:ea typeface="Open Sans Light" pitchFamily="34" charset="0"/>
                  <a:cs typeface="Open Sans Light" pitchFamily="34" charset="0"/>
                </a:rPr>
                <a:t>Advanced Level Clash Action</a:t>
              </a:r>
            </a:p>
          </p:txBody>
        </p:sp>
        <p:sp>
          <p:nvSpPr>
            <p:cNvPr id="15" name="Text Box 10"/>
            <p:cNvSpPr txBox="1">
              <a:spLocks noChangeArrowheads="1"/>
            </p:cNvSpPr>
            <p:nvPr/>
          </p:nvSpPr>
          <p:spPr bwMode="auto">
            <a:xfrm>
              <a:off x="3660006" y="3761089"/>
              <a:ext cx="2438400" cy="508016"/>
            </a:xfrm>
            <a:prstGeom prst="rect">
              <a:avLst/>
            </a:prstGeom>
            <a:noFill/>
            <a:ln w="9525">
              <a:noFill/>
              <a:miter lim="800000"/>
              <a:headEnd/>
              <a:tailEnd/>
            </a:ln>
          </p:spPr>
          <p:txBody>
            <a:bodyPr wrap="square" lIns="45720" tIns="22860" rIns="45720" bIns="22860">
              <a:spAutoFit/>
            </a:bodyPr>
            <a:lstStyle/>
            <a:p>
              <a:pPr defTabSz="1088232"/>
              <a:r>
                <a:rPr lang="en-US" sz="1200" b="1" dirty="0">
                  <a:solidFill>
                    <a:schemeClr val="bg1">
                      <a:lumMod val="50000"/>
                    </a:schemeClr>
                  </a:solidFill>
                  <a:latin typeface="Open Sans" pitchFamily="34" charset="0"/>
                  <a:ea typeface="Open Sans" pitchFamily="34" charset="0"/>
                  <a:cs typeface="Open Sans" pitchFamily="34" charset="0"/>
                </a:rPr>
                <a:t>Third Party</a:t>
              </a:r>
            </a:p>
            <a:p>
              <a:pPr defTabSz="1088232"/>
              <a:endParaRPr lang="en-US" sz="900" b="1" dirty="0">
                <a:solidFill>
                  <a:schemeClr val="bg1">
                    <a:lumMod val="50000"/>
                  </a:schemeClr>
                </a:solidFill>
                <a:latin typeface="Open Sans" pitchFamily="34" charset="0"/>
                <a:ea typeface="Open Sans" pitchFamily="34" charset="0"/>
                <a:cs typeface="Open Sans" pitchFamily="34" charset="0"/>
              </a:endParaRPr>
            </a:p>
            <a:p>
              <a:pPr defTabSz="1088232"/>
              <a:r>
                <a:rPr lang="en-US" sz="1050" dirty="0" err="1">
                  <a:solidFill>
                    <a:schemeClr val="bg1">
                      <a:lumMod val="50000"/>
                    </a:schemeClr>
                  </a:solidFill>
                  <a:latin typeface="Open Sans" pitchFamily="34" charset="0"/>
                  <a:ea typeface="Open Sans" pitchFamily="34" charset="0"/>
                  <a:cs typeface="Open Sans" pitchFamily="34" charset="0"/>
                </a:rPr>
                <a:t>Nullam</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eu</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tempor</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purus</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Nunc</a:t>
              </a:r>
              <a:r>
                <a:rPr lang="en-US" sz="1050" dirty="0">
                  <a:solidFill>
                    <a:schemeClr val="bg1">
                      <a:lumMod val="50000"/>
                    </a:schemeClr>
                  </a:solidFill>
                  <a:latin typeface="Open Sans" pitchFamily="34" charset="0"/>
                  <a:ea typeface="Open Sans" pitchFamily="34" charset="0"/>
                  <a:cs typeface="Open Sans" pitchFamily="34" charset="0"/>
                </a:rPr>
                <a:t> a </a:t>
              </a:r>
              <a:r>
                <a:rPr lang="en-US" sz="1050" dirty="0" err="1">
                  <a:solidFill>
                    <a:schemeClr val="bg1">
                      <a:lumMod val="50000"/>
                    </a:schemeClr>
                  </a:solidFill>
                  <a:latin typeface="Open Sans" pitchFamily="34" charset="0"/>
                  <a:ea typeface="Open Sans" pitchFamily="34" charset="0"/>
                  <a:cs typeface="Open Sans" pitchFamily="34" charset="0"/>
                </a:rPr>
                <a:t>leo</a:t>
              </a:r>
              <a:r>
                <a:rPr lang="en-US" sz="1050" dirty="0">
                  <a:solidFill>
                    <a:schemeClr val="bg1">
                      <a:lumMod val="50000"/>
                    </a:schemeClr>
                  </a:solidFill>
                  <a:latin typeface="Open Sans" pitchFamily="34" charset="0"/>
                  <a:ea typeface="Open Sans" pitchFamily="34" charset="0"/>
                  <a:cs typeface="Open Sans" pitchFamily="34" charset="0"/>
                </a:rPr>
                <a:t> magna, sit </a:t>
              </a:r>
              <a:r>
                <a:rPr lang="en-US" sz="1050" dirty="0" err="1">
                  <a:solidFill>
                    <a:schemeClr val="bg1">
                      <a:lumMod val="50000"/>
                    </a:schemeClr>
                  </a:solidFill>
                  <a:latin typeface="Open Sans" pitchFamily="34" charset="0"/>
                  <a:ea typeface="Open Sans" pitchFamily="34" charset="0"/>
                  <a:cs typeface="Open Sans" pitchFamily="34" charset="0"/>
                </a:rPr>
                <a:t>amet</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consequat</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risus</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Etiam</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faucibus</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tortor</a:t>
              </a:r>
              <a:r>
                <a:rPr lang="en-US" sz="1050" dirty="0">
                  <a:solidFill>
                    <a:schemeClr val="bg1">
                      <a:lumMod val="50000"/>
                    </a:schemeClr>
                  </a:solidFill>
                  <a:latin typeface="Open Sans" pitchFamily="34" charset="0"/>
                  <a:ea typeface="Open Sans" pitchFamily="34" charset="0"/>
                  <a:cs typeface="Open Sans" pitchFamily="34" charset="0"/>
                </a:rPr>
                <a:t>. </a:t>
              </a:r>
            </a:p>
          </p:txBody>
        </p:sp>
        <p:sp>
          <p:nvSpPr>
            <p:cNvPr id="16" name="Text Box 10"/>
            <p:cNvSpPr txBox="1">
              <a:spLocks noChangeArrowheads="1"/>
            </p:cNvSpPr>
            <p:nvPr/>
          </p:nvSpPr>
          <p:spPr bwMode="auto">
            <a:xfrm>
              <a:off x="6248400" y="3761089"/>
              <a:ext cx="2438400" cy="508016"/>
            </a:xfrm>
            <a:prstGeom prst="rect">
              <a:avLst/>
            </a:prstGeom>
            <a:noFill/>
            <a:ln w="9525">
              <a:noFill/>
              <a:miter lim="800000"/>
              <a:headEnd/>
              <a:tailEnd/>
            </a:ln>
          </p:spPr>
          <p:txBody>
            <a:bodyPr wrap="square" lIns="45720" tIns="22860" rIns="45720" bIns="22860">
              <a:spAutoFit/>
            </a:bodyPr>
            <a:lstStyle/>
            <a:p>
              <a:pPr defTabSz="1088232"/>
              <a:r>
                <a:rPr lang="en-US" sz="1200" b="1">
                  <a:solidFill>
                    <a:schemeClr val="bg1">
                      <a:lumMod val="50000"/>
                    </a:schemeClr>
                  </a:solidFill>
                  <a:latin typeface="Open Sans" pitchFamily="34" charset="0"/>
                  <a:ea typeface="Open Sans" pitchFamily="34" charset="0"/>
                  <a:cs typeface="Open Sans" pitchFamily="34" charset="0"/>
                </a:rPr>
                <a:t>Quite Technology</a:t>
              </a:r>
            </a:p>
            <a:p>
              <a:pPr defTabSz="1088232"/>
              <a:endParaRPr lang="en-US" sz="900" b="1">
                <a:solidFill>
                  <a:schemeClr val="bg1">
                    <a:lumMod val="50000"/>
                  </a:schemeClr>
                </a:solidFill>
                <a:latin typeface="Open Sans" pitchFamily="34" charset="0"/>
                <a:ea typeface="Open Sans" pitchFamily="34" charset="0"/>
                <a:cs typeface="Open Sans" pitchFamily="34" charset="0"/>
              </a:endParaRPr>
            </a:p>
            <a:p>
              <a:pP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Etiam faucibus tortor. </a:t>
              </a:r>
            </a:p>
          </p:txBody>
        </p:sp>
      </p:grpSp>
    </p:spTree>
    <p:extLst>
      <p:ext uri="{BB962C8B-B14F-4D97-AF65-F5344CB8AC3E}">
        <p14:creationId xmlns:p14="http://schemas.microsoft.com/office/powerpoint/2010/main" val="246903160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5" name="组合 4"/>
          <p:cNvGrpSpPr/>
          <p:nvPr/>
        </p:nvGrpSpPr>
        <p:grpSpPr>
          <a:xfrm>
            <a:off x="1128758" y="1760510"/>
            <a:ext cx="10782322" cy="4264642"/>
            <a:chOff x="882015" y="1555587"/>
            <a:chExt cx="7327485" cy="2898179"/>
          </a:xfrm>
        </p:grpSpPr>
        <p:grpSp>
          <p:nvGrpSpPr>
            <p:cNvPr id="6" name="Group 27"/>
            <p:cNvGrpSpPr>
              <a:grpSpLocks/>
            </p:cNvGrpSpPr>
            <p:nvPr/>
          </p:nvGrpSpPr>
          <p:grpSpPr bwMode="auto">
            <a:xfrm>
              <a:off x="947324" y="3610802"/>
              <a:ext cx="1968699" cy="842964"/>
              <a:chOff x="0" y="0"/>
              <a:chExt cx="3307" cy="1416"/>
            </a:xfrm>
          </p:grpSpPr>
          <p:sp>
            <p:nvSpPr>
              <p:cNvPr id="35" name="Rectangle 28"/>
              <p:cNvSpPr>
                <a:spLocks/>
              </p:cNvSpPr>
              <p:nvPr/>
            </p:nvSpPr>
            <p:spPr bwMode="auto">
              <a:xfrm>
                <a:off x="0" y="392"/>
                <a:ext cx="330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is simply dummy text of the printing and typesetting industry. </a:t>
                </a: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has been the industry's standard dummy text ever since.</a:t>
                </a:r>
              </a:p>
              <a:p>
                <a:pPr algn="l">
                  <a:lnSpc>
                    <a:spcPct val="125000"/>
                  </a:lnSpc>
                </a:pPr>
                <a:endParaRPr lang="en-US" sz="1050" dirty="0">
                  <a:solidFill>
                    <a:schemeClr val="bg1">
                      <a:lumMod val="50000"/>
                    </a:schemeClr>
                  </a:solidFill>
                  <a:latin typeface="Lato Light" charset="0"/>
                  <a:ea typeface="ＭＳ Ｐゴシック" charset="0"/>
                  <a:cs typeface="Lato Light" charset="0"/>
                  <a:sym typeface="Lato Light" charset="0"/>
                </a:endParaRPr>
              </a:p>
            </p:txBody>
          </p:sp>
          <p:sp>
            <p:nvSpPr>
              <p:cNvPr id="36" name="Rectangle 29"/>
              <p:cNvSpPr>
                <a:spLocks/>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000" dirty="0">
                    <a:solidFill>
                      <a:schemeClr val="bg1">
                        <a:lumMod val="50000"/>
                      </a:schemeClr>
                    </a:solidFill>
                    <a:latin typeface="Bebas Neue" charset="0"/>
                    <a:ea typeface="ＭＳ Ｐゴシック" charset="0"/>
                    <a:cs typeface="Bebas Neue" charset="0"/>
                    <a:sym typeface="Bebas Neue" charset="0"/>
                  </a:rPr>
                  <a:t>Smart Phone</a:t>
                </a:r>
              </a:p>
            </p:txBody>
          </p:sp>
        </p:grpSp>
        <p:grpSp>
          <p:nvGrpSpPr>
            <p:cNvPr id="7" name="Group 4"/>
            <p:cNvGrpSpPr/>
            <p:nvPr/>
          </p:nvGrpSpPr>
          <p:grpSpPr>
            <a:xfrm>
              <a:off x="882015" y="1966915"/>
              <a:ext cx="1313649" cy="1313649"/>
              <a:chOff x="882015" y="1966915"/>
              <a:chExt cx="1313649" cy="1313649"/>
            </a:xfrm>
          </p:grpSpPr>
          <p:grpSp>
            <p:nvGrpSpPr>
              <p:cNvPr id="29" name="Group 1"/>
              <p:cNvGrpSpPr/>
              <p:nvPr/>
            </p:nvGrpSpPr>
            <p:grpSpPr>
              <a:xfrm>
                <a:off x="882015" y="1966915"/>
                <a:ext cx="1313649" cy="1313649"/>
                <a:chOff x="882015" y="1966915"/>
                <a:chExt cx="1313649" cy="1313649"/>
              </a:xfrm>
            </p:grpSpPr>
            <p:sp>
              <p:nvSpPr>
                <p:cNvPr id="31" name="Teardrop 104"/>
                <p:cNvSpPr/>
                <p:nvPr/>
              </p:nvSpPr>
              <p:spPr bwMode="auto">
                <a:xfrm rot="8100000">
                  <a:off x="882015" y="1966915"/>
                  <a:ext cx="1313649" cy="1313649"/>
                </a:xfrm>
                <a:prstGeom prst="teardrop">
                  <a:avLst/>
                </a:prstGeom>
                <a:solidFill>
                  <a:schemeClr val="bg1"/>
                </a:solidFill>
                <a:ln w="28575"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32" name="Group 40"/>
                <p:cNvGrpSpPr>
                  <a:grpSpLocks noChangeAspect="1"/>
                </p:cNvGrpSpPr>
                <p:nvPr/>
              </p:nvGrpSpPr>
              <p:grpSpPr>
                <a:xfrm>
                  <a:off x="996010" y="2080909"/>
                  <a:ext cx="1085660" cy="1085660"/>
                  <a:chOff x="4173841" y="688802"/>
                  <a:chExt cx="1902056" cy="1902056"/>
                </a:xfrm>
              </p:grpSpPr>
              <p:sp>
                <p:nvSpPr>
                  <p:cNvPr id="33" name="Teardrop 41"/>
                  <p:cNvSpPr/>
                  <p:nvPr/>
                </p:nvSpPr>
                <p:spPr bwMode="auto">
                  <a:xfrm rot="8100000">
                    <a:off x="4252872" y="767833"/>
                    <a:ext cx="1743994" cy="1743994"/>
                  </a:xfrm>
                  <a:prstGeom prst="teardrop">
                    <a:avLst/>
                  </a:prstGeom>
                  <a:solidFill>
                    <a:srgbClr val="D5493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4" name="Teardrop 42"/>
                  <p:cNvSpPr/>
                  <p:nvPr/>
                </p:nvSpPr>
                <p:spPr bwMode="auto">
                  <a:xfrm rot="8100000">
                    <a:off x="4173841" y="688802"/>
                    <a:ext cx="1902056" cy="1902056"/>
                  </a:xfrm>
                  <a:prstGeom prst="teardrop">
                    <a:avLst/>
                  </a:prstGeom>
                  <a:noFill/>
                  <a:ln w="28575" cap="rnd" cmpd="sng" algn="ctr">
                    <a:solidFill>
                      <a:schemeClr val="tx1">
                        <a:lumMod val="50000"/>
                        <a:lumOff val="50000"/>
                      </a:schemeClr>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grpSp>
          <p:sp>
            <p:nvSpPr>
              <p:cNvPr id="30" name="Freeform 6"/>
              <p:cNvSpPr>
                <a:spLocks noEditPoints="1"/>
              </p:cNvSpPr>
              <p:nvPr/>
            </p:nvSpPr>
            <p:spPr bwMode="auto">
              <a:xfrm>
                <a:off x="1357797" y="2349611"/>
                <a:ext cx="347663" cy="582613"/>
              </a:xfrm>
              <a:custGeom>
                <a:avLst/>
                <a:gdLst>
                  <a:gd name="T0" fmla="*/ 141 w 164"/>
                  <a:gd name="T1" fmla="*/ 222 h 275"/>
                  <a:gd name="T2" fmla="*/ 23 w 164"/>
                  <a:gd name="T3" fmla="*/ 222 h 275"/>
                  <a:gd name="T4" fmla="*/ 23 w 164"/>
                  <a:gd name="T5" fmla="*/ 36 h 275"/>
                  <a:gd name="T6" fmla="*/ 141 w 164"/>
                  <a:gd name="T7" fmla="*/ 36 h 275"/>
                  <a:gd name="T8" fmla="*/ 141 w 164"/>
                  <a:gd name="T9" fmla="*/ 222 h 275"/>
                  <a:gd name="T10" fmla="*/ 82 w 164"/>
                  <a:gd name="T11" fmla="*/ 264 h 275"/>
                  <a:gd name="T12" fmla="*/ 62 w 164"/>
                  <a:gd name="T13" fmla="*/ 250 h 275"/>
                  <a:gd name="T14" fmla="*/ 82 w 164"/>
                  <a:gd name="T15" fmla="*/ 236 h 275"/>
                  <a:gd name="T16" fmla="*/ 102 w 164"/>
                  <a:gd name="T17" fmla="*/ 250 h 275"/>
                  <a:gd name="T18" fmla="*/ 82 w 164"/>
                  <a:gd name="T19" fmla="*/ 264 h 275"/>
                  <a:gd name="T20" fmla="*/ 135 w 164"/>
                  <a:gd name="T21" fmla="*/ 0 h 275"/>
                  <a:gd name="T22" fmla="*/ 29 w 164"/>
                  <a:gd name="T23" fmla="*/ 0 h 275"/>
                  <a:gd name="T24" fmla="*/ 0 w 164"/>
                  <a:gd name="T25" fmla="*/ 28 h 275"/>
                  <a:gd name="T26" fmla="*/ 0 w 164"/>
                  <a:gd name="T27" fmla="*/ 247 h 275"/>
                  <a:gd name="T28" fmla="*/ 29 w 164"/>
                  <a:gd name="T29" fmla="*/ 275 h 275"/>
                  <a:gd name="T30" fmla="*/ 135 w 164"/>
                  <a:gd name="T31" fmla="*/ 275 h 275"/>
                  <a:gd name="T32" fmla="*/ 164 w 164"/>
                  <a:gd name="T33" fmla="*/ 247 h 275"/>
                  <a:gd name="T34" fmla="*/ 164 w 164"/>
                  <a:gd name="T35" fmla="*/ 28 h 275"/>
                  <a:gd name="T36" fmla="*/ 135 w 164"/>
                  <a:gd name="T37"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4" h="275">
                    <a:moveTo>
                      <a:pt x="141" y="222"/>
                    </a:moveTo>
                    <a:cubicBezTo>
                      <a:pt x="23" y="222"/>
                      <a:pt x="23" y="222"/>
                      <a:pt x="23" y="222"/>
                    </a:cubicBezTo>
                    <a:cubicBezTo>
                      <a:pt x="23" y="36"/>
                      <a:pt x="23" y="36"/>
                      <a:pt x="23" y="36"/>
                    </a:cubicBezTo>
                    <a:cubicBezTo>
                      <a:pt x="141" y="36"/>
                      <a:pt x="141" y="36"/>
                      <a:pt x="141" y="36"/>
                    </a:cubicBezTo>
                    <a:cubicBezTo>
                      <a:pt x="141" y="222"/>
                      <a:pt x="141" y="222"/>
                      <a:pt x="141" y="222"/>
                    </a:cubicBezTo>
                    <a:close/>
                    <a:moveTo>
                      <a:pt x="82" y="264"/>
                    </a:moveTo>
                    <a:cubicBezTo>
                      <a:pt x="71" y="264"/>
                      <a:pt x="62" y="258"/>
                      <a:pt x="62" y="250"/>
                    </a:cubicBezTo>
                    <a:cubicBezTo>
                      <a:pt x="62" y="242"/>
                      <a:pt x="71" y="236"/>
                      <a:pt x="82" y="236"/>
                    </a:cubicBezTo>
                    <a:cubicBezTo>
                      <a:pt x="93" y="236"/>
                      <a:pt x="102" y="242"/>
                      <a:pt x="102" y="250"/>
                    </a:cubicBezTo>
                    <a:cubicBezTo>
                      <a:pt x="102" y="258"/>
                      <a:pt x="93" y="264"/>
                      <a:pt x="82" y="264"/>
                    </a:cubicBezTo>
                    <a:close/>
                    <a:moveTo>
                      <a:pt x="135" y="0"/>
                    </a:moveTo>
                    <a:cubicBezTo>
                      <a:pt x="29" y="0"/>
                      <a:pt x="29" y="0"/>
                      <a:pt x="29" y="0"/>
                    </a:cubicBezTo>
                    <a:cubicBezTo>
                      <a:pt x="13" y="0"/>
                      <a:pt x="0" y="12"/>
                      <a:pt x="0" y="28"/>
                    </a:cubicBezTo>
                    <a:cubicBezTo>
                      <a:pt x="0" y="247"/>
                      <a:pt x="0" y="247"/>
                      <a:pt x="0" y="247"/>
                    </a:cubicBezTo>
                    <a:cubicBezTo>
                      <a:pt x="0" y="263"/>
                      <a:pt x="13" y="275"/>
                      <a:pt x="29" y="275"/>
                    </a:cubicBezTo>
                    <a:cubicBezTo>
                      <a:pt x="135" y="275"/>
                      <a:pt x="135" y="275"/>
                      <a:pt x="135" y="275"/>
                    </a:cubicBezTo>
                    <a:cubicBezTo>
                      <a:pt x="151" y="275"/>
                      <a:pt x="164" y="263"/>
                      <a:pt x="164" y="247"/>
                    </a:cubicBezTo>
                    <a:cubicBezTo>
                      <a:pt x="164" y="28"/>
                      <a:pt x="164" y="28"/>
                      <a:pt x="164" y="28"/>
                    </a:cubicBezTo>
                    <a:cubicBezTo>
                      <a:pt x="164" y="12"/>
                      <a:pt x="151" y="0"/>
                      <a:pt x="13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10"/>
            <p:cNvGrpSpPr/>
            <p:nvPr/>
          </p:nvGrpSpPr>
          <p:grpSpPr>
            <a:xfrm>
              <a:off x="6066223" y="1966915"/>
              <a:ext cx="1313649" cy="1313649"/>
              <a:chOff x="6066223" y="1966915"/>
              <a:chExt cx="1313649" cy="1313649"/>
            </a:xfrm>
          </p:grpSpPr>
          <p:grpSp>
            <p:nvGrpSpPr>
              <p:cNvPr id="23" name="Group 3"/>
              <p:cNvGrpSpPr/>
              <p:nvPr/>
            </p:nvGrpSpPr>
            <p:grpSpPr>
              <a:xfrm>
                <a:off x="6066223" y="1966915"/>
                <a:ext cx="1313649" cy="1313649"/>
                <a:chOff x="6066223" y="1966915"/>
                <a:chExt cx="1313649" cy="1313649"/>
              </a:xfrm>
            </p:grpSpPr>
            <p:sp>
              <p:nvSpPr>
                <p:cNvPr id="25" name="Teardrop 105"/>
                <p:cNvSpPr/>
                <p:nvPr/>
              </p:nvSpPr>
              <p:spPr bwMode="auto">
                <a:xfrm rot="8100000">
                  <a:off x="6066223" y="1966915"/>
                  <a:ext cx="1313649" cy="1313649"/>
                </a:xfrm>
                <a:prstGeom prst="teardrop">
                  <a:avLst/>
                </a:prstGeom>
                <a:solidFill>
                  <a:schemeClr val="bg1"/>
                </a:solidFill>
                <a:ln w="28575"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26" name="Group 46"/>
                <p:cNvGrpSpPr>
                  <a:grpSpLocks noChangeAspect="1"/>
                </p:cNvGrpSpPr>
                <p:nvPr/>
              </p:nvGrpSpPr>
              <p:grpSpPr>
                <a:xfrm>
                  <a:off x="6186568" y="2080909"/>
                  <a:ext cx="1085660" cy="1085660"/>
                  <a:chOff x="4173841" y="688802"/>
                  <a:chExt cx="1902056" cy="1902056"/>
                </a:xfrm>
              </p:grpSpPr>
              <p:sp>
                <p:nvSpPr>
                  <p:cNvPr id="27" name="Teardrop 47"/>
                  <p:cNvSpPr/>
                  <p:nvPr/>
                </p:nvSpPr>
                <p:spPr bwMode="auto">
                  <a:xfrm rot="8100000">
                    <a:off x="4252872" y="767833"/>
                    <a:ext cx="1743994" cy="1743994"/>
                  </a:xfrm>
                  <a:prstGeom prst="teardrop">
                    <a:avLst/>
                  </a:prstGeom>
                  <a:solidFill>
                    <a:srgbClr val="D5493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8" name="Teardrop 48"/>
                  <p:cNvSpPr/>
                  <p:nvPr/>
                </p:nvSpPr>
                <p:spPr bwMode="auto">
                  <a:xfrm rot="8100000">
                    <a:off x="4173841" y="688802"/>
                    <a:ext cx="1902056" cy="1902056"/>
                  </a:xfrm>
                  <a:prstGeom prst="teardrop">
                    <a:avLst/>
                  </a:prstGeom>
                  <a:noFill/>
                  <a:ln w="28575" cap="rnd" cmpd="sng" algn="ctr">
                    <a:solidFill>
                      <a:schemeClr val="tx1">
                        <a:lumMod val="50000"/>
                        <a:lumOff val="50000"/>
                      </a:schemeClr>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grpSp>
          <p:sp>
            <p:nvSpPr>
              <p:cNvPr id="24" name="Freeform 7"/>
              <p:cNvSpPr>
                <a:spLocks noEditPoints="1"/>
              </p:cNvSpPr>
              <p:nvPr/>
            </p:nvSpPr>
            <p:spPr bwMode="auto">
              <a:xfrm>
                <a:off x="6511593" y="2345818"/>
                <a:ext cx="450850" cy="554038"/>
              </a:xfrm>
              <a:custGeom>
                <a:avLst/>
                <a:gdLst>
                  <a:gd name="T0" fmla="*/ 213 w 213"/>
                  <a:gd name="T1" fmla="*/ 232 h 262"/>
                  <a:gd name="T2" fmla="*/ 184 w 213"/>
                  <a:gd name="T3" fmla="*/ 262 h 262"/>
                  <a:gd name="T4" fmla="*/ 29 w 213"/>
                  <a:gd name="T5" fmla="*/ 262 h 262"/>
                  <a:gd name="T6" fmla="*/ 0 w 213"/>
                  <a:gd name="T7" fmla="*/ 232 h 262"/>
                  <a:gd name="T8" fmla="*/ 0 w 213"/>
                  <a:gd name="T9" fmla="*/ 30 h 262"/>
                  <a:gd name="T10" fmla="*/ 29 w 213"/>
                  <a:gd name="T11" fmla="*/ 0 h 262"/>
                  <a:gd name="T12" fmla="*/ 184 w 213"/>
                  <a:gd name="T13" fmla="*/ 0 h 262"/>
                  <a:gd name="T14" fmla="*/ 213 w 213"/>
                  <a:gd name="T15" fmla="*/ 30 h 262"/>
                  <a:gd name="T16" fmla="*/ 213 w 213"/>
                  <a:gd name="T17" fmla="*/ 232 h 262"/>
                  <a:gd name="T18" fmla="*/ 190 w 213"/>
                  <a:gd name="T19" fmla="*/ 30 h 262"/>
                  <a:gd name="T20" fmla="*/ 184 w 213"/>
                  <a:gd name="T21" fmla="*/ 24 h 262"/>
                  <a:gd name="T22" fmla="*/ 29 w 213"/>
                  <a:gd name="T23" fmla="*/ 24 h 262"/>
                  <a:gd name="T24" fmla="*/ 23 w 213"/>
                  <a:gd name="T25" fmla="*/ 30 h 262"/>
                  <a:gd name="T26" fmla="*/ 23 w 213"/>
                  <a:gd name="T27" fmla="*/ 208 h 262"/>
                  <a:gd name="T28" fmla="*/ 29 w 213"/>
                  <a:gd name="T29" fmla="*/ 214 h 262"/>
                  <a:gd name="T30" fmla="*/ 184 w 213"/>
                  <a:gd name="T31" fmla="*/ 214 h 262"/>
                  <a:gd name="T32" fmla="*/ 190 w 213"/>
                  <a:gd name="T33" fmla="*/ 208 h 262"/>
                  <a:gd name="T34" fmla="*/ 190 w 213"/>
                  <a:gd name="T35" fmla="*/ 30 h 262"/>
                  <a:gd name="T36" fmla="*/ 107 w 213"/>
                  <a:gd name="T37" fmla="*/ 226 h 262"/>
                  <a:gd name="T38" fmla="*/ 95 w 213"/>
                  <a:gd name="T39" fmla="*/ 238 h 262"/>
                  <a:gd name="T40" fmla="*/ 107 w 213"/>
                  <a:gd name="T41" fmla="*/ 250 h 262"/>
                  <a:gd name="T42" fmla="*/ 118 w 213"/>
                  <a:gd name="T43" fmla="*/ 238 h 262"/>
                  <a:gd name="T44" fmla="*/ 107 w 213"/>
                  <a:gd name="T45" fmla="*/ 22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 h="262">
                    <a:moveTo>
                      <a:pt x="213" y="232"/>
                    </a:moveTo>
                    <a:cubicBezTo>
                      <a:pt x="213" y="248"/>
                      <a:pt x="200" y="262"/>
                      <a:pt x="184" y="262"/>
                    </a:cubicBezTo>
                    <a:cubicBezTo>
                      <a:pt x="29" y="262"/>
                      <a:pt x="29" y="262"/>
                      <a:pt x="29" y="262"/>
                    </a:cubicBezTo>
                    <a:cubicBezTo>
                      <a:pt x="13" y="262"/>
                      <a:pt x="0" y="248"/>
                      <a:pt x="0" y="232"/>
                    </a:cubicBezTo>
                    <a:cubicBezTo>
                      <a:pt x="0" y="30"/>
                      <a:pt x="0" y="30"/>
                      <a:pt x="0" y="30"/>
                    </a:cubicBezTo>
                    <a:cubicBezTo>
                      <a:pt x="0" y="14"/>
                      <a:pt x="13" y="0"/>
                      <a:pt x="29" y="0"/>
                    </a:cubicBezTo>
                    <a:cubicBezTo>
                      <a:pt x="184" y="0"/>
                      <a:pt x="184" y="0"/>
                      <a:pt x="184" y="0"/>
                    </a:cubicBezTo>
                    <a:cubicBezTo>
                      <a:pt x="200" y="0"/>
                      <a:pt x="213" y="14"/>
                      <a:pt x="213" y="30"/>
                    </a:cubicBezTo>
                    <a:lnTo>
                      <a:pt x="213" y="232"/>
                    </a:lnTo>
                    <a:close/>
                    <a:moveTo>
                      <a:pt x="190" y="30"/>
                    </a:moveTo>
                    <a:cubicBezTo>
                      <a:pt x="190" y="27"/>
                      <a:pt x="187" y="24"/>
                      <a:pt x="184" y="24"/>
                    </a:cubicBezTo>
                    <a:cubicBezTo>
                      <a:pt x="29" y="24"/>
                      <a:pt x="29" y="24"/>
                      <a:pt x="29" y="24"/>
                    </a:cubicBezTo>
                    <a:cubicBezTo>
                      <a:pt x="26" y="24"/>
                      <a:pt x="23" y="27"/>
                      <a:pt x="23" y="30"/>
                    </a:cubicBezTo>
                    <a:cubicBezTo>
                      <a:pt x="23" y="208"/>
                      <a:pt x="23" y="208"/>
                      <a:pt x="23" y="208"/>
                    </a:cubicBezTo>
                    <a:cubicBezTo>
                      <a:pt x="23" y="211"/>
                      <a:pt x="26" y="214"/>
                      <a:pt x="29" y="214"/>
                    </a:cubicBezTo>
                    <a:cubicBezTo>
                      <a:pt x="184" y="214"/>
                      <a:pt x="184" y="214"/>
                      <a:pt x="184" y="214"/>
                    </a:cubicBezTo>
                    <a:cubicBezTo>
                      <a:pt x="187" y="214"/>
                      <a:pt x="190" y="211"/>
                      <a:pt x="190" y="208"/>
                    </a:cubicBezTo>
                    <a:lnTo>
                      <a:pt x="190" y="30"/>
                    </a:lnTo>
                    <a:close/>
                    <a:moveTo>
                      <a:pt x="107" y="226"/>
                    </a:moveTo>
                    <a:cubicBezTo>
                      <a:pt x="100" y="226"/>
                      <a:pt x="95" y="231"/>
                      <a:pt x="95" y="238"/>
                    </a:cubicBezTo>
                    <a:cubicBezTo>
                      <a:pt x="95" y="244"/>
                      <a:pt x="100" y="250"/>
                      <a:pt x="107" y="250"/>
                    </a:cubicBezTo>
                    <a:cubicBezTo>
                      <a:pt x="113" y="250"/>
                      <a:pt x="118" y="244"/>
                      <a:pt x="118" y="238"/>
                    </a:cubicBezTo>
                    <a:cubicBezTo>
                      <a:pt x="118" y="231"/>
                      <a:pt x="113" y="226"/>
                      <a:pt x="107" y="22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0" name="Group 5"/>
            <p:cNvGrpSpPr/>
            <p:nvPr/>
          </p:nvGrpSpPr>
          <p:grpSpPr>
            <a:xfrm>
              <a:off x="3721061" y="1555587"/>
              <a:ext cx="1589515" cy="1589515"/>
              <a:chOff x="3721061" y="1555587"/>
              <a:chExt cx="1589515" cy="1589515"/>
            </a:xfrm>
          </p:grpSpPr>
          <p:grpSp>
            <p:nvGrpSpPr>
              <p:cNvPr id="17" name="Group 2"/>
              <p:cNvGrpSpPr/>
              <p:nvPr/>
            </p:nvGrpSpPr>
            <p:grpSpPr>
              <a:xfrm>
                <a:off x="3721061" y="1555587"/>
                <a:ext cx="1589515" cy="1589515"/>
                <a:chOff x="3721061" y="1555587"/>
                <a:chExt cx="1589515" cy="1589515"/>
              </a:xfrm>
            </p:grpSpPr>
            <p:sp>
              <p:nvSpPr>
                <p:cNvPr id="19" name="Teardrop 106"/>
                <p:cNvSpPr/>
                <p:nvPr/>
              </p:nvSpPr>
              <p:spPr bwMode="auto">
                <a:xfrm rot="8100000">
                  <a:off x="3721061" y="1555587"/>
                  <a:ext cx="1589515" cy="1589515"/>
                </a:xfrm>
                <a:prstGeom prst="teardrop">
                  <a:avLst/>
                </a:prstGeom>
                <a:solidFill>
                  <a:schemeClr val="bg1"/>
                </a:solidFill>
                <a:ln w="28575"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20" name="Group 34"/>
                <p:cNvGrpSpPr>
                  <a:grpSpLocks noChangeAspect="1"/>
                </p:cNvGrpSpPr>
                <p:nvPr/>
              </p:nvGrpSpPr>
              <p:grpSpPr>
                <a:xfrm>
                  <a:off x="3803435" y="1635090"/>
                  <a:ext cx="1429043" cy="1429043"/>
                  <a:chOff x="4173841" y="688802"/>
                  <a:chExt cx="1902056" cy="1902056"/>
                </a:xfrm>
              </p:grpSpPr>
              <p:sp>
                <p:nvSpPr>
                  <p:cNvPr id="21" name="Teardrop 35"/>
                  <p:cNvSpPr/>
                  <p:nvPr/>
                </p:nvSpPr>
                <p:spPr bwMode="auto">
                  <a:xfrm rot="8100000">
                    <a:off x="4252872" y="767833"/>
                    <a:ext cx="1743994" cy="1743994"/>
                  </a:xfrm>
                  <a:prstGeom prst="teardrop">
                    <a:avLst/>
                  </a:prstGeom>
                  <a:solidFill>
                    <a:srgbClr val="D5493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2" name="Teardrop 36"/>
                  <p:cNvSpPr/>
                  <p:nvPr/>
                </p:nvSpPr>
                <p:spPr bwMode="auto">
                  <a:xfrm rot="8100000">
                    <a:off x="4173841" y="688802"/>
                    <a:ext cx="1902056" cy="1902056"/>
                  </a:xfrm>
                  <a:prstGeom prst="teardrop">
                    <a:avLst/>
                  </a:prstGeom>
                  <a:noFill/>
                  <a:ln w="28575" cap="rnd" cmpd="sng" algn="ctr">
                    <a:solidFill>
                      <a:schemeClr val="bg1">
                        <a:lumMod val="50000"/>
                      </a:schemeClr>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grpSp>
          <p:sp>
            <p:nvSpPr>
              <p:cNvPr id="18" name="Freeform 8"/>
              <p:cNvSpPr>
                <a:spLocks noEditPoints="1"/>
              </p:cNvSpPr>
              <p:nvPr/>
            </p:nvSpPr>
            <p:spPr bwMode="auto">
              <a:xfrm>
                <a:off x="4140924" y="2086575"/>
                <a:ext cx="754063" cy="652463"/>
              </a:xfrm>
              <a:custGeom>
                <a:avLst/>
                <a:gdLst>
                  <a:gd name="T0" fmla="*/ 356 w 356"/>
                  <a:gd name="T1" fmla="*/ 231 h 308"/>
                  <a:gd name="T2" fmla="*/ 326 w 356"/>
                  <a:gd name="T3" fmla="*/ 261 h 308"/>
                  <a:gd name="T4" fmla="*/ 226 w 356"/>
                  <a:gd name="T5" fmla="*/ 261 h 308"/>
                  <a:gd name="T6" fmla="*/ 237 w 356"/>
                  <a:gd name="T7" fmla="*/ 296 h 308"/>
                  <a:gd name="T8" fmla="*/ 226 w 356"/>
                  <a:gd name="T9" fmla="*/ 308 h 308"/>
                  <a:gd name="T10" fmla="*/ 131 w 356"/>
                  <a:gd name="T11" fmla="*/ 308 h 308"/>
                  <a:gd name="T12" fmla="*/ 119 w 356"/>
                  <a:gd name="T13" fmla="*/ 296 h 308"/>
                  <a:gd name="T14" fmla="*/ 131 w 356"/>
                  <a:gd name="T15" fmla="*/ 261 h 308"/>
                  <a:gd name="T16" fmla="*/ 30 w 356"/>
                  <a:gd name="T17" fmla="*/ 261 h 308"/>
                  <a:gd name="T18" fmla="*/ 0 w 356"/>
                  <a:gd name="T19" fmla="*/ 231 h 308"/>
                  <a:gd name="T20" fmla="*/ 0 w 356"/>
                  <a:gd name="T21" fmla="*/ 29 h 308"/>
                  <a:gd name="T22" fmla="*/ 30 w 356"/>
                  <a:gd name="T23" fmla="*/ 0 h 308"/>
                  <a:gd name="T24" fmla="*/ 326 w 356"/>
                  <a:gd name="T25" fmla="*/ 0 h 308"/>
                  <a:gd name="T26" fmla="*/ 356 w 356"/>
                  <a:gd name="T27" fmla="*/ 29 h 308"/>
                  <a:gd name="T28" fmla="*/ 356 w 356"/>
                  <a:gd name="T29" fmla="*/ 231 h 308"/>
                  <a:gd name="T30" fmla="*/ 332 w 356"/>
                  <a:gd name="T31" fmla="*/ 29 h 308"/>
                  <a:gd name="T32" fmla="*/ 326 w 356"/>
                  <a:gd name="T33" fmla="*/ 23 h 308"/>
                  <a:gd name="T34" fmla="*/ 30 w 356"/>
                  <a:gd name="T35" fmla="*/ 23 h 308"/>
                  <a:gd name="T36" fmla="*/ 24 w 356"/>
                  <a:gd name="T37" fmla="*/ 29 h 308"/>
                  <a:gd name="T38" fmla="*/ 24 w 356"/>
                  <a:gd name="T39" fmla="*/ 184 h 308"/>
                  <a:gd name="T40" fmla="*/ 30 w 356"/>
                  <a:gd name="T41" fmla="*/ 190 h 308"/>
                  <a:gd name="T42" fmla="*/ 326 w 356"/>
                  <a:gd name="T43" fmla="*/ 190 h 308"/>
                  <a:gd name="T44" fmla="*/ 332 w 356"/>
                  <a:gd name="T45" fmla="*/ 184 h 308"/>
                  <a:gd name="T46" fmla="*/ 332 w 356"/>
                  <a:gd name="T47" fmla="*/ 29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6" h="308">
                    <a:moveTo>
                      <a:pt x="356" y="231"/>
                    </a:moveTo>
                    <a:cubicBezTo>
                      <a:pt x="356" y="247"/>
                      <a:pt x="343" y="261"/>
                      <a:pt x="326" y="261"/>
                    </a:cubicBezTo>
                    <a:cubicBezTo>
                      <a:pt x="226" y="261"/>
                      <a:pt x="226" y="261"/>
                      <a:pt x="226" y="261"/>
                    </a:cubicBezTo>
                    <a:cubicBezTo>
                      <a:pt x="226" y="277"/>
                      <a:pt x="237" y="290"/>
                      <a:pt x="237" y="296"/>
                    </a:cubicBezTo>
                    <a:cubicBezTo>
                      <a:pt x="237" y="303"/>
                      <a:pt x="232" y="308"/>
                      <a:pt x="226" y="308"/>
                    </a:cubicBezTo>
                    <a:cubicBezTo>
                      <a:pt x="131" y="308"/>
                      <a:pt x="131" y="308"/>
                      <a:pt x="131" y="308"/>
                    </a:cubicBezTo>
                    <a:cubicBezTo>
                      <a:pt x="124" y="308"/>
                      <a:pt x="119" y="303"/>
                      <a:pt x="119" y="296"/>
                    </a:cubicBezTo>
                    <a:cubicBezTo>
                      <a:pt x="119" y="290"/>
                      <a:pt x="131" y="277"/>
                      <a:pt x="131" y="261"/>
                    </a:cubicBezTo>
                    <a:cubicBezTo>
                      <a:pt x="30" y="261"/>
                      <a:pt x="30" y="261"/>
                      <a:pt x="30" y="261"/>
                    </a:cubicBezTo>
                    <a:cubicBezTo>
                      <a:pt x="13" y="261"/>
                      <a:pt x="0" y="247"/>
                      <a:pt x="0" y="231"/>
                    </a:cubicBezTo>
                    <a:cubicBezTo>
                      <a:pt x="0" y="29"/>
                      <a:pt x="0" y="29"/>
                      <a:pt x="0" y="29"/>
                    </a:cubicBezTo>
                    <a:cubicBezTo>
                      <a:pt x="0" y="13"/>
                      <a:pt x="13" y="0"/>
                      <a:pt x="30" y="0"/>
                    </a:cubicBezTo>
                    <a:cubicBezTo>
                      <a:pt x="326" y="0"/>
                      <a:pt x="326" y="0"/>
                      <a:pt x="326" y="0"/>
                    </a:cubicBezTo>
                    <a:cubicBezTo>
                      <a:pt x="343" y="0"/>
                      <a:pt x="356" y="13"/>
                      <a:pt x="356" y="29"/>
                    </a:cubicBezTo>
                    <a:lnTo>
                      <a:pt x="356" y="231"/>
                    </a:lnTo>
                    <a:close/>
                    <a:moveTo>
                      <a:pt x="332" y="29"/>
                    </a:moveTo>
                    <a:cubicBezTo>
                      <a:pt x="332" y="26"/>
                      <a:pt x="330" y="23"/>
                      <a:pt x="326" y="23"/>
                    </a:cubicBezTo>
                    <a:cubicBezTo>
                      <a:pt x="30" y="23"/>
                      <a:pt x="30" y="23"/>
                      <a:pt x="30" y="23"/>
                    </a:cubicBezTo>
                    <a:cubicBezTo>
                      <a:pt x="26" y="23"/>
                      <a:pt x="24" y="26"/>
                      <a:pt x="24" y="29"/>
                    </a:cubicBezTo>
                    <a:cubicBezTo>
                      <a:pt x="24" y="184"/>
                      <a:pt x="24" y="184"/>
                      <a:pt x="24" y="184"/>
                    </a:cubicBezTo>
                    <a:cubicBezTo>
                      <a:pt x="24" y="187"/>
                      <a:pt x="26" y="190"/>
                      <a:pt x="30" y="190"/>
                    </a:cubicBezTo>
                    <a:cubicBezTo>
                      <a:pt x="326" y="190"/>
                      <a:pt x="326" y="190"/>
                      <a:pt x="326" y="190"/>
                    </a:cubicBezTo>
                    <a:cubicBezTo>
                      <a:pt x="330" y="190"/>
                      <a:pt x="332" y="187"/>
                      <a:pt x="332" y="184"/>
                    </a:cubicBezTo>
                    <a:lnTo>
                      <a:pt x="332" y="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1" name="Group 27"/>
            <p:cNvGrpSpPr>
              <a:grpSpLocks/>
            </p:cNvGrpSpPr>
            <p:nvPr/>
          </p:nvGrpSpPr>
          <p:grpSpPr bwMode="auto">
            <a:xfrm>
              <a:off x="3594063" y="3610802"/>
              <a:ext cx="1968699" cy="842964"/>
              <a:chOff x="0" y="0"/>
              <a:chExt cx="3307" cy="1416"/>
            </a:xfrm>
          </p:grpSpPr>
          <p:sp>
            <p:nvSpPr>
              <p:cNvPr id="15" name="Rectangle 28"/>
              <p:cNvSpPr>
                <a:spLocks/>
              </p:cNvSpPr>
              <p:nvPr/>
            </p:nvSpPr>
            <p:spPr bwMode="auto">
              <a:xfrm>
                <a:off x="0" y="392"/>
                <a:ext cx="330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is simply dummy text of the printing and typesetting industry. </a:t>
                </a: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has been the industry's standard dummy text ever since.</a:t>
                </a:r>
              </a:p>
              <a:p>
                <a:pPr algn="l">
                  <a:lnSpc>
                    <a:spcPct val="125000"/>
                  </a:lnSpc>
                </a:pPr>
                <a:endParaRPr lang="en-US" sz="1050" dirty="0">
                  <a:solidFill>
                    <a:schemeClr val="bg1">
                      <a:lumMod val="50000"/>
                    </a:schemeClr>
                  </a:solidFill>
                  <a:latin typeface="Lato Light" charset="0"/>
                  <a:ea typeface="ＭＳ Ｐゴシック" charset="0"/>
                  <a:cs typeface="Lato Light" charset="0"/>
                  <a:sym typeface="Lato Light" charset="0"/>
                </a:endParaRPr>
              </a:p>
            </p:txBody>
          </p:sp>
          <p:sp>
            <p:nvSpPr>
              <p:cNvPr id="16" name="Rectangle 29"/>
              <p:cNvSpPr>
                <a:spLocks/>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000" dirty="0">
                    <a:solidFill>
                      <a:schemeClr val="bg1">
                        <a:lumMod val="50000"/>
                      </a:schemeClr>
                    </a:solidFill>
                    <a:latin typeface="Bebas Neue" charset="0"/>
                    <a:ea typeface="ＭＳ Ｐゴシック" charset="0"/>
                    <a:cs typeface="Bebas Neue" charset="0"/>
                    <a:sym typeface="Bebas Neue" charset="0"/>
                  </a:rPr>
                  <a:t>Personal Computer</a:t>
                </a:r>
              </a:p>
            </p:txBody>
          </p:sp>
        </p:grpSp>
        <p:grpSp>
          <p:nvGrpSpPr>
            <p:cNvPr id="12" name="Group 27"/>
            <p:cNvGrpSpPr>
              <a:grpSpLocks/>
            </p:cNvGrpSpPr>
            <p:nvPr/>
          </p:nvGrpSpPr>
          <p:grpSpPr bwMode="auto">
            <a:xfrm>
              <a:off x="6240801" y="3610802"/>
              <a:ext cx="1968699" cy="842964"/>
              <a:chOff x="0" y="0"/>
              <a:chExt cx="3307" cy="1416"/>
            </a:xfrm>
          </p:grpSpPr>
          <p:sp>
            <p:nvSpPr>
              <p:cNvPr id="13" name="Rectangle 28"/>
              <p:cNvSpPr>
                <a:spLocks/>
              </p:cNvSpPr>
              <p:nvPr/>
            </p:nvSpPr>
            <p:spPr bwMode="auto">
              <a:xfrm>
                <a:off x="0" y="392"/>
                <a:ext cx="330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is simply dummy text of the printing and typesetting industry. </a:t>
                </a:r>
                <a:r>
                  <a:rPr lang="en-US" sz="1050" dirty="0" err="1">
                    <a:solidFill>
                      <a:schemeClr val="bg1">
                        <a:lumMod val="50000"/>
                      </a:schemeClr>
                    </a:solidFill>
                    <a:latin typeface="Lato Light" charset="0"/>
                    <a:ea typeface="ＭＳ Ｐゴシック" charset="0"/>
                    <a:cs typeface="Lato Light" charset="0"/>
                    <a:sym typeface="Lato Light" charset="0"/>
                  </a:rPr>
                  <a:t>Lorem</a:t>
                </a:r>
                <a:r>
                  <a:rPr lang="en-US" sz="1050" dirty="0">
                    <a:solidFill>
                      <a:schemeClr val="bg1">
                        <a:lumMod val="50000"/>
                      </a:schemeClr>
                    </a:solidFill>
                    <a:latin typeface="Lato Light" charset="0"/>
                    <a:ea typeface="ＭＳ Ｐゴシック" charset="0"/>
                    <a:cs typeface="Lato Light" charset="0"/>
                    <a:sym typeface="Lato Light" charset="0"/>
                  </a:rPr>
                  <a:t> </a:t>
                </a:r>
                <a:r>
                  <a:rPr lang="en-US" sz="1050" dirty="0" err="1">
                    <a:solidFill>
                      <a:schemeClr val="bg1">
                        <a:lumMod val="50000"/>
                      </a:schemeClr>
                    </a:solidFill>
                    <a:latin typeface="Lato Light" charset="0"/>
                    <a:ea typeface="ＭＳ Ｐゴシック" charset="0"/>
                    <a:cs typeface="Lato Light" charset="0"/>
                    <a:sym typeface="Lato Light" charset="0"/>
                  </a:rPr>
                  <a:t>Ipsum</a:t>
                </a:r>
                <a:r>
                  <a:rPr lang="en-US" sz="1050" dirty="0">
                    <a:solidFill>
                      <a:schemeClr val="bg1">
                        <a:lumMod val="50000"/>
                      </a:schemeClr>
                    </a:solidFill>
                    <a:latin typeface="Lato Light" charset="0"/>
                    <a:ea typeface="ＭＳ Ｐゴシック" charset="0"/>
                    <a:cs typeface="Lato Light" charset="0"/>
                    <a:sym typeface="Lato Light" charset="0"/>
                  </a:rPr>
                  <a:t> has been the industry's standard dummy text ever since.</a:t>
                </a:r>
              </a:p>
              <a:p>
                <a:pPr algn="l">
                  <a:lnSpc>
                    <a:spcPct val="125000"/>
                  </a:lnSpc>
                </a:pPr>
                <a:endParaRPr lang="en-US" sz="1050" dirty="0">
                  <a:solidFill>
                    <a:schemeClr val="bg1">
                      <a:lumMod val="50000"/>
                    </a:schemeClr>
                  </a:solidFill>
                  <a:latin typeface="Lato Light" charset="0"/>
                  <a:ea typeface="ＭＳ Ｐゴシック" charset="0"/>
                  <a:cs typeface="Lato Light" charset="0"/>
                  <a:sym typeface="Lato Light" charset="0"/>
                </a:endParaRPr>
              </a:p>
            </p:txBody>
          </p:sp>
          <p:sp>
            <p:nvSpPr>
              <p:cNvPr id="14" name="Rectangle 29"/>
              <p:cNvSpPr>
                <a:spLocks/>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000" dirty="0">
                    <a:solidFill>
                      <a:schemeClr val="bg1">
                        <a:lumMod val="50000"/>
                      </a:schemeClr>
                    </a:solidFill>
                    <a:latin typeface="Bebas Neue" charset="0"/>
                    <a:ea typeface="ＭＳ Ｐゴシック" charset="0"/>
                    <a:cs typeface="Bebas Neue" charset="0"/>
                    <a:sym typeface="Bebas Neue" charset="0"/>
                  </a:rPr>
                  <a:t>Tablet PC</a:t>
                </a:r>
              </a:p>
            </p:txBody>
          </p:sp>
        </p:grpSp>
      </p:grpSp>
    </p:spTree>
    <p:extLst>
      <p:ext uri="{BB962C8B-B14F-4D97-AF65-F5344CB8AC3E}">
        <p14:creationId xmlns:p14="http://schemas.microsoft.com/office/powerpoint/2010/main" val="387846151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894253" y="4165060"/>
            <a:ext cx="3359080" cy="1978361"/>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12" name="矩形 11"/>
          <p:cNvSpPr/>
          <p:nvPr/>
        </p:nvSpPr>
        <p:spPr>
          <a:xfrm>
            <a:off x="1038536" y="4152361"/>
            <a:ext cx="3359080" cy="1978361"/>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3" name="组合 2"/>
          <p:cNvGrpSpPr/>
          <p:nvPr/>
        </p:nvGrpSpPr>
        <p:grpSpPr>
          <a:xfrm flipV="1">
            <a:off x="1038535" y="2076182"/>
            <a:ext cx="10207704" cy="4054543"/>
            <a:chOff x="1038535" y="2076182"/>
            <a:chExt cx="10207704" cy="4054543"/>
          </a:xfrm>
        </p:grpSpPr>
        <p:sp>
          <p:nvSpPr>
            <p:cNvPr id="7" name="矩形 6"/>
            <p:cNvSpPr/>
            <p:nvPr/>
          </p:nvSpPr>
          <p:spPr>
            <a:xfrm flipV="1">
              <a:off x="4451636" y="2076182"/>
              <a:ext cx="3370291" cy="1978362"/>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t>此处添加详细文本描述，建议与标题相关并符合整体语言风格，语言描述尽量简洁生动。尽量将每页幻灯片的字数控制在  </a:t>
              </a:r>
              <a:r>
                <a:rPr lang="en-US" altLang="zh-CN" sz="1400" dirty="0"/>
                <a:t>200</a:t>
              </a:r>
              <a:r>
                <a:rPr lang="zh-CN" altLang="en-US" sz="1400" dirty="0"/>
                <a:t>字以内</a:t>
              </a:r>
            </a:p>
          </p:txBody>
        </p:sp>
        <p:sp>
          <p:nvSpPr>
            <p:cNvPr id="9" name="圆角矩形 7"/>
            <p:cNvSpPr/>
            <p:nvPr/>
          </p:nvSpPr>
          <p:spPr>
            <a:xfrm>
              <a:off x="1038535" y="4152363"/>
              <a:ext cx="6783392" cy="1978362"/>
            </a:xfrm>
            <a:prstGeom prst="roundRect">
              <a:avLst>
                <a:gd name="adj" fmla="val 0"/>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sp>
          <p:nvSpPr>
            <p:cNvPr id="10" name="TextBox 8"/>
            <p:cNvSpPr txBox="1"/>
            <p:nvPr/>
          </p:nvSpPr>
          <p:spPr>
            <a:xfrm flipV="1">
              <a:off x="1343450" y="4356815"/>
              <a:ext cx="6216372" cy="1452321"/>
            </a:xfrm>
            <a:prstGeom prst="rect">
              <a:avLst/>
            </a:prstGeom>
            <a:noFill/>
          </p:spPr>
          <p:txBody>
            <a:bodyPr wrap="square" lIns="0" tIns="0" rIns="0" bIns="0" rtlCol="0">
              <a:spAutoFit/>
            </a:bodyPr>
            <a:lstStyle/>
            <a:p>
              <a:pPr algn="just">
                <a:lnSpc>
                  <a:spcPct val="120000"/>
                </a:lnSpc>
              </a:pPr>
              <a:r>
                <a:rPr lang="zh-CN" altLang="en-US" sz="1600" dirty="0">
                  <a:solidFill>
                    <a:schemeClr val="bg1">
                      <a:lumMod val="50000"/>
                    </a:schemeClr>
                  </a:solidFill>
                  <a:latin typeface="微软雅黑" pitchFamily="34" charset="-122"/>
                  <a:ea typeface="微软雅黑" pitchFamily="34" charset="-122"/>
                </a:rPr>
                <a:t>写内容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600" dirty="0">
                <a:solidFill>
                  <a:schemeClr val="bg1">
                    <a:lumMod val="50000"/>
                  </a:schemeClr>
                </a:solidFill>
                <a:latin typeface="微软雅黑" pitchFamily="34" charset="-122"/>
                <a:ea typeface="微软雅黑" pitchFamily="34" charset="-122"/>
              </a:endParaRPr>
            </a:p>
          </p:txBody>
        </p:sp>
        <p:sp>
          <p:nvSpPr>
            <p:cNvPr id="11" name="矩形 10"/>
            <p:cNvSpPr/>
            <p:nvPr/>
          </p:nvSpPr>
          <p:spPr>
            <a:xfrm flipV="1">
              <a:off x="7875948" y="4152363"/>
              <a:ext cx="3370291" cy="1978362"/>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t>此处添加详细文本描述，建议与标题相关并符合整体语言风格，语言描述尽量简洁生动。尽量将每页幻灯片的字数控制在  </a:t>
              </a:r>
              <a:r>
                <a:rPr lang="en-US" altLang="zh-CN" sz="1400" dirty="0"/>
                <a:t>200</a:t>
              </a:r>
              <a:r>
                <a:rPr lang="zh-CN" altLang="en-US" sz="1400" dirty="0"/>
                <a:t>字以内</a:t>
              </a:r>
            </a:p>
          </p:txBody>
        </p:sp>
      </p:grpSp>
    </p:spTree>
    <p:extLst>
      <p:ext uri="{BB962C8B-B14F-4D97-AF65-F5344CB8AC3E}">
        <p14:creationId xmlns:p14="http://schemas.microsoft.com/office/powerpoint/2010/main" val="25165435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250" fill="hold"/>
                                        <p:tgtEl>
                                          <p:spTgt spid="12"/>
                                        </p:tgtEl>
                                        <p:attrNameLst>
                                          <p:attrName>ppt_x</p:attrName>
                                        </p:attrNameLst>
                                      </p:cBhvr>
                                      <p:tavLst>
                                        <p:tav tm="0">
                                          <p:val>
                                            <p:strVal val="#ppt_x"/>
                                          </p:val>
                                        </p:tav>
                                        <p:tav tm="100000">
                                          <p:val>
                                            <p:strVal val="#ppt_x"/>
                                          </p:val>
                                        </p:tav>
                                      </p:tavLst>
                                    </p:anim>
                                    <p:anim calcmode="lin" valueType="num">
                                      <p:cBhvr additive="base">
                                        <p:cTn id="12" dur="25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250" fill="hold"/>
                                        <p:tgtEl>
                                          <p:spTgt spid="13"/>
                                        </p:tgtEl>
                                        <p:attrNameLst>
                                          <p:attrName>ppt_x</p:attrName>
                                        </p:attrNameLst>
                                      </p:cBhvr>
                                      <p:tavLst>
                                        <p:tav tm="0">
                                          <p:val>
                                            <p:strVal val="#ppt_x"/>
                                          </p:val>
                                        </p:tav>
                                        <p:tav tm="100000">
                                          <p:val>
                                            <p:strVal val="#ppt_x"/>
                                          </p:val>
                                        </p:tav>
                                      </p:tavLst>
                                    </p:anim>
                                    <p:anim calcmode="lin" valueType="num">
                                      <p:cBhvr additive="base">
                                        <p:cTn id="17" dur="250" fill="hold"/>
                                        <p:tgtEl>
                                          <p:spTgt spid="13"/>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任意多边形 3"/>
          <p:cNvSpPr/>
          <p:nvPr/>
        </p:nvSpPr>
        <p:spPr>
          <a:xfrm>
            <a:off x="3820018"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D549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6" name="任意多边形 4"/>
          <p:cNvSpPr/>
          <p:nvPr/>
        </p:nvSpPr>
        <p:spPr>
          <a:xfrm>
            <a:off x="3820018"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ndParaRPr>
          </a:p>
        </p:txBody>
      </p:sp>
      <p:sp>
        <p:nvSpPr>
          <p:cNvPr id="7" name="任意多边形 5"/>
          <p:cNvSpPr/>
          <p:nvPr/>
        </p:nvSpPr>
        <p:spPr>
          <a:xfrm>
            <a:off x="6470912"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D549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9" name="任意多边形 6"/>
          <p:cNvSpPr/>
          <p:nvPr/>
        </p:nvSpPr>
        <p:spPr>
          <a:xfrm>
            <a:off x="6470912"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endParaRPr lang="zh-CN" altLang="en-US" kern="0" dirty="0">
              <a:solidFill>
                <a:srgbClr val="FFFFFF"/>
              </a:solidFill>
              <a:latin typeface="Calibri" panose="020F0502020204030204"/>
            </a:endParaRPr>
          </a:p>
        </p:txBody>
      </p:sp>
      <p:sp>
        <p:nvSpPr>
          <p:cNvPr id="10" name="任意多边形 15"/>
          <p:cNvSpPr/>
          <p:nvPr/>
        </p:nvSpPr>
        <p:spPr>
          <a:xfrm>
            <a:off x="9121805"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D549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1" name="任意多边形 16"/>
          <p:cNvSpPr/>
          <p:nvPr/>
        </p:nvSpPr>
        <p:spPr>
          <a:xfrm>
            <a:off x="9121805"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endParaRPr lang="zh-CN" altLang="en-US" kern="0">
              <a:solidFill>
                <a:srgbClr val="FFFFFF"/>
              </a:solidFill>
              <a:latin typeface="Calibri" panose="020F0502020204030204"/>
            </a:endParaRPr>
          </a:p>
        </p:txBody>
      </p:sp>
      <p:sp>
        <p:nvSpPr>
          <p:cNvPr id="12" name="任意多边形 35"/>
          <p:cNvSpPr/>
          <p:nvPr/>
        </p:nvSpPr>
        <p:spPr>
          <a:xfrm>
            <a:off x="1169125"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D549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3" name="任意多边形 36"/>
          <p:cNvSpPr/>
          <p:nvPr/>
        </p:nvSpPr>
        <p:spPr>
          <a:xfrm>
            <a:off x="1169125"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panose="020F0502020204030204"/>
            </a:endParaRPr>
          </a:p>
        </p:txBody>
      </p:sp>
      <p:sp>
        <p:nvSpPr>
          <p:cNvPr id="14" name="文本框 53"/>
          <p:cNvSpPr txBox="1"/>
          <p:nvPr/>
        </p:nvSpPr>
        <p:spPr>
          <a:xfrm>
            <a:off x="1269277" y="2952624"/>
            <a:ext cx="1951175" cy="1915909"/>
          </a:xfrm>
          <a:prstGeom prst="rect">
            <a:avLst/>
          </a:prstGeom>
          <a:noFill/>
          <a:effectLst/>
        </p:spPr>
        <p:txBody>
          <a:bodyPr wrap="none" rtlCol="0">
            <a:spAutoFit/>
          </a:bodyPr>
          <a:lstStyle/>
          <a:p>
            <a:r>
              <a:rPr lang="en-US" altLang="zh-CN" sz="1600" b="1" dirty="0">
                <a:solidFill>
                  <a:srgbClr val="292929"/>
                </a:solidFill>
                <a:latin typeface="方正姚体" panose="02010601030101010101" pitchFamily="2" charset="-122"/>
                <a:ea typeface="方正姚体" panose="02010601030101010101" pitchFamily="2" charset="-122"/>
              </a:rPr>
              <a:t>     </a:t>
            </a:r>
            <a:r>
              <a:rPr lang="en-US" altLang="zh-CN" sz="1600" b="1" dirty="0">
                <a:solidFill>
                  <a:srgbClr val="FEFEFE"/>
                </a:solidFill>
                <a:latin typeface="方正姚体" panose="02010601030101010101" pitchFamily="2" charset="-122"/>
                <a:ea typeface="方正姚体" panose="02010601030101010101" pitchFamily="2" charset="-122"/>
              </a:rPr>
              <a:t>MORE  THEN </a:t>
            </a:r>
          </a:p>
          <a:p>
            <a:r>
              <a:rPr lang="en-US" altLang="zh-CN" sz="1600" b="1" dirty="0">
                <a:solidFill>
                  <a:srgbClr val="FEFEFE"/>
                </a:solidFill>
                <a:latin typeface="方正姚体" panose="02010601030101010101" pitchFamily="2" charset="-122"/>
                <a:ea typeface="方正姚体" panose="02010601030101010101" pitchFamily="2" charset="-122"/>
              </a:rPr>
              <a:t>      TEMPLATE</a:t>
            </a:r>
          </a:p>
          <a:p>
            <a:endParaRPr lang="en-US" altLang="zh-CN" sz="1050" b="1" dirty="0">
              <a:solidFill>
                <a:srgbClr val="FEFEFE"/>
              </a:solidFill>
              <a:latin typeface="方正姚体" panose="02010601030101010101" pitchFamily="2" charset="-122"/>
              <a:ea typeface="方正姚体" panose="02010601030101010101" pitchFamily="2" charset="-122"/>
            </a:endParaRPr>
          </a:p>
          <a:p>
            <a:r>
              <a:rPr lang="en-US" altLang="zh-CN" sz="1200" dirty="0">
                <a:solidFill>
                  <a:srgbClr val="FEFEFE"/>
                </a:solidFill>
                <a:latin typeface="方正姚体" panose="02010601030101010101" pitchFamily="2" charset="-122"/>
                <a:ea typeface="方正姚体" panose="02010601030101010101" pitchFamily="2" charset="-122"/>
              </a:rPr>
              <a:t>Click here to add  you to the  </a:t>
            </a:r>
          </a:p>
          <a:p>
            <a:r>
              <a:rPr lang="en-US" altLang="zh-CN" sz="1200" dirty="0">
                <a:solidFill>
                  <a:srgbClr val="FEFEFE"/>
                </a:solidFill>
                <a:latin typeface="方正姚体" panose="02010601030101010101" pitchFamily="2" charset="-122"/>
                <a:ea typeface="方正姚体" panose="02010601030101010101" pitchFamily="2" charset="-122"/>
              </a:rPr>
              <a:t>center  of the  narrative </a:t>
            </a:r>
          </a:p>
          <a:p>
            <a:r>
              <a:rPr lang="en-US" altLang="zh-CN" sz="1200" dirty="0">
                <a:solidFill>
                  <a:srgbClr val="FEFEFE"/>
                </a:solidFill>
                <a:latin typeface="方正姚体" panose="02010601030101010101" pitchFamily="2" charset="-122"/>
                <a:ea typeface="方正姚体" panose="02010601030101010101" pitchFamily="2" charset="-122"/>
              </a:rPr>
              <a:t>thought Click here  to add </a:t>
            </a:r>
          </a:p>
          <a:p>
            <a:r>
              <a:rPr lang="en-US" altLang="zh-CN" sz="1200" dirty="0">
                <a:solidFill>
                  <a:srgbClr val="FEFEFE"/>
                </a:solidFill>
                <a:latin typeface="方正姚体" panose="02010601030101010101" pitchFamily="2" charset="-122"/>
                <a:ea typeface="方正姚体" panose="02010601030101010101" pitchFamily="2" charset="-122"/>
              </a:rPr>
              <a:t>you to the  center  of the </a:t>
            </a:r>
          </a:p>
          <a:p>
            <a:r>
              <a:rPr lang="en-US" altLang="zh-CN" sz="1200" dirty="0">
                <a:solidFill>
                  <a:srgbClr val="FEFEFE"/>
                </a:solidFill>
                <a:latin typeface="方正姚体" panose="02010601030101010101" pitchFamily="2" charset="-122"/>
                <a:ea typeface="方正姚体" panose="02010601030101010101" pitchFamily="2" charset="-122"/>
              </a:rPr>
              <a:t>narrative thought</a:t>
            </a:r>
          </a:p>
          <a:p>
            <a:endParaRPr lang="en-US" altLang="zh-CN" sz="1600" dirty="0">
              <a:solidFill>
                <a:srgbClr val="FEFEFE"/>
              </a:solidFill>
              <a:latin typeface="方正姚体" panose="02010601030101010101" pitchFamily="2" charset="-122"/>
              <a:ea typeface="方正姚体" panose="02010601030101010101" pitchFamily="2" charset="-122"/>
            </a:endParaRPr>
          </a:p>
        </p:txBody>
      </p:sp>
      <p:sp>
        <p:nvSpPr>
          <p:cNvPr id="15" name="文本框 54"/>
          <p:cNvSpPr txBox="1"/>
          <p:nvPr/>
        </p:nvSpPr>
        <p:spPr>
          <a:xfrm>
            <a:off x="3887512" y="2955154"/>
            <a:ext cx="1951175" cy="1915909"/>
          </a:xfrm>
          <a:prstGeom prst="rect">
            <a:avLst/>
          </a:prstGeom>
          <a:noFill/>
          <a:effectLst/>
        </p:spPr>
        <p:txBody>
          <a:bodyPr wrap="none" rtlCol="0">
            <a:spAutoFit/>
          </a:bodyPr>
          <a:lstStyle/>
          <a:p>
            <a:r>
              <a:rPr lang="en-US" altLang="zh-CN" sz="1600" b="1" dirty="0">
                <a:solidFill>
                  <a:srgbClr val="292929"/>
                </a:solidFill>
                <a:latin typeface="方正姚体" panose="02010601030101010101" pitchFamily="2" charset="-122"/>
                <a:ea typeface="方正姚体" panose="02010601030101010101" pitchFamily="2" charset="-122"/>
              </a:rPr>
              <a:t>     </a:t>
            </a:r>
            <a:r>
              <a:rPr lang="en-US" altLang="zh-CN" sz="1600" b="1" dirty="0">
                <a:solidFill>
                  <a:srgbClr val="FEFEFE"/>
                </a:solidFill>
                <a:latin typeface="方正姚体" panose="02010601030101010101" pitchFamily="2" charset="-122"/>
                <a:ea typeface="方正姚体" panose="02010601030101010101" pitchFamily="2" charset="-122"/>
              </a:rPr>
              <a:t>MORE  THEN </a:t>
            </a:r>
          </a:p>
          <a:p>
            <a:r>
              <a:rPr lang="en-US" altLang="zh-CN" sz="1600" b="1" dirty="0">
                <a:solidFill>
                  <a:srgbClr val="FEFEFE"/>
                </a:solidFill>
                <a:latin typeface="方正姚体" panose="02010601030101010101" pitchFamily="2" charset="-122"/>
                <a:ea typeface="方正姚体" panose="02010601030101010101" pitchFamily="2" charset="-122"/>
              </a:rPr>
              <a:t>      TEMPLATE</a:t>
            </a:r>
          </a:p>
          <a:p>
            <a:endParaRPr lang="en-US" altLang="zh-CN" sz="1050" b="1" dirty="0">
              <a:solidFill>
                <a:srgbClr val="FEFEFE"/>
              </a:solidFill>
              <a:latin typeface="方正姚体" panose="02010601030101010101" pitchFamily="2" charset="-122"/>
              <a:ea typeface="方正姚体" panose="02010601030101010101" pitchFamily="2" charset="-122"/>
            </a:endParaRPr>
          </a:p>
          <a:p>
            <a:r>
              <a:rPr lang="en-US" altLang="zh-CN" sz="1200" dirty="0">
                <a:solidFill>
                  <a:srgbClr val="FEFEFE"/>
                </a:solidFill>
                <a:latin typeface="方正姚体" panose="02010601030101010101" pitchFamily="2" charset="-122"/>
                <a:ea typeface="方正姚体" panose="02010601030101010101" pitchFamily="2" charset="-122"/>
              </a:rPr>
              <a:t>Click here to add  you to the  </a:t>
            </a:r>
          </a:p>
          <a:p>
            <a:r>
              <a:rPr lang="en-US" altLang="zh-CN" sz="1200" dirty="0">
                <a:solidFill>
                  <a:srgbClr val="FEFEFE"/>
                </a:solidFill>
                <a:latin typeface="方正姚体" panose="02010601030101010101" pitchFamily="2" charset="-122"/>
                <a:ea typeface="方正姚体" panose="02010601030101010101" pitchFamily="2" charset="-122"/>
              </a:rPr>
              <a:t>center  of the  narrative </a:t>
            </a:r>
          </a:p>
          <a:p>
            <a:r>
              <a:rPr lang="en-US" altLang="zh-CN" sz="1200" dirty="0">
                <a:solidFill>
                  <a:srgbClr val="FEFEFE"/>
                </a:solidFill>
                <a:latin typeface="方正姚体" panose="02010601030101010101" pitchFamily="2" charset="-122"/>
                <a:ea typeface="方正姚体" panose="02010601030101010101" pitchFamily="2" charset="-122"/>
              </a:rPr>
              <a:t>thought Click here  to add </a:t>
            </a:r>
          </a:p>
          <a:p>
            <a:r>
              <a:rPr lang="en-US" altLang="zh-CN" sz="1200" dirty="0">
                <a:solidFill>
                  <a:srgbClr val="FEFEFE"/>
                </a:solidFill>
                <a:latin typeface="方正姚体" panose="02010601030101010101" pitchFamily="2" charset="-122"/>
                <a:ea typeface="方正姚体" panose="02010601030101010101" pitchFamily="2" charset="-122"/>
              </a:rPr>
              <a:t>you to the  center  of the </a:t>
            </a:r>
          </a:p>
          <a:p>
            <a:r>
              <a:rPr lang="en-US" altLang="zh-CN" sz="1200" dirty="0">
                <a:solidFill>
                  <a:srgbClr val="FEFEFE"/>
                </a:solidFill>
                <a:latin typeface="方正姚体" panose="02010601030101010101" pitchFamily="2" charset="-122"/>
                <a:ea typeface="方正姚体" panose="02010601030101010101" pitchFamily="2" charset="-122"/>
              </a:rPr>
              <a:t>narrative thought</a:t>
            </a:r>
          </a:p>
          <a:p>
            <a:endParaRPr lang="en-US" altLang="zh-CN" sz="1600" dirty="0">
              <a:solidFill>
                <a:srgbClr val="FEFEFE"/>
              </a:solidFill>
              <a:latin typeface="方正姚体" panose="02010601030101010101" pitchFamily="2" charset="-122"/>
              <a:ea typeface="方正姚体" panose="02010601030101010101" pitchFamily="2" charset="-122"/>
            </a:endParaRPr>
          </a:p>
        </p:txBody>
      </p:sp>
      <p:sp>
        <p:nvSpPr>
          <p:cNvPr id="16" name="文本框 55"/>
          <p:cNvSpPr txBox="1"/>
          <p:nvPr/>
        </p:nvSpPr>
        <p:spPr>
          <a:xfrm>
            <a:off x="6524259" y="2952624"/>
            <a:ext cx="1951175" cy="1977464"/>
          </a:xfrm>
          <a:prstGeom prst="rect">
            <a:avLst/>
          </a:prstGeom>
          <a:noFill/>
          <a:effectLst/>
        </p:spPr>
        <p:txBody>
          <a:bodyPr wrap="none" rtlCol="0">
            <a:spAutoFit/>
          </a:bodyPr>
          <a:lstStyle/>
          <a:p>
            <a:r>
              <a:rPr lang="en-US" altLang="zh-CN" sz="2000" b="1" dirty="0">
                <a:solidFill>
                  <a:srgbClr val="70797C"/>
                </a:solidFill>
                <a:latin typeface="Agency FB" panose="020B0503020202020204" pitchFamily="34" charset="0"/>
                <a:ea typeface="方正姚体" panose="02010601030101010101" pitchFamily="2" charset="-122"/>
              </a:rPr>
              <a:t>     </a:t>
            </a:r>
            <a:r>
              <a:rPr lang="en-US" altLang="zh-CN" sz="1600" b="1" dirty="0">
                <a:solidFill>
                  <a:srgbClr val="FEFEFE"/>
                </a:solidFill>
                <a:latin typeface="方正姚体" panose="02010601030101010101" pitchFamily="2" charset="-122"/>
                <a:ea typeface="方正姚体" panose="02010601030101010101" pitchFamily="2" charset="-122"/>
              </a:rPr>
              <a:t>MORE  THEN </a:t>
            </a:r>
          </a:p>
          <a:p>
            <a:r>
              <a:rPr lang="en-US" altLang="zh-CN" sz="1600" b="1" dirty="0">
                <a:solidFill>
                  <a:srgbClr val="FEFEFE"/>
                </a:solidFill>
                <a:latin typeface="方正姚体" panose="02010601030101010101" pitchFamily="2" charset="-122"/>
                <a:ea typeface="方正姚体" panose="02010601030101010101" pitchFamily="2" charset="-122"/>
              </a:rPr>
              <a:t>      TEMPLATE</a:t>
            </a:r>
          </a:p>
          <a:p>
            <a:endParaRPr lang="en-US" altLang="zh-CN" sz="1050" b="1" dirty="0">
              <a:solidFill>
                <a:srgbClr val="FEFEFE"/>
              </a:solidFill>
              <a:latin typeface="方正姚体" panose="02010601030101010101" pitchFamily="2" charset="-122"/>
              <a:ea typeface="方正姚体" panose="02010601030101010101" pitchFamily="2" charset="-122"/>
            </a:endParaRPr>
          </a:p>
          <a:p>
            <a:r>
              <a:rPr lang="en-US" altLang="zh-CN" sz="1200" dirty="0">
                <a:solidFill>
                  <a:srgbClr val="FEFEFE"/>
                </a:solidFill>
                <a:latin typeface="方正姚体" panose="02010601030101010101" pitchFamily="2" charset="-122"/>
                <a:ea typeface="方正姚体" panose="02010601030101010101" pitchFamily="2" charset="-122"/>
              </a:rPr>
              <a:t>Click here to add  you to the  </a:t>
            </a:r>
          </a:p>
          <a:p>
            <a:r>
              <a:rPr lang="en-US" altLang="zh-CN" sz="1200" dirty="0">
                <a:solidFill>
                  <a:srgbClr val="FEFEFE"/>
                </a:solidFill>
                <a:latin typeface="方正姚体" panose="02010601030101010101" pitchFamily="2" charset="-122"/>
                <a:ea typeface="方正姚体" panose="02010601030101010101" pitchFamily="2" charset="-122"/>
              </a:rPr>
              <a:t>center  of the  narrative </a:t>
            </a:r>
          </a:p>
          <a:p>
            <a:r>
              <a:rPr lang="en-US" altLang="zh-CN" sz="1200" dirty="0">
                <a:solidFill>
                  <a:srgbClr val="FEFEFE"/>
                </a:solidFill>
                <a:latin typeface="方正姚体" panose="02010601030101010101" pitchFamily="2" charset="-122"/>
                <a:ea typeface="方正姚体" panose="02010601030101010101" pitchFamily="2" charset="-122"/>
              </a:rPr>
              <a:t>thought Click here  to add </a:t>
            </a:r>
          </a:p>
          <a:p>
            <a:r>
              <a:rPr lang="en-US" altLang="zh-CN" sz="1200" dirty="0">
                <a:solidFill>
                  <a:srgbClr val="FEFEFE"/>
                </a:solidFill>
                <a:latin typeface="方正姚体" panose="02010601030101010101" pitchFamily="2" charset="-122"/>
                <a:ea typeface="方正姚体" panose="02010601030101010101" pitchFamily="2" charset="-122"/>
              </a:rPr>
              <a:t>you to the  center  of the </a:t>
            </a:r>
          </a:p>
          <a:p>
            <a:r>
              <a:rPr lang="en-US" altLang="zh-CN" sz="1200" dirty="0">
                <a:solidFill>
                  <a:srgbClr val="FEFEFE"/>
                </a:solidFill>
                <a:latin typeface="方正姚体" panose="02010601030101010101" pitchFamily="2" charset="-122"/>
                <a:ea typeface="方正姚体" panose="02010601030101010101" pitchFamily="2" charset="-122"/>
              </a:rPr>
              <a:t>narrative thought</a:t>
            </a:r>
          </a:p>
          <a:p>
            <a:endParaRPr lang="en-US" altLang="zh-CN" sz="1600" dirty="0">
              <a:solidFill>
                <a:srgbClr val="FEFEFE"/>
              </a:solidFill>
              <a:latin typeface="方正姚体" panose="02010601030101010101" pitchFamily="2" charset="-122"/>
              <a:ea typeface="方正姚体" panose="02010601030101010101" pitchFamily="2" charset="-122"/>
            </a:endParaRPr>
          </a:p>
        </p:txBody>
      </p:sp>
      <p:sp>
        <p:nvSpPr>
          <p:cNvPr id="17" name="文本框 56"/>
          <p:cNvSpPr txBox="1"/>
          <p:nvPr/>
        </p:nvSpPr>
        <p:spPr>
          <a:xfrm>
            <a:off x="9152836" y="2960235"/>
            <a:ext cx="1951175" cy="1977464"/>
          </a:xfrm>
          <a:prstGeom prst="rect">
            <a:avLst/>
          </a:prstGeom>
          <a:noFill/>
          <a:effectLst/>
        </p:spPr>
        <p:txBody>
          <a:bodyPr wrap="none" rtlCol="0">
            <a:spAutoFit/>
          </a:bodyPr>
          <a:lstStyle/>
          <a:p>
            <a:r>
              <a:rPr lang="en-US" altLang="zh-CN" sz="2000" b="1" dirty="0">
                <a:solidFill>
                  <a:srgbClr val="70797C"/>
                </a:solidFill>
                <a:latin typeface="Agency FB" panose="020B0503020202020204" pitchFamily="34" charset="0"/>
                <a:ea typeface="方正姚体" panose="02010601030101010101" pitchFamily="2" charset="-122"/>
              </a:rPr>
              <a:t>     </a:t>
            </a:r>
            <a:r>
              <a:rPr lang="en-US" altLang="zh-CN" sz="1600" b="1" dirty="0">
                <a:solidFill>
                  <a:srgbClr val="FEFEFE"/>
                </a:solidFill>
                <a:latin typeface="方正姚体" panose="02010601030101010101" pitchFamily="2" charset="-122"/>
                <a:ea typeface="方正姚体" panose="02010601030101010101" pitchFamily="2" charset="-122"/>
              </a:rPr>
              <a:t>MORE  THEN </a:t>
            </a:r>
          </a:p>
          <a:p>
            <a:r>
              <a:rPr lang="en-US" altLang="zh-CN" sz="1600" b="1" dirty="0">
                <a:solidFill>
                  <a:srgbClr val="FEFEFE"/>
                </a:solidFill>
                <a:latin typeface="方正姚体" panose="02010601030101010101" pitchFamily="2" charset="-122"/>
                <a:ea typeface="方正姚体" panose="02010601030101010101" pitchFamily="2" charset="-122"/>
              </a:rPr>
              <a:t>      TEMPLATE</a:t>
            </a:r>
          </a:p>
          <a:p>
            <a:endParaRPr lang="en-US" altLang="zh-CN" sz="1050" b="1" dirty="0">
              <a:solidFill>
                <a:srgbClr val="FEFEFE"/>
              </a:solidFill>
              <a:latin typeface="方正姚体" panose="02010601030101010101" pitchFamily="2" charset="-122"/>
              <a:ea typeface="方正姚体" panose="02010601030101010101" pitchFamily="2" charset="-122"/>
            </a:endParaRPr>
          </a:p>
          <a:p>
            <a:r>
              <a:rPr lang="en-US" altLang="zh-CN" sz="1200" dirty="0">
                <a:solidFill>
                  <a:srgbClr val="FEFEFE"/>
                </a:solidFill>
                <a:latin typeface="方正姚体" panose="02010601030101010101" pitchFamily="2" charset="-122"/>
                <a:ea typeface="方正姚体" panose="02010601030101010101" pitchFamily="2" charset="-122"/>
              </a:rPr>
              <a:t>Click here to add  you to the  </a:t>
            </a:r>
          </a:p>
          <a:p>
            <a:r>
              <a:rPr lang="en-US" altLang="zh-CN" sz="1200" dirty="0">
                <a:solidFill>
                  <a:srgbClr val="FEFEFE"/>
                </a:solidFill>
                <a:latin typeface="方正姚体" panose="02010601030101010101" pitchFamily="2" charset="-122"/>
                <a:ea typeface="方正姚体" panose="02010601030101010101" pitchFamily="2" charset="-122"/>
              </a:rPr>
              <a:t>center  of the  narrative </a:t>
            </a:r>
          </a:p>
          <a:p>
            <a:r>
              <a:rPr lang="en-US" altLang="zh-CN" sz="1200" dirty="0">
                <a:solidFill>
                  <a:srgbClr val="FEFEFE"/>
                </a:solidFill>
                <a:latin typeface="方正姚体" panose="02010601030101010101" pitchFamily="2" charset="-122"/>
                <a:ea typeface="方正姚体" panose="02010601030101010101" pitchFamily="2" charset="-122"/>
              </a:rPr>
              <a:t>thought Click here  to add </a:t>
            </a:r>
          </a:p>
          <a:p>
            <a:r>
              <a:rPr lang="en-US" altLang="zh-CN" sz="1200" dirty="0">
                <a:solidFill>
                  <a:srgbClr val="FEFEFE"/>
                </a:solidFill>
                <a:latin typeface="方正姚体" panose="02010601030101010101" pitchFamily="2" charset="-122"/>
                <a:ea typeface="方正姚体" panose="02010601030101010101" pitchFamily="2" charset="-122"/>
              </a:rPr>
              <a:t>you to the  center  of the </a:t>
            </a:r>
          </a:p>
          <a:p>
            <a:r>
              <a:rPr lang="en-US" altLang="zh-CN" sz="1200" dirty="0">
                <a:solidFill>
                  <a:srgbClr val="FEFEFE"/>
                </a:solidFill>
                <a:latin typeface="方正姚体" panose="02010601030101010101" pitchFamily="2" charset="-122"/>
                <a:ea typeface="方正姚体" panose="02010601030101010101" pitchFamily="2" charset="-122"/>
              </a:rPr>
              <a:t>narrative thought</a:t>
            </a:r>
          </a:p>
          <a:p>
            <a:endParaRPr lang="en-US" altLang="zh-CN" sz="1600" dirty="0">
              <a:solidFill>
                <a:srgbClr val="FEFEFE"/>
              </a:solidFill>
              <a:latin typeface="方正姚体" panose="02010601030101010101" pitchFamily="2" charset="-122"/>
              <a:ea typeface="方正姚体" panose="02010601030101010101" pitchFamily="2" charset="-122"/>
            </a:endParaRPr>
          </a:p>
        </p:txBody>
      </p:sp>
    </p:spTree>
    <p:extLst>
      <p:ext uri="{BB962C8B-B14F-4D97-AF65-F5344CB8AC3E}">
        <p14:creationId xmlns:p14="http://schemas.microsoft.com/office/powerpoint/2010/main" val="297661179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animBg="1"/>
      <p:bldP spid="13" grpId="0" animBg="1"/>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2700000">
            <a:off x="756186" y="1959808"/>
            <a:ext cx="2713630" cy="2850166"/>
            <a:chOff x="0" y="986971"/>
            <a:chExt cx="4615543" cy="4847774"/>
          </a:xfrm>
        </p:grpSpPr>
        <p:sp>
          <p:nvSpPr>
            <p:cNvPr id="30" name="矩形 29"/>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rot="2700000">
            <a:off x="1680822" y="1299176"/>
            <a:ext cx="3799246" cy="3990406"/>
            <a:chOff x="0" y="986971"/>
            <a:chExt cx="4615543" cy="4847774"/>
          </a:xfrm>
        </p:grpSpPr>
        <p:sp>
          <p:nvSpPr>
            <p:cNvPr id="34" name="矩形 33"/>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rot="2700000">
            <a:off x="4445388" y="1323797"/>
            <a:ext cx="1409610" cy="1480534"/>
            <a:chOff x="0" y="986971"/>
            <a:chExt cx="4615543" cy="4847774"/>
          </a:xfrm>
        </p:grpSpPr>
        <p:sp>
          <p:nvSpPr>
            <p:cNvPr id="37" name="矩形 36"/>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rot="2700000">
            <a:off x="4526822" y="5309795"/>
            <a:ext cx="712090" cy="747916"/>
            <a:chOff x="0" y="986971"/>
            <a:chExt cx="4615543" cy="4847774"/>
          </a:xfrm>
        </p:grpSpPr>
        <p:sp>
          <p:nvSpPr>
            <p:cNvPr id="40" name="矩形 39"/>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Rectangle 18"/>
          <p:cNvSpPr>
            <a:spLocks noChangeArrowheads="1"/>
          </p:cNvSpPr>
          <p:nvPr/>
        </p:nvSpPr>
        <p:spPr bwMode="auto">
          <a:xfrm>
            <a:off x="2842710" y="2142916"/>
            <a:ext cx="830997" cy="218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5400" b="1" dirty="0">
                <a:solidFill>
                  <a:schemeClr val="bg1"/>
                </a:solidFill>
                <a:latin typeface="华文中宋" pitchFamily="2" charset="-122"/>
                <a:ea typeface="华文中宋" pitchFamily="2" charset="-122"/>
                <a:cs typeface="宋体" pitchFamily="2" charset="-122"/>
              </a:rPr>
              <a:t>目 录</a:t>
            </a:r>
            <a:endParaRPr lang="en-US" altLang="zh-CN" sz="5400" b="1" dirty="0">
              <a:solidFill>
                <a:schemeClr val="bg1"/>
              </a:solidFill>
              <a:latin typeface="华文中宋" pitchFamily="2" charset="-122"/>
              <a:ea typeface="华文中宋" pitchFamily="2" charset="-122"/>
              <a:cs typeface="宋体" pitchFamily="2" charset="-122"/>
            </a:endParaRPr>
          </a:p>
        </p:txBody>
      </p:sp>
      <p:sp>
        <p:nvSpPr>
          <p:cNvPr id="44" name="Rectangle 18"/>
          <p:cNvSpPr>
            <a:spLocks noChangeArrowheads="1"/>
          </p:cNvSpPr>
          <p:nvPr/>
        </p:nvSpPr>
        <p:spPr bwMode="auto">
          <a:xfrm>
            <a:off x="3793826" y="2450259"/>
            <a:ext cx="184666" cy="174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200" dirty="0">
                <a:solidFill>
                  <a:schemeClr val="bg1"/>
                </a:solidFill>
                <a:latin typeface="+mn-ea"/>
                <a:cs typeface="宋体" pitchFamily="2" charset="-122"/>
              </a:rPr>
              <a:t>CONTENTS</a:t>
            </a:r>
          </a:p>
        </p:txBody>
      </p:sp>
      <p:sp>
        <p:nvSpPr>
          <p:cNvPr id="50" name="Line 21"/>
          <p:cNvSpPr>
            <a:spLocks noChangeShapeType="1"/>
          </p:cNvSpPr>
          <p:nvPr/>
        </p:nvSpPr>
        <p:spPr bwMode="auto">
          <a:xfrm>
            <a:off x="3673706" y="2406718"/>
            <a:ext cx="0" cy="1748177"/>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itchFamily="34" charset="0"/>
            </a:endParaRPr>
          </a:p>
        </p:txBody>
      </p:sp>
      <p:grpSp>
        <p:nvGrpSpPr>
          <p:cNvPr id="54" name="组合 53"/>
          <p:cNvGrpSpPr/>
          <p:nvPr/>
        </p:nvGrpSpPr>
        <p:grpSpPr>
          <a:xfrm>
            <a:off x="7521170" y="1713916"/>
            <a:ext cx="4432320" cy="3637898"/>
            <a:chOff x="6429563" y="2186763"/>
            <a:chExt cx="3551068" cy="2914599"/>
          </a:xfrm>
        </p:grpSpPr>
        <p:sp>
          <p:nvSpPr>
            <p:cNvPr id="55" name="Rectangle 39"/>
            <p:cNvSpPr>
              <a:spLocks noChangeArrowheads="1"/>
            </p:cNvSpPr>
            <p:nvPr/>
          </p:nvSpPr>
          <p:spPr bwMode="auto">
            <a:xfrm>
              <a:off x="6918195" y="2186763"/>
              <a:ext cx="3024336" cy="2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此处添加标题文本</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01</a:t>
              </a:r>
            </a:p>
          </p:txBody>
        </p:sp>
        <p:sp>
          <p:nvSpPr>
            <p:cNvPr id="56" name="Rectangle 39"/>
            <p:cNvSpPr>
              <a:spLocks noChangeArrowheads="1"/>
            </p:cNvSpPr>
            <p:nvPr/>
          </p:nvSpPr>
          <p:spPr bwMode="auto">
            <a:xfrm>
              <a:off x="6956295" y="2484896"/>
              <a:ext cx="3024336" cy="12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write your great  title here</a:t>
              </a: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sp>
            <p:nvSpPr>
              <p:cNvPr id="74" name="椭圆 73"/>
              <p:cNvSpPr/>
              <p:nvPr/>
            </p:nvSpPr>
            <p:spPr>
              <a:xfrm>
                <a:off x="5008132" y="1463436"/>
                <a:ext cx="135848" cy="135848"/>
              </a:xfrm>
              <a:prstGeom prst="ellipse">
                <a:avLst/>
              </a:prstGeom>
              <a:solidFill>
                <a:srgbClr val="D5493A"/>
              </a:solid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pitchFamily="34" charset="-122"/>
                  <a:ea typeface="微软雅黑" panose="020B0503020204020204" pitchFamily="34" charset="-122"/>
                </a:endParaRPr>
              </a:p>
            </p:txBody>
          </p:sp>
        </p:grpSp>
        <p:sp>
          <p:nvSpPr>
            <p:cNvPr id="58" name="Rectangle 39"/>
            <p:cNvSpPr>
              <a:spLocks noChangeArrowheads="1"/>
            </p:cNvSpPr>
            <p:nvPr/>
          </p:nvSpPr>
          <p:spPr bwMode="auto">
            <a:xfrm>
              <a:off x="6918195" y="3015178"/>
              <a:ext cx="3024336" cy="2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此处添加标题文本</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02</a:t>
              </a:r>
            </a:p>
          </p:txBody>
        </p:sp>
        <p:sp>
          <p:nvSpPr>
            <p:cNvPr id="59" name="Rectangle 39"/>
            <p:cNvSpPr>
              <a:spLocks noChangeArrowheads="1"/>
            </p:cNvSpPr>
            <p:nvPr/>
          </p:nvSpPr>
          <p:spPr bwMode="auto">
            <a:xfrm>
              <a:off x="6956295" y="3313308"/>
              <a:ext cx="3024336" cy="12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write your great  title here</a:t>
              </a: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sp>
            <p:nvSpPr>
              <p:cNvPr id="72" name="椭圆 71"/>
              <p:cNvSpPr/>
              <p:nvPr/>
            </p:nvSpPr>
            <p:spPr>
              <a:xfrm>
                <a:off x="5008132" y="1463434"/>
                <a:ext cx="135848" cy="135848"/>
              </a:xfrm>
              <a:prstGeom prst="ellipse">
                <a:avLst/>
              </a:prstGeom>
              <a:solidFill>
                <a:srgbClr val="D5493A"/>
              </a:solid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grpSp>
        <p:sp>
          <p:nvSpPr>
            <p:cNvPr id="61" name="Rectangle 39"/>
            <p:cNvSpPr>
              <a:spLocks noChangeArrowheads="1"/>
            </p:cNvSpPr>
            <p:nvPr/>
          </p:nvSpPr>
          <p:spPr bwMode="auto">
            <a:xfrm>
              <a:off x="6918195" y="3845356"/>
              <a:ext cx="3024336" cy="2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此处添加标题文本</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03</a:t>
              </a:r>
            </a:p>
          </p:txBody>
        </p:sp>
        <p:sp>
          <p:nvSpPr>
            <p:cNvPr id="62" name="Rectangle 39"/>
            <p:cNvSpPr>
              <a:spLocks noChangeArrowheads="1"/>
            </p:cNvSpPr>
            <p:nvPr/>
          </p:nvSpPr>
          <p:spPr bwMode="auto">
            <a:xfrm>
              <a:off x="6956295" y="4143488"/>
              <a:ext cx="3024336" cy="12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write your great  title here</a:t>
              </a:r>
            </a:p>
          </p:txBody>
        </p:sp>
        <p:grpSp>
          <p:nvGrpSpPr>
            <p:cNvPr id="63" name="组合 62"/>
            <p:cNvGrpSpPr/>
            <p:nvPr/>
          </p:nvGrpSpPr>
          <p:grpSpPr>
            <a:xfrm>
              <a:off x="6429563" y="3895886"/>
              <a:ext cx="257184" cy="257184"/>
              <a:chOff x="4923349" y="1378653"/>
              <a:chExt cx="305414" cy="305414"/>
            </a:xfrm>
            <a:solidFill>
              <a:srgbClr val="E94E60"/>
            </a:solidFill>
          </p:grpSpPr>
          <p:sp>
            <p:nvSpPr>
              <p:cNvPr id="69" name="椭圆 68"/>
              <p:cNvSpPr/>
              <p:nvPr/>
            </p:nvSpPr>
            <p:spPr>
              <a:xfrm>
                <a:off x="4923349" y="1378653"/>
                <a:ext cx="305414" cy="305414"/>
              </a:xfrm>
              <a:prstGeom prst="ellipse">
                <a:avLst/>
              </a:prstGeom>
              <a:no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sp>
            <p:nvSpPr>
              <p:cNvPr id="70" name="椭圆 69"/>
              <p:cNvSpPr/>
              <p:nvPr/>
            </p:nvSpPr>
            <p:spPr>
              <a:xfrm>
                <a:off x="5008132" y="1463433"/>
                <a:ext cx="135848" cy="135848"/>
              </a:xfrm>
              <a:prstGeom prst="ellipse">
                <a:avLst/>
              </a:prstGeom>
              <a:solidFill>
                <a:srgbClr val="D5493A"/>
              </a:solid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grpSp>
        <p:sp>
          <p:nvSpPr>
            <p:cNvPr id="64" name="Rectangle 39"/>
            <p:cNvSpPr>
              <a:spLocks noChangeArrowheads="1"/>
            </p:cNvSpPr>
            <p:nvPr/>
          </p:nvSpPr>
          <p:spPr bwMode="auto">
            <a:xfrm>
              <a:off x="6918195" y="4673771"/>
              <a:ext cx="3024336" cy="2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此处添加标题文本</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04</a:t>
              </a:r>
            </a:p>
          </p:txBody>
        </p:sp>
        <p:sp>
          <p:nvSpPr>
            <p:cNvPr id="65" name="Rectangle 39"/>
            <p:cNvSpPr>
              <a:spLocks noChangeArrowheads="1"/>
            </p:cNvSpPr>
            <p:nvPr/>
          </p:nvSpPr>
          <p:spPr bwMode="auto">
            <a:xfrm>
              <a:off x="6956295" y="4971906"/>
              <a:ext cx="3024336" cy="12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write your great  title here</a:t>
              </a:r>
            </a:p>
          </p:txBody>
        </p:sp>
        <p:grpSp>
          <p:nvGrpSpPr>
            <p:cNvPr id="66" name="组合 65"/>
            <p:cNvGrpSpPr/>
            <p:nvPr/>
          </p:nvGrpSpPr>
          <p:grpSpPr>
            <a:xfrm>
              <a:off x="6429563" y="4724301"/>
              <a:ext cx="257184" cy="257184"/>
              <a:chOff x="4923349" y="1378653"/>
              <a:chExt cx="305414" cy="305414"/>
            </a:xfrm>
            <a:solidFill>
              <a:srgbClr val="E94E60"/>
            </a:solidFill>
          </p:grpSpPr>
          <p:sp>
            <p:nvSpPr>
              <p:cNvPr id="67" name="椭圆 66"/>
              <p:cNvSpPr/>
              <p:nvPr/>
            </p:nvSpPr>
            <p:spPr>
              <a:xfrm>
                <a:off x="4923349" y="1378653"/>
                <a:ext cx="305414" cy="305414"/>
              </a:xfrm>
              <a:prstGeom prst="ellipse">
                <a:avLst/>
              </a:prstGeom>
              <a:no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sp>
            <p:nvSpPr>
              <p:cNvPr id="68" name="椭圆 67"/>
              <p:cNvSpPr/>
              <p:nvPr/>
            </p:nvSpPr>
            <p:spPr>
              <a:xfrm>
                <a:off x="5008132" y="1463434"/>
                <a:ext cx="135848" cy="135848"/>
              </a:xfrm>
              <a:prstGeom prst="ellipse">
                <a:avLst/>
              </a:prstGeom>
              <a:solidFill>
                <a:srgbClr val="D5493A"/>
              </a:solidFill>
              <a:ln w="6350">
                <a:solidFill>
                  <a:srgbClr val="D54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75163194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250" fill="hold"/>
                                        <p:tgtEl>
                                          <p:spTgt spid="29"/>
                                        </p:tgtEl>
                                        <p:attrNameLst>
                                          <p:attrName>ppt_w</p:attrName>
                                        </p:attrNameLst>
                                      </p:cBhvr>
                                      <p:tavLst>
                                        <p:tav tm="0">
                                          <p:val>
                                            <p:fltVal val="0"/>
                                          </p:val>
                                        </p:tav>
                                        <p:tav tm="100000">
                                          <p:val>
                                            <p:strVal val="#ppt_w"/>
                                          </p:val>
                                        </p:tav>
                                      </p:tavLst>
                                    </p:anim>
                                    <p:anim calcmode="lin" valueType="num">
                                      <p:cBhvr>
                                        <p:cTn id="8" dur="1250" fill="hold"/>
                                        <p:tgtEl>
                                          <p:spTgt spid="29"/>
                                        </p:tgtEl>
                                        <p:attrNameLst>
                                          <p:attrName>ppt_h</p:attrName>
                                        </p:attrNameLst>
                                      </p:cBhvr>
                                      <p:tavLst>
                                        <p:tav tm="0">
                                          <p:val>
                                            <p:fltVal val="0"/>
                                          </p:val>
                                        </p:tav>
                                        <p:tav tm="100000">
                                          <p:val>
                                            <p:strVal val="#ppt_h"/>
                                          </p:val>
                                        </p:tav>
                                      </p:tavLst>
                                    </p:anim>
                                    <p:animEffect transition="in" filter="fade">
                                      <p:cBhvr>
                                        <p:cTn id="9" dur="1250"/>
                                        <p:tgtEl>
                                          <p:spTgt spid="29"/>
                                        </p:tgtEl>
                                      </p:cBhvr>
                                    </p:animEffect>
                                  </p:childTnLst>
                                </p:cTn>
                              </p:par>
                              <p:par>
                                <p:cTn id="10" presetID="53" presetClass="entr" presetSubtype="16" fill="hold" nodeType="withEffect">
                                  <p:stCondLst>
                                    <p:cond delay="250"/>
                                  </p:stCondLst>
                                  <p:childTnLst>
                                    <p:set>
                                      <p:cBhvr>
                                        <p:cTn id="11" dur="1" fill="hold">
                                          <p:stCondLst>
                                            <p:cond delay="0"/>
                                          </p:stCondLst>
                                        </p:cTn>
                                        <p:tgtEl>
                                          <p:spTgt spid="36"/>
                                        </p:tgtEl>
                                        <p:attrNameLst>
                                          <p:attrName>style.visibility</p:attrName>
                                        </p:attrNameLst>
                                      </p:cBhvr>
                                      <p:to>
                                        <p:strVal val="visible"/>
                                      </p:to>
                                    </p:set>
                                    <p:anim calcmode="lin" valueType="num">
                                      <p:cBhvr>
                                        <p:cTn id="12" dur="1250" fill="hold"/>
                                        <p:tgtEl>
                                          <p:spTgt spid="36"/>
                                        </p:tgtEl>
                                        <p:attrNameLst>
                                          <p:attrName>ppt_w</p:attrName>
                                        </p:attrNameLst>
                                      </p:cBhvr>
                                      <p:tavLst>
                                        <p:tav tm="0">
                                          <p:val>
                                            <p:fltVal val="0"/>
                                          </p:val>
                                        </p:tav>
                                        <p:tav tm="100000">
                                          <p:val>
                                            <p:strVal val="#ppt_w"/>
                                          </p:val>
                                        </p:tav>
                                      </p:tavLst>
                                    </p:anim>
                                    <p:anim calcmode="lin" valueType="num">
                                      <p:cBhvr>
                                        <p:cTn id="13" dur="1250" fill="hold"/>
                                        <p:tgtEl>
                                          <p:spTgt spid="36"/>
                                        </p:tgtEl>
                                        <p:attrNameLst>
                                          <p:attrName>ppt_h</p:attrName>
                                        </p:attrNameLst>
                                      </p:cBhvr>
                                      <p:tavLst>
                                        <p:tav tm="0">
                                          <p:val>
                                            <p:fltVal val="0"/>
                                          </p:val>
                                        </p:tav>
                                        <p:tav tm="100000">
                                          <p:val>
                                            <p:strVal val="#ppt_h"/>
                                          </p:val>
                                        </p:tav>
                                      </p:tavLst>
                                    </p:anim>
                                    <p:animEffect transition="in" filter="fade">
                                      <p:cBhvr>
                                        <p:cTn id="14" dur="1250"/>
                                        <p:tgtEl>
                                          <p:spTgt spid="36"/>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250" fill="hold"/>
                                        <p:tgtEl>
                                          <p:spTgt spid="39"/>
                                        </p:tgtEl>
                                        <p:attrNameLst>
                                          <p:attrName>ppt_w</p:attrName>
                                        </p:attrNameLst>
                                      </p:cBhvr>
                                      <p:tavLst>
                                        <p:tav tm="0">
                                          <p:val>
                                            <p:fltVal val="0"/>
                                          </p:val>
                                        </p:tav>
                                        <p:tav tm="100000">
                                          <p:val>
                                            <p:strVal val="#ppt_w"/>
                                          </p:val>
                                        </p:tav>
                                      </p:tavLst>
                                    </p:anim>
                                    <p:anim calcmode="lin" valueType="num">
                                      <p:cBhvr>
                                        <p:cTn id="18" dur="1250" fill="hold"/>
                                        <p:tgtEl>
                                          <p:spTgt spid="39"/>
                                        </p:tgtEl>
                                        <p:attrNameLst>
                                          <p:attrName>ppt_h</p:attrName>
                                        </p:attrNameLst>
                                      </p:cBhvr>
                                      <p:tavLst>
                                        <p:tav tm="0">
                                          <p:val>
                                            <p:fltVal val="0"/>
                                          </p:val>
                                        </p:tav>
                                        <p:tav tm="100000">
                                          <p:val>
                                            <p:strVal val="#ppt_h"/>
                                          </p:val>
                                        </p:tav>
                                      </p:tavLst>
                                    </p:anim>
                                    <p:animEffect transition="in" filter="fade">
                                      <p:cBhvr>
                                        <p:cTn id="19" dur="1250"/>
                                        <p:tgtEl>
                                          <p:spTgt spid="39"/>
                                        </p:tgtEl>
                                      </p:cBhvr>
                                    </p:animEffect>
                                  </p:childTnLst>
                                </p:cTn>
                              </p:par>
                              <p:par>
                                <p:cTn id="20" presetID="53" presetClass="entr" presetSubtype="16" fill="hold" nodeType="withEffect">
                                  <p:stCondLst>
                                    <p:cond delay="5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1500" fill="hold"/>
                                        <p:tgtEl>
                                          <p:spTgt spid="33"/>
                                        </p:tgtEl>
                                        <p:attrNameLst>
                                          <p:attrName>ppt_w</p:attrName>
                                        </p:attrNameLst>
                                      </p:cBhvr>
                                      <p:tavLst>
                                        <p:tav tm="0">
                                          <p:val>
                                            <p:fltVal val="0"/>
                                          </p:val>
                                        </p:tav>
                                        <p:tav tm="100000">
                                          <p:val>
                                            <p:strVal val="#ppt_w"/>
                                          </p:val>
                                        </p:tav>
                                      </p:tavLst>
                                    </p:anim>
                                    <p:anim calcmode="lin" valueType="num">
                                      <p:cBhvr>
                                        <p:cTn id="23" dur="1500" fill="hold"/>
                                        <p:tgtEl>
                                          <p:spTgt spid="33"/>
                                        </p:tgtEl>
                                        <p:attrNameLst>
                                          <p:attrName>ppt_h</p:attrName>
                                        </p:attrNameLst>
                                      </p:cBhvr>
                                      <p:tavLst>
                                        <p:tav tm="0">
                                          <p:val>
                                            <p:fltVal val="0"/>
                                          </p:val>
                                        </p:tav>
                                        <p:tav tm="100000">
                                          <p:val>
                                            <p:strVal val="#ppt_h"/>
                                          </p:val>
                                        </p:tav>
                                      </p:tavLst>
                                    </p:anim>
                                    <p:animEffect transition="in" filter="fade">
                                      <p:cBhvr>
                                        <p:cTn id="24" dur="1500"/>
                                        <p:tgtEl>
                                          <p:spTgt spid="33"/>
                                        </p:tgtEl>
                                      </p:cBhvr>
                                    </p:animEffect>
                                  </p:childTnLst>
                                </p:cTn>
                              </p:par>
                              <p:par>
                                <p:cTn id="25" presetID="47" presetClass="entr" presetSubtype="0" fill="hold" grpId="0" nodeType="withEffect">
                                  <p:stCondLst>
                                    <p:cond delay="70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750"/>
                                        <p:tgtEl>
                                          <p:spTgt spid="43"/>
                                        </p:tgtEl>
                                      </p:cBhvr>
                                    </p:animEffect>
                                    <p:anim calcmode="lin" valueType="num">
                                      <p:cBhvr>
                                        <p:cTn id="28" dur="750" fill="hold"/>
                                        <p:tgtEl>
                                          <p:spTgt spid="43"/>
                                        </p:tgtEl>
                                        <p:attrNameLst>
                                          <p:attrName>ppt_x</p:attrName>
                                        </p:attrNameLst>
                                      </p:cBhvr>
                                      <p:tavLst>
                                        <p:tav tm="0">
                                          <p:val>
                                            <p:strVal val="#ppt_x"/>
                                          </p:val>
                                        </p:tav>
                                        <p:tav tm="100000">
                                          <p:val>
                                            <p:strVal val="#ppt_x"/>
                                          </p:val>
                                        </p:tav>
                                      </p:tavLst>
                                    </p:anim>
                                    <p:anim calcmode="lin" valueType="num">
                                      <p:cBhvr>
                                        <p:cTn id="29" dur="750" fill="hold"/>
                                        <p:tgtEl>
                                          <p:spTgt spid="43"/>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70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750"/>
                                        <p:tgtEl>
                                          <p:spTgt spid="44"/>
                                        </p:tgtEl>
                                      </p:cBhvr>
                                    </p:animEffect>
                                    <p:anim calcmode="lin" valueType="num">
                                      <p:cBhvr>
                                        <p:cTn id="33" dur="750" fill="hold"/>
                                        <p:tgtEl>
                                          <p:spTgt spid="44"/>
                                        </p:tgtEl>
                                        <p:attrNameLst>
                                          <p:attrName>ppt_x</p:attrName>
                                        </p:attrNameLst>
                                      </p:cBhvr>
                                      <p:tavLst>
                                        <p:tav tm="0">
                                          <p:val>
                                            <p:strVal val="#ppt_x"/>
                                          </p:val>
                                        </p:tav>
                                        <p:tav tm="100000">
                                          <p:val>
                                            <p:strVal val="#ppt_x"/>
                                          </p:val>
                                        </p:tav>
                                      </p:tavLst>
                                    </p:anim>
                                    <p:anim calcmode="lin" valueType="num">
                                      <p:cBhvr>
                                        <p:cTn id="34" dur="750" fill="hold"/>
                                        <p:tgtEl>
                                          <p:spTgt spid="44"/>
                                        </p:tgtEl>
                                        <p:attrNameLst>
                                          <p:attrName>ppt_y</p:attrName>
                                        </p:attrNameLst>
                                      </p:cBhvr>
                                      <p:tavLst>
                                        <p:tav tm="0">
                                          <p:val>
                                            <p:strVal val="#ppt_y-.1"/>
                                          </p:val>
                                        </p:tav>
                                        <p:tav tm="100000">
                                          <p:val>
                                            <p:strVal val="#ppt_y"/>
                                          </p:val>
                                        </p:tav>
                                      </p:tavLst>
                                    </p:anim>
                                  </p:childTnLst>
                                </p:cTn>
                              </p:par>
                              <p:par>
                                <p:cTn id="35" presetID="16" presetClass="entr" presetSubtype="42" fill="hold" grpId="0" nodeType="withEffect">
                                  <p:stCondLst>
                                    <p:cond delay="1000"/>
                                  </p:stCondLst>
                                  <p:childTnLst>
                                    <p:set>
                                      <p:cBhvr>
                                        <p:cTn id="36" dur="1" fill="hold">
                                          <p:stCondLst>
                                            <p:cond delay="0"/>
                                          </p:stCondLst>
                                        </p:cTn>
                                        <p:tgtEl>
                                          <p:spTgt spid="50"/>
                                        </p:tgtEl>
                                        <p:attrNameLst>
                                          <p:attrName>style.visibility</p:attrName>
                                        </p:attrNameLst>
                                      </p:cBhvr>
                                      <p:to>
                                        <p:strVal val="visible"/>
                                      </p:to>
                                    </p:set>
                                    <p:animEffect transition="in" filter="barn(outHorizontal)">
                                      <p:cBhvr>
                                        <p:cTn id="37" dur="750"/>
                                        <p:tgtEl>
                                          <p:spTgt spid="50"/>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1000"/>
                                        <p:tgtEl>
                                          <p:spTgt spid="54"/>
                                        </p:tgtEl>
                                      </p:cBhvr>
                                    </p:animEffect>
                                    <p:anim calcmode="lin" valueType="num">
                                      <p:cBhvr>
                                        <p:cTn id="42" dur="1000" fill="hold"/>
                                        <p:tgtEl>
                                          <p:spTgt spid="54"/>
                                        </p:tgtEl>
                                        <p:attrNameLst>
                                          <p:attrName>ppt_x</p:attrName>
                                        </p:attrNameLst>
                                      </p:cBhvr>
                                      <p:tavLst>
                                        <p:tav tm="0">
                                          <p:val>
                                            <p:strVal val="#ppt_x"/>
                                          </p:val>
                                        </p:tav>
                                        <p:tav tm="100000">
                                          <p:val>
                                            <p:strVal val="#ppt_x"/>
                                          </p:val>
                                        </p:tav>
                                      </p:tavLst>
                                    </p:anim>
                                    <p:anim calcmode="lin" valueType="num">
                                      <p:cBhvr>
                                        <p:cTn id="43"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5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5425" y="987222"/>
            <a:ext cx="2696320" cy="2425781"/>
            <a:chOff x="687918" y="1359259"/>
            <a:chExt cx="5202542" cy="4680539"/>
          </a:xfrm>
        </p:grpSpPr>
        <p:grpSp>
          <p:nvGrpSpPr>
            <p:cNvPr id="15" name="组合 14"/>
            <p:cNvGrpSpPr/>
            <p:nvPr/>
          </p:nvGrpSpPr>
          <p:grpSpPr>
            <a:xfrm rot="2700000">
              <a:off x="756186" y="1959808"/>
              <a:ext cx="2713630" cy="2850166"/>
              <a:chOff x="0" y="986971"/>
              <a:chExt cx="4615543" cy="4847774"/>
            </a:xfrm>
          </p:grpSpPr>
          <p:sp>
            <p:nvSpPr>
              <p:cNvPr id="16" name="矩形 1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1680822" y="1299176"/>
              <a:ext cx="3799246" cy="3990406"/>
              <a:chOff x="0" y="986971"/>
              <a:chExt cx="4615543" cy="4847774"/>
            </a:xfrm>
          </p:grpSpPr>
          <p:sp>
            <p:nvSpPr>
              <p:cNvPr id="19" name="矩形 18"/>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4445388" y="1323797"/>
              <a:ext cx="1409610" cy="1480534"/>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4526822" y="5309795"/>
              <a:ext cx="712090" cy="747916"/>
              <a:chOff x="0" y="986971"/>
              <a:chExt cx="4615543" cy="4847774"/>
            </a:xfrm>
          </p:grpSpPr>
          <p:sp>
            <p:nvSpPr>
              <p:cNvPr id="31" name="矩形 3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矩形 69"/>
          <p:cNvSpPr>
            <a:spLocks noChangeArrowheads="1"/>
          </p:cNvSpPr>
          <p:nvPr/>
        </p:nvSpPr>
        <p:spPr bwMode="auto">
          <a:xfrm>
            <a:off x="3545047" y="4099727"/>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D5493A"/>
                </a:solidFill>
                <a:latin typeface="微软雅黑" pitchFamily="34" charset="-122"/>
                <a:ea typeface="微软雅黑" pitchFamily="34" charset="-122"/>
                <a:sym typeface="微软雅黑" pitchFamily="34" charset="-122"/>
              </a:rPr>
              <a:t>点击添加标题</a:t>
            </a:r>
            <a:endParaRPr lang="en-US" altLang="zh-CN" sz="4800" b="1" dirty="0">
              <a:solidFill>
                <a:srgbClr val="D5493A"/>
              </a:solidFill>
              <a:latin typeface="微软雅黑" pitchFamily="34" charset="-122"/>
              <a:ea typeface="微软雅黑" pitchFamily="34" charset="-122"/>
              <a:sym typeface="微软雅黑" pitchFamily="34" charset="-122"/>
            </a:endParaRPr>
          </a:p>
        </p:txBody>
      </p:sp>
      <p:sp>
        <p:nvSpPr>
          <p:cNvPr id="34" name="矩形 70"/>
          <p:cNvSpPr>
            <a:spLocks noChangeArrowheads="1"/>
          </p:cNvSpPr>
          <p:nvPr/>
        </p:nvSpPr>
        <p:spPr bwMode="auto">
          <a:xfrm>
            <a:off x="2504007" y="5140462"/>
            <a:ext cx="7219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35" name="直接连接符 34"/>
          <p:cNvCxnSpPr/>
          <p:nvPr/>
        </p:nvCxnSpPr>
        <p:spPr>
          <a:xfrm>
            <a:off x="2380444" y="4672624"/>
            <a:ext cx="1456264"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43544" y="4672624"/>
            <a:ext cx="1379619"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1817" y="1598905"/>
            <a:ext cx="2264212"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5400" dirty="0">
                <a:solidFill>
                  <a:schemeClr val="bg1"/>
                </a:solidFill>
                <a:latin typeface="微软雅黑" panose="020B0503020204020204" pitchFamily="34" charset="-122"/>
                <a:ea typeface="微软雅黑" panose="020B0503020204020204" pitchFamily="34" charset="-122"/>
              </a:rPr>
              <a:t>04</a:t>
            </a:r>
            <a:endParaRPr lang="zh-CN" sz="5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41023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250"/>
                            </p:stCondLst>
                            <p:childTnLst>
                              <p:par>
                                <p:cTn id="31" presetID="31"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750" fill="hold"/>
                                        <p:tgtEl>
                                          <p:spTgt spid="34"/>
                                        </p:tgtEl>
                                        <p:attrNameLst>
                                          <p:attrName>ppt_w</p:attrName>
                                        </p:attrNameLst>
                                      </p:cBhvr>
                                      <p:tavLst>
                                        <p:tav tm="0">
                                          <p:val>
                                            <p:fltVal val="0"/>
                                          </p:val>
                                        </p:tav>
                                        <p:tav tm="100000">
                                          <p:val>
                                            <p:strVal val="#ppt_w"/>
                                          </p:val>
                                        </p:tav>
                                      </p:tavLst>
                                    </p:anim>
                                    <p:anim calcmode="lin" valueType="num">
                                      <p:cBhvr>
                                        <p:cTn id="34" dur="750" fill="hold"/>
                                        <p:tgtEl>
                                          <p:spTgt spid="34"/>
                                        </p:tgtEl>
                                        <p:attrNameLst>
                                          <p:attrName>ppt_h</p:attrName>
                                        </p:attrNameLst>
                                      </p:cBhvr>
                                      <p:tavLst>
                                        <p:tav tm="0">
                                          <p:val>
                                            <p:fltVal val="0"/>
                                          </p:val>
                                        </p:tav>
                                        <p:tav tm="100000">
                                          <p:val>
                                            <p:strVal val="#ppt_h"/>
                                          </p:val>
                                        </p:tav>
                                      </p:tavLst>
                                    </p:anim>
                                    <p:anim calcmode="lin" valueType="num">
                                      <p:cBhvr>
                                        <p:cTn id="35" dur="750" fill="hold"/>
                                        <p:tgtEl>
                                          <p:spTgt spid="34"/>
                                        </p:tgtEl>
                                        <p:attrNameLst>
                                          <p:attrName>style.rotation</p:attrName>
                                        </p:attrNameLst>
                                      </p:cBhvr>
                                      <p:tavLst>
                                        <p:tav tm="0">
                                          <p:val>
                                            <p:fltVal val="90"/>
                                          </p:val>
                                        </p:tav>
                                        <p:tav tm="100000">
                                          <p:val>
                                            <p:fltVal val="0"/>
                                          </p:val>
                                        </p:tav>
                                      </p:tavLst>
                                    </p:anim>
                                    <p:animEffect transition="in" filter="fade">
                                      <p:cBhvr>
                                        <p:cTn id="3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5" name="组合 4"/>
          <p:cNvGrpSpPr/>
          <p:nvPr/>
        </p:nvGrpSpPr>
        <p:grpSpPr>
          <a:xfrm>
            <a:off x="840717" y="1835345"/>
            <a:ext cx="10608794" cy="4509425"/>
            <a:chOff x="1026329" y="2449122"/>
            <a:chExt cx="7106841" cy="3020868"/>
          </a:xfrm>
        </p:grpSpPr>
        <p:sp>
          <p:nvSpPr>
            <p:cNvPr id="6" name="1"/>
            <p:cNvSpPr>
              <a:spLocks noChangeArrowheads="1"/>
            </p:cNvSpPr>
            <p:nvPr/>
          </p:nvSpPr>
          <p:spPr bwMode="auto">
            <a:xfrm>
              <a:off x="1026329" y="3338825"/>
              <a:ext cx="1657350" cy="1241462"/>
            </a:xfrm>
            <a:prstGeom prst="rect">
              <a:avLst/>
            </a:prstGeom>
            <a:blipFill dpi="0" rotWithShape="1">
              <a:blip r:embed="rId3" cstate="email">
                <a:grayscl/>
                <a:extLst>
                  <a:ext uri="{28A0092B-C50C-407E-A947-70E740481C1C}">
                    <a14:useLocalDpi xmlns:a14="http://schemas.microsoft.com/office/drawing/2010/main"/>
                  </a:ext>
                </a:extLst>
              </a:blip>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7" name="4"/>
            <p:cNvSpPr>
              <a:spLocks noChangeArrowheads="1"/>
            </p:cNvSpPr>
            <p:nvPr/>
          </p:nvSpPr>
          <p:spPr bwMode="auto">
            <a:xfrm>
              <a:off x="2826554" y="3338825"/>
              <a:ext cx="1657350" cy="1241462"/>
            </a:xfrm>
            <a:prstGeom prst="rect">
              <a:avLst/>
            </a:prstGeom>
            <a:blipFill dpi="0" rotWithShape="1">
              <a:blip r:embed="rId4" cstate="email">
                <a:grayscl/>
                <a:extLst>
                  <a:ext uri="{28A0092B-C50C-407E-A947-70E740481C1C}">
                    <a14:useLocalDpi xmlns:a14="http://schemas.microsoft.com/office/drawing/2010/main"/>
                  </a:ext>
                </a:extLst>
              </a:blip>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9" name="7"/>
            <p:cNvSpPr>
              <a:spLocks noChangeArrowheads="1"/>
            </p:cNvSpPr>
            <p:nvPr/>
          </p:nvSpPr>
          <p:spPr bwMode="auto">
            <a:xfrm>
              <a:off x="6425427" y="3338825"/>
              <a:ext cx="1655763" cy="1241462"/>
            </a:xfrm>
            <a:prstGeom prst="rect">
              <a:avLst/>
            </a:prstGeom>
            <a:blipFill dpi="0" rotWithShape="1">
              <a:blip r:embed="rId5" cstate="email">
                <a:grayscl/>
                <a:extLst>
                  <a:ext uri="{28A0092B-C50C-407E-A947-70E740481C1C}">
                    <a14:useLocalDpi xmlns:a14="http://schemas.microsoft.com/office/drawing/2010/main"/>
                  </a:ext>
                </a:extLst>
              </a:blip>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10" name="品 9"/>
            <p:cNvSpPr>
              <a:spLocks noChangeArrowheads="1"/>
            </p:cNvSpPr>
            <p:nvPr/>
          </p:nvSpPr>
          <p:spPr bwMode="auto">
            <a:xfrm>
              <a:off x="4625192" y="3338825"/>
              <a:ext cx="1657350" cy="1241462"/>
            </a:xfrm>
            <a:prstGeom prst="rect">
              <a:avLst/>
            </a:prstGeom>
            <a:blipFill dpi="0" rotWithShape="1">
              <a:blip r:embed="rId6" cstate="email">
                <a:grayscl/>
                <a:extLst>
                  <a:ext uri="{28A0092B-C50C-407E-A947-70E740481C1C}">
                    <a14:useLocalDpi xmlns:a14="http://schemas.microsoft.com/office/drawing/2010/main"/>
                  </a:ext>
                </a:extLst>
              </a:blip>
              <a:srcRect/>
              <a:tile tx="0" ty="0" sx="50000" sy="50000" flip="none" algn="ctr"/>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11" name="TextBox 15"/>
            <p:cNvSpPr txBox="1">
              <a:spLocks noChangeArrowheads="1"/>
            </p:cNvSpPr>
            <p:nvPr/>
          </p:nvSpPr>
          <p:spPr bwMode="auto">
            <a:xfrm>
              <a:off x="2654300" y="4702949"/>
              <a:ext cx="3835400" cy="37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r>
                <a:rPr lang="zh-CN" altLang="en-US" sz="2400" b="1" dirty="0">
                  <a:solidFill>
                    <a:schemeClr val="bg1">
                      <a:lumMod val="50000"/>
                    </a:schemeClr>
                  </a:solidFill>
                  <a:latin typeface="微软雅黑" panose="020B0503020204020204" pitchFamily="34" charset="-122"/>
                </a:rPr>
                <a:t>注明内容重要或说明情况</a:t>
              </a:r>
            </a:p>
          </p:txBody>
        </p:sp>
        <p:sp>
          <p:nvSpPr>
            <p:cNvPr id="12" name="10"/>
            <p:cNvSpPr/>
            <p:nvPr/>
          </p:nvSpPr>
          <p:spPr bwMode="auto">
            <a:xfrm>
              <a:off x="1187457" y="2449122"/>
              <a:ext cx="1368425" cy="1095058"/>
            </a:xfrm>
            <a:prstGeom prst="rect">
              <a:avLst/>
            </a:prstGeom>
            <a:solidFill>
              <a:srgbClr val="D5493A">
                <a:alpha val="85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3" name="11"/>
            <p:cNvSpPr/>
            <p:nvPr/>
          </p:nvSpPr>
          <p:spPr bwMode="auto">
            <a:xfrm>
              <a:off x="2987686" y="2449122"/>
              <a:ext cx="1368425" cy="1095058"/>
            </a:xfrm>
            <a:prstGeom prst="rect">
              <a:avLst/>
            </a:prstGeom>
            <a:solidFill>
              <a:srgbClr val="D5493A">
                <a:alpha val="85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4" name="12"/>
            <p:cNvSpPr/>
            <p:nvPr/>
          </p:nvSpPr>
          <p:spPr bwMode="auto">
            <a:xfrm>
              <a:off x="6584961" y="2449122"/>
              <a:ext cx="1368425" cy="1095058"/>
            </a:xfrm>
            <a:prstGeom prst="rect">
              <a:avLst/>
            </a:prstGeom>
            <a:solidFill>
              <a:srgbClr val="D5493A">
                <a:alpha val="85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5" name="13"/>
            <p:cNvSpPr/>
            <p:nvPr/>
          </p:nvSpPr>
          <p:spPr bwMode="auto">
            <a:xfrm>
              <a:off x="4786324" y="2449122"/>
              <a:ext cx="1368425" cy="1095058"/>
            </a:xfrm>
            <a:prstGeom prst="rect">
              <a:avLst/>
            </a:prstGeom>
            <a:solidFill>
              <a:srgbClr val="D5493A">
                <a:alpha val="85000"/>
              </a:srgb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6" name="47"/>
            <p:cNvSpPr>
              <a:spLocks noChangeArrowheads="1"/>
            </p:cNvSpPr>
            <p:nvPr/>
          </p:nvSpPr>
          <p:spPr bwMode="auto">
            <a:xfrm>
              <a:off x="1026329" y="5117641"/>
              <a:ext cx="7106841" cy="352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3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5131020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31" name="出品 2"/>
          <p:cNvSpPr>
            <a:spLocks noChangeArrowheads="1"/>
          </p:cNvSpPr>
          <p:nvPr>
            <p:custDataLst>
              <p:tags r:id="rId1"/>
            </p:custDataLst>
          </p:nvPr>
        </p:nvSpPr>
        <p:spPr bwMode="auto">
          <a:xfrm>
            <a:off x="3981450" y="2173288"/>
            <a:ext cx="4371975" cy="4037012"/>
          </a:xfrm>
          <a:prstGeom prst="rect">
            <a:avLst/>
          </a:prstGeom>
          <a:solidFill>
            <a:srgbClr val="D5493A"/>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 name="0907出品 9"/>
          <p:cNvSpPr>
            <a:spLocks noChangeArrowheads="1"/>
          </p:cNvSpPr>
          <p:nvPr>
            <p:custDataLst>
              <p:tags r:id="rId2"/>
            </p:custDataLst>
          </p:nvPr>
        </p:nvSpPr>
        <p:spPr bwMode="auto">
          <a:xfrm>
            <a:off x="2487613" y="2801938"/>
            <a:ext cx="1493837" cy="677862"/>
          </a:xfrm>
          <a:prstGeom prst="rect">
            <a:avLst/>
          </a:prstGeom>
          <a:solidFill>
            <a:srgbClr val="D5493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3" name="品 10"/>
          <p:cNvSpPr>
            <a:spLocks noChangeArrowheads="1"/>
          </p:cNvSpPr>
          <p:nvPr>
            <p:custDataLst>
              <p:tags r:id="rId3"/>
            </p:custDataLst>
          </p:nvPr>
        </p:nvSpPr>
        <p:spPr bwMode="auto">
          <a:xfrm>
            <a:off x="1231900" y="3495675"/>
            <a:ext cx="2749550" cy="774700"/>
          </a:xfrm>
          <a:prstGeom prst="rect">
            <a:avLst/>
          </a:prstGeom>
          <a:solidFill>
            <a:schemeClr val="tx2">
              <a:lumMod val="5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4" name="07出品 11"/>
          <p:cNvSpPr>
            <a:spLocks noChangeArrowheads="1"/>
          </p:cNvSpPr>
          <p:nvPr>
            <p:custDataLst>
              <p:tags r:id="rId4"/>
            </p:custDataLst>
          </p:nvPr>
        </p:nvSpPr>
        <p:spPr bwMode="auto">
          <a:xfrm>
            <a:off x="355600" y="4287838"/>
            <a:ext cx="3625850" cy="696912"/>
          </a:xfrm>
          <a:prstGeom prst="rect">
            <a:avLst/>
          </a:prstGeom>
          <a:solidFill>
            <a:srgbClr val="D5493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5" name="出品 12"/>
          <p:cNvSpPr>
            <a:spLocks noChangeArrowheads="1"/>
          </p:cNvSpPr>
          <p:nvPr>
            <p:custDataLst>
              <p:tags r:id="rId5"/>
            </p:custDataLst>
          </p:nvPr>
        </p:nvSpPr>
        <p:spPr bwMode="auto">
          <a:xfrm>
            <a:off x="1525588" y="5002213"/>
            <a:ext cx="2455862" cy="715962"/>
          </a:xfrm>
          <a:prstGeom prst="rect">
            <a:avLst/>
          </a:prstGeom>
          <a:solidFill>
            <a:schemeClr val="tx2">
              <a:lumMod val="5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6" name="5"/>
          <p:cNvSpPr>
            <a:spLocks noChangeArrowheads="1"/>
          </p:cNvSpPr>
          <p:nvPr>
            <p:custDataLst>
              <p:tags r:id="rId6"/>
            </p:custDataLst>
          </p:nvPr>
        </p:nvSpPr>
        <p:spPr bwMode="auto">
          <a:xfrm>
            <a:off x="8353425" y="2801938"/>
            <a:ext cx="1920875" cy="728662"/>
          </a:xfrm>
          <a:prstGeom prst="rect">
            <a:avLst/>
          </a:prstGeom>
          <a:solidFill>
            <a:srgbClr val="D5493A"/>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7" name="6"/>
          <p:cNvSpPr>
            <a:spLocks noChangeArrowheads="1"/>
          </p:cNvSpPr>
          <p:nvPr>
            <p:custDataLst>
              <p:tags r:id="rId7"/>
            </p:custDataLst>
          </p:nvPr>
        </p:nvSpPr>
        <p:spPr bwMode="auto">
          <a:xfrm>
            <a:off x="8353425" y="3541713"/>
            <a:ext cx="3482975" cy="774700"/>
          </a:xfrm>
          <a:prstGeom prst="rect">
            <a:avLst/>
          </a:prstGeom>
          <a:solidFill>
            <a:schemeClr val="tx2">
              <a:lumMod val="5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8" name="7"/>
          <p:cNvSpPr>
            <a:spLocks noChangeArrowheads="1"/>
          </p:cNvSpPr>
          <p:nvPr>
            <p:custDataLst>
              <p:tags r:id="rId8"/>
            </p:custDataLst>
          </p:nvPr>
        </p:nvSpPr>
        <p:spPr bwMode="auto">
          <a:xfrm>
            <a:off x="8353425" y="4329113"/>
            <a:ext cx="2355850" cy="660400"/>
          </a:xfrm>
          <a:prstGeom prst="rect">
            <a:avLst/>
          </a:prstGeom>
          <a:solidFill>
            <a:srgbClr val="D5493A"/>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39" name="品 8"/>
          <p:cNvSpPr>
            <a:spLocks noChangeArrowheads="1"/>
          </p:cNvSpPr>
          <p:nvPr>
            <p:custDataLst>
              <p:tags r:id="rId9"/>
            </p:custDataLst>
          </p:nvPr>
        </p:nvSpPr>
        <p:spPr bwMode="auto">
          <a:xfrm>
            <a:off x="8353425" y="5002213"/>
            <a:ext cx="2840038" cy="715962"/>
          </a:xfrm>
          <a:prstGeom prst="rect">
            <a:avLst/>
          </a:prstGeom>
          <a:solidFill>
            <a:schemeClr val="tx2">
              <a:lumMod val="5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40" name="品 1"/>
          <p:cNvSpPr>
            <a:spLocks noChangeArrowheads="1"/>
          </p:cNvSpPr>
          <p:nvPr>
            <p:custDataLst>
              <p:tags r:id="rId10"/>
            </p:custDataLst>
          </p:nvPr>
        </p:nvSpPr>
        <p:spPr bwMode="auto">
          <a:xfrm>
            <a:off x="5934075" y="2520950"/>
            <a:ext cx="18859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dirty="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dirty="0">
              <a:solidFill>
                <a:schemeClr val="bg1"/>
              </a:solidFill>
              <a:latin typeface="Arial" panose="020B0604020202020204" pitchFamily="34" charset="0"/>
            </a:endParaRPr>
          </a:p>
        </p:txBody>
      </p:sp>
      <p:sp>
        <p:nvSpPr>
          <p:cNvPr id="41" name="品 1"/>
          <p:cNvSpPr>
            <a:spLocks noChangeArrowheads="1"/>
          </p:cNvSpPr>
          <p:nvPr>
            <p:custDataLst>
              <p:tags r:id="rId11"/>
            </p:custDataLst>
          </p:nvPr>
        </p:nvSpPr>
        <p:spPr bwMode="auto">
          <a:xfrm>
            <a:off x="4486275" y="4422775"/>
            <a:ext cx="1884363"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a:solidFill>
                <a:schemeClr val="bg1"/>
              </a:solidFill>
              <a:latin typeface="Arial" panose="020B0604020202020204" pitchFamily="34" charset="0"/>
            </a:endParaRPr>
          </a:p>
        </p:txBody>
      </p:sp>
      <p:sp>
        <p:nvSpPr>
          <p:cNvPr id="42" name="品 27"/>
          <p:cNvSpPr>
            <a:spLocks noChangeArrowheads="1"/>
          </p:cNvSpPr>
          <p:nvPr>
            <p:custDataLst>
              <p:tags r:id="rId12"/>
            </p:custDataLst>
          </p:nvPr>
        </p:nvSpPr>
        <p:spPr bwMode="auto">
          <a:xfrm>
            <a:off x="2663825" y="2955925"/>
            <a:ext cx="11414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3" name="PA_28"/>
          <p:cNvSpPr>
            <a:spLocks noChangeArrowheads="1"/>
          </p:cNvSpPr>
          <p:nvPr>
            <p:custDataLst>
              <p:tags r:id="rId13"/>
            </p:custDataLst>
          </p:nvPr>
        </p:nvSpPr>
        <p:spPr bwMode="auto">
          <a:xfrm>
            <a:off x="2211388" y="5219700"/>
            <a:ext cx="11414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4" name="29"/>
          <p:cNvSpPr>
            <a:spLocks noChangeArrowheads="1"/>
          </p:cNvSpPr>
          <p:nvPr>
            <p:custDataLst>
              <p:tags r:id="rId14"/>
            </p:custDataLst>
          </p:nvPr>
        </p:nvSpPr>
        <p:spPr bwMode="auto">
          <a:xfrm>
            <a:off x="2003425" y="3732213"/>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5" name="30"/>
          <p:cNvSpPr>
            <a:spLocks noChangeArrowheads="1"/>
          </p:cNvSpPr>
          <p:nvPr>
            <p:custDataLst>
              <p:tags r:id="rId15"/>
            </p:custDataLst>
          </p:nvPr>
        </p:nvSpPr>
        <p:spPr bwMode="auto">
          <a:xfrm>
            <a:off x="1657350" y="4468813"/>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6" name="31"/>
          <p:cNvSpPr>
            <a:spLocks noChangeArrowheads="1"/>
          </p:cNvSpPr>
          <p:nvPr>
            <p:custDataLst>
              <p:tags r:id="rId16"/>
            </p:custDataLst>
          </p:nvPr>
        </p:nvSpPr>
        <p:spPr bwMode="auto">
          <a:xfrm>
            <a:off x="9136063" y="5187950"/>
            <a:ext cx="1141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7" name="32"/>
          <p:cNvSpPr>
            <a:spLocks noChangeArrowheads="1"/>
          </p:cNvSpPr>
          <p:nvPr>
            <p:custDataLst>
              <p:tags r:id="rId17"/>
            </p:custDataLst>
          </p:nvPr>
        </p:nvSpPr>
        <p:spPr bwMode="auto">
          <a:xfrm>
            <a:off x="8853488" y="4489450"/>
            <a:ext cx="1141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8" name="品 33"/>
          <p:cNvSpPr>
            <a:spLocks noChangeArrowheads="1"/>
          </p:cNvSpPr>
          <p:nvPr>
            <p:custDataLst>
              <p:tags r:id="rId18"/>
            </p:custDataLst>
          </p:nvPr>
        </p:nvSpPr>
        <p:spPr bwMode="auto">
          <a:xfrm>
            <a:off x="9520238" y="3716338"/>
            <a:ext cx="1141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49" name="34"/>
          <p:cNvSpPr>
            <a:spLocks noChangeArrowheads="1"/>
          </p:cNvSpPr>
          <p:nvPr>
            <p:custDataLst>
              <p:tags r:id="rId19"/>
            </p:custDataLst>
          </p:nvPr>
        </p:nvSpPr>
        <p:spPr bwMode="auto">
          <a:xfrm>
            <a:off x="8766175" y="2986088"/>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50" name="PA_KSO_Shape"/>
          <p:cNvSpPr>
            <a:spLocks noChangeArrowheads="1"/>
          </p:cNvSpPr>
          <p:nvPr>
            <p:custDataLst>
              <p:tags r:id="rId20"/>
            </p:custDataLst>
          </p:nvPr>
        </p:nvSpPr>
        <p:spPr bwMode="auto">
          <a:xfrm>
            <a:off x="4835525" y="2606675"/>
            <a:ext cx="522288" cy="1293813"/>
          </a:xfrm>
          <a:custGeom>
            <a:avLst/>
            <a:gdLst>
              <a:gd name="T0" fmla="*/ 65657 w 771525"/>
              <a:gd name="T1" fmla="*/ 163693 h 1912713"/>
              <a:gd name="T2" fmla="*/ 287908 w 771525"/>
              <a:gd name="T3" fmla="*/ 163693 h 1912713"/>
              <a:gd name="T4" fmla="*/ 353566 w 771525"/>
              <a:gd name="T5" fmla="*/ 229248 h 1912713"/>
              <a:gd name="T6" fmla="*/ 353566 w 771525"/>
              <a:gd name="T7" fmla="*/ 301851 h 1912713"/>
              <a:gd name="T8" fmla="*/ 353566 w 771525"/>
              <a:gd name="T9" fmla="*/ 367257 h 1912713"/>
              <a:gd name="T10" fmla="*/ 353566 w 771525"/>
              <a:gd name="T11" fmla="*/ 465499 h 1912713"/>
              <a:gd name="T12" fmla="*/ 319737 w 771525"/>
              <a:gd name="T13" fmla="*/ 499275 h 1912713"/>
              <a:gd name="T14" fmla="*/ 285908 w 771525"/>
              <a:gd name="T15" fmla="*/ 465499 h 1912713"/>
              <a:gd name="T16" fmla="*/ 285908 w 771525"/>
              <a:gd name="T17" fmla="*/ 301851 h 1912713"/>
              <a:gd name="T18" fmla="*/ 285908 w 771525"/>
              <a:gd name="T19" fmla="*/ 301848 h 1912713"/>
              <a:gd name="T20" fmla="*/ 285908 w 771525"/>
              <a:gd name="T21" fmla="*/ 261516 h 1912713"/>
              <a:gd name="T22" fmla="*/ 273359 w 771525"/>
              <a:gd name="T23" fmla="*/ 248986 h 1912713"/>
              <a:gd name="T24" fmla="*/ 260810 w 771525"/>
              <a:gd name="T25" fmla="*/ 261516 h 1912713"/>
              <a:gd name="T26" fmla="*/ 260810 w 771525"/>
              <a:gd name="T27" fmla="*/ 432813 h 1912713"/>
              <a:gd name="T28" fmla="*/ 260809 w 771525"/>
              <a:gd name="T29" fmla="*/ 432813 h 1912713"/>
              <a:gd name="T30" fmla="*/ 260809 w 771525"/>
              <a:gd name="T31" fmla="*/ 534663 h 1912713"/>
              <a:gd name="T32" fmla="*/ 260809 w 771525"/>
              <a:gd name="T33" fmla="*/ 536637 h 1912713"/>
              <a:gd name="T34" fmla="*/ 260809 w 771525"/>
              <a:gd name="T35" fmla="*/ 839216 h 1912713"/>
              <a:gd name="T36" fmla="*/ 224798 w 771525"/>
              <a:gd name="T37" fmla="*/ 875171 h 1912713"/>
              <a:gd name="T38" fmla="*/ 188787 w 771525"/>
              <a:gd name="T39" fmla="*/ 839216 h 1912713"/>
              <a:gd name="T40" fmla="*/ 188787 w 771525"/>
              <a:gd name="T41" fmla="*/ 564603 h 1912713"/>
              <a:gd name="T42" fmla="*/ 188787 w 771525"/>
              <a:gd name="T43" fmla="*/ 537649 h 1912713"/>
              <a:gd name="T44" fmla="*/ 176237 w 771525"/>
              <a:gd name="T45" fmla="*/ 525119 h 1912713"/>
              <a:gd name="T46" fmla="*/ 163688 w 771525"/>
              <a:gd name="T47" fmla="*/ 537648 h 1912713"/>
              <a:gd name="T48" fmla="*/ 163688 w 771525"/>
              <a:gd name="T49" fmla="*/ 839761 h 1912713"/>
              <a:gd name="T50" fmla="*/ 128221 w 771525"/>
              <a:gd name="T51" fmla="*/ 875172 h 1912713"/>
              <a:gd name="T52" fmla="*/ 128222 w 771525"/>
              <a:gd name="T53" fmla="*/ 875171 h 1912713"/>
              <a:gd name="T54" fmla="*/ 92756 w 771525"/>
              <a:gd name="T55" fmla="*/ 839761 h 1912713"/>
              <a:gd name="T56" fmla="*/ 92756 w 771525"/>
              <a:gd name="T57" fmla="*/ 534119 h 1912713"/>
              <a:gd name="T58" fmla="*/ 92757 w 771525"/>
              <a:gd name="T59" fmla="*/ 534116 h 1912713"/>
              <a:gd name="T60" fmla="*/ 92757 w 771525"/>
              <a:gd name="T61" fmla="*/ 432813 h 1912713"/>
              <a:gd name="T62" fmla="*/ 92756 w 771525"/>
              <a:gd name="T63" fmla="*/ 432813 h 1912713"/>
              <a:gd name="T64" fmla="*/ 92756 w 771525"/>
              <a:gd name="T65" fmla="*/ 261516 h 1912713"/>
              <a:gd name="T66" fmla="*/ 80207 w 771525"/>
              <a:gd name="T67" fmla="*/ 248986 h 1912713"/>
              <a:gd name="T68" fmla="*/ 67658 w 771525"/>
              <a:gd name="T69" fmla="*/ 261516 h 1912713"/>
              <a:gd name="T70" fmla="*/ 67658 w 771525"/>
              <a:gd name="T71" fmla="*/ 301851 h 1912713"/>
              <a:gd name="T72" fmla="*/ 67658 w 771525"/>
              <a:gd name="T73" fmla="*/ 432813 h 1912713"/>
              <a:gd name="T74" fmla="*/ 67658 w 771525"/>
              <a:gd name="T75" fmla="*/ 465499 h 1912713"/>
              <a:gd name="T76" fmla="*/ 33829 w 771525"/>
              <a:gd name="T77" fmla="*/ 499275 h 1912713"/>
              <a:gd name="T78" fmla="*/ 0 w 771525"/>
              <a:gd name="T79" fmla="*/ 465499 h 1912713"/>
              <a:gd name="T80" fmla="*/ 0 w 771525"/>
              <a:gd name="T81" fmla="*/ 367257 h 1912713"/>
              <a:gd name="T82" fmla="*/ 0 w 771525"/>
              <a:gd name="T83" fmla="*/ 301851 h 1912713"/>
              <a:gd name="T84" fmla="*/ 0 w 771525"/>
              <a:gd name="T85" fmla="*/ 229248 h 1912713"/>
              <a:gd name="T86" fmla="*/ 65657 w 771525"/>
              <a:gd name="T87" fmla="*/ 163693 h 1912713"/>
              <a:gd name="T88" fmla="*/ 175822 w 771525"/>
              <a:gd name="T89" fmla="*/ 0 h 1912713"/>
              <a:gd name="T90" fmla="*/ 247976 w 771525"/>
              <a:gd name="T91" fmla="*/ 72041 h 1912713"/>
              <a:gd name="T92" fmla="*/ 175822 w 771525"/>
              <a:gd name="T93" fmla="*/ 144081 h 1912713"/>
              <a:gd name="T94" fmla="*/ 103670 w 771525"/>
              <a:gd name="T95" fmla="*/ 72041 h 1912713"/>
              <a:gd name="T96" fmla="*/ 175822 w 771525"/>
              <a:gd name="T97" fmla="*/ 0 h 191271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71525"/>
              <a:gd name="T148" fmla="*/ 0 h 1912713"/>
              <a:gd name="T149" fmla="*/ 771525 w 771525"/>
              <a:gd name="T150" fmla="*/ 1912713 h 191271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71525" h="1912713">
                <a:moveTo>
                  <a:pt x="143272" y="357755"/>
                </a:moveTo>
                <a:lnTo>
                  <a:pt x="628253" y="357755"/>
                </a:lnTo>
                <a:cubicBezTo>
                  <a:pt x="707380" y="357755"/>
                  <a:pt x="771525" y="421900"/>
                  <a:pt x="771525" y="501027"/>
                </a:cubicBezTo>
                <a:lnTo>
                  <a:pt x="771525" y="659703"/>
                </a:lnTo>
                <a:lnTo>
                  <a:pt x="771525" y="802652"/>
                </a:lnTo>
                <a:lnTo>
                  <a:pt x="771525" y="1017361"/>
                </a:lnTo>
                <a:cubicBezTo>
                  <a:pt x="771525" y="1058130"/>
                  <a:pt x="738475" y="1091180"/>
                  <a:pt x="697706" y="1091180"/>
                </a:cubicBezTo>
                <a:cubicBezTo>
                  <a:pt x="656937" y="1091180"/>
                  <a:pt x="623887" y="1058130"/>
                  <a:pt x="623887" y="1017361"/>
                </a:cubicBezTo>
                <a:lnTo>
                  <a:pt x="623887" y="659703"/>
                </a:lnTo>
                <a:lnTo>
                  <a:pt x="623888" y="659698"/>
                </a:lnTo>
                <a:lnTo>
                  <a:pt x="623888" y="571551"/>
                </a:lnTo>
                <a:cubicBezTo>
                  <a:pt x="623888" y="556427"/>
                  <a:pt x="611628" y="544167"/>
                  <a:pt x="596504" y="544167"/>
                </a:cubicBezTo>
                <a:cubicBezTo>
                  <a:pt x="581380" y="544167"/>
                  <a:pt x="569120" y="556427"/>
                  <a:pt x="569120" y="571551"/>
                </a:cubicBezTo>
                <a:lnTo>
                  <a:pt x="569120" y="945924"/>
                </a:lnTo>
                <a:lnTo>
                  <a:pt x="569119" y="945924"/>
                </a:lnTo>
                <a:lnTo>
                  <a:pt x="569119" y="1168521"/>
                </a:lnTo>
                <a:lnTo>
                  <a:pt x="569119" y="1172836"/>
                </a:lnTo>
                <a:lnTo>
                  <a:pt x="569119" y="1834131"/>
                </a:lnTo>
                <a:cubicBezTo>
                  <a:pt x="569119" y="1877530"/>
                  <a:pt x="533937" y="1912712"/>
                  <a:pt x="490538" y="1912712"/>
                </a:cubicBezTo>
                <a:cubicBezTo>
                  <a:pt x="447139" y="1912712"/>
                  <a:pt x="411957" y="1877530"/>
                  <a:pt x="411957" y="1834131"/>
                </a:cubicBezTo>
                <a:lnTo>
                  <a:pt x="411957" y="1233956"/>
                </a:lnTo>
                <a:lnTo>
                  <a:pt x="411957" y="1175047"/>
                </a:lnTo>
                <a:cubicBezTo>
                  <a:pt x="411957" y="1159923"/>
                  <a:pt x="399696" y="1147662"/>
                  <a:pt x="384572" y="1147662"/>
                </a:cubicBezTo>
                <a:cubicBezTo>
                  <a:pt x="369449" y="1147662"/>
                  <a:pt x="357188" y="1159922"/>
                  <a:pt x="357188" y="1175045"/>
                </a:cubicBezTo>
                <a:cubicBezTo>
                  <a:pt x="357188" y="1395138"/>
                  <a:pt x="357187" y="1615229"/>
                  <a:pt x="357187" y="1835322"/>
                </a:cubicBezTo>
                <a:cubicBezTo>
                  <a:pt x="357187" y="1878064"/>
                  <a:pt x="322538" y="1912713"/>
                  <a:pt x="279796" y="1912713"/>
                </a:cubicBezTo>
                <a:lnTo>
                  <a:pt x="279797" y="1912712"/>
                </a:lnTo>
                <a:cubicBezTo>
                  <a:pt x="237055" y="1912712"/>
                  <a:pt x="202406" y="1878063"/>
                  <a:pt x="202406" y="1835321"/>
                </a:cubicBezTo>
                <a:lnTo>
                  <a:pt x="202406" y="1167331"/>
                </a:lnTo>
                <a:lnTo>
                  <a:pt x="202407" y="1167326"/>
                </a:lnTo>
                <a:lnTo>
                  <a:pt x="202407" y="945924"/>
                </a:lnTo>
                <a:lnTo>
                  <a:pt x="202406" y="945924"/>
                </a:lnTo>
                <a:lnTo>
                  <a:pt x="202406" y="571551"/>
                </a:lnTo>
                <a:cubicBezTo>
                  <a:pt x="202406" y="556427"/>
                  <a:pt x="190146" y="544167"/>
                  <a:pt x="175022" y="544167"/>
                </a:cubicBezTo>
                <a:cubicBezTo>
                  <a:pt x="159898" y="544167"/>
                  <a:pt x="147638" y="556427"/>
                  <a:pt x="147638" y="571551"/>
                </a:cubicBezTo>
                <a:lnTo>
                  <a:pt x="147638" y="659703"/>
                </a:lnTo>
                <a:lnTo>
                  <a:pt x="147638" y="945924"/>
                </a:lnTo>
                <a:lnTo>
                  <a:pt x="147638" y="1017361"/>
                </a:lnTo>
                <a:cubicBezTo>
                  <a:pt x="147638" y="1058130"/>
                  <a:pt x="114588" y="1091180"/>
                  <a:pt x="73819" y="1091180"/>
                </a:cubicBezTo>
                <a:cubicBezTo>
                  <a:pt x="33050" y="1091180"/>
                  <a:pt x="0" y="1058130"/>
                  <a:pt x="0" y="1017361"/>
                </a:cubicBezTo>
                <a:lnTo>
                  <a:pt x="0" y="802652"/>
                </a:lnTo>
                <a:lnTo>
                  <a:pt x="0" y="659703"/>
                </a:lnTo>
                <a:lnTo>
                  <a:pt x="0" y="501027"/>
                </a:lnTo>
                <a:cubicBezTo>
                  <a:pt x="0" y="421900"/>
                  <a:pt x="64145" y="357755"/>
                  <a:pt x="143272" y="357755"/>
                </a:cubicBezTo>
                <a:close/>
                <a:moveTo>
                  <a:pt x="383667" y="0"/>
                </a:moveTo>
                <a:cubicBezTo>
                  <a:pt x="470623" y="0"/>
                  <a:pt x="541114" y="70491"/>
                  <a:pt x="541114" y="157447"/>
                </a:cubicBezTo>
                <a:cubicBezTo>
                  <a:pt x="541114" y="244403"/>
                  <a:pt x="470623" y="314894"/>
                  <a:pt x="383667" y="314894"/>
                </a:cubicBezTo>
                <a:cubicBezTo>
                  <a:pt x="296711" y="314894"/>
                  <a:pt x="226220" y="244403"/>
                  <a:pt x="226220" y="157447"/>
                </a:cubicBezTo>
                <a:cubicBezTo>
                  <a:pt x="226220" y="70491"/>
                  <a:pt x="296711" y="0"/>
                  <a:pt x="383667" y="0"/>
                </a:cubicBezTo>
                <a:close/>
              </a:path>
            </a:pathLst>
          </a:custGeom>
          <a:solidFill>
            <a:schemeClr val="bg1"/>
          </a:solidFill>
          <a:ln>
            <a:noFill/>
          </a:ln>
        </p:spPr>
        <p:txBody>
          <a:bodyPr anchor="ctr"/>
          <a:lstStyle/>
          <a:p>
            <a:endParaRPr lang="zh-CN" altLang="en-US"/>
          </a:p>
        </p:txBody>
      </p:sp>
      <p:sp>
        <p:nvSpPr>
          <p:cNvPr id="51" name="PA_KSO_Shape"/>
          <p:cNvSpPr>
            <a:spLocks noChangeArrowheads="1"/>
          </p:cNvSpPr>
          <p:nvPr>
            <p:custDataLst>
              <p:tags r:id="rId21"/>
            </p:custDataLst>
          </p:nvPr>
        </p:nvSpPr>
        <p:spPr bwMode="auto">
          <a:xfrm>
            <a:off x="6767513" y="4540250"/>
            <a:ext cx="668337" cy="1295400"/>
          </a:xfrm>
          <a:custGeom>
            <a:avLst/>
            <a:gdLst>
              <a:gd name="T0" fmla="*/ 131640 w 987290"/>
              <a:gd name="T1" fmla="*/ 164094 h 1912712"/>
              <a:gd name="T2" fmla="*/ 318958 w 987290"/>
              <a:gd name="T3" fmla="*/ 164094 h 1912712"/>
              <a:gd name="T4" fmla="*/ 376364 w 987290"/>
              <a:gd name="T5" fmla="*/ 200467 h 1912712"/>
              <a:gd name="T6" fmla="*/ 383608 w 987290"/>
              <a:gd name="T7" fmla="*/ 212992 h 1912712"/>
              <a:gd name="T8" fmla="*/ 451291 w 987290"/>
              <a:gd name="T9" fmla="*/ 458971 h 1912712"/>
              <a:gd name="T10" fmla="*/ 429372 w 987290"/>
              <a:gd name="T11" fmla="*/ 497588 h 1912712"/>
              <a:gd name="T12" fmla="*/ 429373 w 987290"/>
              <a:gd name="T13" fmla="*/ 497589 h 1912712"/>
              <a:gd name="T14" fmla="*/ 391724 w 987290"/>
              <a:gd name="T15" fmla="*/ 477496 h 1912712"/>
              <a:gd name="T16" fmla="*/ 332718 w 987290"/>
              <a:gd name="T17" fmla="*/ 263051 h 1912712"/>
              <a:gd name="T18" fmla="*/ 313561 w 987290"/>
              <a:gd name="T19" fmla="*/ 252157 h 1912712"/>
              <a:gd name="T20" fmla="*/ 302677 w 987290"/>
              <a:gd name="T21" fmla="*/ 271332 h 1912712"/>
              <a:gd name="T22" fmla="*/ 390606 w 987290"/>
              <a:gd name="T23" fmla="*/ 590892 h 1912712"/>
              <a:gd name="T24" fmla="*/ 395526 w 987290"/>
              <a:gd name="T25" fmla="*/ 613000 h 1912712"/>
              <a:gd name="T26" fmla="*/ 311505 w 987290"/>
              <a:gd name="T27" fmla="*/ 613000 h 1912712"/>
              <a:gd name="T28" fmla="*/ 311505 w 987290"/>
              <a:gd name="T29" fmla="*/ 841277 h 1912712"/>
              <a:gd name="T30" fmla="*/ 275495 w 987290"/>
              <a:gd name="T31" fmla="*/ 877320 h 1912712"/>
              <a:gd name="T32" fmla="*/ 239485 w 987290"/>
              <a:gd name="T33" fmla="*/ 841277 h 1912712"/>
              <a:gd name="T34" fmla="*/ 239485 w 987290"/>
              <a:gd name="T35" fmla="*/ 613000 h 1912712"/>
              <a:gd name="T36" fmla="*/ 214388 w 987290"/>
              <a:gd name="T37" fmla="*/ 613000 h 1912712"/>
              <a:gd name="T38" fmla="*/ 214387 w 987290"/>
              <a:gd name="T39" fmla="*/ 841823 h 1912712"/>
              <a:gd name="T40" fmla="*/ 178923 w 987290"/>
              <a:gd name="T41" fmla="*/ 877320 h 1912712"/>
              <a:gd name="T42" fmla="*/ 178924 w 987290"/>
              <a:gd name="T43" fmla="*/ 877320 h 1912712"/>
              <a:gd name="T44" fmla="*/ 143459 w 987290"/>
              <a:gd name="T45" fmla="*/ 841823 h 1912712"/>
              <a:gd name="T46" fmla="*/ 143459 w 987290"/>
              <a:gd name="T47" fmla="*/ 613000 h 1912712"/>
              <a:gd name="T48" fmla="*/ 56223 w 987290"/>
              <a:gd name="T49" fmla="*/ 613000 h 1912712"/>
              <a:gd name="T50" fmla="*/ 150235 w 987290"/>
              <a:gd name="T51" fmla="*/ 271332 h 1912712"/>
              <a:gd name="T52" fmla="*/ 139351 w 987290"/>
              <a:gd name="T53" fmla="*/ 252157 h 1912712"/>
              <a:gd name="T54" fmla="*/ 120194 w 987290"/>
              <a:gd name="T55" fmla="*/ 263051 h 1912712"/>
              <a:gd name="T56" fmla="*/ 80846 w 987290"/>
              <a:gd name="T57" fmla="*/ 406054 h 1912712"/>
              <a:gd name="T58" fmla="*/ 80798 w 987290"/>
              <a:gd name="T59" fmla="*/ 405997 h 1912712"/>
              <a:gd name="T60" fmla="*/ 61633 w 987290"/>
              <a:gd name="T61" fmla="*/ 475650 h 1912712"/>
              <a:gd name="T62" fmla="*/ 23052 w 987290"/>
              <a:gd name="T63" fmla="*/ 497589 h 1912712"/>
              <a:gd name="T64" fmla="*/ 23053 w 987290"/>
              <a:gd name="T65" fmla="*/ 497589 h 1912712"/>
              <a:gd name="T66" fmla="*/ 1134 w 987290"/>
              <a:gd name="T67" fmla="*/ 458972 h 1912712"/>
              <a:gd name="T68" fmla="*/ 68816 w 987290"/>
              <a:gd name="T69" fmla="*/ 212992 h 1912712"/>
              <a:gd name="T70" fmla="*/ 71198 w 987290"/>
              <a:gd name="T71" fmla="*/ 208276 h 1912712"/>
              <a:gd name="T72" fmla="*/ 131640 w 987290"/>
              <a:gd name="T73" fmla="*/ 164094 h 1912712"/>
              <a:gd name="T74" fmla="*/ 226521 w 987290"/>
              <a:gd name="T75" fmla="*/ 0 h 1912712"/>
              <a:gd name="T76" fmla="*/ 298672 w 987290"/>
              <a:gd name="T77" fmla="*/ 72217 h 1912712"/>
              <a:gd name="T78" fmla="*/ 226521 w 987290"/>
              <a:gd name="T79" fmla="*/ 144435 h 1912712"/>
              <a:gd name="T80" fmla="*/ 154372 w 987290"/>
              <a:gd name="T81" fmla="*/ 72217 h 1912712"/>
              <a:gd name="T82" fmla="*/ 226521 w 987290"/>
              <a:gd name="T83" fmla="*/ 0 h 19127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87290"/>
              <a:gd name="T127" fmla="*/ 0 h 1912712"/>
              <a:gd name="T128" fmla="*/ 987290 w 987290"/>
              <a:gd name="T129" fmla="*/ 1912712 h 191271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87290" h="1912712">
                <a:moveTo>
                  <a:pt x="287267" y="357754"/>
                </a:moveTo>
                <a:lnTo>
                  <a:pt x="696037" y="357754"/>
                </a:lnTo>
                <a:cubicBezTo>
                  <a:pt x="751531" y="357754"/>
                  <a:pt x="799531" y="389836"/>
                  <a:pt x="821308" y="437053"/>
                </a:cubicBezTo>
                <a:cubicBezTo>
                  <a:pt x="828839" y="444251"/>
                  <a:pt x="834170" y="453657"/>
                  <a:pt x="837118" y="464360"/>
                </a:cubicBezTo>
                <a:lnTo>
                  <a:pt x="984815" y="1000638"/>
                </a:lnTo>
                <a:cubicBezTo>
                  <a:pt x="994856" y="1037095"/>
                  <a:pt x="973441" y="1074789"/>
                  <a:pt x="936984" y="1084830"/>
                </a:cubicBezTo>
                <a:lnTo>
                  <a:pt x="936986" y="1084831"/>
                </a:lnTo>
                <a:cubicBezTo>
                  <a:pt x="901976" y="1094473"/>
                  <a:pt x="865826" y="1075107"/>
                  <a:pt x="854828" y="1041024"/>
                </a:cubicBezTo>
                <a:lnTo>
                  <a:pt x="726065" y="573497"/>
                </a:lnTo>
                <a:cubicBezTo>
                  <a:pt x="721080" y="555394"/>
                  <a:pt x="702362" y="544760"/>
                  <a:pt x="684259" y="549746"/>
                </a:cubicBezTo>
                <a:cubicBezTo>
                  <a:pt x="666156" y="554732"/>
                  <a:pt x="655522" y="573449"/>
                  <a:pt x="660508" y="591552"/>
                </a:cubicBezTo>
                <a:lnTo>
                  <a:pt x="852387" y="1288247"/>
                </a:lnTo>
                <a:lnTo>
                  <a:pt x="863126" y="1336447"/>
                </a:lnTo>
                <a:lnTo>
                  <a:pt x="679772" y="1336447"/>
                </a:lnTo>
                <a:lnTo>
                  <a:pt x="679772" y="1834130"/>
                </a:lnTo>
                <a:cubicBezTo>
                  <a:pt x="679772" y="1877529"/>
                  <a:pt x="644590" y="1912711"/>
                  <a:pt x="601191" y="1912711"/>
                </a:cubicBezTo>
                <a:cubicBezTo>
                  <a:pt x="557792" y="1912711"/>
                  <a:pt x="522610" y="1877529"/>
                  <a:pt x="522610" y="1834130"/>
                </a:cubicBezTo>
                <a:lnTo>
                  <a:pt x="522610" y="1336447"/>
                </a:lnTo>
                <a:lnTo>
                  <a:pt x="467841" y="1336447"/>
                </a:lnTo>
                <a:cubicBezTo>
                  <a:pt x="467841" y="1502738"/>
                  <a:pt x="467840" y="1669030"/>
                  <a:pt x="467840" y="1835321"/>
                </a:cubicBezTo>
                <a:cubicBezTo>
                  <a:pt x="467840" y="1878063"/>
                  <a:pt x="433191" y="1912712"/>
                  <a:pt x="390449" y="1912712"/>
                </a:cubicBezTo>
                <a:lnTo>
                  <a:pt x="390450" y="1912711"/>
                </a:lnTo>
                <a:cubicBezTo>
                  <a:pt x="347708" y="1912711"/>
                  <a:pt x="313059" y="1878062"/>
                  <a:pt x="313059" y="1835320"/>
                </a:cubicBezTo>
                <a:lnTo>
                  <a:pt x="313059" y="1336447"/>
                </a:lnTo>
                <a:lnTo>
                  <a:pt x="122692" y="1336447"/>
                </a:lnTo>
                <a:lnTo>
                  <a:pt x="327846" y="591552"/>
                </a:lnTo>
                <a:cubicBezTo>
                  <a:pt x="332832" y="573449"/>
                  <a:pt x="322198" y="554732"/>
                  <a:pt x="304095" y="549746"/>
                </a:cubicBezTo>
                <a:cubicBezTo>
                  <a:pt x="285992" y="544760"/>
                  <a:pt x="267275" y="555394"/>
                  <a:pt x="262289" y="573497"/>
                </a:cubicBezTo>
                <a:lnTo>
                  <a:pt x="176423" y="885270"/>
                </a:lnTo>
                <a:lnTo>
                  <a:pt x="176320" y="885144"/>
                </a:lnTo>
                <a:cubicBezTo>
                  <a:pt x="162379" y="935763"/>
                  <a:pt x="148437" y="986382"/>
                  <a:pt x="134496" y="1037001"/>
                </a:cubicBezTo>
                <a:cubicBezTo>
                  <a:pt x="124456" y="1073457"/>
                  <a:pt x="86761" y="1094872"/>
                  <a:pt x="50304" y="1084832"/>
                </a:cubicBezTo>
                <a:lnTo>
                  <a:pt x="50306" y="1084831"/>
                </a:lnTo>
                <a:cubicBezTo>
                  <a:pt x="13849" y="1074790"/>
                  <a:pt x="-7566" y="1037096"/>
                  <a:pt x="2475" y="1000639"/>
                </a:cubicBezTo>
                <a:lnTo>
                  <a:pt x="150173" y="464361"/>
                </a:lnTo>
                <a:lnTo>
                  <a:pt x="155370" y="454078"/>
                </a:lnTo>
                <a:cubicBezTo>
                  <a:pt x="172562" y="397845"/>
                  <a:pt x="225232" y="357754"/>
                  <a:pt x="287267" y="357754"/>
                </a:cubicBezTo>
                <a:close/>
                <a:moveTo>
                  <a:pt x="494320" y="0"/>
                </a:moveTo>
                <a:cubicBezTo>
                  <a:pt x="581276" y="0"/>
                  <a:pt x="651767" y="70491"/>
                  <a:pt x="651767" y="157447"/>
                </a:cubicBezTo>
                <a:cubicBezTo>
                  <a:pt x="651767" y="244403"/>
                  <a:pt x="581276" y="314894"/>
                  <a:pt x="494320" y="314894"/>
                </a:cubicBezTo>
                <a:cubicBezTo>
                  <a:pt x="407364" y="314894"/>
                  <a:pt x="336873" y="244403"/>
                  <a:pt x="336873" y="157447"/>
                </a:cubicBezTo>
                <a:cubicBezTo>
                  <a:pt x="336873" y="70491"/>
                  <a:pt x="407364" y="0"/>
                  <a:pt x="494320" y="0"/>
                </a:cubicBezTo>
                <a:close/>
              </a:path>
            </a:pathLst>
          </a:custGeom>
          <a:solidFill>
            <a:schemeClr val="bg1"/>
          </a:solidFill>
          <a:ln>
            <a:noFill/>
          </a:ln>
          <a:extLst/>
        </p:spPr>
        <p:txBody>
          <a:bodyPr anchor="ctr"/>
          <a:lstStyle/>
          <a:p>
            <a:endParaRPr lang="zh-CN" altLang="en-US"/>
          </a:p>
        </p:txBody>
      </p:sp>
    </p:spTree>
    <p:extLst>
      <p:ext uri="{BB962C8B-B14F-4D97-AF65-F5344CB8AC3E}">
        <p14:creationId xmlns:p14="http://schemas.microsoft.com/office/powerpoint/2010/main" val="379056157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barn(inVertical)">
                                      <p:cBhvr>
                                        <p:cTn id="10" dur="500"/>
                                        <p:tgtEl>
                                          <p:spTgt spid="31"/>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par>
                                <p:cTn id="26" presetID="10" presetClass="entr" presetSubtype="0" fill="hold" grpId="0" nodeType="withEffect">
                                  <p:stCondLst>
                                    <p:cond delay="120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grpId="0" nodeType="withEffect">
                                  <p:stCondLst>
                                    <p:cond delay="14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60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par>
                                <p:cTn id="35" presetID="10" presetClass="entr" presetSubtype="0" fill="hold" grpId="0" nodeType="withEffect">
                                  <p:stCondLst>
                                    <p:cond delay="180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200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10" presetClass="entr" presetSubtype="0" fill="hold" grpId="0" nodeType="withEffect">
                                  <p:stCondLst>
                                    <p:cond delay="220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par>
                                <p:cTn id="44" presetID="10" presetClass="entr" presetSubtype="0" fill="hold" grpId="0" nodeType="withEffect">
                                  <p:stCondLst>
                                    <p:cond delay="240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260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barn(inVertical)">
                                      <p:cBhvr>
                                        <p:cTn id="52" dur="500"/>
                                        <p:tgtEl>
                                          <p:spTgt spid="45"/>
                                        </p:tgtEl>
                                      </p:cBhvr>
                                    </p:animEffect>
                                  </p:childTnLst>
                                </p:cTn>
                              </p:par>
                              <p:par>
                                <p:cTn id="53" presetID="10" presetClass="entr" presetSubtype="0" fill="hold" grpId="0" nodeType="withEffect">
                                  <p:stCondLst>
                                    <p:cond delay="20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par>
                                <p:cTn id="56" presetID="10" presetClass="entr" presetSubtype="0" fill="hold" grpId="0" nodeType="withEffect">
                                  <p:stCondLst>
                                    <p:cond delay="40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par>
                                <p:cTn id="59" presetID="10" presetClass="entr" presetSubtype="0" fill="hold" grpId="0" nodeType="withEffect">
                                  <p:stCondLst>
                                    <p:cond delay="60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par>
                                <p:cTn id="62" presetID="10" presetClass="entr" presetSubtype="0" fill="hold" grpId="0" nodeType="withEffect">
                                  <p:stCondLst>
                                    <p:cond delay="80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100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500"/>
                                        <p:tgtEl>
                                          <p:spTgt spid="50"/>
                                        </p:tgtEl>
                                      </p:cBhvr>
                                    </p:animEffect>
                                  </p:childTnLst>
                                </p:cTn>
                              </p:par>
                              <p:par>
                                <p:cTn id="68" presetID="10" presetClass="entr" presetSubtype="0" fill="hold" grpId="0" nodeType="withEffect">
                                  <p:stCondLst>
                                    <p:cond delay="120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autoUpdateAnimBg="0"/>
      <p:bldP spid="34" grpId="0" animBg="1" autoUpdateAnimBg="0"/>
      <p:bldP spid="35" grpId="0" animBg="1" autoUpdateAnimBg="0"/>
      <p:bldP spid="36" grpId="0" animBg="1"/>
      <p:bldP spid="37" grpId="0" animBg="1"/>
      <p:bldP spid="38" grpId="0" animBg="1"/>
      <p:bldP spid="39" grpId="0" animBg="1"/>
      <p:bldP spid="40" grpId="0"/>
      <p:bldP spid="41" grpId="0"/>
      <p:bldP spid="42" grpId="0" animBg="1" autoUpdateAnimBg="0"/>
      <p:bldP spid="43" grpId="0" animBg="1" autoUpdateAnimBg="0"/>
      <p:bldP spid="44" grpId="0"/>
      <p:bldP spid="45" grpId="0"/>
      <p:bldP spid="46" grpId="0"/>
      <p:bldP spid="47" grpId="0" animBg="1" autoUpdateAnimBg="0"/>
      <p:bldP spid="48" grpId="0" animBg="1" autoUpdateAnimBg="0"/>
      <p:bldP spid="49" grpId="0" animBg="1" autoUpdateAnimBg="0"/>
      <p:bldP spid="50" grpId="0" animBg="1"/>
      <p:bldP spid="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9"/>
          <p:cNvSpPr>
            <a:spLocks noChangeArrowheads="1"/>
          </p:cNvSpPr>
          <p:nvPr/>
        </p:nvSpPr>
        <p:spPr bwMode="auto">
          <a:xfrm>
            <a:off x="7395517" y="1320379"/>
            <a:ext cx="4003675" cy="5337211"/>
          </a:xfrm>
          <a:prstGeom prst="rect">
            <a:avLst/>
          </a:prstGeom>
          <a:blipFill dpi="0" rotWithShape="1">
            <a:blip r:embed="rId6" cstate="email">
              <a:extLst>
                <a:ext uri="{28A0092B-C50C-407E-A947-70E740481C1C}">
                  <a14:useLocalDpi xmlns:a14="http://schemas.microsoft.com/office/drawing/2010/main"/>
                </a:ext>
              </a:extLst>
            </a:blip>
            <a:srcRect/>
            <a:tile tx="0" ty="0" sx="75000" sy="75000" flip="none" algn="ctr"/>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6" name="品 1"/>
          <p:cNvGrpSpPr>
            <a:grpSpLocks/>
          </p:cNvGrpSpPr>
          <p:nvPr>
            <p:custDataLst>
              <p:tags r:id="rId1"/>
            </p:custDataLst>
          </p:nvPr>
        </p:nvGrpSpPr>
        <p:grpSpPr bwMode="auto">
          <a:xfrm>
            <a:off x="891799" y="1320379"/>
            <a:ext cx="6356350" cy="3081337"/>
            <a:chOff x="0" y="0"/>
            <a:chExt cx="12192000" cy="630377"/>
          </a:xfrm>
          <a:solidFill>
            <a:srgbClr val="01B0F1"/>
          </a:solidFill>
        </p:grpSpPr>
        <p:sp>
          <p:nvSpPr>
            <p:cNvPr id="7" name="品 2"/>
            <p:cNvSpPr>
              <a:spLocks noChangeArrowheads="1"/>
            </p:cNvSpPr>
            <p:nvPr/>
          </p:nvSpPr>
          <p:spPr bwMode="auto">
            <a:xfrm>
              <a:off x="0" y="28562"/>
              <a:ext cx="12192000" cy="601815"/>
            </a:xfrm>
            <a:prstGeom prst="rect">
              <a:avLst/>
            </a:prstGeom>
            <a:solidFill>
              <a:srgbClr val="D5493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 name="出品 3"/>
            <p:cNvSpPr>
              <a:spLocks noChangeArrowheads="1"/>
            </p:cNvSpPr>
            <p:nvPr/>
          </p:nvSpPr>
          <p:spPr bwMode="auto">
            <a:xfrm>
              <a:off x="0" y="0"/>
              <a:ext cx="12192000" cy="28562"/>
            </a:xfrm>
            <a:prstGeom prst="rect">
              <a:avLst/>
            </a:prstGeom>
            <a:solidFill>
              <a:srgbClr val="D5493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0" name="15"/>
          <p:cNvSpPr>
            <a:spLocks noChangeArrowheads="1"/>
          </p:cNvSpPr>
          <p:nvPr>
            <p:custDataLst>
              <p:tags r:id="rId2"/>
            </p:custDataLst>
          </p:nvPr>
        </p:nvSpPr>
        <p:spPr bwMode="auto">
          <a:xfrm>
            <a:off x="1012449" y="2661816"/>
            <a:ext cx="58372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1" name="9"/>
          <p:cNvSpPr>
            <a:spLocks noChangeArrowheads="1"/>
          </p:cNvSpPr>
          <p:nvPr/>
        </p:nvSpPr>
        <p:spPr bwMode="auto">
          <a:xfrm>
            <a:off x="902950" y="4515204"/>
            <a:ext cx="6356350" cy="2112187"/>
          </a:xfrm>
          <a:prstGeom prst="rect">
            <a:avLst/>
          </a:prstGeom>
          <a:blipFill dpi="0" rotWithShape="1">
            <a:blip r:embed="rId7" cstate="email">
              <a:extLst>
                <a:ext uri="{28A0092B-C50C-407E-A947-70E740481C1C}">
                  <a14:useLocalDpi xmlns:a14="http://schemas.microsoft.com/office/drawing/2010/main"/>
                </a:ext>
              </a:extLst>
            </a:blip>
            <a:srcRect/>
            <a:tile tx="0" ty="0" sx="75000" sy="75000" flip="none" algn="ctr"/>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 name="12"/>
          <p:cNvSpPr>
            <a:spLocks noChangeArrowheads="1"/>
          </p:cNvSpPr>
          <p:nvPr>
            <p:custDataLst>
              <p:tags r:id="rId3"/>
            </p:custDataLst>
          </p:nvPr>
        </p:nvSpPr>
        <p:spPr bwMode="auto">
          <a:xfrm>
            <a:off x="1012449" y="1893466"/>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000000"/>
              </a:solidFill>
              <a:sym typeface="宋体" panose="02010600030101010101" pitchFamily="2" charset="-122"/>
            </a:endParaRPr>
          </a:p>
        </p:txBody>
      </p:sp>
    </p:spTree>
    <p:extLst>
      <p:ext uri="{BB962C8B-B14F-4D97-AF65-F5344CB8AC3E}">
        <p14:creationId xmlns:p14="http://schemas.microsoft.com/office/powerpoint/2010/main" val="50294778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700"/>
                            </p:stCondLst>
                            <p:childTnLst>
                              <p:par>
                                <p:cTn id="18" presetID="42"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22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autoUpdateAnimBg="0"/>
      <p:bldP spid="11" grpId="0" animBg="1"/>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矩形 9"/>
          <p:cNvSpPr>
            <a:spLocks noChangeArrowheads="1"/>
          </p:cNvSpPr>
          <p:nvPr/>
        </p:nvSpPr>
        <p:spPr bwMode="auto">
          <a:xfrm>
            <a:off x="1378627" y="5385516"/>
            <a:ext cx="9689306"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r>
              <a:rPr lang="zh-CN" altLang="en-US" sz="1600" dirty="0" smtClean="0">
                <a:solidFill>
                  <a:schemeClr val="tx1">
                    <a:lumMod val="50000"/>
                    <a:lumOff val="50000"/>
                  </a:schemeClr>
                </a:solidFill>
                <a:latin typeface="微软雅黑" pitchFamily="34" charset="-122"/>
                <a:ea typeface="微软雅黑" pitchFamily="34" charset="-122"/>
              </a:rPr>
              <a:t>。</a:t>
            </a:r>
            <a:endParaRPr lang="en-US" altLang="zh-CN" sz="1600" dirty="0" smtClean="0">
              <a:solidFill>
                <a:schemeClr val="tx1">
                  <a:lumMod val="50000"/>
                  <a:lumOff val="50000"/>
                </a:schemeClr>
              </a:solidFill>
              <a:latin typeface="微软雅黑" pitchFamily="34" charset="-122"/>
              <a:ea typeface="微软雅黑" pitchFamily="34" charset="-122"/>
            </a:endParaRPr>
          </a:p>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p>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p>
          <a:p>
            <a:pPr algn="just">
              <a:lnSpc>
                <a:spcPct val="130000"/>
              </a:lnSpc>
            </a:pP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6" name="矩形 16"/>
          <p:cNvSpPr>
            <a:spLocks noChangeArrowheads="1"/>
          </p:cNvSpPr>
          <p:nvPr/>
        </p:nvSpPr>
        <p:spPr bwMode="auto">
          <a:xfrm>
            <a:off x="1033463" y="3041997"/>
            <a:ext cx="3021012" cy="1956448"/>
          </a:xfrm>
          <a:prstGeom prst="rect">
            <a:avLst/>
          </a:prstGeom>
          <a:noFill/>
          <a:ln w="19050">
            <a:solidFill>
              <a:srgbClr val="D5493A"/>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charset="0"/>
              <a:buNone/>
            </a:pPr>
            <a:endParaRPr lang="zh-CN" altLang="en-US" sz="2000">
              <a:solidFill>
                <a:schemeClr val="bg1">
                  <a:lumMod val="50000"/>
                </a:schemeClr>
              </a:solidFill>
            </a:endParaRPr>
          </a:p>
        </p:txBody>
      </p:sp>
      <p:sp>
        <p:nvSpPr>
          <p:cNvPr id="7" name="圆角矩形 17"/>
          <p:cNvSpPr>
            <a:spLocks noChangeArrowheads="1"/>
          </p:cNvSpPr>
          <p:nvPr/>
        </p:nvSpPr>
        <p:spPr bwMode="auto">
          <a:xfrm>
            <a:off x="1909253" y="1685537"/>
            <a:ext cx="1269432" cy="1269015"/>
          </a:xfrm>
          <a:prstGeom prst="roundRect">
            <a:avLst>
              <a:gd name="adj" fmla="val 16667"/>
            </a:avLst>
          </a:prstGeom>
          <a:solidFill>
            <a:srgbClr val="D5493A"/>
          </a:solidFill>
          <a:ln>
            <a:noFill/>
          </a:ln>
          <a:extLst/>
        </p:spPr>
        <p:txBody>
          <a:bodyPr anchor="ctr"/>
          <a:lstStyle/>
          <a:p>
            <a:pPr algn="ctr">
              <a:buFont typeface="Arial" charset="0"/>
              <a:buNone/>
            </a:pPr>
            <a:endParaRPr lang="zh-CN" altLang="en-US" sz="2000">
              <a:solidFill>
                <a:schemeClr val="bg1">
                  <a:lumMod val="50000"/>
                </a:schemeClr>
              </a:solidFill>
            </a:endParaRPr>
          </a:p>
        </p:txBody>
      </p:sp>
      <p:sp>
        <p:nvSpPr>
          <p:cNvPr id="9" name="文本框 13"/>
          <p:cNvSpPr txBox="1">
            <a:spLocks noChangeArrowheads="1"/>
          </p:cNvSpPr>
          <p:nvPr/>
        </p:nvSpPr>
        <p:spPr bwMode="auto">
          <a:xfrm>
            <a:off x="1408510" y="3323210"/>
            <a:ext cx="22709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dirty="0">
                <a:solidFill>
                  <a:schemeClr val="bg1">
                    <a:lumMod val="50000"/>
                  </a:schemeClr>
                </a:solidFill>
                <a:latin typeface="微软雅黑" pitchFamily="34" charset="-122"/>
                <a:ea typeface="微软雅黑" pitchFamily="34" charset="-122"/>
              </a:rPr>
              <a:t>单击添加标题</a:t>
            </a:r>
          </a:p>
        </p:txBody>
      </p:sp>
      <p:sp>
        <p:nvSpPr>
          <p:cNvPr id="10" name="文本框 14"/>
          <p:cNvSpPr txBox="1">
            <a:spLocks noChangeArrowheads="1"/>
          </p:cNvSpPr>
          <p:nvPr/>
        </p:nvSpPr>
        <p:spPr bwMode="auto">
          <a:xfrm>
            <a:off x="1437902" y="3856296"/>
            <a:ext cx="2241523" cy="70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a:t>
            </a:r>
            <a:r>
              <a:rPr lang="zh-CN" altLang="en-US" sz="1600" dirty="0" smtClean="0">
                <a:solidFill>
                  <a:schemeClr val="tx1">
                    <a:lumMod val="50000"/>
                    <a:lumOff val="50000"/>
                  </a:schemeClr>
                </a:solidFill>
                <a:latin typeface="微软雅黑" pitchFamily="34" charset="-122"/>
                <a:ea typeface="微软雅黑" pitchFamily="34" charset="-122"/>
              </a:rPr>
              <a:t>后</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11" name="Freeform 394"/>
          <p:cNvSpPr>
            <a:spLocks noEditPoints="1"/>
          </p:cNvSpPr>
          <p:nvPr/>
        </p:nvSpPr>
        <p:spPr bwMode="auto">
          <a:xfrm>
            <a:off x="2293144" y="2039564"/>
            <a:ext cx="501647" cy="434830"/>
          </a:xfrm>
          <a:custGeom>
            <a:avLst/>
            <a:gdLst>
              <a:gd name="T0" fmla="*/ 2147483647 w 183"/>
              <a:gd name="T1" fmla="*/ 2147483647 h 159"/>
              <a:gd name="T2" fmla="*/ 2147483647 w 183"/>
              <a:gd name="T3" fmla="*/ 2147483647 h 159"/>
              <a:gd name="T4" fmla="*/ 2147483647 w 183"/>
              <a:gd name="T5" fmla="*/ 2147483647 h 159"/>
              <a:gd name="T6" fmla="*/ 2147483647 w 183"/>
              <a:gd name="T7" fmla="*/ 2147483647 h 159"/>
              <a:gd name="T8" fmla="*/ 2147483647 w 183"/>
              <a:gd name="T9" fmla="*/ 2147483647 h 159"/>
              <a:gd name="T10" fmla="*/ 2147483647 w 183"/>
              <a:gd name="T11" fmla="*/ 2147483647 h 159"/>
              <a:gd name="T12" fmla="*/ 2147483647 w 183"/>
              <a:gd name="T13" fmla="*/ 2147483647 h 159"/>
              <a:gd name="T14" fmla="*/ 2147483647 w 183"/>
              <a:gd name="T15" fmla="*/ 2147483647 h 159"/>
              <a:gd name="T16" fmla="*/ 2147483647 w 183"/>
              <a:gd name="T17" fmla="*/ 2147483647 h 159"/>
              <a:gd name="T18" fmla="*/ 2147483647 w 183"/>
              <a:gd name="T19" fmla="*/ 2147483647 h 159"/>
              <a:gd name="T20" fmla="*/ 2147483647 w 183"/>
              <a:gd name="T21" fmla="*/ 2147483647 h 159"/>
              <a:gd name="T22" fmla="*/ 2147483647 w 183"/>
              <a:gd name="T23" fmla="*/ 2147483647 h 159"/>
              <a:gd name="T24" fmla="*/ 2147483647 w 183"/>
              <a:gd name="T25" fmla="*/ 2147483647 h 159"/>
              <a:gd name="T26" fmla="*/ 2147483647 w 183"/>
              <a:gd name="T27" fmla="*/ 2147483647 h 159"/>
              <a:gd name="T28" fmla="*/ 2147483647 w 183"/>
              <a:gd name="T29" fmla="*/ 2147483647 h 159"/>
              <a:gd name="T30" fmla="*/ 2147483647 w 183"/>
              <a:gd name="T31" fmla="*/ 2147483647 h 159"/>
              <a:gd name="T32" fmla="*/ 2147483647 w 183"/>
              <a:gd name="T33" fmla="*/ 2147483647 h 159"/>
              <a:gd name="T34" fmla="*/ 2147483647 w 183"/>
              <a:gd name="T35" fmla="*/ 2147483647 h 159"/>
              <a:gd name="T36" fmla="*/ 2147483647 w 183"/>
              <a:gd name="T37" fmla="*/ 2147483647 h 159"/>
              <a:gd name="T38" fmla="*/ 2147483647 w 183"/>
              <a:gd name="T39" fmla="*/ 2147483647 h 159"/>
              <a:gd name="T40" fmla="*/ 2147483647 w 183"/>
              <a:gd name="T41" fmla="*/ 2147483647 h 159"/>
              <a:gd name="T42" fmla="*/ 2147483647 w 183"/>
              <a:gd name="T43" fmla="*/ 2147483647 h 159"/>
              <a:gd name="T44" fmla="*/ 2147483647 w 183"/>
              <a:gd name="T45" fmla="*/ 2147483647 h 159"/>
              <a:gd name="T46" fmla="*/ 2147483647 w 183"/>
              <a:gd name="T47" fmla="*/ 2147483647 h 159"/>
              <a:gd name="T48" fmla="*/ 2147483647 w 183"/>
              <a:gd name="T49" fmla="*/ 2147483647 h 159"/>
              <a:gd name="T50" fmla="*/ 2147483647 w 183"/>
              <a:gd name="T51" fmla="*/ 2147483647 h 159"/>
              <a:gd name="T52" fmla="*/ 2147483647 w 183"/>
              <a:gd name="T53" fmla="*/ 2147483647 h 159"/>
              <a:gd name="T54" fmla="*/ 2147483647 w 183"/>
              <a:gd name="T55" fmla="*/ 0 h 159"/>
              <a:gd name="T56" fmla="*/ 2147483647 w 183"/>
              <a:gd name="T57" fmla="*/ 2147483647 h 159"/>
              <a:gd name="T58" fmla="*/ 2147483647 w 183"/>
              <a:gd name="T59" fmla="*/ 2147483647 h 159"/>
              <a:gd name="T60" fmla="*/ 0 w 183"/>
              <a:gd name="T61" fmla="*/ 2147483647 h 159"/>
              <a:gd name="T62" fmla="*/ 0 w 183"/>
              <a:gd name="T63" fmla="*/ 2147483647 h 159"/>
              <a:gd name="T64" fmla="*/ 2147483647 w 183"/>
              <a:gd name="T65" fmla="*/ 2147483647 h 159"/>
              <a:gd name="T66" fmla="*/ 2147483647 w 183"/>
              <a:gd name="T67" fmla="*/ 2147483647 h 159"/>
              <a:gd name="T68" fmla="*/ 2147483647 w 183"/>
              <a:gd name="T69" fmla="*/ 2147483647 h 159"/>
              <a:gd name="T70" fmla="*/ 2147483647 w 183"/>
              <a:gd name="T71" fmla="*/ 2147483647 h 159"/>
              <a:gd name="T72" fmla="*/ 2147483647 w 183"/>
              <a:gd name="T73" fmla="*/ 2147483647 h 159"/>
              <a:gd name="T74" fmla="*/ 2147483647 w 183"/>
              <a:gd name="T75" fmla="*/ 2147483647 h 159"/>
              <a:gd name="T76" fmla="*/ 2147483647 w 183"/>
              <a:gd name="T77" fmla="*/ 0 h 159"/>
              <a:gd name="T78" fmla="*/ 2147483647 w 183"/>
              <a:gd name="T79" fmla="*/ 0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sz="2000">
              <a:solidFill>
                <a:schemeClr val="bg1">
                  <a:lumMod val="50000"/>
                </a:schemeClr>
              </a:solidFill>
            </a:endParaRPr>
          </a:p>
        </p:txBody>
      </p:sp>
      <p:sp>
        <p:nvSpPr>
          <p:cNvPr id="12" name="矩形 23"/>
          <p:cNvSpPr>
            <a:spLocks noChangeArrowheads="1"/>
          </p:cNvSpPr>
          <p:nvPr/>
        </p:nvSpPr>
        <p:spPr bwMode="auto">
          <a:xfrm>
            <a:off x="4633913" y="3041997"/>
            <a:ext cx="3021012" cy="1956448"/>
          </a:xfrm>
          <a:prstGeom prst="rect">
            <a:avLst/>
          </a:prstGeom>
          <a:noFill/>
          <a:ln w="19050">
            <a:solidFill>
              <a:srgbClr val="D5493A"/>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charset="0"/>
              <a:buNone/>
            </a:pPr>
            <a:endParaRPr lang="zh-CN" altLang="en-US" sz="2000">
              <a:solidFill>
                <a:schemeClr val="bg1">
                  <a:lumMod val="50000"/>
                </a:schemeClr>
              </a:solidFill>
            </a:endParaRPr>
          </a:p>
        </p:txBody>
      </p:sp>
      <p:sp>
        <p:nvSpPr>
          <p:cNvPr id="13" name="圆角矩形 24"/>
          <p:cNvSpPr>
            <a:spLocks noChangeArrowheads="1"/>
          </p:cNvSpPr>
          <p:nvPr/>
        </p:nvSpPr>
        <p:spPr bwMode="auto">
          <a:xfrm>
            <a:off x="5509703" y="1669771"/>
            <a:ext cx="1269432" cy="1269015"/>
          </a:xfrm>
          <a:prstGeom prst="roundRect">
            <a:avLst>
              <a:gd name="adj" fmla="val 16667"/>
            </a:avLst>
          </a:prstGeom>
          <a:solidFill>
            <a:srgbClr val="D5493A"/>
          </a:solidFill>
          <a:ln>
            <a:noFill/>
          </a:ln>
          <a:extLst/>
        </p:spPr>
        <p:txBody>
          <a:bodyPr anchor="ctr"/>
          <a:lstStyle/>
          <a:p>
            <a:pPr algn="ctr">
              <a:buFont typeface="Arial" charset="0"/>
              <a:buNone/>
            </a:pPr>
            <a:endParaRPr lang="zh-CN" altLang="en-US" sz="2000">
              <a:solidFill>
                <a:schemeClr val="bg1">
                  <a:lumMod val="50000"/>
                </a:schemeClr>
              </a:solidFill>
            </a:endParaRPr>
          </a:p>
        </p:txBody>
      </p:sp>
      <p:sp>
        <p:nvSpPr>
          <p:cNvPr id="14" name="文本框 20"/>
          <p:cNvSpPr txBox="1">
            <a:spLocks noChangeArrowheads="1"/>
          </p:cNvSpPr>
          <p:nvPr/>
        </p:nvSpPr>
        <p:spPr bwMode="auto">
          <a:xfrm>
            <a:off x="5008960" y="3323210"/>
            <a:ext cx="22709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a:solidFill>
                  <a:schemeClr val="bg1">
                    <a:lumMod val="50000"/>
                  </a:schemeClr>
                </a:solidFill>
                <a:latin typeface="微软雅黑" pitchFamily="34" charset="-122"/>
                <a:ea typeface="微软雅黑" pitchFamily="34" charset="-122"/>
              </a:rPr>
              <a:t>单击添加标题</a:t>
            </a:r>
          </a:p>
        </p:txBody>
      </p:sp>
      <p:sp>
        <p:nvSpPr>
          <p:cNvPr id="15" name="文本框 21"/>
          <p:cNvSpPr txBox="1">
            <a:spLocks noChangeArrowheads="1"/>
          </p:cNvSpPr>
          <p:nvPr/>
        </p:nvSpPr>
        <p:spPr bwMode="auto">
          <a:xfrm>
            <a:off x="5073201" y="3887063"/>
            <a:ext cx="2241523" cy="70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a:t>
            </a:r>
          </a:p>
        </p:txBody>
      </p:sp>
      <p:sp>
        <p:nvSpPr>
          <p:cNvPr id="16" name="Freeform 15"/>
          <p:cNvSpPr>
            <a:spLocks noEditPoints="1"/>
          </p:cNvSpPr>
          <p:nvPr/>
        </p:nvSpPr>
        <p:spPr bwMode="auto">
          <a:xfrm>
            <a:off x="5948363" y="2039564"/>
            <a:ext cx="392110" cy="466569"/>
          </a:xfrm>
          <a:custGeom>
            <a:avLst/>
            <a:gdLst>
              <a:gd name="T0" fmla="*/ 2147483647 w 671"/>
              <a:gd name="T1" fmla="*/ 2147483647 h 798"/>
              <a:gd name="T2" fmla="*/ 2147483647 w 671"/>
              <a:gd name="T3" fmla="*/ 2147483647 h 798"/>
              <a:gd name="T4" fmla="*/ 2147483647 w 671"/>
              <a:gd name="T5" fmla="*/ 2147483647 h 798"/>
              <a:gd name="T6" fmla="*/ 2147483647 w 671"/>
              <a:gd name="T7" fmla="*/ 2147483647 h 798"/>
              <a:gd name="T8" fmla="*/ 2147483647 w 671"/>
              <a:gd name="T9" fmla="*/ 2147483647 h 798"/>
              <a:gd name="T10" fmla="*/ 2147483647 w 671"/>
              <a:gd name="T11" fmla="*/ 2147483647 h 798"/>
              <a:gd name="T12" fmla="*/ 2147483647 w 671"/>
              <a:gd name="T13" fmla="*/ 2147483647 h 798"/>
              <a:gd name="T14" fmla="*/ 2147483647 w 671"/>
              <a:gd name="T15" fmla="*/ 2147483647 h 798"/>
              <a:gd name="T16" fmla="*/ 2147483647 w 671"/>
              <a:gd name="T17" fmla="*/ 2147483647 h 798"/>
              <a:gd name="T18" fmla="*/ 2147483647 w 671"/>
              <a:gd name="T19" fmla="*/ 2147483647 h 798"/>
              <a:gd name="T20" fmla="*/ 2147483647 w 671"/>
              <a:gd name="T21" fmla="*/ 2147483647 h 798"/>
              <a:gd name="T22" fmla="*/ 2147483647 w 671"/>
              <a:gd name="T23" fmla="*/ 2147483647 h 798"/>
              <a:gd name="T24" fmla="*/ 2147483647 w 671"/>
              <a:gd name="T25" fmla="*/ 2147483647 h 798"/>
              <a:gd name="T26" fmla="*/ 2147483647 w 671"/>
              <a:gd name="T27" fmla="*/ 2147483647 h 798"/>
              <a:gd name="T28" fmla="*/ 2147483647 w 671"/>
              <a:gd name="T29" fmla="*/ 2147483647 h 798"/>
              <a:gd name="T30" fmla="*/ 2147483647 w 671"/>
              <a:gd name="T31" fmla="*/ 2147483647 h 798"/>
              <a:gd name="T32" fmla="*/ 2147483647 w 671"/>
              <a:gd name="T33" fmla="*/ 2147483647 h 798"/>
              <a:gd name="T34" fmla="*/ 2147483647 w 671"/>
              <a:gd name="T35" fmla="*/ 2147483647 h 798"/>
              <a:gd name="T36" fmla="*/ 2147483647 w 671"/>
              <a:gd name="T37" fmla="*/ 2147483647 h 798"/>
              <a:gd name="T38" fmla="*/ 2147483647 w 671"/>
              <a:gd name="T39" fmla="*/ 2147483647 h 798"/>
              <a:gd name="T40" fmla="*/ 2147483647 w 671"/>
              <a:gd name="T41" fmla="*/ 2147483647 h 798"/>
              <a:gd name="T42" fmla="*/ 2147483647 w 671"/>
              <a:gd name="T43" fmla="*/ 2147483647 h 798"/>
              <a:gd name="T44" fmla="*/ 2147483647 w 671"/>
              <a:gd name="T45" fmla="*/ 2147483647 h 798"/>
              <a:gd name="T46" fmla="*/ 2147483647 w 671"/>
              <a:gd name="T47" fmla="*/ 2147483647 h 798"/>
              <a:gd name="T48" fmla="*/ 2147483647 w 671"/>
              <a:gd name="T49" fmla="*/ 2147483647 h 798"/>
              <a:gd name="T50" fmla="*/ 2147483647 w 671"/>
              <a:gd name="T51" fmla="*/ 2147483647 h 798"/>
              <a:gd name="T52" fmla="*/ 2147483647 w 671"/>
              <a:gd name="T53" fmla="*/ 2147483647 h 798"/>
              <a:gd name="T54" fmla="*/ 2147483647 w 671"/>
              <a:gd name="T55" fmla="*/ 2147483647 h 798"/>
              <a:gd name="T56" fmla="*/ 2147483647 w 671"/>
              <a:gd name="T57" fmla="*/ 2147483647 h 798"/>
              <a:gd name="T58" fmla="*/ 0 w 671"/>
              <a:gd name="T59" fmla="*/ 2147483647 h 798"/>
              <a:gd name="T60" fmla="*/ 0 w 671"/>
              <a:gd name="T61" fmla="*/ 2147483647 h 798"/>
              <a:gd name="T62" fmla="*/ 2147483647 w 671"/>
              <a:gd name="T63" fmla="*/ 2147483647 h 798"/>
              <a:gd name="T64" fmla="*/ 2147483647 w 671"/>
              <a:gd name="T65" fmla="*/ 2147483647 h 798"/>
              <a:gd name="T66" fmla="*/ 2147483647 w 671"/>
              <a:gd name="T67" fmla="*/ 2147483647 h 798"/>
              <a:gd name="T68" fmla="*/ 2147483647 w 671"/>
              <a:gd name="T69" fmla="*/ 2147483647 h 798"/>
              <a:gd name="T70" fmla="*/ 2147483647 w 671"/>
              <a:gd name="T71" fmla="*/ 2147483647 h 798"/>
              <a:gd name="T72" fmla="*/ 2147483647 w 671"/>
              <a:gd name="T73" fmla="*/ 2147483647 h 798"/>
              <a:gd name="T74" fmla="*/ 2147483647 w 671"/>
              <a:gd name="T75" fmla="*/ 2147483647 h 798"/>
              <a:gd name="T76" fmla="*/ 2147483647 w 671"/>
              <a:gd name="T77" fmla="*/ 2147483647 h 798"/>
              <a:gd name="T78" fmla="*/ 2147483647 w 671"/>
              <a:gd name="T79" fmla="*/ 2147483647 h 798"/>
              <a:gd name="T80" fmla="*/ 2147483647 w 671"/>
              <a:gd name="T81" fmla="*/ 2147483647 h 798"/>
              <a:gd name="T82" fmla="*/ 2147483647 w 671"/>
              <a:gd name="T83" fmla="*/ 2147483647 h 798"/>
              <a:gd name="T84" fmla="*/ 2147483647 w 671"/>
              <a:gd name="T85" fmla="*/ 2147483647 h 798"/>
              <a:gd name="T86" fmla="*/ 2147483647 w 671"/>
              <a:gd name="T87" fmla="*/ 2147483647 h 798"/>
              <a:gd name="T88" fmla="*/ 2147483647 w 671"/>
              <a:gd name="T89" fmla="*/ 2147483647 h 798"/>
              <a:gd name="T90" fmla="*/ 2147483647 w 671"/>
              <a:gd name="T91" fmla="*/ 2147483647 h 798"/>
              <a:gd name="T92" fmla="*/ 2147483647 w 671"/>
              <a:gd name="T93" fmla="*/ 2147483647 h 798"/>
              <a:gd name="T94" fmla="*/ 2147483647 w 671"/>
              <a:gd name="T95" fmla="*/ 2147483647 h 798"/>
              <a:gd name="T96" fmla="*/ 2147483647 w 671"/>
              <a:gd name="T97" fmla="*/ 2147483647 h 798"/>
              <a:gd name="T98" fmla="*/ 2147483647 w 671"/>
              <a:gd name="T99" fmla="*/ 2147483647 h 798"/>
              <a:gd name="T100" fmla="*/ 2147483647 w 671"/>
              <a:gd name="T101" fmla="*/ 2147483647 h 798"/>
              <a:gd name="T102" fmla="*/ 2147483647 w 671"/>
              <a:gd name="T103" fmla="*/ 2147483647 h 798"/>
              <a:gd name="T104" fmla="*/ 2147483647 w 671"/>
              <a:gd name="T105" fmla="*/ 2147483647 h 7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71" h="798">
                <a:moveTo>
                  <a:pt x="323" y="326"/>
                </a:moveTo>
                <a:lnTo>
                  <a:pt x="323" y="798"/>
                </a:lnTo>
                <a:lnTo>
                  <a:pt x="671" y="675"/>
                </a:lnTo>
                <a:lnTo>
                  <a:pt x="671" y="203"/>
                </a:lnTo>
                <a:lnTo>
                  <a:pt x="323" y="326"/>
                </a:lnTo>
                <a:close/>
                <a:moveTo>
                  <a:pt x="292" y="356"/>
                </a:moveTo>
                <a:lnTo>
                  <a:pt x="292" y="422"/>
                </a:lnTo>
                <a:cubicBezTo>
                  <a:pt x="260" y="416"/>
                  <a:pt x="228" y="391"/>
                  <a:pt x="228" y="391"/>
                </a:cubicBezTo>
                <a:lnTo>
                  <a:pt x="228" y="320"/>
                </a:lnTo>
                <a:cubicBezTo>
                  <a:pt x="267" y="352"/>
                  <a:pt x="292" y="356"/>
                  <a:pt x="292" y="356"/>
                </a:cubicBezTo>
                <a:close/>
                <a:moveTo>
                  <a:pt x="577" y="152"/>
                </a:moveTo>
                <a:cubicBezTo>
                  <a:pt x="575" y="145"/>
                  <a:pt x="567" y="141"/>
                  <a:pt x="559" y="143"/>
                </a:cubicBezTo>
                <a:lnTo>
                  <a:pt x="224" y="260"/>
                </a:lnTo>
                <a:cubicBezTo>
                  <a:pt x="219" y="261"/>
                  <a:pt x="215" y="265"/>
                  <a:pt x="214" y="269"/>
                </a:cubicBezTo>
                <a:lnTo>
                  <a:pt x="214" y="748"/>
                </a:lnTo>
                <a:cubicBezTo>
                  <a:pt x="226" y="772"/>
                  <a:pt x="275" y="797"/>
                  <a:pt x="305" y="797"/>
                </a:cubicBezTo>
                <a:lnTo>
                  <a:pt x="305" y="326"/>
                </a:lnTo>
                <a:cubicBezTo>
                  <a:pt x="289" y="324"/>
                  <a:pt x="253" y="305"/>
                  <a:pt x="231" y="287"/>
                </a:cubicBezTo>
                <a:cubicBezTo>
                  <a:pt x="231" y="286"/>
                  <a:pt x="232" y="286"/>
                  <a:pt x="232" y="286"/>
                </a:cubicBezTo>
                <a:lnTo>
                  <a:pt x="568" y="170"/>
                </a:lnTo>
                <a:cubicBezTo>
                  <a:pt x="575" y="167"/>
                  <a:pt x="579" y="159"/>
                  <a:pt x="577" y="152"/>
                </a:cubicBezTo>
                <a:close/>
                <a:moveTo>
                  <a:pt x="78" y="216"/>
                </a:moveTo>
                <a:lnTo>
                  <a:pt x="78" y="281"/>
                </a:lnTo>
                <a:cubicBezTo>
                  <a:pt x="46" y="275"/>
                  <a:pt x="14" y="250"/>
                  <a:pt x="14" y="250"/>
                </a:cubicBezTo>
                <a:lnTo>
                  <a:pt x="14" y="180"/>
                </a:lnTo>
                <a:cubicBezTo>
                  <a:pt x="53" y="212"/>
                  <a:pt x="78" y="216"/>
                  <a:pt x="78" y="216"/>
                </a:cubicBezTo>
                <a:close/>
                <a:moveTo>
                  <a:pt x="363" y="11"/>
                </a:moveTo>
                <a:cubicBezTo>
                  <a:pt x="361" y="4"/>
                  <a:pt x="353" y="0"/>
                  <a:pt x="346" y="2"/>
                </a:cubicBezTo>
                <a:lnTo>
                  <a:pt x="10" y="119"/>
                </a:lnTo>
                <a:cubicBezTo>
                  <a:pt x="5" y="121"/>
                  <a:pt x="2" y="124"/>
                  <a:pt x="0" y="128"/>
                </a:cubicBezTo>
                <a:lnTo>
                  <a:pt x="0" y="608"/>
                </a:lnTo>
                <a:cubicBezTo>
                  <a:pt x="12" y="631"/>
                  <a:pt x="61" y="656"/>
                  <a:pt x="92" y="656"/>
                </a:cubicBezTo>
                <a:lnTo>
                  <a:pt x="92" y="186"/>
                </a:lnTo>
                <a:cubicBezTo>
                  <a:pt x="76" y="183"/>
                  <a:pt x="40" y="164"/>
                  <a:pt x="17" y="146"/>
                </a:cubicBezTo>
                <a:cubicBezTo>
                  <a:pt x="18" y="146"/>
                  <a:pt x="18" y="146"/>
                  <a:pt x="18" y="146"/>
                </a:cubicBezTo>
                <a:lnTo>
                  <a:pt x="354" y="29"/>
                </a:lnTo>
                <a:cubicBezTo>
                  <a:pt x="362" y="26"/>
                  <a:pt x="366" y="19"/>
                  <a:pt x="363" y="11"/>
                </a:cubicBezTo>
                <a:close/>
                <a:moveTo>
                  <a:pt x="185" y="290"/>
                </a:moveTo>
                <a:lnTo>
                  <a:pt x="185" y="355"/>
                </a:lnTo>
                <a:cubicBezTo>
                  <a:pt x="153" y="349"/>
                  <a:pt x="121" y="324"/>
                  <a:pt x="121" y="324"/>
                </a:cubicBezTo>
                <a:lnTo>
                  <a:pt x="121" y="254"/>
                </a:lnTo>
                <a:cubicBezTo>
                  <a:pt x="160" y="286"/>
                  <a:pt x="185" y="290"/>
                  <a:pt x="185" y="290"/>
                </a:cubicBezTo>
                <a:close/>
                <a:moveTo>
                  <a:pt x="470" y="85"/>
                </a:moveTo>
                <a:cubicBezTo>
                  <a:pt x="468" y="78"/>
                  <a:pt x="460" y="74"/>
                  <a:pt x="453" y="76"/>
                </a:cubicBezTo>
                <a:lnTo>
                  <a:pt x="117" y="193"/>
                </a:lnTo>
                <a:cubicBezTo>
                  <a:pt x="112" y="195"/>
                  <a:pt x="108" y="198"/>
                  <a:pt x="107" y="202"/>
                </a:cubicBezTo>
                <a:lnTo>
                  <a:pt x="107" y="682"/>
                </a:lnTo>
                <a:cubicBezTo>
                  <a:pt x="119" y="705"/>
                  <a:pt x="168" y="730"/>
                  <a:pt x="199" y="730"/>
                </a:cubicBezTo>
                <a:lnTo>
                  <a:pt x="199" y="260"/>
                </a:lnTo>
                <a:cubicBezTo>
                  <a:pt x="183" y="257"/>
                  <a:pt x="146" y="238"/>
                  <a:pt x="124" y="220"/>
                </a:cubicBezTo>
                <a:cubicBezTo>
                  <a:pt x="125" y="220"/>
                  <a:pt x="125" y="220"/>
                  <a:pt x="125" y="219"/>
                </a:cubicBezTo>
                <a:lnTo>
                  <a:pt x="461" y="103"/>
                </a:lnTo>
                <a:cubicBezTo>
                  <a:pt x="469" y="100"/>
                  <a:pt x="473" y="93"/>
                  <a:pt x="470"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lumMod val="50000"/>
                </a:schemeClr>
              </a:solidFill>
            </a:endParaRPr>
          </a:p>
        </p:txBody>
      </p:sp>
      <p:sp>
        <p:nvSpPr>
          <p:cNvPr id="17" name="矩形 26"/>
          <p:cNvSpPr>
            <a:spLocks noChangeArrowheads="1"/>
          </p:cNvSpPr>
          <p:nvPr/>
        </p:nvSpPr>
        <p:spPr bwMode="auto">
          <a:xfrm>
            <a:off x="8232775" y="3041997"/>
            <a:ext cx="3021013" cy="1956448"/>
          </a:xfrm>
          <a:prstGeom prst="rect">
            <a:avLst/>
          </a:prstGeom>
          <a:noFill/>
          <a:ln w="19050">
            <a:solidFill>
              <a:srgbClr val="D5493A"/>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charset="0"/>
              <a:buNone/>
            </a:pPr>
            <a:endParaRPr lang="zh-CN" altLang="en-US" sz="2000">
              <a:solidFill>
                <a:schemeClr val="bg1">
                  <a:lumMod val="50000"/>
                </a:schemeClr>
              </a:solidFill>
            </a:endParaRPr>
          </a:p>
        </p:txBody>
      </p:sp>
      <p:sp>
        <p:nvSpPr>
          <p:cNvPr id="18" name="圆角矩形 27"/>
          <p:cNvSpPr>
            <a:spLocks noChangeArrowheads="1"/>
          </p:cNvSpPr>
          <p:nvPr/>
        </p:nvSpPr>
        <p:spPr bwMode="auto">
          <a:xfrm>
            <a:off x="9108566" y="1622473"/>
            <a:ext cx="1269433" cy="1269015"/>
          </a:xfrm>
          <a:prstGeom prst="roundRect">
            <a:avLst>
              <a:gd name="adj" fmla="val 16667"/>
            </a:avLst>
          </a:prstGeom>
          <a:solidFill>
            <a:srgbClr val="D5493A"/>
          </a:solidFill>
          <a:ln>
            <a:noFill/>
          </a:ln>
          <a:extLst/>
        </p:spPr>
        <p:txBody>
          <a:bodyPr anchor="ctr"/>
          <a:lstStyle/>
          <a:p>
            <a:pPr algn="ctr">
              <a:buFont typeface="Arial" charset="0"/>
              <a:buNone/>
            </a:pPr>
            <a:endParaRPr lang="zh-CN" altLang="en-US" sz="2000">
              <a:solidFill>
                <a:schemeClr val="bg1">
                  <a:lumMod val="50000"/>
                </a:schemeClr>
              </a:solidFill>
            </a:endParaRPr>
          </a:p>
        </p:txBody>
      </p:sp>
      <p:sp>
        <p:nvSpPr>
          <p:cNvPr id="19" name="文本框 28"/>
          <p:cNvSpPr txBox="1">
            <a:spLocks noChangeArrowheads="1"/>
          </p:cNvSpPr>
          <p:nvPr/>
        </p:nvSpPr>
        <p:spPr bwMode="auto">
          <a:xfrm>
            <a:off x="8607823" y="3331885"/>
            <a:ext cx="22709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a:solidFill>
                  <a:schemeClr val="bg1">
                    <a:lumMod val="50000"/>
                  </a:schemeClr>
                </a:solidFill>
                <a:latin typeface="微软雅黑" pitchFamily="34" charset="-122"/>
                <a:ea typeface="微软雅黑" pitchFamily="34" charset="-122"/>
              </a:rPr>
              <a:t>单击添加标题</a:t>
            </a:r>
          </a:p>
        </p:txBody>
      </p:sp>
      <p:sp>
        <p:nvSpPr>
          <p:cNvPr id="20" name="文本框 29"/>
          <p:cNvSpPr txBox="1">
            <a:spLocks noChangeArrowheads="1"/>
          </p:cNvSpPr>
          <p:nvPr/>
        </p:nvSpPr>
        <p:spPr bwMode="auto">
          <a:xfrm>
            <a:off x="8637216" y="3887064"/>
            <a:ext cx="2241524" cy="70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a:t>
            </a:r>
          </a:p>
        </p:txBody>
      </p:sp>
      <p:pic>
        <p:nvPicPr>
          <p:cNvPr id="21" name="组合 1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73240" y="2001343"/>
            <a:ext cx="512061" cy="511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59263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2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0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0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0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20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anim calcmode="lin" valueType="num">
                                      <p:cBhvr>
                                        <p:cTn id="51" dur="1000" fill="hold"/>
                                        <p:tgtEl>
                                          <p:spTgt spid="21"/>
                                        </p:tgtEl>
                                        <p:attrNameLst>
                                          <p:attrName>ppt_x</p:attrName>
                                        </p:attrNameLst>
                                      </p:cBhvr>
                                      <p:tavLst>
                                        <p:tav tm="0">
                                          <p:val>
                                            <p:strVal val="#ppt_x"/>
                                          </p:val>
                                        </p:tav>
                                        <p:tav tm="100000">
                                          <p:val>
                                            <p:strVal val="#ppt_x"/>
                                          </p:val>
                                        </p:tav>
                                      </p:tavLst>
                                    </p:anim>
                                    <p:anim calcmode="lin" valueType="num">
                                      <p:cBhvr>
                                        <p:cTn id="52" dur="1000" fill="hold"/>
                                        <p:tgtEl>
                                          <p:spTgt spid="21"/>
                                        </p:tgtEl>
                                        <p:attrNameLst>
                                          <p:attrName>ppt_y</p:attrName>
                                        </p:attrNameLst>
                                      </p:cBhvr>
                                      <p:tavLst>
                                        <p:tav tm="0">
                                          <p:val>
                                            <p:strVal val="#ppt_y+.1"/>
                                          </p:val>
                                        </p:tav>
                                        <p:tav tm="100000">
                                          <p:val>
                                            <p:strVal val="#ppt_y"/>
                                          </p:val>
                                        </p:tav>
                                      </p:tavLst>
                                    </p:anim>
                                  </p:childTnLst>
                                </p:cTn>
                              </p:par>
                            </p:childTnLst>
                          </p:cTn>
                        </p:par>
                        <p:par>
                          <p:cTn id="53" fill="hold">
                            <p:stCondLst>
                              <p:cond delay="1200"/>
                            </p:stCondLst>
                            <p:childTnLst>
                              <p:par>
                                <p:cTn id="54" presetID="42"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0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anim calcmode="lin" valueType="num">
                                      <p:cBhvr>
                                        <p:cTn id="62" dur="1000" fill="hold"/>
                                        <p:tgtEl>
                                          <p:spTgt spid="10"/>
                                        </p:tgtEl>
                                        <p:attrNameLst>
                                          <p:attrName>ppt_x</p:attrName>
                                        </p:attrNameLst>
                                      </p:cBhvr>
                                      <p:tavLst>
                                        <p:tav tm="0">
                                          <p:val>
                                            <p:strVal val="#ppt_x"/>
                                          </p:val>
                                        </p:tav>
                                        <p:tav tm="100000">
                                          <p:val>
                                            <p:strVal val="#ppt_x"/>
                                          </p:val>
                                        </p:tav>
                                      </p:tavLst>
                                    </p:anim>
                                    <p:anim calcmode="lin" valueType="num">
                                      <p:cBhvr>
                                        <p:cTn id="63" dur="1000" fill="hold"/>
                                        <p:tgtEl>
                                          <p:spTgt spid="1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0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0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20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0"/>
                                        <p:tgtEl>
                                          <p:spTgt spid="14"/>
                                        </p:tgtEl>
                                      </p:cBhvr>
                                    </p:animEffect>
                                    <p:anim calcmode="lin" valueType="num">
                                      <p:cBhvr>
                                        <p:cTn id="77" dur="1000" fill="hold"/>
                                        <p:tgtEl>
                                          <p:spTgt spid="14"/>
                                        </p:tgtEl>
                                        <p:attrNameLst>
                                          <p:attrName>ppt_x</p:attrName>
                                        </p:attrNameLst>
                                      </p:cBhvr>
                                      <p:tavLst>
                                        <p:tav tm="0">
                                          <p:val>
                                            <p:strVal val="#ppt_x"/>
                                          </p:val>
                                        </p:tav>
                                        <p:tav tm="100000">
                                          <p:val>
                                            <p:strVal val="#ppt_x"/>
                                          </p:val>
                                        </p:tav>
                                      </p:tavLst>
                                    </p:anim>
                                    <p:anim calcmode="lin" valueType="num">
                                      <p:cBhvr>
                                        <p:cTn id="78" dur="1000" fill="hold"/>
                                        <p:tgtEl>
                                          <p:spTgt spid="1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200"/>
                                  </p:stCondLst>
                                  <p:childTnLst>
                                    <p:set>
                                      <p:cBhvr>
                                        <p:cTn id="80" dur="1" fill="hold">
                                          <p:stCondLst>
                                            <p:cond delay="0"/>
                                          </p:stCondLst>
                                        </p:cTn>
                                        <p:tgtEl>
                                          <p:spTgt spid="15"/>
                                        </p:tgtEl>
                                        <p:attrNameLst>
                                          <p:attrName>style.visibility</p:attrName>
                                        </p:attrNameLst>
                                      </p:cBhvr>
                                      <p:to>
                                        <p:strVal val="visible"/>
                                      </p:to>
                                    </p:set>
                                    <p:animEffect transition="in" filter="fade">
                                      <p:cBhvr>
                                        <p:cTn id="81" dur="1000"/>
                                        <p:tgtEl>
                                          <p:spTgt spid="15"/>
                                        </p:tgtEl>
                                      </p:cBhvr>
                                    </p:animEffect>
                                    <p:anim calcmode="lin" valueType="num">
                                      <p:cBhvr>
                                        <p:cTn id="82" dur="1000" fill="hold"/>
                                        <p:tgtEl>
                                          <p:spTgt spid="15"/>
                                        </p:tgtEl>
                                        <p:attrNameLst>
                                          <p:attrName>ppt_x</p:attrName>
                                        </p:attrNameLst>
                                      </p:cBhvr>
                                      <p:tavLst>
                                        <p:tav tm="0">
                                          <p:val>
                                            <p:strVal val="#ppt_x"/>
                                          </p:val>
                                        </p:tav>
                                        <p:tav tm="100000">
                                          <p:val>
                                            <p:strVal val="#ppt_x"/>
                                          </p:val>
                                        </p:tav>
                                      </p:tavLst>
                                    </p:anim>
                                    <p:anim calcmode="lin" valueType="num">
                                      <p:cBhvr>
                                        <p:cTn id="83" dur="1000" fill="hold"/>
                                        <p:tgtEl>
                                          <p:spTgt spid="15"/>
                                        </p:tgtEl>
                                        <p:attrNameLst>
                                          <p:attrName>ppt_y</p:attrName>
                                        </p:attrNameLst>
                                      </p:cBhvr>
                                      <p:tavLst>
                                        <p:tav tm="0">
                                          <p:val>
                                            <p:strVal val="#ppt_y+.1"/>
                                          </p:val>
                                        </p:tav>
                                        <p:tav tm="100000">
                                          <p:val>
                                            <p:strVal val="#ppt_y"/>
                                          </p:val>
                                        </p:tav>
                                      </p:tavLst>
                                    </p:anim>
                                  </p:childTnLst>
                                </p:cTn>
                              </p:par>
                            </p:childTnLst>
                          </p:cTn>
                        </p:par>
                        <p:par>
                          <p:cTn id="84" fill="hold">
                            <p:stCondLst>
                              <p:cond delay="2400"/>
                            </p:stCondLst>
                            <p:childTnLst>
                              <p:par>
                                <p:cTn id="85" presetID="42" presetClass="entr" presetSubtype="0" fill="hold" grpId="0" nodeType="after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fade">
                                      <p:cBhvr>
                                        <p:cTn id="87" dur="1000"/>
                                        <p:tgtEl>
                                          <p:spTgt spid="5"/>
                                        </p:tgtEl>
                                      </p:cBhvr>
                                    </p:animEffect>
                                    <p:anim calcmode="lin" valueType="num">
                                      <p:cBhvr>
                                        <p:cTn id="88" dur="1000" fill="hold"/>
                                        <p:tgtEl>
                                          <p:spTgt spid="5"/>
                                        </p:tgtEl>
                                        <p:attrNameLst>
                                          <p:attrName>ppt_x</p:attrName>
                                        </p:attrNameLst>
                                      </p:cBhvr>
                                      <p:tavLst>
                                        <p:tav tm="0">
                                          <p:val>
                                            <p:strVal val="#ppt_x"/>
                                          </p:val>
                                        </p:tav>
                                        <p:tav tm="100000">
                                          <p:val>
                                            <p:strVal val="#ppt_x"/>
                                          </p:val>
                                        </p:tav>
                                      </p:tavLst>
                                    </p:anim>
                                    <p:anim calcmode="lin" valueType="num">
                                      <p:cBhvr>
                                        <p:cTn id="8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9" grpId="0"/>
      <p:bldP spid="10" grpId="0"/>
      <p:bldP spid="11" grpId="0" animBg="1"/>
      <p:bldP spid="12" grpId="0" animBg="1"/>
      <p:bldP spid="13" grpId="0" animBg="1"/>
      <p:bldP spid="14" grpId="0"/>
      <p:bldP spid="15" grpId="0"/>
      <p:bldP spid="16" grpId="0" animBg="1"/>
      <p:bldP spid="17" grpId="0" animBg="1"/>
      <p:bldP spid="18" grpId="0" animBg="1"/>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对角圆角矩形 43"/>
          <p:cNvSpPr/>
          <p:nvPr/>
        </p:nvSpPr>
        <p:spPr>
          <a:xfrm>
            <a:off x="731583" y="2816745"/>
            <a:ext cx="3501782" cy="1770206"/>
          </a:xfrm>
          <a:prstGeom prst="round2DiagRect">
            <a:avLst/>
          </a:prstGeom>
          <a:blipFill dpi="0" rotWithShape="0">
            <a:blip r:embed="rId3" cstate="email">
              <a:grayscl/>
              <a:extLst>
                <a:ext uri="{28A0092B-C50C-407E-A947-70E740481C1C}">
                  <a14:useLocalDpi xmlns:a14="http://schemas.microsoft.com/office/drawing/2010/main"/>
                </a:ext>
              </a:extLst>
            </a:blip>
            <a:srcRect/>
            <a:stretch>
              <a:fillRect/>
            </a:stretch>
          </a:blip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6" name="对角圆角矩形 44"/>
          <p:cNvSpPr/>
          <p:nvPr/>
        </p:nvSpPr>
        <p:spPr>
          <a:xfrm>
            <a:off x="4365269" y="2816745"/>
            <a:ext cx="3501782" cy="1770206"/>
          </a:xfrm>
          <a:prstGeom prst="round2DiagRect">
            <a:avLst/>
          </a:prstGeom>
          <a:blipFill dpi="0" rotWithShape="0">
            <a:blip r:embed="rId4" cstate="email">
              <a:grayscl/>
              <a:extLst>
                <a:ext uri="{28A0092B-C50C-407E-A947-70E740481C1C}">
                  <a14:useLocalDpi xmlns:a14="http://schemas.microsoft.com/office/drawing/2010/main"/>
                </a:ext>
              </a:extLst>
            </a:blip>
            <a:srcRect/>
            <a:stretch>
              <a:fillRect/>
            </a:stretch>
          </a:blip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7" name="对角圆角矩形 45"/>
          <p:cNvSpPr/>
          <p:nvPr/>
        </p:nvSpPr>
        <p:spPr>
          <a:xfrm>
            <a:off x="7984679" y="2816745"/>
            <a:ext cx="3501782" cy="1770206"/>
          </a:xfrm>
          <a:prstGeom prst="round2DiagRect">
            <a:avLst/>
          </a:prstGeom>
          <a:blipFill dpi="0" rotWithShape="0">
            <a:blip r:embed="rId5" cstate="email">
              <a:grayscl/>
              <a:extLst>
                <a:ext uri="{28A0092B-C50C-407E-A947-70E740481C1C}">
                  <a14:useLocalDpi xmlns:a14="http://schemas.microsoft.com/office/drawing/2010/main"/>
                </a:ext>
              </a:extLst>
            </a:blip>
            <a:srcRect/>
            <a:stretch>
              <a:fillRect/>
            </a:stretch>
          </a:blip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9" name="矩形 8"/>
          <p:cNvSpPr/>
          <p:nvPr/>
        </p:nvSpPr>
        <p:spPr>
          <a:xfrm>
            <a:off x="1792706" y="2092742"/>
            <a:ext cx="1580254" cy="473872"/>
          </a:xfrm>
          <a:prstGeom prst="rect">
            <a:avLst/>
          </a:prstGeom>
          <a:solidFill>
            <a:srgbClr val="D5493A"/>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latin typeface="Avant GardeBook" pitchFamily="50" charset="0"/>
                <a:ea typeface="微软雅黑" pitchFamily="34" charset="-122"/>
              </a:rPr>
              <a:t>添加标题</a:t>
            </a:r>
          </a:p>
        </p:txBody>
      </p:sp>
      <p:sp>
        <p:nvSpPr>
          <p:cNvPr id="10" name="矩形 9"/>
          <p:cNvSpPr/>
          <p:nvPr/>
        </p:nvSpPr>
        <p:spPr>
          <a:xfrm>
            <a:off x="5426392" y="2092742"/>
            <a:ext cx="1580254" cy="473872"/>
          </a:xfrm>
          <a:prstGeom prst="rect">
            <a:avLst/>
          </a:prstGeom>
          <a:solidFill>
            <a:srgbClr val="D5493A"/>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latin typeface="Avant GardeBook" pitchFamily="50" charset="0"/>
                <a:ea typeface="微软雅黑" pitchFamily="34" charset="-122"/>
              </a:rPr>
              <a:t>添加标题</a:t>
            </a:r>
          </a:p>
        </p:txBody>
      </p:sp>
      <p:sp>
        <p:nvSpPr>
          <p:cNvPr id="11" name="矩形 10"/>
          <p:cNvSpPr/>
          <p:nvPr/>
        </p:nvSpPr>
        <p:spPr>
          <a:xfrm>
            <a:off x="9060316" y="2092742"/>
            <a:ext cx="1580254" cy="473872"/>
          </a:xfrm>
          <a:prstGeom prst="rect">
            <a:avLst/>
          </a:prstGeom>
          <a:solidFill>
            <a:srgbClr val="D5493A"/>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solidFill>
                  <a:schemeClr val="bg1"/>
                </a:solidFill>
                <a:latin typeface="Avant GardeBook" pitchFamily="50" charset="0"/>
                <a:ea typeface="微软雅黑" pitchFamily="34" charset="-122"/>
              </a:rPr>
              <a:t>添加标题</a:t>
            </a:r>
          </a:p>
        </p:txBody>
      </p:sp>
      <p:sp>
        <p:nvSpPr>
          <p:cNvPr id="12" name="TextBox 49"/>
          <p:cNvSpPr txBox="1"/>
          <p:nvPr/>
        </p:nvSpPr>
        <p:spPr>
          <a:xfrm>
            <a:off x="770117" y="4854851"/>
            <a:ext cx="3327054" cy="1021433"/>
          </a:xfrm>
          <a:prstGeom prst="rect">
            <a:avLst/>
          </a:prstGeom>
          <a:noFill/>
        </p:spPr>
        <p:txBody>
          <a:bodyPr wrap="square"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p>
        </p:txBody>
      </p:sp>
      <p:sp>
        <p:nvSpPr>
          <p:cNvPr id="13" name="TextBox 50"/>
          <p:cNvSpPr txBox="1"/>
          <p:nvPr/>
        </p:nvSpPr>
        <p:spPr>
          <a:xfrm>
            <a:off x="4495002" y="4884014"/>
            <a:ext cx="3228202" cy="1021433"/>
          </a:xfrm>
          <a:prstGeom prst="rect">
            <a:avLst/>
          </a:prstGeom>
          <a:noFill/>
        </p:spPr>
        <p:txBody>
          <a:bodyPr wrap="square"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51"/>
          <p:cNvSpPr txBox="1"/>
          <p:nvPr/>
        </p:nvSpPr>
        <p:spPr>
          <a:xfrm>
            <a:off x="8129818" y="4884013"/>
            <a:ext cx="3211504" cy="1021433"/>
          </a:xfrm>
          <a:prstGeom prst="rect">
            <a:avLst/>
          </a:prstGeom>
          <a:noFill/>
        </p:spPr>
        <p:txBody>
          <a:bodyPr wrap="square"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17314043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2"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p:tgtEl>
                                          <p:spTgt spid="9"/>
                                        </p:tgtEl>
                                        <p:attrNameLst>
                                          <p:attrName>ppt_y</p:attrName>
                                        </p:attrNameLst>
                                      </p:cBhvr>
                                      <p:tavLst>
                                        <p:tav tm="0">
                                          <p:val>
                                            <p:strVal val="#ppt_y-#ppt_h*1.125000"/>
                                          </p:val>
                                        </p:tav>
                                        <p:tav tm="100000">
                                          <p:val>
                                            <p:strVal val="#ppt_y"/>
                                          </p:val>
                                        </p:tav>
                                      </p:tavLst>
                                    </p:anim>
                                    <p:animEffect transition="in" filter="wipe(down)">
                                      <p:cBhvr>
                                        <p:cTn id="25" dur="500"/>
                                        <p:tgtEl>
                                          <p:spTgt spid="9"/>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ppt_y</p:attrName>
                                        </p:attrNameLst>
                                      </p:cBhvr>
                                      <p:tavLst>
                                        <p:tav tm="0">
                                          <p:val>
                                            <p:strVal val="#ppt_y-#ppt_h*1.125000"/>
                                          </p:val>
                                        </p:tav>
                                        <p:tav tm="100000">
                                          <p:val>
                                            <p:strVal val="#ppt_y"/>
                                          </p:val>
                                        </p:tav>
                                      </p:tavLst>
                                    </p:anim>
                                    <p:animEffect transition="in" filter="wipe(down)">
                                      <p:cBhvr>
                                        <p:cTn id="29" dur="500"/>
                                        <p:tgtEl>
                                          <p:spTgt spid="10"/>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p:tgtEl>
                                          <p:spTgt spid="11"/>
                                        </p:tgtEl>
                                        <p:attrNameLst>
                                          <p:attrName>ppt_y</p:attrName>
                                        </p:attrNameLst>
                                      </p:cBhvr>
                                      <p:tavLst>
                                        <p:tav tm="0">
                                          <p:val>
                                            <p:strVal val="#ppt_y-#ppt_h*1.125000"/>
                                          </p:val>
                                        </p:tav>
                                        <p:tav tm="100000">
                                          <p:val>
                                            <p:strVal val="#ppt_y"/>
                                          </p:val>
                                        </p:tav>
                                      </p:tavLst>
                                    </p:anim>
                                    <p:animEffect transition="in" filter="wipe(down)">
                                      <p:cBhvr>
                                        <p:cTn id="33" dur="500"/>
                                        <p:tgtEl>
                                          <p:spTgt spid="11"/>
                                        </p:tgtEl>
                                      </p:cBhvr>
                                    </p:animEffect>
                                  </p:childTnLst>
                                </p:cTn>
                              </p:par>
                            </p:childTnLst>
                          </p:cTn>
                        </p:par>
                        <p:par>
                          <p:cTn id="34" fill="hold">
                            <p:stCondLst>
                              <p:cond delay="1500"/>
                            </p:stCondLst>
                            <p:childTnLst>
                              <p:par>
                                <p:cTn id="35" presetID="1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ppt_y</p:attrName>
                                        </p:attrNameLst>
                                      </p:cBhvr>
                                      <p:tavLst>
                                        <p:tav tm="0">
                                          <p:val>
                                            <p:strVal val="#ppt_y-#ppt_h*1.125000"/>
                                          </p:val>
                                        </p:tav>
                                        <p:tav tm="100000">
                                          <p:val>
                                            <p:strVal val="#ppt_y"/>
                                          </p:val>
                                        </p:tav>
                                      </p:tavLst>
                                    </p:anim>
                                    <p:animEffect transition="in" filter="wipe(down)">
                                      <p:cBhvr>
                                        <p:cTn id="38" dur="500"/>
                                        <p:tgtEl>
                                          <p:spTgt spid="12"/>
                                        </p:tgtEl>
                                      </p:cBhvr>
                                    </p:animEffect>
                                  </p:childTnLst>
                                </p:cTn>
                              </p:par>
                            </p:childTnLst>
                          </p:cTn>
                        </p:par>
                        <p:par>
                          <p:cTn id="39" fill="hold">
                            <p:stCondLst>
                              <p:cond delay="2000"/>
                            </p:stCondLst>
                            <p:childTnLst>
                              <p:par>
                                <p:cTn id="40" presetID="12" presetClass="entr" presetSubtype="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p:tgtEl>
                                          <p:spTgt spid="13"/>
                                        </p:tgtEl>
                                        <p:attrNameLst>
                                          <p:attrName>ppt_y</p:attrName>
                                        </p:attrNameLst>
                                      </p:cBhvr>
                                      <p:tavLst>
                                        <p:tav tm="0">
                                          <p:val>
                                            <p:strVal val="#ppt_y-#ppt_h*1.125000"/>
                                          </p:val>
                                        </p:tav>
                                        <p:tav tm="100000">
                                          <p:val>
                                            <p:strVal val="#ppt_y"/>
                                          </p:val>
                                        </p:tav>
                                      </p:tavLst>
                                    </p:anim>
                                    <p:animEffect transition="in" filter="wipe(down)">
                                      <p:cBhvr>
                                        <p:cTn id="43" dur="500"/>
                                        <p:tgtEl>
                                          <p:spTgt spid="13"/>
                                        </p:tgtEl>
                                      </p:cBhvr>
                                    </p:animEffect>
                                  </p:childTnLst>
                                </p:cTn>
                              </p:par>
                            </p:childTnLst>
                          </p:cTn>
                        </p:par>
                        <p:par>
                          <p:cTn id="44" fill="hold">
                            <p:stCondLst>
                              <p:cond delay="2500"/>
                            </p:stCondLst>
                            <p:childTnLst>
                              <p:par>
                                <p:cTn id="45" presetID="12" presetClass="entr" presetSubtype="1"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p:tgtEl>
                                          <p:spTgt spid="14"/>
                                        </p:tgtEl>
                                        <p:attrNameLst>
                                          <p:attrName>ppt_y</p:attrName>
                                        </p:attrNameLst>
                                      </p:cBhvr>
                                      <p:tavLst>
                                        <p:tav tm="0">
                                          <p:val>
                                            <p:strVal val="#ppt_y-#ppt_h*1.125000"/>
                                          </p:val>
                                        </p:tav>
                                        <p:tav tm="100000">
                                          <p:val>
                                            <p:strVal val="#ppt_y"/>
                                          </p:val>
                                        </p:tav>
                                      </p:tavLst>
                                    </p:anim>
                                    <p:animEffect transition="in" filter="wipe(down)">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2700000">
            <a:off x="681829" y="1864125"/>
            <a:ext cx="2862343" cy="3006362"/>
            <a:chOff x="0" y="986971"/>
            <a:chExt cx="4615543" cy="4847774"/>
          </a:xfrm>
        </p:grpSpPr>
        <p:sp>
          <p:nvSpPr>
            <p:cNvPr id="30" name="矩形 29"/>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rot="2700000">
            <a:off x="1998748" y="1264908"/>
            <a:ext cx="4007454" cy="4209090"/>
            <a:chOff x="0" y="986971"/>
            <a:chExt cx="4615543" cy="4847774"/>
          </a:xfrm>
        </p:grpSpPr>
        <p:sp>
          <p:nvSpPr>
            <p:cNvPr id="33" name="矩形 32"/>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0" y="1320801"/>
              <a:ext cx="4180114" cy="4180114"/>
            </a:xfrm>
            <a:prstGeom prst="rect">
              <a:avLst/>
            </a:prstGeom>
            <a:blipFill dpi="0" rotWithShape="0">
              <a:blip r:embed="rId7" cstate="email">
                <a:extLst>
                  <a:ext uri="{28A0092B-C50C-407E-A947-70E740481C1C}">
                    <a14:useLocalDpi xmlns:a14="http://schemas.microsoft.com/office/drawing/2010/main"/>
                  </a:ext>
                </a:extLst>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2700000">
            <a:off x="5182811" y="1190047"/>
            <a:ext cx="1486859" cy="1561670"/>
            <a:chOff x="0" y="986971"/>
            <a:chExt cx="4615543" cy="4847774"/>
          </a:xfrm>
        </p:grpSpPr>
        <p:sp>
          <p:nvSpPr>
            <p:cNvPr id="43" name="矩形 42"/>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rot="2700000">
            <a:off x="4879379" y="5449963"/>
            <a:ext cx="751113" cy="788905"/>
            <a:chOff x="0" y="986971"/>
            <a:chExt cx="4615543" cy="4847774"/>
          </a:xfrm>
        </p:grpSpPr>
        <p:sp>
          <p:nvSpPr>
            <p:cNvPr id="46" name="矩形 4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18"/>
          <p:cNvSpPr txBox="1"/>
          <p:nvPr/>
        </p:nvSpPr>
        <p:spPr>
          <a:xfrm>
            <a:off x="7457943" y="5061147"/>
            <a:ext cx="2185214" cy="400110"/>
          </a:xfrm>
          <a:prstGeom prst="rect">
            <a:avLst/>
          </a:prstGeom>
          <a:noFill/>
        </p:spPr>
        <p:txBody>
          <a:bodyPr wrap="none" rtlCol="0">
            <a:spAutoFit/>
          </a:bodyPr>
          <a:lstStyle/>
          <a:p>
            <a:r>
              <a:rPr lang="zh-CN" altLang="en-US"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演讲人</a:t>
            </a:r>
            <a:r>
              <a:rPr lang="zh-CN" altLang="en-US" sz="2000" dirty="0" smtClean="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：第一</a:t>
            </a:r>
            <a:r>
              <a:rPr lang="en-US" altLang="zh-CN" sz="2000" dirty="0" smtClean="0">
                <a:solidFill>
                  <a:srgbClr val="D5493A"/>
                </a:solidFill>
                <a:latin typeface="微软雅黑" panose="020B0503020204020204" pitchFamily="34" charset="-122"/>
                <a:ea typeface="微软雅黑" panose="020B0503020204020204" pitchFamily="34" charset="-122"/>
                <a:sym typeface="微软雅黑" panose="020B0503020204020204" pitchFamily="34" charset="-122"/>
              </a:rPr>
              <a:t>PPT</a:t>
            </a:r>
            <a:endParaRPr lang="en-GB" sz="2000" dirty="0">
              <a:solidFill>
                <a:srgbClr val="D5493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18"/>
          <p:cNvSpPr>
            <a:spLocks noChangeArrowheads="1"/>
          </p:cNvSpPr>
          <p:nvPr>
            <p:custDataLst>
              <p:tags r:id="rId1"/>
            </p:custDataLst>
          </p:nvPr>
        </p:nvSpPr>
        <p:spPr bwMode="auto">
          <a:xfrm>
            <a:off x="7434676" y="2868365"/>
            <a:ext cx="5054976"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zh-CN" altLang="en-US" sz="4800" dirty="0">
                <a:solidFill>
                  <a:srgbClr val="D5493A"/>
                </a:solidFill>
                <a:latin typeface="方正正大黑简体" pitchFamily="2" charset="-122"/>
                <a:ea typeface="方正正大黑简体" pitchFamily="2" charset="-122"/>
                <a:cs typeface="宋体" pitchFamily="2" charset="-122"/>
              </a:rPr>
              <a:t>谢谢您的观看</a:t>
            </a:r>
            <a:r>
              <a:rPr lang="en-US" altLang="zh-CN" sz="4800" dirty="0">
                <a:solidFill>
                  <a:srgbClr val="D5493A"/>
                </a:solidFill>
                <a:latin typeface="方正正大黑简体" pitchFamily="2" charset="-122"/>
                <a:ea typeface="方正正大黑简体" pitchFamily="2" charset="-122"/>
                <a:cs typeface="宋体" pitchFamily="2" charset="-122"/>
              </a:rPr>
              <a:t>!</a:t>
            </a:r>
          </a:p>
        </p:txBody>
      </p:sp>
      <p:sp>
        <p:nvSpPr>
          <p:cNvPr id="50" name="20"/>
          <p:cNvSpPr>
            <a:spLocks noChangeArrowheads="1"/>
          </p:cNvSpPr>
          <p:nvPr>
            <p:custDataLst>
              <p:tags r:id="rId2"/>
            </p:custDataLst>
          </p:nvPr>
        </p:nvSpPr>
        <p:spPr bwMode="auto">
          <a:xfrm>
            <a:off x="7478687" y="3872129"/>
            <a:ext cx="423928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1050" dirty="0">
                <a:solidFill>
                  <a:schemeClr val="bg1">
                    <a:lumMod val="65000"/>
                  </a:schemeClr>
                </a:solidFill>
                <a:cs typeface="Arial" panose="020B0604020202020204" pitchFamily="34" charset="0"/>
              </a:rPr>
              <a:t>We have many PowerPoint </a:t>
            </a:r>
            <a:r>
              <a:rPr lang="zh-CN" altLang="en-US" sz="1050" dirty="0">
                <a:solidFill>
                  <a:schemeClr val="bg1">
                    <a:lumMod val="65000"/>
                  </a:schemeClr>
                </a:solidFill>
                <a:cs typeface="Arial" panose="020B0604020202020204" pitchFamily="34" charset="0"/>
              </a:rPr>
              <a:t>templates</a:t>
            </a:r>
            <a:r>
              <a:rPr lang="en-US" altLang="zh-CN" sz="1050" dirty="0">
                <a:solidFill>
                  <a:schemeClr val="bg1">
                    <a:lumMod val="65000"/>
                  </a:schemeClr>
                </a:solidFill>
                <a:cs typeface="Arial" panose="020B0604020202020204" pitchFamily="34" charset="0"/>
              </a:rPr>
              <a:t> that has been specifically designed to help anyone that is stepping into the world of the very first time.</a:t>
            </a:r>
            <a:endParaRPr lang="zh-CN" altLang="en-US" sz="1050" dirty="0">
              <a:solidFill>
                <a:schemeClr val="bg1">
                  <a:lumMod val="65000"/>
                </a:schemeClr>
              </a:solidFill>
              <a:cs typeface="Arial" panose="020B0604020202020204" pitchFamily="34" charset="0"/>
            </a:endParaRPr>
          </a:p>
        </p:txBody>
      </p:sp>
      <p:sp>
        <p:nvSpPr>
          <p:cNvPr id="51" name="PA_Line 21"/>
          <p:cNvSpPr>
            <a:spLocks noChangeShapeType="1"/>
          </p:cNvSpPr>
          <p:nvPr>
            <p:custDataLst>
              <p:tags r:id="rId3"/>
            </p:custDataLst>
          </p:nvPr>
        </p:nvSpPr>
        <p:spPr bwMode="auto">
          <a:xfrm>
            <a:off x="7478688" y="3672336"/>
            <a:ext cx="4355400" cy="0"/>
          </a:xfrm>
          <a:prstGeom prst="line">
            <a:avLst/>
          </a:prstGeom>
          <a:noFill/>
          <a:ln w="6350">
            <a:solidFill>
              <a:srgbClr val="D5493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rgbClr val="E94E60"/>
              </a:solidFill>
              <a:latin typeface="Arial" pitchFamily="34" charset="0"/>
            </a:endParaRPr>
          </a:p>
        </p:txBody>
      </p:sp>
      <p:sp>
        <p:nvSpPr>
          <p:cNvPr id="52" name="18"/>
          <p:cNvSpPr>
            <a:spLocks noChangeArrowheads="1"/>
          </p:cNvSpPr>
          <p:nvPr>
            <p:custDataLst>
              <p:tags r:id="rId4"/>
            </p:custDataLst>
          </p:nvPr>
        </p:nvSpPr>
        <p:spPr bwMode="auto">
          <a:xfrm>
            <a:off x="7553284" y="1456396"/>
            <a:ext cx="2075100"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en-US" altLang="zh-CN" sz="3200" dirty="0">
                <a:solidFill>
                  <a:srgbClr val="D5493A"/>
                </a:solidFill>
                <a:latin typeface="方正正大黑简体" pitchFamily="2" charset="-122"/>
                <a:ea typeface="方正正大黑简体" pitchFamily="2" charset="-122"/>
                <a:cs typeface="宋体" pitchFamily="2" charset="-122"/>
              </a:rPr>
              <a:t>LOGO</a:t>
            </a:r>
          </a:p>
        </p:txBody>
      </p:sp>
    </p:spTree>
    <p:extLst>
      <p:ext uri="{BB962C8B-B14F-4D97-AF65-F5344CB8AC3E}">
        <p14:creationId xmlns:p14="http://schemas.microsoft.com/office/powerpoint/2010/main" val="3892404250"/>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250" fill="hold"/>
                                        <p:tgtEl>
                                          <p:spTgt spid="29"/>
                                        </p:tgtEl>
                                        <p:attrNameLst>
                                          <p:attrName>ppt_w</p:attrName>
                                        </p:attrNameLst>
                                      </p:cBhvr>
                                      <p:tavLst>
                                        <p:tav tm="0">
                                          <p:val>
                                            <p:fltVal val="0"/>
                                          </p:val>
                                        </p:tav>
                                        <p:tav tm="100000">
                                          <p:val>
                                            <p:strVal val="#ppt_w"/>
                                          </p:val>
                                        </p:tav>
                                      </p:tavLst>
                                    </p:anim>
                                    <p:anim calcmode="lin" valueType="num">
                                      <p:cBhvr>
                                        <p:cTn id="8" dur="1250" fill="hold"/>
                                        <p:tgtEl>
                                          <p:spTgt spid="29"/>
                                        </p:tgtEl>
                                        <p:attrNameLst>
                                          <p:attrName>ppt_h</p:attrName>
                                        </p:attrNameLst>
                                      </p:cBhvr>
                                      <p:tavLst>
                                        <p:tav tm="0">
                                          <p:val>
                                            <p:fltVal val="0"/>
                                          </p:val>
                                        </p:tav>
                                        <p:tav tm="100000">
                                          <p:val>
                                            <p:strVal val="#ppt_h"/>
                                          </p:val>
                                        </p:tav>
                                      </p:tavLst>
                                    </p:anim>
                                    <p:animEffect transition="in" filter="fade">
                                      <p:cBhvr>
                                        <p:cTn id="9" dur="1250"/>
                                        <p:tgtEl>
                                          <p:spTgt spid="29"/>
                                        </p:tgtEl>
                                      </p:cBhvr>
                                    </p:animEffect>
                                  </p:childTnLst>
                                </p:cTn>
                              </p:par>
                              <p:par>
                                <p:cTn id="10" presetID="53" presetClass="entr" presetSubtype="16" fill="hold" nodeType="withEffect">
                                  <p:stCondLst>
                                    <p:cond delay="250"/>
                                  </p:stCondLst>
                                  <p:childTnLst>
                                    <p:set>
                                      <p:cBhvr>
                                        <p:cTn id="11" dur="1" fill="hold">
                                          <p:stCondLst>
                                            <p:cond delay="0"/>
                                          </p:stCondLst>
                                        </p:cTn>
                                        <p:tgtEl>
                                          <p:spTgt spid="42"/>
                                        </p:tgtEl>
                                        <p:attrNameLst>
                                          <p:attrName>style.visibility</p:attrName>
                                        </p:attrNameLst>
                                      </p:cBhvr>
                                      <p:to>
                                        <p:strVal val="visible"/>
                                      </p:to>
                                    </p:set>
                                    <p:anim calcmode="lin" valueType="num">
                                      <p:cBhvr>
                                        <p:cTn id="12" dur="1250" fill="hold"/>
                                        <p:tgtEl>
                                          <p:spTgt spid="42"/>
                                        </p:tgtEl>
                                        <p:attrNameLst>
                                          <p:attrName>ppt_w</p:attrName>
                                        </p:attrNameLst>
                                      </p:cBhvr>
                                      <p:tavLst>
                                        <p:tav tm="0">
                                          <p:val>
                                            <p:fltVal val="0"/>
                                          </p:val>
                                        </p:tav>
                                        <p:tav tm="100000">
                                          <p:val>
                                            <p:strVal val="#ppt_w"/>
                                          </p:val>
                                        </p:tav>
                                      </p:tavLst>
                                    </p:anim>
                                    <p:anim calcmode="lin" valueType="num">
                                      <p:cBhvr>
                                        <p:cTn id="13" dur="1250" fill="hold"/>
                                        <p:tgtEl>
                                          <p:spTgt spid="42"/>
                                        </p:tgtEl>
                                        <p:attrNameLst>
                                          <p:attrName>ppt_h</p:attrName>
                                        </p:attrNameLst>
                                      </p:cBhvr>
                                      <p:tavLst>
                                        <p:tav tm="0">
                                          <p:val>
                                            <p:fltVal val="0"/>
                                          </p:val>
                                        </p:tav>
                                        <p:tav tm="100000">
                                          <p:val>
                                            <p:strVal val="#ppt_h"/>
                                          </p:val>
                                        </p:tav>
                                      </p:tavLst>
                                    </p:anim>
                                    <p:animEffect transition="in" filter="fade">
                                      <p:cBhvr>
                                        <p:cTn id="14" dur="1250"/>
                                        <p:tgtEl>
                                          <p:spTgt spid="42"/>
                                        </p:tgtEl>
                                      </p:cBhvr>
                                    </p:animEffect>
                                  </p:childTnLst>
                                </p:cTn>
                              </p:par>
                              <p:par>
                                <p:cTn id="15" presetID="53" presetClass="entr" presetSubtype="16"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250" fill="hold"/>
                                        <p:tgtEl>
                                          <p:spTgt spid="45"/>
                                        </p:tgtEl>
                                        <p:attrNameLst>
                                          <p:attrName>ppt_w</p:attrName>
                                        </p:attrNameLst>
                                      </p:cBhvr>
                                      <p:tavLst>
                                        <p:tav tm="0">
                                          <p:val>
                                            <p:fltVal val="0"/>
                                          </p:val>
                                        </p:tav>
                                        <p:tav tm="100000">
                                          <p:val>
                                            <p:strVal val="#ppt_w"/>
                                          </p:val>
                                        </p:tav>
                                      </p:tavLst>
                                    </p:anim>
                                    <p:anim calcmode="lin" valueType="num">
                                      <p:cBhvr>
                                        <p:cTn id="18" dur="1250" fill="hold"/>
                                        <p:tgtEl>
                                          <p:spTgt spid="45"/>
                                        </p:tgtEl>
                                        <p:attrNameLst>
                                          <p:attrName>ppt_h</p:attrName>
                                        </p:attrNameLst>
                                      </p:cBhvr>
                                      <p:tavLst>
                                        <p:tav tm="0">
                                          <p:val>
                                            <p:fltVal val="0"/>
                                          </p:val>
                                        </p:tav>
                                        <p:tav tm="100000">
                                          <p:val>
                                            <p:strVal val="#ppt_h"/>
                                          </p:val>
                                        </p:tav>
                                      </p:tavLst>
                                    </p:anim>
                                    <p:animEffect transition="in" filter="fade">
                                      <p:cBhvr>
                                        <p:cTn id="19" dur="1250"/>
                                        <p:tgtEl>
                                          <p:spTgt spid="45"/>
                                        </p:tgtEl>
                                      </p:cBhvr>
                                    </p:animEffect>
                                  </p:childTnLst>
                                </p:cTn>
                              </p:par>
                              <p:par>
                                <p:cTn id="20" presetID="53" presetClass="entr" presetSubtype="16" fill="hold" nodeType="withEffect">
                                  <p:stCondLst>
                                    <p:cond delay="500"/>
                                  </p:stCondLst>
                                  <p:childTnLst>
                                    <p:set>
                                      <p:cBhvr>
                                        <p:cTn id="21" dur="1" fill="hold">
                                          <p:stCondLst>
                                            <p:cond delay="0"/>
                                          </p:stCondLst>
                                        </p:cTn>
                                        <p:tgtEl>
                                          <p:spTgt spid="32"/>
                                        </p:tgtEl>
                                        <p:attrNameLst>
                                          <p:attrName>style.visibility</p:attrName>
                                        </p:attrNameLst>
                                      </p:cBhvr>
                                      <p:to>
                                        <p:strVal val="visible"/>
                                      </p:to>
                                    </p:set>
                                    <p:anim calcmode="lin" valueType="num">
                                      <p:cBhvr>
                                        <p:cTn id="22" dur="1500" fill="hold"/>
                                        <p:tgtEl>
                                          <p:spTgt spid="32"/>
                                        </p:tgtEl>
                                        <p:attrNameLst>
                                          <p:attrName>ppt_w</p:attrName>
                                        </p:attrNameLst>
                                      </p:cBhvr>
                                      <p:tavLst>
                                        <p:tav tm="0">
                                          <p:val>
                                            <p:fltVal val="0"/>
                                          </p:val>
                                        </p:tav>
                                        <p:tav tm="100000">
                                          <p:val>
                                            <p:strVal val="#ppt_w"/>
                                          </p:val>
                                        </p:tav>
                                      </p:tavLst>
                                    </p:anim>
                                    <p:anim calcmode="lin" valueType="num">
                                      <p:cBhvr>
                                        <p:cTn id="23" dur="1500" fill="hold"/>
                                        <p:tgtEl>
                                          <p:spTgt spid="32"/>
                                        </p:tgtEl>
                                        <p:attrNameLst>
                                          <p:attrName>ppt_h</p:attrName>
                                        </p:attrNameLst>
                                      </p:cBhvr>
                                      <p:tavLst>
                                        <p:tav tm="0">
                                          <p:val>
                                            <p:fltVal val="0"/>
                                          </p:val>
                                        </p:tav>
                                        <p:tav tm="100000">
                                          <p:val>
                                            <p:strVal val="#ppt_h"/>
                                          </p:val>
                                        </p:tav>
                                      </p:tavLst>
                                    </p:anim>
                                    <p:animEffect transition="in" filter="fade">
                                      <p:cBhvr>
                                        <p:cTn id="24" dur="1500"/>
                                        <p:tgtEl>
                                          <p:spTgt spid="32"/>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9"/>
                                        </p:tgtEl>
                                        <p:attrNameLst>
                                          <p:attrName>style.visibility</p:attrName>
                                        </p:attrNameLst>
                                      </p:cBhvr>
                                      <p:to>
                                        <p:strVal val="visible"/>
                                      </p:to>
                                    </p:set>
                                    <p:anim calcmode="lin" valueType="num">
                                      <p:cBhvr>
                                        <p:cTn id="28" dur="75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29" dur="750" fill="hold"/>
                                        <p:tgtEl>
                                          <p:spTgt spid="49"/>
                                        </p:tgtEl>
                                        <p:attrNameLst>
                                          <p:attrName>ppt_y</p:attrName>
                                        </p:attrNameLst>
                                      </p:cBhvr>
                                      <p:tavLst>
                                        <p:tav tm="0">
                                          <p:val>
                                            <p:strVal val="#ppt_y"/>
                                          </p:val>
                                        </p:tav>
                                        <p:tav tm="100000">
                                          <p:val>
                                            <p:strVal val="#ppt_y"/>
                                          </p:val>
                                        </p:tav>
                                      </p:tavLst>
                                    </p:anim>
                                    <p:anim calcmode="lin" valueType="num">
                                      <p:cBhvr>
                                        <p:cTn id="30" dur="75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31" dur="75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750" tmFilter="0,0; .5, 1; 1, 1"/>
                                        <p:tgtEl>
                                          <p:spTgt spid="49"/>
                                        </p:tgtEl>
                                      </p:cBhvr>
                                    </p:animEffect>
                                  </p:childTnLst>
                                </p:cTn>
                              </p:par>
                              <p:par>
                                <p:cTn id="33" presetID="42" presetClass="entr" presetSubtype="0" fill="hold" grpId="0" nodeType="withEffect">
                                  <p:stCondLst>
                                    <p:cond delay="210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750"/>
                                        <p:tgtEl>
                                          <p:spTgt spid="50"/>
                                        </p:tgtEl>
                                      </p:cBhvr>
                                    </p:animEffect>
                                    <p:anim calcmode="lin" valueType="num">
                                      <p:cBhvr>
                                        <p:cTn id="36" dur="750" fill="hold"/>
                                        <p:tgtEl>
                                          <p:spTgt spid="50"/>
                                        </p:tgtEl>
                                        <p:attrNameLst>
                                          <p:attrName>ppt_x</p:attrName>
                                        </p:attrNameLst>
                                      </p:cBhvr>
                                      <p:tavLst>
                                        <p:tav tm="0">
                                          <p:val>
                                            <p:strVal val="#ppt_x"/>
                                          </p:val>
                                        </p:tav>
                                        <p:tav tm="100000">
                                          <p:val>
                                            <p:strVal val="#ppt_x"/>
                                          </p:val>
                                        </p:tav>
                                      </p:tavLst>
                                    </p:anim>
                                    <p:anim calcmode="lin" valueType="num">
                                      <p:cBhvr>
                                        <p:cTn id="37" dur="750" fill="hold"/>
                                        <p:tgtEl>
                                          <p:spTgt spid="50"/>
                                        </p:tgtEl>
                                        <p:attrNameLst>
                                          <p:attrName>ppt_y</p:attrName>
                                        </p:attrNameLst>
                                      </p:cBhvr>
                                      <p:tavLst>
                                        <p:tav tm="0">
                                          <p:val>
                                            <p:strVal val="#ppt_y+.1"/>
                                          </p:val>
                                        </p:tav>
                                        <p:tav tm="100000">
                                          <p:val>
                                            <p:strVal val="#ppt_y"/>
                                          </p:val>
                                        </p:tav>
                                      </p:tavLst>
                                    </p:anim>
                                  </p:childTnLst>
                                </p:cTn>
                              </p:par>
                              <p:par>
                                <p:cTn id="38" presetID="22" presetClass="entr" presetSubtype="8" fill="hold" grpId="0" nodeType="withEffect">
                                  <p:stCondLst>
                                    <p:cond delay="1600"/>
                                  </p:stCondLst>
                                  <p:childTnLst>
                                    <p:set>
                                      <p:cBhvr>
                                        <p:cTn id="39" dur="1" fill="hold">
                                          <p:stCondLst>
                                            <p:cond delay="0"/>
                                          </p:stCondLst>
                                        </p:cTn>
                                        <p:tgtEl>
                                          <p:spTgt spid="51"/>
                                        </p:tgtEl>
                                        <p:attrNameLst>
                                          <p:attrName>style.visibility</p:attrName>
                                        </p:attrNameLst>
                                      </p:cBhvr>
                                      <p:to>
                                        <p:strVal val="visible"/>
                                      </p:to>
                                    </p:set>
                                    <p:animEffect transition="in" filter="wipe(left)">
                                      <p:cBhvr>
                                        <p:cTn id="40" dur="750"/>
                                        <p:tgtEl>
                                          <p:spTgt spid="51"/>
                                        </p:tgtEl>
                                      </p:cBhvr>
                                    </p:animEffect>
                                  </p:childTnLst>
                                </p:cTn>
                              </p:par>
                            </p:childTnLst>
                          </p:cTn>
                        </p:par>
                        <p:par>
                          <p:cTn id="41" fill="hold">
                            <p:stCondLst>
                              <p:cond delay="4850"/>
                            </p:stCondLst>
                            <p:childTnLst>
                              <p:par>
                                <p:cTn id="42" presetID="41" presetClass="entr" presetSubtype="0" fill="hold" grpId="0" nodeType="afterEffect">
                                  <p:stCondLst>
                                    <p:cond delay="0"/>
                                  </p:stCondLst>
                                  <p:iterate type="lt">
                                    <p:tmPct val="8000"/>
                                  </p:iterate>
                                  <p:childTnLst>
                                    <p:set>
                                      <p:cBhvr>
                                        <p:cTn id="43" dur="1" fill="hold">
                                          <p:stCondLst>
                                            <p:cond delay="0"/>
                                          </p:stCondLst>
                                        </p:cTn>
                                        <p:tgtEl>
                                          <p:spTgt spid="48"/>
                                        </p:tgtEl>
                                        <p:attrNameLst>
                                          <p:attrName>style.visibility</p:attrName>
                                        </p:attrNameLst>
                                      </p:cBhvr>
                                      <p:to>
                                        <p:strVal val="visible"/>
                                      </p:to>
                                    </p:set>
                                    <p:anim calcmode="lin" valueType="num">
                                      <p:cBhvr>
                                        <p:cTn id="44"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8"/>
                                        </p:tgtEl>
                                        <p:attrNameLst>
                                          <p:attrName>ppt_y</p:attrName>
                                        </p:attrNameLst>
                                      </p:cBhvr>
                                      <p:tavLst>
                                        <p:tav tm="0">
                                          <p:val>
                                            <p:strVal val="#ppt_y"/>
                                          </p:val>
                                        </p:tav>
                                        <p:tav tm="100000">
                                          <p:val>
                                            <p:strVal val="#ppt_y"/>
                                          </p:val>
                                        </p:tav>
                                      </p:tavLst>
                                    </p:anim>
                                    <p:anim calcmode="lin" valueType="num">
                                      <p:cBhvr>
                                        <p:cTn id="46"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8"/>
                                        </p:tgtEl>
                                      </p:cBhvr>
                                    </p:animEffect>
                                  </p:childTnLst>
                                </p:cTn>
                              </p:par>
                              <p:par>
                                <p:cTn id="49" presetID="41" presetClass="entr" presetSubtype="0" fill="hold" grpId="0" nodeType="withEffect">
                                  <p:stCondLst>
                                    <p:cond delay="500"/>
                                  </p:stCondLst>
                                  <p:iterate type="lt">
                                    <p:tmPct val="10000"/>
                                  </p:iterate>
                                  <p:childTnLst>
                                    <p:set>
                                      <p:cBhvr>
                                        <p:cTn id="50" dur="1" fill="hold">
                                          <p:stCondLst>
                                            <p:cond delay="0"/>
                                          </p:stCondLst>
                                        </p:cTn>
                                        <p:tgtEl>
                                          <p:spTgt spid="52"/>
                                        </p:tgtEl>
                                        <p:attrNameLst>
                                          <p:attrName>style.visibility</p:attrName>
                                        </p:attrNameLst>
                                      </p:cBhvr>
                                      <p:to>
                                        <p:strVal val="visible"/>
                                      </p:to>
                                    </p:set>
                                    <p:anim calcmode="lin" valueType="num">
                                      <p:cBhvr>
                                        <p:cTn id="51" dur="75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52" dur="750" fill="hold"/>
                                        <p:tgtEl>
                                          <p:spTgt spid="52"/>
                                        </p:tgtEl>
                                        <p:attrNameLst>
                                          <p:attrName>ppt_y</p:attrName>
                                        </p:attrNameLst>
                                      </p:cBhvr>
                                      <p:tavLst>
                                        <p:tav tm="0">
                                          <p:val>
                                            <p:strVal val="#ppt_y"/>
                                          </p:val>
                                        </p:tav>
                                        <p:tav tm="100000">
                                          <p:val>
                                            <p:strVal val="#ppt_y"/>
                                          </p:val>
                                        </p:tav>
                                      </p:tavLst>
                                    </p:anim>
                                    <p:anim calcmode="lin" valueType="num">
                                      <p:cBhvr>
                                        <p:cTn id="53" dur="75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54" dur="75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55" dur="750" tmFilter="0,0; .5, 1; 1, 1"/>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animBg="1"/>
      <p:bldP spid="5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284" y="4438141"/>
            <a:ext cx="8606318" cy="16931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830" tIns="54416" rIns="108830" bIns="54416" rtlCol="0" anchor="ctr"/>
          <a:lstStyle/>
          <a:p>
            <a:pPr defTabSz="1088433"/>
            <a:r>
              <a:rPr lang="en-US" altLang="zh-CN" sz="13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zh-CN" altLang="en-US" sz="13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300" dirty="0">
              <a:solidFill>
                <a:srgbClr val="EEECE1">
                  <a:lumMod val="25000"/>
                </a:srgbClr>
              </a:solidFill>
              <a:latin typeface="微软雅黑" panose="020B0503020204020204" pitchFamily="34" charset="-122"/>
              <a:ea typeface="微软雅黑" panose="020B0503020204020204" pitchFamily="34" charset="-122"/>
            </a:endParaRPr>
          </a:p>
          <a:p>
            <a:pPr defTabSz="1088433"/>
            <a:r>
              <a:rPr lang="en-US" altLang="zh-CN" sz="13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zh-CN" altLang="en-US" sz="13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en-US" altLang="zh-CN" sz="13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Excel</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zh-CN" altLang="en-US" sz="1300" dirty="0">
                <a:solidFill>
                  <a:srgbClr val="EEECE1">
                    <a:lumMod val="25000"/>
                  </a:srgbClr>
                </a:solidFill>
                <a:latin typeface="微软雅黑" panose="020B0503020204020204" pitchFamily="34" charset="-122"/>
                <a:ea typeface="微软雅黑" panose="020B0503020204020204" pitchFamily="34" charset="-122"/>
              </a:rPr>
              <a:t>资料下载：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zh-CN" altLang="en-US" sz="1300" dirty="0">
                <a:solidFill>
                  <a:srgbClr val="EEECE1">
                    <a:lumMod val="25000"/>
                  </a:srgbClr>
                </a:solidFill>
                <a:latin typeface="微软雅黑" panose="020B0503020204020204" pitchFamily="34" charset="-122"/>
                <a:ea typeface="微软雅黑" panose="020B0503020204020204" pitchFamily="34" charset="-122"/>
              </a:rPr>
              <a:t>范文下载：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试卷下载：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zh-CN" altLang="en-US" sz="1300" dirty="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字体下载：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3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3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971"/>
            <a:ext cx="12190413" cy="1367145"/>
          </a:xfrm>
          <a:prstGeom prst="rect">
            <a:avLst/>
          </a:prstGeom>
          <a:solidFill>
            <a:schemeClr val="tx2">
              <a:lumMod val="75000"/>
            </a:schemeClr>
          </a:solidFill>
          <a:ln w="9525">
            <a:noFill/>
            <a:miter lim="800000"/>
            <a:headEnd/>
            <a:tailEnd/>
          </a:ln>
        </p:spPr>
        <p:txBody>
          <a:bodyPr wrap="none" lIns="108830" tIns="54416" rIns="108830" bIns="54416" anchor="ctr"/>
          <a:lstStyle/>
          <a:p>
            <a:pPr defTabSz="1088433">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260" y="315254"/>
            <a:ext cx="10280846" cy="2682393"/>
          </a:xfrm>
          <a:prstGeom prst="rect">
            <a:avLst/>
          </a:prstGeom>
          <a:noFill/>
          <a:ln>
            <a:noFill/>
          </a:ln>
        </p:spPr>
      </p:pic>
      <p:sp>
        <p:nvSpPr>
          <p:cNvPr id="15" name="Rectangle 3"/>
          <p:cNvSpPr>
            <a:spLocks noChangeArrowheads="1"/>
          </p:cNvSpPr>
          <p:nvPr/>
        </p:nvSpPr>
        <p:spPr bwMode="auto">
          <a:xfrm>
            <a:off x="624338" y="3098064"/>
            <a:ext cx="5470870" cy="1619054"/>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30" tIns="54416" rIns="108830" bIns="54416"/>
          <a:lstStyle/>
          <a:p>
            <a:pPr defTabSz="1088433">
              <a:spcBef>
                <a:spcPct val="20000"/>
              </a:spcBef>
              <a:buClr>
                <a:srgbClr val="5B8CC1"/>
              </a:buClr>
              <a:defRPr/>
            </a:pPr>
            <a:r>
              <a:rPr lang="zh-CN" altLang="en-US" sz="2400" b="1" kern="0" dirty="0">
                <a:solidFill>
                  <a:prstClr val="white"/>
                </a:solidFill>
                <a:latin typeface="微软雅黑" pitchFamily="34" charset="-122"/>
                <a:ea typeface="微软雅黑" pitchFamily="34" charset="-122"/>
              </a:rPr>
              <a:t>可以在下列情况使用</a:t>
            </a:r>
            <a:endParaRPr lang="zh-CN" altLang="en-US" sz="1400" kern="0" dirty="0">
              <a:solidFill>
                <a:prstClr val="white"/>
              </a:solidFill>
              <a:latin typeface="微软雅黑" pitchFamily="34" charset="-122"/>
              <a:ea typeface="微软雅黑" pitchFamily="34" charset="-122"/>
            </a:endParaRPr>
          </a:p>
          <a:p>
            <a:pPr defTabSz="1088433">
              <a:lnSpc>
                <a:spcPct val="150000"/>
              </a:lnSpc>
              <a:buClr>
                <a:srgbClr val="5B8CC1"/>
              </a:buClr>
              <a:buFont typeface="Wingdings" pitchFamily="2" charset="2"/>
              <a:buChar char="n"/>
              <a:defRPr/>
            </a:pPr>
            <a:r>
              <a:rPr lang="zh-CN" altLang="en-US" sz="1400" kern="0" dirty="0">
                <a:solidFill>
                  <a:prstClr val="white"/>
                </a:solidFill>
                <a:latin typeface="微软雅黑" pitchFamily="34" charset="-122"/>
                <a:ea typeface="微软雅黑" pitchFamily="34" charset="-122"/>
              </a:rPr>
              <a:t>不限次数的用于您个人</a:t>
            </a:r>
            <a:r>
              <a:rPr lang="en-US" altLang="zh-CN" sz="1400" kern="0" dirty="0">
                <a:solidFill>
                  <a:prstClr val="white"/>
                </a:solidFill>
                <a:latin typeface="微软雅黑" pitchFamily="34" charset="-122"/>
                <a:ea typeface="微软雅黑" pitchFamily="34" charset="-122"/>
              </a:rPr>
              <a:t>/</a:t>
            </a:r>
            <a:r>
              <a:rPr lang="zh-CN" altLang="en-US" sz="1400" kern="0" dirty="0">
                <a:solidFill>
                  <a:prstClr val="white"/>
                </a:solidFill>
                <a:latin typeface="微软雅黑" pitchFamily="34" charset="-122"/>
                <a:ea typeface="微软雅黑" pitchFamily="34" charset="-122"/>
              </a:rPr>
              <a:t>公司、企业的商业演示。</a:t>
            </a:r>
          </a:p>
          <a:p>
            <a:pPr defTabSz="1088433">
              <a:lnSpc>
                <a:spcPct val="150000"/>
              </a:lnSpc>
              <a:buClr>
                <a:srgbClr val="5B8CC1"/>
              </a:buClr>
              <a:buFont typeface="Wingdings" pitchFamily="2" charset="2"/>
              <a:buChar char="n"/>
              <a:defRPr/>
            </a:pPr>
            <a:r>
              <a:rPr lang="zh-CN" altLang="en-US" sz="140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5206" y="3098064"/>
            <a:ext cx="5470872" cy="154702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30" tIns="54416" rIns="108830" bIns="54416"/>
          <a:lstStyle/>
          <a:p>
            <a:pPr defTabSz="1088433">
              <a:spcBef>
                <a:spcPct val="20000"/>
              </a:spcBef>
              <a:buClr>
                <a:srgbClr val="5B8CC1"/>
              </a:buClr>
              <a:defRPr/>
            </a:pPr>
            <a:r>
              <a:rPr lang="zh-CN" altLang="en-US" sz="2400" b="1" kern="0" dirty="0">
                <a:solidFill>
                  <a:prstClr val="white"/>
                </a:solidFill>
                <a:latin typeface="微软雅黑" pitchFamily="34" charset="-122"/>
                <a:ea typeface="微软雅黑" pitchFamily="34" charset="-122"/>
              </a:rPr>
              <a:t>不可以在以下情况使用</a:t>
            </a:r>
            <a:endParaRPr lang="zh-CN" altLang="en-US" sz="1200" b="1" kern="0" dirty="0">
              <a:solidFill>
                <a:prstClr val="white"/>
              </a:solidFill>
              <a:latin typeface="微软雅黑" pitchFamily="34" charset="-122"/>
              <a:ea typeface="微软雅黑" pitchFamily="34" charset="-122"/>
            </a:endParaRPr>
          </a:p>
          <a:p>
            <a:pPr defTabSz="1088433">
              <a:lnSpc>
                <a:spcPct val="150000"/>
              </a:lnSpc>
              <a:buClr>
                <a:srgbClr val="5B8CC1"/>
              </a:buClr>
              <a:buFont typeface="Wingdings" pitchFamily="2" charset="2"/>
              <a:buChar char="n"/>
              <a:defRPr/>
            </a:pPr>
            <a:r>
              <a:rPr lang="zh-CN" altLang="en-US" sz="1400" kern="0" dirty="0">
                <a:solidFill>
                  <a:prstClr val="white"/>
                </a:solidFill>
                <a:latin typeface="微软雅黑" pitchFamily="34" charset="-122"/>
                <a:ea typeface="微软雅黑" pitchFamily="34" charset="-122"/>
              </a:rPr>
              <a:t>用于任何形式的在线付费下载。</a:t>
            </a:r>
          </a:p>
          <a:p>
            <a:pPr defTabSz="1088433">
              <a:lnSpc>
                <a:spcPct val="150000"/>
              </a:lnSpc>
              <a:buClr>
                <a:srgbClr val="5B8CC1"/>
              </a:buClr>
              <a:buFont typeface="Wingdings" pitchFamily="2" charset="2"/>
              <a:buChar char="n"/>
              <a:defRPr/>
            </a:pPr>
            <a:r>
              <a:rPr lang="zh-CN" altLang="en-US" sz="1400" kern="0" dirty="0">
                <a:solidFill>
                  <a:prstClr val="white"/>
                </a:solidFill>
                <a:latin typeface="微软雅黑" pitchFamily="34" charset="-122"/>
                <a:ea typeface="微软雅黑" pitchFamily="34" charset="-122"/>
              </a:rPr>
              <a:t>收集整理我们发布的免费资源后，刻录光碟销售。</a:t>
            </a:r>
            <a:endParaRPr lang="zh-CN" altLang="en-GB" sz="1400" kern="0" dirty="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250" y="3098062"/>
            <a:ext cx="524865" cy="393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4079" y="3098062"/>
            <a:ext cx="524865" cy="393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79489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5425" y="987222"/>
            <a:ext cx="2696320" cy="2425781"/>
            <a:chOff x="687918" y="1359259"/>
            <a:chExt cx="5202542" cy="4680539"/>
          </a:xfrm>
        </p:grpSpPr>
        <p:grpSp>
          <p:nvGrpSpPr>
            <p:cNvPr id="15" name="组合 14"/>
            <p:cNvGrpSpPr/>
            <p:nvPr/>
          </p:nvGrpSpPr>
          <p:grpSpPr>
            <a:xfrm rot="2700000">
              <a:off x="756186" y="1959808"/>
              <a:ext cx="2713630" cy="2850166"/>
              <a:chOff x="0" y="986971"/>
              <a:chExt cx="4615543" cy="4847774"/>
            </a:xfrm>
          </p:grpSpPr>
          <p:sp>
            <p:nvSpPr>
              <p:cNvPr id="16" name="矩形 1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1680822" y="1299176"/>
              <a:ext cx="3799246" cy="3990406"/>
              <a:chOff x="0" y="986971"/>
              <a:chExt cx="4615543" cy="4847774"/>
            </a:xfrm>
          </p:grpSpPr>
          <p:sp>
            <p:nvSpPr>
              <p:cNvPr id="19" name="矩形 18"/>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4445388" y="1323797"/>
              <a:ext cx="1409610" cy="1480534"/>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4526822" y="5309795"/>
              <a:ext cx="712090" cy="747916"/>
              <a:chOff x="0" y="986971"/>
              <a:chExt cx="4615543" cy="4847774"/>
            </a:xfrm>
          </p:grpSpPr>
          <p:sp>
            <p:nvSpPr>
              <p:cNvPr id="31" name="矩形 3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矩形 69"/>
          <p:cNvSpPr>
            <a:spLocks noChangeArrowheads="1"/>
          </p:cNvSpPr>
          <p:nvPr/>
        </p:nvSpPr>
        <p:spPr bwMode="auto">
          <a:xfrm>
            <a:off x="3545047" y="4099727"/>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D5493A"/>
                </a:solidFill>
                <a:latin typeface="微软雅黑" pitchFamily="34" charset="-122"/>
                <a:ea typeface="微软雅黑" pitchFamily="34" charset="-122"/>
                <a:sym typeface="微软雅黑" pitchFamily="34" charset="-122"/>
              </a:rPr>
              <a:t>点击添加标题</a:t>
            </a:r>
            <a:endParaRPr lang="en-US" altLang="zh-CN" sz="4800" b="1" dirty="0">
              <a:solidFill>
                <a:srgbClr val="D5493A"/>
              </a:solidFill>
              <a:latin typeface="微软雅黑" pitchFamily="34" charset="-122"/>
              <a:ea typeface="微软雅黑" pitchFamily="34" charset="-122"/>
              <a:sym typeface="微软雅黑" pitchFamily="34" charset="-122"/>
            </a:endParaRPr>
          </a:p>
        </p:txBody>
      </p:sp>
      <p:sp>
        <p:nvSpPr>
          <p:cNvPr id="34" name="矩形 70"/>
          <p:cNvSpPr>
            <a:spLocks noChangeArrowheads="1"/>
          </p:cNvSpPr>
          <p:nvPr/>
        </p:nvSpPr>
        <p:spPr bwMode="auto">
          <a:xfrm>
            <a:off x="2504007" y="5140462"/>
            <a:ext cx="7219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35" name="直接连接符 34"/>
          <p:cNvCxnSpPr/>
          <p:nvPr/>
        </p:nvCxnSpPr>
        <p:spPr>
          <a:xfrm>
            <a:off x="2380444" y="4672624"/>
            <a:ext cx="1456264"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43544" y="4672624"/>
            <a:ext cx="1379619"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1817" y="1598905"/>
            <a:ext cx="2264212"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5400" dirty="0">
                <a:solidFill>
                  <a:schemeClr val="bg1"/>
                </a:solidFill>
                <a:latin typeface="微软雅黑" panose="020B0503020204020204" pitchFamily="34" charset="-122"/>
                <a:ea typeface="微软雅黑" panose="020B0503020204020204" pitchFamily="34" charset="-122"/>
              </a:rPr>
              <a:t>01</a:t>
            </a:r>
            <a:endParaRPr lang="zh-CN" sz="5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670202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250"/>
                            </p:stCondLst>
                            <p:childTnLst>
                              <p:par>
                                <p:cTn id="31" presetID="31"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750" fill="hold"/>
                                        <p:tgtEl>
                                          <p:spTgt spid="34"/>
                                        </p:tgtEl>
                                        <p:attrNameLst>
                                          <p:attrName>ppt_w</p:attrName>
                                        </p:attrNameLst>
                                      </p:cBhvr>
                                      <p:tavLst>
                                        <p:tav tm="0">
                                          <p:val>
                                            <p:fltVal val="0"/>
                                          </p:val>
                                        </p:tav>
                                        <p:tav tm="100000">
                                          <p:val>
                                            <p:strVal val="#ppt_w"/>
                                          </p:val>
                                        </p:tav>
                                      </p:tavLst>
                                    </p:anim>
                                    <p:anim calcmode="lin" valueType="num">
                                      <p:cBhvr>
                                        <p:cTn id="34" dur="750" fill="hold"/>
                                        <p:tgtEl>
                                          <p:spTgt spid="34"/>
                                        </p:tgtEl>
                                        <p:attrNameLst>
                                          <p:attrName>ppt_h</p:attrName>
                                        </p:attrNameLst>
                                      </p:cBhvr>
                                      <p:tavLst>
                                        <p:tav tm="0">
                                          <p:val>
                                            <p:fltVal val="0"/>
                                          </p:val>
                                        </p:tav>
                                        <p:tav tm="100000">
                                          <p:val>
                                            <p:strVal val="#ppt_h"/>
                                          </p:val>
                                        </p:tav>
                                      </p:tavLst>
                                    </p:anim>
                                    <p:anim calcmode="lin" valueType="num">
                                      <p:cBhvr>
                                        <p:cTn id="35" dur="750" fill="hold"/>
                                        <p:tgtEl>
                                          <p:spTgt spid="34"/>
                                        </p:tgtEl>
                                        <p:attrNameLst>
                                          <p:attrName>style.rotation</p:attrName>
                                        </p:attrNameLst>
                                      </p:cBhvr>
                                      <p:tavLst>
                                        <p:tav tm="0">
                                          <p:val>
                                            <p:fltVal val="90"/>
                                          </p:val>
                                        </p:tav>
                                        <p:tav tm="100000">
                                          <p:val>
                                            <p:fltVal val="0"/>
                                          </p:val>
                                        </p:tav>
                                      </p:tavLst>
                                    </p:anim>
                                    <p:animEffect transition="in" filter="fade">
                                      <p:cBhvr>
                                        <p:cTn id="3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Freeform 6"/>
          <p:cNvSpPr>
            <a:spLocks/>
          </p:cNvSpPr>
          <p:nvPr/>
        </p:nvSpPr>
        <p:spPr bwMode="auto">
          <a:xfrm>
            <a:off x="567535" y="2389489"/>
            <a:ext cx="2872228" cy="1319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D5493A"/>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6" name="Text Box 10"/>
          <p:cNvSpPr txBox="1">
            <a:spLocks noChangeArrowheads="1"/>
          </p:cNvSpPr>
          <p:nvPr/>
        </p:nvSpPr>
        <p:spPr bwMode="auto">
          <a:xfrm>
            <a:off x="633435" y="2292225"/>
            <a:ext cx="2456475" cy="1092607"/>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dirty="0">
                <a:solidFill>
                  <a:schemeClr val="bg1"/>
                </a:solidFill>
                <a:latin typeface="Open Sans" pitchFamily="34" charset="0"/>
                <a:ea typeface="Open Sans" pitchFamily="34" charset="0"/>
                <a:cs typeface="Open Sans" pitchFamily="34" charset="0"/>
              </a:rPr>
              <a:t>Technology</a:t>
            </a:r>
          </a:p>
          <a:p>
            <a:pPr algn="r" defTabSz="1088232"/>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p>
        </p:txBody>
      </p:sp>
      <p:sp>
        <p:nvSpPr>
          <p:cNvPr id="7" name="Freeform 6"/>
          <p:cNvSpPr>
            <a:spLocks/>
          </p:cNvSpPr>
          <p:nvPr/>
        </p:nvSpPr>
        <p:spPr bwMode="auto">
          <a:xfrm>
            <a:off x="567535" y="4468250"/>
            <a:ext cx="2872228" cy="1319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D5493A"/>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9" name="Text Box 10"/>
          <p:cNvSpPr txBox="1">
            <a:spLocks noChangeArrowheads="1"/>
          </p:cNvSpPr>
          <p:nvPr/>
        </p:nvSpPr>
        <p:spPr bwMode="auto">
          <a:xfrm>
            <a:off x="633435" y="4370986"/>
            <a:ext cx="2456475" cy="1092607"/>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a:solidFill>
                  <a:schemeClr val="bg1"/>
                </a:solidFill>
                <a:latin typeface="Open Sans" pitchFamily="34" charset="0"/>
                <a:ea typeface="Open Sans" pitchFamily="34" charset="0"/>
                <a:cs typeface="Open Sans" pitchFamily="34" charset="0"/>
              </a:rPr>
              <a:t>Deadline</a:t>
            </a:r>
          </a:p>
          <a:p>
            <a:pPr algn="r" defTabSz="1088232"/>
            <a:r>
              <a:rPr lang="en-US" sz="12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10" name="Freeform 6"/>
          <p:cNvSpPr>
            <a:spLocks/>
          </p:cNvSpPr>
          <p:nvPr/>
        </p:nvSpPr>
        <p:spPr bwMode="auto">
          <a:xfrm flipH="1">
            <a:off x="8712742" y="2493427"/>
            <a:ext cx="2872228" cy="1319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D5493A"/>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11" name="Text Box 10"/>
          <p:cNvSpPr txBox="1">
            <a:spLocks noChangeArrowheads="1"/>
          </p:cNvSpPr>
          <p:nvPr/>
        </p:nvSpPr>
        <p:spPr bwMode="auto">
          <a:xfrm>
            <a:off x="9077736" y="2396163"/>
            <a:ext cx="2456475" cy="1092607"/>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dirty="0">
                <a:solidFill>
                  <a:schemeClr val="bg1"/>
                </a:solidFill>
                <a:latin typeface="Open Sans" pitchFamily="34" charset="0"/>
                <a:ea typeface="Open Sans" pitchFamily="34" charset="0"/>
                <a:cs typeface="Open Sans" pitchFamily="34" charset="0"/>
              </a:rPr>
              <a:t>New Idea</a:t>
            </a:r>
          </a:p>
          <a:p>
            <a:pPr defTabSz="1088232"/>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p>
        </p:txBody>
      </p:sp>
      <p:sp>
        <p:nvSpPr>
          <p:cNvPr id="12" name="Freeform 6"/>
          <p:cNvSpPr>
            <a:spLocks/>
          </p:cNvSpPr>
          <p:nvPr/>
        </p:nvSpPr>
        <p:spPr bwMode="auto">
          <a:xfrm flipH="1">
            <a:off x="8703076" y="4534696"/>
            <a:ext cx="2872228" cy="1319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D5493A"/>
          </a:solidFill>
          <a:ln>
            <a:noFill/>
          </a:ln>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13" name="Text Box 10"/>
          <p:cNvSpPr txBox="1">
            <a:spLocks noChangeArrowheads="1"/>
          </p:cNvSpPr>
          <p:nvPr/>
        </p:nvSpPr>
        <p:spPr bwMode="auto">
          <a:xfrm>
            <a:off x="9068069" y="4437432"/>
            <a:ext cx="2456475" cy="1092607"/>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solidFill>
                <a:latin typeface="Open Sans" pitchFamily="34" charset="0"/>
                <a:ea typeface="Open Sans" pitchFamily="34" charset="0"/>
                <a:cs typeface="Open Sans" pitchFamily="34" charset="0"/>
              </a:rPr>
              <a:t>Good Capacity</a:t>
            </a:r>
          </a:p>
          <a:p>
            <a:pPr defTabSz="1088232"/>
            <a:r>
              <a:rPr lang="en-US" sz="12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14" name="矩形 13"/>
          <p:cNvSpPr/>
          <p:nvPr/>
        </p:nvSpPr>
        <p:spPr>
          <a:xfrm>
            <a:off x="3561884" y="2133600"/>
            <a:ext cx="5028737" cy="3645104"/>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013290940"/>
      </p:ext>
    </p:extLst>
  </p:cSld>
  <p:clrMapOvr>
    <a:masterClrMapping/>
  </p:clrMapOvr>
  <p:transition spd="slow"/>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14:presetBounceEnd="46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6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ppt_x</p:attrName>
                                            </p:attrNameLst>
                                          </p:cBhvr>
                                          <p:tavLst>
                                            <p:tav tm="0">
                                              <p:val>
                                                <p:strVal val="#ppt_x"/>
                                              </p:val>
                                            </p:tav>
                                            <p:tav tm="100000">
                                              <p:val>
                                                <p:strVal val="#ppt_x"/>
                                              </p:val>
                                            </p:tav>
                                          </p:tavLst>
                                        </p:anim>
                                        <p:anim calcmode="lin" valueType="num">
                                          <p:cBhvr>
                                            <p:cTn id="36" dur="500" fill="hold"/>
                                            <p:tgtEl>
                                              <p:spTgt spid="9"/>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anim calcmode="lin" valueType="num">
                                          <p:cBhvr>
                                            <p:cTn id="41" dur="500" fill="hold"/>
                                            <p:tgtEl>
                                              <p:spTgt spid="10"/>
                                            </p:tgtEl>
                                            <p:attrNameLst>
                                              <p:attrName>ppt_x</p:attrName>
                                            </p:attrNameLst>
                                          </p:cBhvr>
                                          <p:tavLst>
                                            <p:tav tm="0">
                                              <p:val>
                                                <p:strVal val="#ppt_x"/>
                                              </p:val>
                                            </p:tav>
                                            <p:tav tm="100000">
                                              <p:val>
                                                <p:strVal val="#ppt_x"/>
                                              </p:val>
                                            </p:tav>
                                          </p:tavLst>
                                        </p:anim>
                                        <p:anim calcmode="lin" valueType="num">
                                          <p:cBhvr>
                                            <p:cTn id="42" dur="5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anim calcmode="lin" valueType="num">
                                          <p:cBhvr>
                                            <p:cTn id="47" dur="500" fill="hold"/>
                                            <p:tgtEl>
                                              <p:spTgt spid="11"/>
                                            </p:tgtEl>
                                            <p:attrNameLst>
                                              <p:attrName>ppt_x</p:attrName>
                                            </p:attrNameLst>
                                          </p:cBhvr>
                                          <p:tavLst>
                                            <p:tav tm="0">
                                              <p:val>
                                                <p:strVal val="#ppt_x"/>
                                              </p:val>
                                            </p:tav>
                                            <p:tav tm="100000">
                                              <p:val>
                                                <p:strVal val="#ppt_x"/>
                                              </p:val>
                                            </p:tav>
                                          </p:tavLst>
                                        </p:anim>
                                        <p:anim calcmode="lin" valueType="num">
                                          <p:cBhvr>
                                            <p:cTn id="48" dur="5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42"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anim calcmode="lin" valueType="num">
                                          <p:cBhvr>
                                            <p:cTn id="53" dur="500" fill="hold"/>
                                            <p:tgtEl>
                                              <p:spTgt spid="12"/>
                                            </p:tgtEl>
                                            <p:attrNameLst>
                                              <p:attrName>ppt_x</p:attrName>
                                            </p:attrNameLst>
                                          </p:cBhvr>
                                          <p:tavLst>
                                            <p:tav tm="0">
                                              <p:val>
                                                <p:strVal val="#ppt_x"/>
                                              </p:val>
                                            </p:tav>
                                            <p:tav tm="100000">
                                              <p:val>
                                                <p:strVal val="#ppt_x"/>
                                              </p:val>
                                            </p:tav>
                                          </p:tavLst>
                                        </p:anim>
                                        <p:anim calcmode="lin" valueType="num">
                                          <p:cBhvr>
                                            <p:cTn id="54" dur="500" fill="hold"/>
                                            <p:tgtEl>
                                              <p:spTgt spid="12"/>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p:bldP spid="10" grpId="0" animBg="1"/>
          <p:bldP spid="11" grpId="0"/>
          <p:bldP spid="12" grpId="0" animBg="1"/>
          <p:bldP spid="13" grpId="0"/>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ppt_x</p:attrName>
                                            </p:attrNameLst>
                                          </p:cBhvr>
                                          <p:tavLst>
                                            <p:tav tm="0">
                                              <p:val>
                                                <p:strVal val="#ppt_x"/>
                                              </p:val>
                                            </p:tav>
                                            <p:tav tm="100000">
                                              <p:val>
                                                <p:strVal val="#ppt_x"/>
                                              </p:val>
                                            </p:tav>
                                          </p:tavLst>
                                        </p:anim>
                                        <p:anim calcmode="lin" valueType="num">
                                          <p:cBhvr>
                                            <p:cTn id="36" dur="500" fill="hold"/>
                                            <p:tgtEl>
                                              <p:spTgt spid="9"/>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anim calcmode="lin" valueType="num">
                                          <p:cBhvr>
                                            <p:cTn id="41" dur="500" fill="hold"/>
                                            <p:tgtEl>
                                              <p:spTgt spid="10"/>
                                            </p:tgtEl>
                                            <p:attrNameLst>
                                              <p:attrName>ppt_x</p:attrName>
                                            </p:attrNameLst>
                                          </p:cBhvr>
                                          <p:tavLst>
                                            <p:tav tm="0">
                                              <p:val>
                                                <p:strVal val="#ppt_x"/>
                                              </p:val>
                                            </p:tav>
                                            <p:tav tm="100000">
                                              <p:val>
                                                <p:strVal val="#ppt_x"/>
                                              </p:val>
                                            </p:tav>
                                          </p:tavLst>
                                        </p:anim>
                                        <p:anim calcmode="lin" valueType="num">
                                          <p:cBhvr>
                                            <p:cTn id="42" dur="5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anim calcmode="lin" valueType="num">
                                          <p:cBhvr>
                                            <p:cTn id="47" dur="500" fill="hold"/>
                                            <p:tgtEl>
                                              <p:spTgt spid="11"/>
                                            </p:tgtEl>
                                            <p:attrNameLst>
                                              <p:attrName>ppt_x</p:attrName>
                                            </p:attrNameLst>
                                          </p:cBhvr>
                                          <p:tavLst>
                                            <p:tav tm="0">
                                              <p:val>
                                                <p:strVal val="#ppt_x"/>
                                              </p:val>
                                            </p:tav>
                                            <p:tav tm="100000">
                                              <p:val>
                                                <p:strVal val="#ppt_x"/>
                                              </p:val>
                                            </p:tav>
                                          </p:tavLst>
                                        </p:anim>
                                        <p:anim calcmode="lin" valueType="num">
                                          <p:cBhvr>
                                            <p:cTn id="48" dur="5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42"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anim calcmode="lin" valueType="num">
                                          <p:cBhvr>
                                            <p:cTn id="53" dur="500" fill="hold"/>
                                            <p:tgtEl>
                                              <p:spTgt spid="12"/>
                                            </p:tgtEl>
                                            <p:attrNameLst>
                                              <p:attrName>ppt_x</p:attrName>
                                            </p:attrNameLst>
                                          </p:cBhvr>
                                          <p:tavLst>
                                            <p:tav tm="0">
                                              <p:val>
                                                <p:strVal val="#ppt_x"/>
                                              </p:val>
                                            </p:tav>
                                            <p:tav tm="100000">
                                              <p:val>
                                                <p:strVal val="#ppt_x"/>
                                              </p:val>
                                            </p:tav>
                                          </p:tavLst>
                                        </p:anim>
                                        <p:anim calcmode="lin" valueType="num">
                                          <p:cBhvr>
                                            <p:cTn id="54" dur="500" fill="hold"/>
                                            <p:tgtEl>
                                              <p:spTgt spid="12"/>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p:bldP spid="10" grpId="0" animBg="1"/>
          <p:bldP spid="11" grpId="0"/>
          <p:bldP spid="12" grpId="0" animBg="1"/>
          <p:bldP spid="13" grpId="0"/>
          <p:bldP spid="14"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矩形 4"/>
          <p:cNvSpPr/>
          <p:nvPr/>
        </p:nvSpPr>
        <p:spPr>
          <a:xfrm>
            <a:off x="5203161" y="1951519"/>
            <a:ext cx="6346209" cy="418706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3"/>
          <p:cNvSpPr txBox="1"/>
          <p:nvPr/>
        </p:nvSpPr>
        <p:spPr>
          <a:xfrm flipH="1">
            <a:off x="1291031" y="1892196"/>
            <a:ext cx="2786907" cy="430887"/>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a:solidFill>
                  <a:schemeClr val="bg1">
                    <a:lumMod val="50000"/>
                  </a:schemeClr>
                </a:solidFill>
              </a:rPr>
              <a:t>点击添加关键字</a:t>
            </a:r>
          </a:p>
        </p:txBody>
      </p:sp>
      <p:sp>
        <p:nvSpPr>
          <p:cNvPr id="7" name="TextBox 14"/>
          <p:cNvSpPr txBox="1"/>
          <p:nvPr/>
        </p:nvSpPr>
        <p:spPr>
          <a:xfrm>
            <a:off x="1291031" y="2344111"/>
            <a:ext cx="3220866" cy="1169551"/>
          </a:xfrm>
          <a:prstGeom prst="rect">
            <a:avLst/>
          </a:prstGeom>
          <a:noFill/>
        </p:spPr>
        <p:txBody>
          <a:bodyPr wrap="square" rtlCol="0">
            <a:spAutoFit/>
          </a:bodyPr>
          <a:lstStyle/>
          <a:p>
            <a:pPr>
              <a:lnSpc>
                <a:spcPct val="125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endParaRPr lang="en-US" altLang="zh-CN" sz="1400" dirty="0">
              <a:solidFill>
                <a:schemeClr val="bg1">
                  <a:lumMod val="50000"/>
                </a:schemeClr>
              </a:solidFill>
              <a:latin typeface="微软雅黑" pitchFamily="34" charset="-122"/>
              <a:ea typeface="微软雅黑" pitchFamily="34" charset="-122"/>
            </a:endParaRPr>
          </a:p>
        </p:txBody>
      </p:sp>
      <p:graphicFrame>
        <p:nvGraphicFramePr>
          <p:cNvPr id="9" name="图表 8"/>
          <p:cNvGraphicFramePr/>
          <p:nvPr>
            <p:extLst>
              <p:ext uri="{D42A27DB-BD31-4B8C-83A1-F6EECF244321}">
                <p14:modId xmlns:p14="http://schemas.microsoft.com/office/powerpoint/2010/main" val="3293698237"/>
              </p:ext>
            </p:extLst>
          </p:nvPr>
        </p:nvGraphicFramePr>
        <p:xfrm>
          <a:off x="1195493" y="3487539"/>
          <a:ext cx="1733744" cy="184002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图表 9"/>
          <p:cNvGraphicFramePr/>
          <p:nvPr>
            <p:extLst>
              <p:ext uri="{D42A27DB-BD31-4B8C-83A1-F6EECF244321}">
                <p14:modId xmlns:p14="http://schemas.microsoft.com/office/powerpoint/2010/main" val="1707302281"/>
              </p:ext>
            </p:extLst>
          </p:nvPr>
        </p:nvGraphicFramePr>
        <p:xfrm>
          <a:off x="2870837" y="3487539"/>
          <a:ext cx="1733744" cy="1840028"/>
        </p:xfrm>
        <a:graphic>
          <a:graphicData uri="http://schemas.openxmlformats.org/drawingml/2006/chart">
            <c:chart xmlns:c="http://schemas.openxmlformats.org/drawingml/2006/chart" xmlns:r="http://schemas.openxmlformats.org/officeDocument/2006/relationships" r:id="rId5"/>
          </a:graphicData>
        </a:graphic>
      </p:graphicFrame>
      <p:sp>
        <p:nvSpPr>
          <p:cNvPr id="11" name="TextBox 15"/>
          <p:cNvSpPr txBox="1"/>
          <p:nvPr/>
        </p:nvSpPr>
        <p:spPr>
          <a:xfrm>
            <a:off x="2942885" y="4176721"/>
            <a:ext cx="1589649" cy="461665"/>
          </a:xfrm>
          <a:prstGeom prst="rect">
            <a:avLst/>
          </a:prstGeom>
          <a:noFill/>
        </p:spPr>
        <p:txBody>
          <a:bodyPr wrap="square" rtlCol="0">
            <a:spAutoFit/>
          </a:bodyPr>
          <a:lstStyle/>
          <a:p>
            <a:pPr algn="ctr"/>
            <a:r>
              <a:rPr lang="en-US" altLang="zh-CN" sz="2400" dirty="0">
                <a:solidFill>
                  <a:schemeClr val="bg1">
                    <a:lumMod val="50000"/>
                  </a:schemeClr>
                </a:solidFill>
                <a:latin typeface="微软雅黑" panose="020B0503020204020204" pitchFamily="34" charset="-122"/>
                <a:ea typeface="微软雅黑" panose="020B0503020204020204" pitchFamily="34" charset="-122"/>
              </a:rPr>
              <a:t>50</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Box 21"/>
          <p:cNvSpPr txBox="1"/>
          <p:nvPr/>
        </p:nvSpPr>
        <p:spPr>
          <a:xfrm>
            <a:off x="1267541" y="4176721"/>
            <a:ext cx="1589649" cy="461665"/>
          </a:xfrm>
          <a:prstGeom prst="rect">
            <a:avLst/>
          </a:prstGeom>
          <a:noFill/>
        </p:spPr>
        <p:txBody>
          <a:bodyPr wrap="square" rtlCol="0">
            <a:spAutoFit/>
          </a:bodyPr>
          <a:lstStyle/>
          <a:p>
            <a:pPr algn="ctr"/>
            <a:r>
              <a:rPr lang="en-US" altLang="zh-CN" sz="2400" dirty="0">
                <a:solidFill>
                  <a:schemeClr val="bg1">
                    <a:lumMod val="50000"/>
                  </a:schemeClr>
                </a:solidFill>
                <a:latin typeface="微软雅黑" panose="020B0503020204020204" pitchFamily="34" charset="-122"/>
                <a:ea typeface="微软雅黑" panose="020B0503020204020204" pitchFamily="34" charset="-122"/>
              </a:rPr>
              <a:t>25</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399315" y="5478237"/>
            <a:ext cx="660348" cy="660348"/>
            <a:chOff x="641132" y="4608587"/>
            <a:chExt cx="708547" cy="708547"/>
          </a:xfrm>
        </p:grpSpPr>
        <p:sp>
          <p:nvSpPr>
            <p:cNvPr id="14" name="椭圆 13"/>
            <p:cNvSpPr/>
            <p:nvPr/>
          </p:nvSpPr>
          <p:spPr>
            <a:xfrm>
              <a:off x="641132" y="4608587"/>
              <a:ext cx="708547" cy="708547"/>
            </a:xfrm>
            <a:prstGeom prst="ellipse">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3"/>
            <p:cNvSpPr>
              <a:spLocks noEditPoints="1"/>
            </p:cNvSpPr>
            <p:nvPr/>
          </p:nvSpPr>
          <p:spPr bwMode="auto">
            <a:xfrm>
              <a:off x="750137"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16" name="TextBox 14"/>
          <p:cNvSpPr txBox="1"/>
          <p:nvPr/>
        </p:nvSpPr>
        <p:spPr>
          <a:xfrm>
            <a:off x="2177293" y="5370599"/>
            <a:ext cx="2458929" cy="875624"/>
          </a:xfrm>
          <a:prstGeom prst="rect">
            <a:avLst/>
          </a:prstGeom>
          <a:noFill/>
        </p:spPr>
        <p:txBody>
          <a:bodyPr wrap="square" rtlCol="0">
            <a:spAutoFit/>
          </a:bodyPr>
          <a:lstStyle/>
          <a:p>
            <a:pPr marL="36000">
              <a:lnSpc>
                <a:spcPct val="125000"/>
              </a:lnSpc>
              <a:spcBef>
                <a:spcPct val="0"/>
              </a:spcBef>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400" dirty="0">
              <a:solidFill>
                <a:schemeClr val="bg1">
                  <a:lumMod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032775525"/>
      </p:ext>
    </p:extLst>
  </p:cSld>
  <p:clrMapOvr>
    <a:masterClrMapping/>
  </p:clrMapOvr>
  <p:transition spd="slow"/>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14:presetBounceEnd="46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6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50"/>
                                            <p:tgtEl>
                                              <p:spTgt spid="6"/>
                                            </p:tgtEl>
                                          </p:cBhvr>
                                        </p:animEffect>
                                        <p:anim calcmode="lin" valueType="num">
                                          <p:cBhvr>
                                            <p:cTn id="17" dur="250" fill="hold"/>
                                            <p:tgtEl>
                                              <p:spTgt spid="6"/>
                                            </p:tgtEl>
                                            <p:attrNameLst>
                                              <p:attrName>ppt_x</p:attrName>
                                            </p:attrNameLst>
                                          </p:cBhvr>
                                          <p:tavLst>
                                            <p:tav tm="0">
                                              <p:val>
                                                <p:strVal val="#ppt_x"/>
                                              </p:val>
                                            </p:tav>
                                            <p:tav tm="100000">
                                              <p:val>
                                                <p:strVal val="#ppt_x"/>
                                              </p:val>
                                            </p:tav>
                                          </p:tavLst>
                                        </p:anim>
                                        <p:anim calcmode="lin" valueType="num">
                                          <p:cBhvr>
                                            <p:cTn id="18" dur="25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750"/>
                                </p:stCondLst>
                                <p:childTnLst>
                                  <p:par>
                                    <p:cTn id="26" presetID="21"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1)">
                                          <p:cBhvr>
                                            <p:cTn id="28" dur="750"/>
                                            <p:tgtEl>
                                              <p:spTgt spid="9"/>
                                            </p:tgtEl>
                                          </p:cBhvr>
                                        </p:animEffect>
                                      </p:childTnLst>
                                    </p:cTn>
                                  </p:par>
                                  <p:par>
                                    <p:cTn id="29" presetID="21" presetClass="entr" presetSubtype="1" fill="hold" grpId="0" nodeType="with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750"/>
                                            <p:tgtEl>
                                              <p:spTgt spid="10"/>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250"/>
                                </p:stCondLst>
                                <p:childTnLst>
                                  <p:par>
                                    <p:cTn id="40" presetID="47"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375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Graphic spid="9" grpId="0">
            <p:bldAsOne/>
          </p:bldGraphic>
          <p:bldGraphic spid="10" grpId="0">
            <p:bldAsOne/>
          </p:bldGraphic>
          <p:bldP spid="11" grpId="0"/>
          <p:bldP spid="12"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50"/>
                                            <p:tgtEl>
                                              <p:spTgt spid="6"/>
                                            </p:tgtEl>
                                          </p:cBhvr>
                                        </p:animEffect>
                                        <p:anim calcmode="lin" valueType="num">
                                          <p:cBhvr>
                                            <p:cTn id="17" dur="250" fill="hold"/>
                                            <p:tgtEl>
                                              <p:spTgt spid="6"/>
                                            </p:tgtEl>
                                            <p:attrNameLst>
                                              <p:attrName>ppt_x</p:attrName>
                                            </p:attrNameLst>
                                          </p:cBhvr>
                                          <p:tavLst>
                                            <p:tav tm="0">
                                              <p:val>
                                                <p:strVal val="#ppt_x"/>
                                              </p:val>
                                            </p:tav>
                                            <p:tav tm="100000">
                                              <p:val>
                                                <p:strVal val="#ppt_x"/>
                                              </p:val>
                                            </p:tav>
                                          </p:tavLst>
                                        </p:anim>
                                        <p:anim calcmode="lin" valueType="num">
                                          <p:cBhvr>
                                            <p:cTn id="18" dur="25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750"/>
                                </p:stCondLst>
                                <p:childTnLst>
                                  <p:par>
                                    <p:cTn id="26" presetID="21"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1)">
                                          <p:cBhvr>
                                            <p:cTn id="28" dur="750"/>
                                            <p:tgtEl>
                                              <p:spTgt spid="9"/>
                                            </p:tgtEl>
                                          </p:cBhvr>
                                        </p:animEffect>
                                      </p:childTnLst>
                                    </p:cTn>
                                  </p:par>
                                  <p:par>
                                    <p:cTn id="29" presetID="21" presetClass="entr" presetSubtype="1" fill="hold" grpId="0" nodeType="with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750"/>
                                            <p:tgtEl>
                                              <p:spTgt spid="10"/>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250"/>
                                </p:stCondLst>
                                <p:childTnLst>
                                  <p:par>
                                    <p:cTn id="40" presetID="47"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375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Graphic spid="9" grpId="0">
            <p:bldAsOne/>
          </p:bldGraphic>
          <p:bldGraphic spid="10" grpId="0">
            <p:bldAsOne/>
          </p:bldGraphic>
          <p:bldP spid="11" grpId="0"/>
          <p:bldP spid="12" grpId="0"/>
          <p:bldP spid="1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11" name="矩形 10"/>
          <p:cNvSpPr>
            <a:spLocks noChangeArrowheads="1"/>
          </p:cNvSpPr>
          <p:nvPr/>
        </p:nvSpPr>
        <p:spPr bwMode="auto">
          <a:xfrm>
            <a:off x="762000" y="1614488"/>
            <a:ext cx="4465638" cy="2165350"/>
          </a:xfrm>
          <a:prstGeom prst="rect">
            <a:avLst/>
          </a:prstGeom>
          <a:blipFill dpi="0" rotWithShape="1">
            <a:blip r:embed="rId3" cstate="email">
              <a:graysc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2" name="矩形 11"/>
          <p:cNvSpPr>
            <a:spLocks noChangeArrowheads="1"/>
          </p:cNvSpPr>
          <p:nvPr/>
        </p:nvSpPr>
        <p:spPr bwMode="auto">
          <a:xfrm>
            <a:off x="762000" y="3903663"/>
            <a:ext cx="1858963" cy="2166937"/>
          </a:xfrm>
          <a:prstGeom prst="rect">
            <a:avLst/>
          </a:prstGeom>
          <a:blipFill dpi="0" rotWithShape="1">
            <a:blip r:embed="rId4">
              <a:grayscl/>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3" name="矩形 12"/>
          <p:cNvSpPr>
            <a:spLocks noChangeArrowheads="1"/>
          </p:cNvSpPr>
          <p:nvPr/>
        </p:nvSpPr>
        <p:spPr bwMode="auto">
          <a:xfrm>
            <a:off x="2755900" y="3903663"/>
            <a:ext cx="2471738" cy="2166937"/>
          </a:xfrm>
          <a:prstGeom prst="rect">
            <a:avLst/>
          </a:prstGeom>
          <a:blipFill dpi="0" rotWithShape="1">
            <a:blip r:embed="rId5">
              <a:grayscl/>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4" name="矩形 13"/>
          <p:cNvSpPr>
            <a:spLocks noChangeArrowheads="1"/>
          </p:cNvSpPr>
          <p:nvPr/>
        </p:nvSpPr>
        <p:spPr bwMode="auto">
          <a:xfrm>
            <a:off x="6129338" y="1509713"/>
            <a:ext cx="982662"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5" name="矩形 14"/>
          <p:cNvSpPr>
            <a:spLocks noChangeArrowheads="1"/>
          </p:cNvSpPr>
          <p:nvPr/>
        </p:nvSpPr>
        <p:spPr bwMode="auto">
          <a:xfrm>
            <a:off x="6129338" y="2732088"/>
            <a:ext cx="982662"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6" name="矩形 15"/>
          <p:cNvSpPr>
            <a:spLocks noChangeArrowheads="1"/>
          </p:cNvSpPr>
          <p:nvPr/>
        </p:nvSpPr>
        <p:spPr bwMode="auto">
          <a:xfrm>
            <a:off x="6129338" y="3954463"/>
            <a:ext cx="982662"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7" name="矩形 16"/>
          <p:cNvSpPr>
            <a:spLocks noChangeArrowheads="1"/>
          </p:cNvSpPr>
          <p:nvPr/>
        </p:nvSpPr>
        <p:spPr bwMode="auto">
          <a:xfrm>
            <a:off x="6129338" y="5175250"/>
            <a:ext cx="982662" cy="982663"/>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8" name="矩形 17"/>
          <p:cNvSpPr>
            <a:spLocks noChangeArrowheads="1"/>
          </p:cNvSpPr>
          <p:nvPr/>
        </p:nvSpPr>
        <p:spPr bwMode="auto">
          <a:xfrm>
            <a:off x="7383463" y="1509713"/>
            <a:ext cx="4165600"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9" name="矩形 18"/>
          <p:cNvSpPr>
            <a:spLocks noChangeArrowheads="1"/>
          </p:cNvSpPr>
          <p:nvPr/>
        </p:nvSpPr>
        <p:spPr bwMode="auto">
          <a:xfrm>
            <a:off x="7391400" y="2732088"/>
            <a:ext cx="4165600"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0" name="矩形 19"/>
          <p:cNvSpPr>
            <a:spLocks noChangeArrowheads="1"/>
          </p:cNvSpPr>
          <p:nvPr/>
        </p:nvSpPr>
        <p:spPr bwMode="auto">
          <a:xfrm>
            <a:off x="7391400" y="3954463"/>
            <a:ext cx="4165600" cy="982662"/>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1" name="矩形 20"/>
          <p:cNvSpPr>
            <a:spLocks noChangeArrowheads="1"/>
          </p:cNvSpPr>
          <p:nvPr/>
        </p:nvSpPr>
        <p:spPr bwMode="auto">
          <a:xfrm>
            <a:off x="7391400" y="5175250"/>
            <a:ext cx="4165600" cy="982663"/>
          </a:xfrm>
          <a:prstGeom prst="rect">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pic>
        <p:nvPicPr>
          <p:cNvPr id="22" name="图片 2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388100" y="1677988"/>
            <a:ext cx="485775"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2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308725" y="2901950"/>
            <a:ext cx="623888"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326188" y="4194175"/>
            <a:ext cx="58737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397625" y="5416550"/>
            <a:ext cx="5111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文本框 25"/>
          <p:cNvSpPr>
            <a:spLocks noChangeArrowheads="1"/>
          </p:cNvSpPr>
          <p:nvPr/>
        </p:nvSpPr>
        <p:spPr bwMode="auto">
          <a:xfrm flipH="1">
            <a:off x="7727950" y="1628775"/>
            <a:ext cx="347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000">
                <a:solidFill>
                  <a:schemeClr val="bg1"/>
                </a:solidFill>
                <a:latin typeface="Calibri" pitchFamily="34" charset="0"/>
                <a:sym typeface="Calibri" pitchFamily="34" charset="0"/>
              </a:rPr>
              <a:t>Click here to add  you to the</a:t>
            </a:r>
            <a:endParaRPr lang="zh-CN" altLang="en-US" sz="2000">
              <a:solidFill>
                <a:schemeClr val="bg1"/>
              </a:solidFill>
              <a:latin typeface="Calibri" pitchFamily="34" charset="0"/>
              <a:sym typeface="Calibri" pitchFamily="34" charset="0"/>
            </a:endParaRPr>
          </a:p>
          <a:p>
            <a:pPr eaLnBrk="1" hangingPunct="1">
              <a:buFont typeface="Arial" charset="0"/>
              <a:buNone/>
            </a:pPr>
            <a:r>
              <a:rPr lang="en-US" altLang="zh-CN" sz="2000">
                <a:solidFill>
                  <a:schemeClr val="bg1"/>
                </a:solidFill>
                <a:latin typeface="Calibri" pitchFamily="34" charset="0"/>
                <a:sym typeface="Calibri" pitchFamily="34" charset="0"/>
              </a:rPr>
              <a:t> center of the narrative thought</a:t>
            </a:r>
            <a:endParaRPr lang="en-US" altLang="zh-CN" sz="2000">
              <a:solidFill>
                <a:schemeClr val="bg1"/>
              </a:solidFill>
              <a:latin typeface="微软雅黑" pitchFamily="34" charset="-122"/>
              <a:ea typeface="微软雅黑" pitchFamily="34" charset="-122"/>
              <a:sym typeface="微软雅黑" pitchFamily="34" charset="-122"/>
            </a:endParaRPr>
          </a:p>
        </p:txBody>
      </p:sp>
      <p:sp>
        <p:nvSpPr>
          <p:cNvPr id="27" name="文本框 26"/>
          <p:cNvSpPr>
            <a:spLocks noChangeArrowheads="1"/>
          </p:cNvSpPr>
          <p:nvPr/>
        </p:nvSpPr>
        <p:spPr bwMode="auto">
          <a:xfrm flipH="1">
            <a:off x="7727950" y="2817813"/>
            <a:ext cx="347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000">
                <a:solidFill>
                  <a:schemeClr val="bg1"/>
                </a:solidFill>
                <a:latin typeface="Calibri" pitchFamily="34" charset="0"/>
                <a:sym typeface="Calibri" pitchFamily="34" charset="0"/>
              </a:rPr>
              <a:t>Click here to add  you to the</a:t>
            </a:r>
            <a:endParaRPr lang="zh-CN" altLang="en-US" sz="2000">
              <a:solidFill>
                <a:schemeClr val="bg1"/>
              </a:solidFill>
              <a:latin typeface="Calibri" pitchFamily="34" charset="0"/>
              <a:sym typeface="Calibri" pitchFamily="34" charset="0"/>
            </a:endParaRPr>
          </a:p>
          <a:p>
            <a:pPr eaLnBrk="1" hangingPunct="1">
              <a:buFont typeface="Arial" charset="0"/>
              <a:buNone/>
            </a:pPr>
            <a:r>
              <a:rPr lang="en-US" altLang="zh-CN" sz="2000">
                <a:solidFill>
                  <a:schemeClr val="bg1"/>
                </a:solidFill>
                <a:latin typeface="Calibri" pitchFamily="34" charset="0"/>
                <a:sym typeface="Calibri" pitchFamily="34" charset="0"/>
              </a:rPr>
              <a:t> center of the narrative thought</a:t>
            </a:r>
            <a:endParaRPr lang="en-US" altLang="zh-CN" sz="2000">
              <a:solidFill>
                <a:schemeClr val="bg1"/>
              </a:solidFill>
              <a:latin typeface="微软雅黑" pitchFamily="34" charset="-122"/>
              <a:ea typeface="微软雅黑" pitchFamily="34" charset="-122"/>
              <a:sym typeface="微软雅黑" pitchFamily="34" charset="-122"/>
            </a:endParaRPr>
          </a:p>
        </p:txBody>
      </p:sp>
      <p:sp>
        <p:nvSpPr>
          <p:cNvPr id="28" name="文本框 27"/>
          <p:cNvSpPr>
            <a:spLocks noChangeArrowheads="1"/>
          </p:cNvSpPr>
          <p:nvPr/>
        </p:nvSpPr>
        <p:spPr bwMode="auto">
          <a:xfrm flipH="1">
            <a:off x="7727950" y="4090988"/>
            <a:ext cx="347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000">
                <a:solidFill>
                  <a:schemeClr val="bg1"/>
                </a:solidFill>
                <a:latin typeface="Calibri" pitchFamily="34" charset="0"/>
                <a:sym typeface="Calibri" pitchFamily="34" charset="0"/>
              </a:rPr>
              <a:t>Click here to add  you to the</a:t>
            </a:r>
            <a:endParaRPr lang="zh-CN" altLang="en-US" sz="2000">
              <a:solidFill>
                <a:schemeClr val="bg1"/>
              </a:solidFill>
              <a:latin typeface="Calibri" pitchFamily="34" charset="0"/>
              <a:sym typeface="Calibri" pitchFamily="34" charset="0"/>
            </a:endParaRPr>
          </a:p>
          <a:p>
            <a:pPr eaLnBrk="1" hangingPunct="1">
              <a:buFont typeface="Arial" charset="0"/>
              <a:buNone/>
            </a:pPr>
            <a:r>
              <a:rPr lang="en-US" altLang="zh-CN" sz="2000">
                <a:solidFill>
                  <a:schemeClr val="bg1"/>
                </a:solidFill>
                <a:latin typeface="Calibri" pitchFamily="34" charset="0"/>
                <a:sym typeface="Calibri" pitchFamily="34" charset="0"/>
              </a:rPr>
              <a:t> center of the narrative thought</a:t>
            </a:r>
            <a:endParaRPr lang="en-US" altLang="zh-CN" sz="2000">
              <a:solidFill>
                <a:schemeClr val="bg1"/>
              </a:solidFill>
              <a:latin typeface="微软雅黑" pitchFamily="34" charset="-122"/>
              <a:ea typeface="微软雅黑" pitchFamily="34" charset="-122"/>
              <a:sym typeface="微软雅黑" pitchFamily="34" charset="-122"/>
            </a:endParaRPr>
          </a:p>
        </p:txBody>
      </p:sp>
      <p:sp>
        <p:nvSpPr>
          <p:cNvPr id="29" name="文本框 28"/>
          <p:cNvSpPr>
            <a:spLocks noChangeArrowheads="1"/>
          </p:cNvSpPr>
          <p:nvPr/>
        </p:nvSpPr>
        <p:spPr bwMode="auto">
          <a:xfrm flipH="1">
            <a:off x="7735888" y="5313363"/>
            <a:ext cx="347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000">
                <a:solidFill>
                  <a:schemeClr val="bg1"/>
                </a:solidFill>
                <a:latin typeface="Calibri" pitchFamily="34" charset="0"/>
                <a:sym typeface="Calibri" pitchFamily="34" charset="0"/>
              </a:rPr>
              <a:t>Click here to add  you to the</a:t>
            </a:r>
            <a:endParaRPr lang="zh-CN" altLang="en-US" sz="2000">
              <a:solidFill>
                <a:schemeClr val="bg1"/>
              </a:solidFill>
              <a:latin typeface="Calibri" pitchFamily="34" charset="0"/>
              <a:sym typeface="Calibri" pitchFamily="34" charset="0"/>
            </a:endParaRPr>
          </a:p>
          <a:p>
            <a:pPr eaLnBrk="1" hangingPunct="1">
              <a:buFont typeface="Arial" charset="0"/>
              <a:buNone/>
            </a:pPr>
            <a:r>
              <a:rPr lang="en-US" altLang="zh-CN" sz="2000">
                <a:solidFill>
                  <a:schemeClr val="bg1"/>
                </a:solidFill>
                <a:latin typeface="Calibri" pitchFamily="34" charset="0"/>
                <a:sym typeface="Calibri" pitchFamily="34" charset="0"/>
              </a:rPr>
              <a:t> center of the narrative thought</a:t>
            </a:r>
            <a:endParaRPr lang="en-US" altLang="zh-CN" sz="2000">
              <a:solidFill>
                <a:schemeClr val="bg1"/>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92551158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50"/>
                                        <p:tgtEl>
                                          <p:spTgt spid="11"/>
                                        </p:tgtEl>
                                      </p:cBhvr>
                                    </p:animEffect>
                                    <p:anim calcmode="lin" valueType="num">
                                      <p:cBhvr>
                                        <p:cTn id="12" dur="250" fill="hold"/>
                                        <p:tgtEl>
                                          <p:spTgt spid="11"/>
                                        </p:tgtEl>
                                        <p:attrNameLst>
                                          <p:attrName>ppt_x</p:attrName>
                                        </p:attrNameLst>
                                      </p:cBhvr>
                                      <p:tavLst>
                                        <p:tav tm="0">
                                          <p:val>
                                            <p:strVal val="#ppt_x"/>
                                          </p:val>
                                        </p:tav>
                                        <p:tav tm="100000">
                                          <p:val>
                                            <p:strVal val="#ppt_x"/>
                                          </p:val>
                                        </p:tav>
                                      </p:tavLst>
                                    </p:anim>
                                    <p:anim calcmode="lin" valueType="num">
                                      <p:cBhvr>
                                        <p:cTn id="13" dur="25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50"/>
                                        <p:tgtEl>
                                          <p:spTgt spid="12"/>
                                        </p:tgtEl>
                                      </p:cBhvr>
                                    </p:animEffect>
                                    <p:anim calcmode="lin" valueType="num">
                                      <p:cBhvr>
                                        <p:cTn id="18" dur="250" fill="hold"/>
                                        <p:tgtEl>
                                          <p:spTgt spid="12"/>
                                        </p:tgtEl>
                                        <p:attrNameLst>
                                          <p:attrName>ppt_x</p:attrName>
                                        </p:attrNameLst>
                                      </p:cBhvr>
                                      <p:tavLst>
                                        <p:tav tm="0">
                                          <p:val>
                                            <p:strVal val="#ppt_x"/>
                                          </p:val>
                                        </p:tav>
                                        <p:tav tm="100000">
                                          <p:val>
                                            <p:strVal val="#ppt_x"/>
                                          </p:val>
                                        </p:tav>
                                      </p:tavLst>
                                    </p:anim>
                                    <p:anim calcmode="lin" valueType="num">
                                      <p:cBhvr>
                                        <p:cTn id="19" dur="2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50"/>
                                        <p:tgtEl>
                                          <p:spTgt spid="13"/>
                                        </p:tgtEl>
                                      </p:cBhvr>
                                    </p:animEffect>
                                    <p:anim calcmode="lin" valueType="num">
                                      <p:cBhvr>
                                        <p:cTn id="24" dur="250" fill="hold"/>
                                        <p:tgtEl>
                                          <p:spTgt spid="13"/>
                                        </p:tgtEl>
                                        <p:attrNameLst>
                                          <p:attrName>ppt_x</p:attrName>
                                        </p:attrNameLst>
                                      </p:cBhvr>
                                      <p:tavLst>
                                        <p:tav tm="0">
                                          <p:val>
                                            <p:strVal val="#ppt_x"/>
                                          </p:val>
                                        </p:tav>
                                        <p:tav tm="100000">
                                          <p:val>
                                            <p:strVal val="#ppt_x"/>
                                          </p:val>
                                        </p:tav>
                                      </p:tavLst>
                                    </p:anim>
                                    <p:anim calcmode="lin" valueType="num">
                                      <p:cBhvr>
                                        <p:cTn id="25" dur="25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250"/>
                                        <p:tgtEl>
                                          <p:spTgt spid="14"/>
                                        </p:tgtEl>
                                      </p:cBhvr>
                                    </p:animEffect>
                                    <p:anim calcmode="lin" valueType="num">
                                      <p:cBhvr>
                                        <p:cTn id="30" dur="250" fill="hold"/>
                                        <p:tgtEl>
                                          <p:spTgt spid="14"/>
                                        </p:tgtEl>
                                        <p:attrNameLst>
                                          <p:attrName>ppt_x</p:attrName>
                                        </p:attrNameLst>
                                      </p:cBhvr>
                                      <p:tavLst>
                                        <p:tav tm="0">
                                          <p:val>
                                            <p:strVal val="#ppt_x"/>
                                          </p:val>
                                        </p:tav>
                                        <p:tav tm="100000">
                                          <p:val>
                                            <p:strVal val="#ppt_x"/>
                                          </p:val>
                                        </p:tav>
                                      </p:tavLst>
                                    </p:anim>
                                    <p:anim calcmode="lin" valueType="num">
                                      <p:cBhvr>
                                        <p:cTn id="31" dur="25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50"/>
                                        <p:tgtEl>
                                          <p:spTgt spid="19"/>
                                        </p:tgtEl>
                                      </p:cBhvr>
                                    </p:animEffect>
                                    <p:anim calcmode="lin" valueType="num">
                                      <p:cBhvr>
                                        <p:cTn id="60" dur="250" fill="hold"/>
                                        <p:tgtEl>
                                          <p:spTgt spid="19"/>
                                        </p:tgtEl>
                                        <p:attrNameLst>
                                          <p:attrName>ppt_x</p:attrName>
                                        </p:attrNameLst>
                                      </p:cBhvr>
                                      <p:tavLst>
                                        <p:tav tm="0">
                                          <p:val>
                                            <p:strVal val="#ppt_x"/>
                                          </p:val>
                                        </p:tav>
                                        <p:tav tm="100000">
                                          <p:val>
                                            <p:strVal val="#ppt_x"/>
                                          </p:val>
                                        </p:tav>
                                      </p:tavLst>
                                    </p:anim>
                                    <p:anim calcmode="lin" valueType="num">
                                      <p:cBhvr>
                                        <p:cTn id="61" dur="250" fill="hold"/>
                                        <p:tgtEl>
                                          <p:spTgt spid="19"/>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250"/>
                                        <p:tgtEl>
                                          <p:spTgt spid="20"/>
                                        </p:tgtEl>
                                      </p:cBhvr>
                                    </p:animEffect>
                                    <p:anim calcmode="lin" valueType="num">
                                      <p:cBhvr>
                                        <p:cTn id="66" dur="250" fill="hold"/>
                                        <p:tgtEl>
                                          <p:spTgt spid="20"/>
                                        </p:tgtEl>
                                        <p:attrNameLst>
                                          <p:attrName>ppt_x</p:attrName>
                                        </p:attrNameLst>
                                      </p:cBhvr>
                                      <p:tavLst>
                                        <p:tav tm="0">
                                          <p:val>
                                            <p:strVal val="#ppt_x"/>
                                          </p:val>
                                        </p:tav>
                                        <p:tav tm="100000">
                                          <p:val>
                                            <p:strVal val="#ppt_x"/>
                                          </p:val>
                                        </p:tav>
                                      </p:tavLst>
                                    </p:anim>
                                    <p:anim calcmode="lin" valueType="num">
                                      <p:cBhvr>
                                        <p:cTn id="67" dur="250" fill="hold"/>
                                        <p:tgtEl>
                                          <p:spTgt spid="20"/>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250"/>
                                        <p:tgtEl>
                                          <p:spTgt spid="21"/>
                                        </p:tgtEl>
                                      </p:cBhvr>
                                    </p:animEffect>
                                    <p:anim calcmode="lin" valueType="num">
                                      <p:cBhvr>
                                        <p:cTn id="72" dur="250" fill="hold"/>
                                        <p:tgtEl>
                                          <p:spTgt spid="21"/>
                                        </p:tgtEl>
                                        <p:attrNameLst>
                                          <p:attrName>ppt_x</p:attrName>
                                        </p:attrNameLst>
                                      </p:cBhvr>
                                      <p:tavLst>
                                        <p:tav tm="0">
                                          <p:val>
                                            <p:strVal val="#ppt_x"/>
                                          </p:val>
                                        </p:tav>
                                        <p:tav tm="100000">
                                          <p:val>
                                            <p:strVal val="#ppt_x"/>
                                          </p:val>
                                        </p:tav>
                                      </p:tavLst>
                                    </p:anim>
                                    <p:anim calcmode="lin" valueType="num">
                                      <p:cBhvr>
                                        <p:cTn id="73" dur="250" fill="hold"/>
                                        <p:tgtEl>
                                          <p:spTgt spid="21"/>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250"/>
                                        <p:tgtEl>
                                          <p:spTgt spid="23"/>
                                        </p:tgtEl>
                                      </p:cBhvr>
                                    </p:animEffect>
                                    <p:anim calcmode="lin" valueType="num">
                                      <p:cBhvr>
                                        <p:cTn id="84" dur="250" fill="hold"/>
                                        <p:tgtEl>
                                          <p:spTgt spid="23"/>
                                        </p:tgtEl>
                                        <p:attrNameLst>
                                          <p:attrName>ppt_x</p:attrName>
                                        </p:attrNameLst>
                                      </p:cBhvr>
                                      <p:tavLst>
                                        <p:tav tm="0">
                                          <p:val>
                                            <p:strVal val="#ppt_x"/>
                                          </p:val>
                                        </p:tav>
                                        <p:tav tm="100000">
                                          <p:val>
                                            <p:strVal val="#ppt_x"/>
                                          </p:val>
                                        </p:tav>
                                      </p:tavLst>
                                    </p:anim>
                                    <p:anim calcmode="lin" valueType="num">
                                      <p:cBhvr>
                                        <p:cTn id="85" dur="25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250"/>
                                        <p:tgtEl>
                                          <p:spTgt spid="24"/>
                                        </p:tgtEl>
                                      </p:cBhvr>
                                    </p:animEffect>
                                    <p:anim calcmode="lin" valueType="num">
                                      <p:cBhvr>
                                        <p:cTn id="90" dur="250" fill="hold"/>
                                        <p:tgtEl>
                                          <p:spTgt spid="24"/>
                                        </p:tgtEl>
                                        <p:attrNameLst>
                                          <p:attrName>ppt_x</p:attrName>
                                        </p:attrNameLst>
                                      </p:cBhvr>
                                      <p:tavLst>
                                        <p:tav tm="0">
                                          <p:val>
                                            <p:strVal val="#ppt_x"/>
                                          </p:val>
                                        </p:tav>
                                        <p:tav tm="100000">
                                          <p:val>
                                            <p:strVal val="#ppt_x"/>
                                          </p:val>
                                        </p:tav>
                                      </p:tavLst>
                                    </p:anim>
                                    <p:anim calcmode="lin" valueType="num">
                                      <p:cBhvr>
                                        <p:cTn id="91" dur="250" fill="hold"/>
                                        <p:tgtEl>
                                          <p:spTgt spid="24"/>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250"/>
                                        <p:tgtEl>
                                          <p:spTgt spid="25"/>
                                        </p:tgtEl>
                                      </p:cBhvr>
                                    </p:animEffect>
                                    <p:anim calcmode="lin" valueType="num">
                                      <p:cBhvr>
                                        <p:cTn id="96" dur="250" fill="hold"/>
                                        <p:tgtEl>
                                          <p:spTgt spid="25"/>
                                        </p:tgtEl>
                                        <p:attrNameLst>
                                          <p:attrName>ppt_x</p:attrName>
                                        </p:attrNameLst>
                                      </p:cBhvr>
                                      <p:tavLst>
                                        <p:tav tm="0">
                                          <p:val>
                                            <p:strVal val="#ppt_x"/>
                                          </p:val>
                                        </p:tav>
                                        <p:tav tm="100000">
                                          <p:val>
                                            <p:strVal val="#ppt_x"/>
                                          </p:val>
                                        </p:tav>
                                      </p:tavLst>
                                    </p:anim>
                                    <p:anim calcmode="lin" valueType="num">
                                      <p:cBhvr>
                                        <p:cTn id="97" dur="250" fill="hold"/>
                                        <p:tgtEl>
                                          <p:spTgt spid="25"/>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250"/>
                                        <p:tgtEl>
                                          <p:spTgt spid="26"/>
                                        </p:tgtEl>
                                      </p:cBhvr>
                                    </p:animEffect>
                                    <p:anim calcmode="lin" valueType="num">
                                      <p:cBhvr>
                                        <p:cTn id="102" dur="250" fill="hold"/>
                                        <p:tgtEl>
                                          <p:spTgt spid="26"/>
                                        </p:tgtEl>
                                        <p:attrNameLst>
                                          <p:attrName>ppt_x</p:attrName>
                                        </p:attrNameLst>
                                      </p:cBhvr>
                                      <p:tavLst>
                                        <p:tav tm="0">
                                          <p:val>
                                            <p:strVal val="#ppt_x"/>
                                          </p:val>
                                        </p:tav>
                                        <p:tav tm="100000">
                                          <p:val>
                                            <p:strVal val="#ppt_x"/>
                                          </p:val>
                                        </p:tav>
                                      </p:tavLst>
                                    </p:anim>
                                    <p:anim calcmode="lin" valueType="num">
                                      <p:cBhvr>
                                        <p:cTn id="103" dur="250" fill="hold"/>
                                        <p:tgtEl>
                                          <p:spTgt spid="26"/>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250"/>
                                        <p:tgtEl>
                                          <p:spTgt spid="27"/>
                                        </p:tgtEl>
                                      </p:cBhvr>
                                    </p:animEffect>
                                    <p:anim calcmode="lin" valueType="num">
                                      <p:cBhvr>
                                        <p:cTn id="108" dur="250" fill="hold"/>
                                        <p:tgtEl>
                                          <p:spTgt spid="27"/>
                                        </p:tgtEl>
                                        <p:attrNameLst>
                                          <p:attrName>ppt_x</p:attrName>
                                        </p:attrNameLst>
                                      </p:cBhvr>
                                      <p:tavLst>
                                        <p:tav tm="0">
                                          <p:val>
                                            <p:strVal val="#ppt_x"/>
                                          </p:val>
                                        </p:tav>
                                        <p:tav tm="100000">
                                          <p:val>
                                            <p:strVal val="#ppt_x"/>
                                          </p:val>
                                        </p:tav>
                                      </p:tavLst>
                                    </p:anim>
                                    <p:anim calcmode="lin" valueType="num">
                                      <p:cBhvr>
                                        <p:cTn id="109" dur="250" fill="hold"/>
                                        <p:tgtEl>
                                          <p:spTgt spid="27"/>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250"/>
                                        <p:tgtEl>
                                          <p:spTgt spid="28"/>
                                        </p:tgtEl>
                                      </p:cBhvr>
                                    </p:animEffect>
                                    <p:anim calcmode="lin" valueType="num">
                                      <p:cBhvr>
                                        <p:cTn id="114" dur="250" fill="hold"/>
                                        <p:tgtEl>
                                          <p:spTgt spid="28"/>
                                        </p:tgtEl>
                                        <p:attrNameLst>
                                          <p:attrName>ppt_x</p:attrName>
                                        </p:attrNameLst>
                                      </p:cBhvr>
                                      <p:tavLst>
                                        <p:tav tm="0">
                                          <p:val>
                                            <p:strVal val="#ppt_x"/>
                                          </p:val>
                                        </p:tav>
                                        <p:tav tm="100000">
                                          <p:val>
                                            <p:strVal val="#ppt_x"/>
                                          </p:val>
                                        </p:tav>
                                      </p:tavLst>
                                    </p:anim>
                                    <p:anim calcmode="lin" valueType="num">
                                      <p:cBhvr>
                                        <p:cTn id="115" dur="250" fill="hold"/>
                                        <p:tgtEl>
                                          <p:spTgt spid="28"/>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fade">
                                      <p:cBhvr>
                                        <p:cTn id="119" dur="250"/>
                                        <p:tgtEl>
                                          <p:spTgt spid="29"/>
                                        </p:tgtEl>
                                      </p:cBhvr>
                                    </p:animEffect>
                                    <p:anim calcmode="lin" valueType="num">
                                      <p:cBhvr>
                                        <p:cTn id="120" dur="250" fill="hold"/>
                                        <p:tgtEl>
                                          <p:spTgt spid="29"/>
                                        </p:tgtEl>
                                        <p:attrNameLst>
                                          <p:attrName>ppt_x</p:attrName>
                                        </p:attrNameLst>
                                      </p:cBhvr>
                                      <p:tavLst>
                                        <p:tav tm="0">
                                          <p:val>
                                            <p:strVal val="#ppt_x"/>
                                          </p:val>
                                        </p:tav>
                                        <p:tav tm="100000">
                                          <p:val>
                                            <p:strVal val="#ppt_x"/>
                                          </p:val>
                                        </p:tav>
                                      </p:tavLst>
                                    </p:anim>
                                    <p:anim calcmode="lin" valueType="num">
                                      <p:cBhvr>
                                        <p:cTn id="121"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任意多边形 21"/>
          <p:cNvSpPr/>
          <p:nvPr/>
        </p:nvSpPr>
        <p:spPr>
          <a:xfrm rot="8017353">
            <a:off x="5155723" y="2787301"/>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6" name="任意多边形 22"/>
          <p:cNvSpPr/>
          <p:nvPr/>
        </p:nvSpPr>
        <p:spPr>
          <a:xfrm rot="13330866">
            <a:off x="4393267" y="3545761"/>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7" name="任意多边形 23"/>
          <p:cNvSpPr/>
          <p:nvPr/>
        </p:nvSpPr>
        <p:spPr>
          <a:xfrm rot="2853042">
            <a:off x="4488090" y="2029545"/>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9" name="任意多边形 24"/>
          <p:cNvSpPr/>
          <p:nvPr/>
        </p:nvSpPr>
        <p:spPr>
          <a:xfrm rot="18918822">
            <a:off x="5781292" y="2761722"/>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10" name="任意多边形 25"/>
          <p:cNvSpPr/>
          <p:nvPr/>
        </p:nvSpPr>
        <p:spPr>
          <a:xfrm rot="13330866">
            <a:off x="6486952" y="3540212"/>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sp>
        <p:nvSpPr>
          <p:cNvPr id="11" name="任意多边形 26"/>
          <p:cNvSpPr/>
          <p:nvPr/>
        </p:nvSpPr>
        <p:spPr>
          <a:xfrm rot="2853042">
            <a:off x="6517822" y="2114989"/>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1"/>
              </a:solidFill>
            </a:endParaRPr>
          </a:p>
        </p:txBody>
      </p:sp>
      <p:grpSp>
        <p:nvGrpSpPr>
          <p:cNvPr id="12" name="组合 354"/>
          <p:cNvGrpSpPr/>
          <p:nvPr/>
        </p:nvGrpSpPr>
        <p:grpSpPr>
          <a:xfrm>
            <a:off x="2360008" y="2046587"/>
            <a:ext cx="2348825" cy="933843"/>
            <a:chOff x="1343472" y="4037003"/>
            <a:chExt cx="1761619" cy="700382"/>
          </a:xfrm>
        </p:grpSpPr>
        <p:sp>
          <p:nvSpPr>
            <p:cNvPr id="13"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354"/>
          <p:cNvGrpSpPr/>
          <p:nvPr/>
        </p:nvGrpSpPr>
        <p:grpSpPr>
          <a:xfrm>
            <a:off x="2401221" y="3649388"/>
            <a:ext cx="2348825" cy="933843"/>
            <a:chOff x="1343472" y="4037003"/>
            <a:chExt cx="1761619" cy="700382"/>
          </a:xfrm>
        </p:grpSpPr>
        <p:sp>
          <p:nvSpPr>
            <p:cNvPr id="16"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8" name="组合 354"/>
          <p:cNvGrpSpPr/>
          <p:nvPr/>
        </p:nvGrpSpPr>
        <p:grpSpPr>
          <a:xfrm>
            <a:off x="8071430" y="1956772"/>
            <a:ext cx="2348825" cy="933843"/>
            <a:chOff x="1343472" y="4037003"/>
            <a:chExt cx="1761619" cy="700382"/>
          </a:xfrm>
        </p:grpSpPr>
        <p:sp>
          <p:nvSpPr>
            <p:cNvPr id="19"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1" name="组合 354"/>
          <p:cNvGrpSpPr/>
          <p:nvPr/>
        </p:nvGrpSpPr>
        <p:grpSpPr>
          <a:xfrm>
            <a:off x="8179041" y="3526318"/>
            <a:ext cx="2348825" cy="933843"/>
            <a:chOff x="1343472" y="4037003"/>
            <a:chExt cx="1761619" cy="700382"/>
          </a:xfrm>
        </p:grpSpPr>
        <p:sp>
          <p:nvSpPr>
            <p:cNvPr id="22"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4" name="Rectangle 42"/>
          <p:cNvSpPr/>
          <p:nvPr/>
        </p:nvSpPr>
        <p:spPr>
          <a:xfrm>
            <a:off x="1185237" y="5674908"/>
            <a:ext cx="10261991" cy="974169"/>
          </a:xfrm>
          <a:prstGeom prst="rect">
            <a:avLst/>
          </a:prstGeom>
          <a:noFill/>
          <a:ln w="12700" cap="flat" cmpd="sng" algn="ctr">
            <a:noFill/>
            <a:prstDash val="solid"/>
          </a:ln>
          <a:effectLst/>
        </p:spPr>
        <p:txBody>
          <a:bodyPr lIns="91440" tIns="0" rIns="91440" bIns="0" rtlCol="0" anchor="t"/>
          <a:lstStyle/>
          <a:p>
            <a:pPr algn="just">
              <a:defRPr/>
            </a:pPr>
            <a:r>
              <a:rPr lang="en-US" sz="14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This is a sample text. Insert your desired text here.</a:t>
            </a:r>
          </a:p>
        </p:txBody>
      </p:sp>
    </p:spTree>
    <p:extLst>
      <p:ext uri="{BB962C8B-B14F-4D97-AF65-F5344CB8AC3E}">
        <p14:creationId xmlns:p14="http://schemas.microsoft.com/office/powerpoint/2010/main" val="310818379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par>
                                <p:cTn id="26" presetID="42"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92653"/>
            <a:ext cx="12190413" cy="678897"/>
            <a:chOff x="0" y="442332"/>
            <a:chExt cx="12190413" cy="678897"/>
          </a:xfrm>
        </p:grpSpPr>
        <p:sp>
          <p:nvSpPr>
            <p:cNvPr id="2" name="矩形 1"/>
            <p:cNvSpPr/>
            <p:nvPr/>
          </p:nvSpPr>
          <p:spPr>
            <a:xfrm>
              <a:off x="0" y="1064079"/>
              <a:ext cx="12190413" cy="57150"/>
            </a:xfrm>
            <a:prstGeom prst="rect">
              <a:avLst/>
            </a:prstGeom>
            <a:solidFill>
              <a:srgbClr val="D54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63990" y="442332"/>
              <a:ext cx="3262432" cy="461665"/>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sp>
        <p:nvSpPr>
          <p:cNvPr id="5" name="直接连接符 24"/>
          <p:cNvSpPr>
            <a:spLocks noChangeShapeType="1"/>
          </p:cNvSpPr>
          <p:nvPr/>
        </p:nvSpPr>
        <p:spPr bwMode="auto">
          <a:xfrm>
            <a:off x="1135063" y="3267075"/>
            <a:ext cx="10117137" cy="1588"/>
          </a:xfrm>
          <a:prstGeom prst="line">
            <a:avLst/>
          </a:prstGeom>
          <a:noFill/>
          <a:ln w="28575">
            <a:solidFill>
              <a:srgbClr val="D5493A"/>
            </a:solidFill>
            <a:prstDash val="sys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椭圆 2"/>
          <p:cNvSpPr>
            <a:spLocks noChangeArrowheads="1"/>
          </p:cNvSpPr>
          <p:nvPr/>
        </p:nvSpPr>
        <p:spPr bwMode="auto">
          <a:xfrm>
            <a:off x="5072063" y="2197100"/>
            <a:ext cx="2052637" cy="2052638"/>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7" name="椭圆 3"/>
          <p:cNvSpPr>
            <a:spLocks noChangeArrowheads="1"/>
          </p:cNvSpPr>
          <p:nvPr/>
        </p:nvSpPr>
        <p:spPr bwMode="auto">
          <a:xfrm>
            <a:off x="2917825" y="2559050"/>
            <a:ext cx="1308100" cy="1308100"/>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9" name="椭圆 4"/>
          <p:cNvSpPr>
            <a:spLocks noChangeArrowheads="1"/>
          </p:cNvSpPr>
          <p:nvPr/>
        </p:nvSpPr>
        <p:spPr bwMode="auto">
          <a:xfrm>
            <a:off x="769938" y="2570163"/>
            <a:ext cx="1308100" cy="1308100"/>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0" name="椭圆 5"/>
          <p:cNvSpPr>
            <a:spLocks noChangeArrowheads="1"/>
          </p:cNvSpPr>
          <p:nvPr/>
        </p:nvSpPr>
        <p:spPr bwMode="auto">
          <a:xfrm>
            <a:off x="7967663" y="2568575"/>
            <a:ext cx="1308100" cy="1308100"/>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1" name="椭圆 6"/>
          <p:cNvSpPr>
            <a:spLocks noChangeArrowheads="1"/>
          </p:cNvSpPr>
          <p:nvPr/>
        </p:nvSpPr>
        <p:spPr bwMode="auto">
          <a:xfrm>
            <a:off x="10117138" y="2570163"/>
            <a:ext cx="1308100" cy="1308100"/>
          </a:xfrm>
          <a:prstGeom prst="ellipse">
            <a:avLst/>
          </a:prstGeom>
          <a:solidFill>
            <a:srgbClr val="D5493A"/>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2" name="文本框 13"/>
          <p:cNvSpPr>
            <a:spLocks noChangeArrowheads="1"/>
          </p:cNvSpPr>
          <p:nvPr/>
        </p:nvSpPr>
        <p:spPr bwMode="auto">
          <a:xfrm>
            <a:off x="431800" y="4572000"/>
            <a:ext cx="19296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  </a:t>
            </a:r>
            <a:r>
              <a:rPr lang="en-US" altLang="zh-CN" sz="2400">
                <a:solidFill>
                  <a:schemeClr val="bg1">
                    <a:lumMod val="50000"/>
                  </a:schemeClr>
                </a:solidFill>
                <a:latin typeface="Calibri" pitchFamily="34" charset="0"/>
                <a:sym typeface="Calibri" pitchFamily="34" charset="0"/>
              </a:rPr>
              <a:t>YOUR  TITLE</a:t>
            </a:r>
            <a:endParaRPr lang="en-US" altLang="zh-CN">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Click here to add you</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to the  center of the</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narrative thought</a:t>
            </a:r>
            <a:endParaRPr lang="zh-CN" altLang="en-US" sz="1600">
              <a:solidFill>
                <a:schemeClr val="bg1">
                  <a:lumMod val="50000"/>
                </a:schemeClr>
              </a:solidFill>
              <a:sym typeface="Calibri" pitchFamily="34" charset="0"/>
            </a:endParaRPr>
          </a:p>
        </p:txBody>
      </p:sp>
      <p:sp>
        <p:nvSpPr>
          <p:cNvPr id="13" name="文本框 14"/>
          <p:cNvSpPr>
            <a:spLocks noChangeArrowheads="1"/>
          </p:cNvSpPr>
          <p:nvPr/>
        </p:nvSpPr>
        <p:spPr bwMode="auto">
          <a:xfrm>
            <a:off x="2600325" y="4554538"/>
            <a:ext cx="19296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dirty="0">
                <a:solidFill>
                  <a:schemeClr val="bg1">
                    <a:lumMod val="50000"/>
                  </a:schemeClr>
                </a:solidFill>
                <a:latin typeface="Calibri" pitchFamily="34" charset="0"/>
                <a:sym typeface="Calibri" pitchFamily="34" charset="0"/>
              </a:rPr>
              <a:t>  </a:t>
            </a:r>
            <a:r>
              <a:rPr lang="en-US" altLang="zh-CN" sz="2400" dirty="0">
                <a:solidFill>
                  <a:schemeClr val="bg1">
                    <a:lumMod val="50000"/>
                  </a:schemeClr>
                </a:solidFill>
                <a:latin typeface="Calibri" pitchFamily="34" charset="0"/>
                <a:sym typeface="Calibri" pitchFamily="34" charset="0"/>
              </a:rPr>
              <a:t>YOUR  TITLE</a:t>
            </a:r>
            <a:endParaRPr lang="en-US" altLang="zh-CN"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dirty="0">
                <a:solidFill>
                  <a:schemeClr val="bg1">
                    <a:lumMod val="50000"/>
                  </a:schemeClr>
                </a:solidFill>
                <a:latin typeface="Calibri" pitchFamily="34" charset="0"/>
                <a:sym typeface="Calibri" pitchFamily="34" charset="0"/>
              </a:rPr>
              <a:t>Click here to add you</a:t>
            </a:r>
            <a:endParaRPr lang="zh-CN" altLang="en-US" sz="1600"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dirty="0">
                <a:solidFill>
                  <a:schemeClr val="bg1">
                    <a:lumMod val="50000"/>
                  </a:schemeClr>
                </a:solidFill>
                <a:latin typeface="Calibri" pitchFamily="34" charset="0"/>
                <a:sym typeface="Calibri" pitchFamily="34" charset="0"/>
              </a:rPr>
              <a:t> to the  center of the</a:t>
            </a:r>
            <a:endParaRPr lang="zh-CN" altLang="en-US" sz="1600"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dirty="0">
                <a:solidFill>
                  <a:schemeClr val="bg1">
                    <a:lumMod val="50000"/>
                  </a:schemeClr>
                </a:solidFill>
                <a:latin typeface="Calibri" pitchFamily="34" charset="0"/>
                <a:sym typeface="Calibri" pitchFamily="34" charset="0"/>
              </a:rPr>
              <a:t> narrative thought</a:t>
            </a:r>
            <a:endParaRPr lang="zh-CN" altLang="en-US" sz="1600" dirty="0">
              <a:solidFill>
                <a:schemeClr val="bg1">
                  <a:lumMod val="50000"/>
                </a:schemeClr>
              </a:solidFill>
              <a:sym typeface="Calibri" pitchFamily="34" charset="0"/>
            </a:endParaRPr>
          </a:p>
        </p:txBody>
      </p:sp>
      <p:sp>
        <p:nvSpPr>
          <p:cNvPr id="14" name="文本框 15"/>
          <p:cNvSpPr>
            <a:spLocks noChangeArrowheads="1"/>
          </p:cNvSpPr>
          <p:nvPr/>
        </p:nvSpPr>
        <p:spPr bwMode="auto">
          <a:xfrm>
            <a:off x="7659688" y="4540250"/>
            <a:ext cx="19296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  </a:t>
            </a:r>
            <a:r>
              <a:rPr lang="en-US" altLang="zh-CN" sz="2400">
                <a:solidFill>
                  <a:schemeClr val="bg1">
                    <a:lumMod val="50000"/>
                  </a:schemeClr>
                </a:solidFill>
                <a:latin typeface="Calibri" pitchFamily="34" charset="0"/>
                <a:sym typeface="Calibri" pitchFamily="34" charset="0"/>
              </a:rPr>
              <a:t>YOUR  TITLE</a:t>
            </a:r>
            <a:endParaRPr lang="en-US" altLang="zh-CN">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Click here to add you</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to the  center of the</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narrative thought</a:t>
            </a:r>
            <a:endParaRPr lang="zh-CN" altLang="en-US" sz="1600">
              <a:solidFill>
                <a:schemeClr val="bg1">
                  <a:lumMod val="50000"/>
                </a:schemeClr>
              </a:solidFill>
              <a:sym typeface="Calibri" pitchFamily="34" charset="0"/>
            </a:endParaRPr>
          </a:p>
        </p:txBody>
      </p:sp>
      <p:sp>
        <p:nvSpPr>
          <p:cNvPr id="15" name="文本框 16"/>
          <p:cNvSpPr>
            <a:spLocks noChangeArrowheads="1"/>
          </p:cNvSpPr>
          <p:nvPr/>
        </p:nvSpPr>
        <p:spPr bwMode="auto">
          <a:xfrm>
            <a:off x="9783763" y="4554538"/>
            <a:ext cx="192963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  </a:t>
            </a:r>
            <a:r>
              <a:rPr lang="en-US" altLang="zh-CN" sz="2400">
                <a:solidFill>
                  <a:schemeClr val="bg1">
                    <a:lumMod val="50000"/>
                  </a:schemeClr>
                </a:solidFill>
                <a:latin typeface="Calibri" pitchFamily="34" charset="0"/>
                <a:sym typeface="Calibri" pitchFamily="34" charset="0"/>
              </a:rPr>
              <a:t>YOUR  TITLE</a:t>
            </a:r>
            <a:endParaRPr lang="en-US" altLang="zh-CN">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Click here to add you</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to the  center of the</a:t>
            </a:r>
            <a:endParaRPr lang="zh-CN" altLang="en-US" sz="160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a:solidFill>
                  <a:schemeClr val="bg1">
                    <a:lumMod val="50000"/>
                  </a:schemeClr>
                </a:solidFill>
                <a:latin typeface="Calibri" pitchFamily="34" charset="0"/>
                <a:sym typeface="Calibri" pitchFamily="34" charset="0"/>
              </a:rPr>
              <a:t> narrative thought</a:t>
            </a:r>
            <a:endParaRPr lang="zh-CN" altLang="en-US" sz="1600">
              <a:solidFill>
                <a:schemeClr val="bg1">
                  <a:lumMod val="50000"/>
                </a:schemeClr>
              </a:solidFill>
              <a:sym typeface="Calibri" pitchFamily="34" charset="0"/>
            </a:endParaRPr>
          </a:p>
        </p:txBody>
      </p:sp>
      <p:sp>
        <p:nvSpPr>
          <p:cNvPr id="16" name="文本框 17"/>
          <p:cNvSpPr>
            <a:spLocks noChangeArrowheads="1"/>
          </p:cNvSpPr>
          <p:nvPr/>
        </p:nvSpPr>
        <p:spPr bwMode="auto">
          <a:xfrm>
            <a:off x="5068888" y="4551363"/>
            <a:ext cx="2153218"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a:solidFill>
                  <a:schemeClr val="bg1">
                    <a:lumMod val="50000"/>
                  </a:schemeClr>
                </a:solidFill>
                <a:latin typeface="Calibri" pitchFamily="34" charset="0"/>
                <a:sym typeface="Calibri" pitchFamily="34" charset="0"/>
              </a:rPr>
              <a:t>  </a:t>
            </a:r>
            <a:r>
              <a:rPr lang="en-US" altLang="zh-CN" sz="2800" b="1">
                <a:solidFill>
                  <a:schemeClr val="bg1">
                    <a:lumMod val="50000"/>
                  </a:schemeClr>
                </a:solidFill>
                <a:latin typeface="Calibri" pitchFamily="34" charset="0"/>
                <a:sym typeface="Calibri" pitchFamily="34" charset="0"/>
              </a:rPr>
              <a:t>YOUR  TITLE</a:t>
            </a:r>
            <a:endParaRPr lang="en-US" altLang="zh-CN" sz="2000" b="1">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Click here to add you</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to the  center of the</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narrative thought</a:t>
            </a:r>
            <a:endParaRPr lang="zh-CN" altLang="en-US" sz="1600">
              <a:solidFill>
                <a:schemeClr val="bg1">
                  <a:lumMod val="50000"/>
                </a:schemeClr>
              </a:solidFill>
              <a:sym typeface="Calibri" pitchFamily="34" charset="0"/>
            </a:endParaRPr>
          </a:p>
        </p:txBody>
      </p:sp>
      <p:pic>
        <p:nvPicPr>
          <p:cNvPr id="17" name="图片 2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62950" y="2952750"/>
            <a:ext cx="5683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2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68663" y="2898775"/>
            <a:ext cx="6619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2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469563" y="2925763"/>
            <a:ext cx="600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2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572125" y="2789238"/>
            <a:ext cx="1052513"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9"/>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108075" y="2925763"/>
            <a:ext cx="5746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921587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250"/>
                                        <p:tgtEl>
                                          <p:spTgt spid="18"/>
                                        </p:tgtEl>
                                      </p:cBhvr>
                                    </p:animEffect>
                                    <p:anim calcmode="lin" valueType="num">
                                      <p:cBhvr>
                                        <p:cTn id="84" dur="250" fill="hold"/>
                                        <p:tgtEl>
                                          <p:spTgt spid="18"/>
                                        </p:tgtEl>
                                        <p:attrNameLst>
                                          <p:attrName>ppt_x</p:attrName>
                                        </p:attrNameLst>
                                      </p:cBhvr>
                                      <p:tavLst>
                                        <p:tav tm="0">
                                          <p:val>
                                            <p:strVal val="#ppt_x"/>
                                          </p:val>
                                        </p:tav>
                                        <p:tav tm="100000">
                                          <p:val>
                                            <p:strVal val="#ppt_x"/>
                                          </p:val>
                                        </p:tav>
                                      </p:tavLst>
                                    </p:anim>
                                    <p:anim calcmode="lin" valueType="num">
                                      <p:cBhvr>
                                        <p:cTn id="85" dur="250" fill="hold"/>
                                        <p:tgtEl>
                                          <p:spTgt spid="18"/>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250"/>
                                        <p:tgtEl>
                                          <p:spTgt spid="19"/>
                                        </p:tgtEl>
                                      </p:cBhvr>
                                    </p:animEffect>
                                    <p:anim calcmode="lin" valueType="num">
                                      <p:cBhvr>
                                        <p:cTn id="90" dur="250" fill="hold"/>
                                        <p:tgtEl>
                                          <p:spTgt spid="19"/>
                                        </p:tgtEl>
                                        <p:attrNameLst>
                                          <p:attrName>ppt_x</p:attrName>
                                        </p:attrNameLst>
                                      </p:cBhvr>
                                      <p:tavLst>
                                        <p:tav tm="0">
                                          <p:val>
                                            <p:strVal val="#ppt_x"/>
                                          </p:val>
                                        </p:tav>
                                        <p:tav tm="100000">
                                          <p:val>
                                            <p:strVal val="#ppt_x"/>
                                          </p:val>
                                        </p:tav>
                                      </p:tavLst>
                                    </p:anim>
                                    <p:anim calcmode="lin" valueType="num">
                                      <p:cBhvr>
                                        <p:cTn id="91" dur="250" fill="hold"/>
                                        <p:tgtEl>
                                          <p:spTgt spid="19"/>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250"/>
                                        <p:tgtEl>
                                          <p:spTgt spid="20"/>
                                        </p:tgtEl>
                                      </p:cBhvr>
                                    </p:animEffect>
                                    <p:anim calcmode="lin" valueType="num">
                                      <p:cBhvr>
                                        <p:cTn id="96" dur="250" fill="hold"/>
                                        <p:tgtEl>
                                          <p:spTgt spid="20"/>
                                        </p:tgtEl>
                                        <p:attrNameLst>
                                          <p:attrName>ppt_x</p:attrName>
                                        </p:attrNameLst>
                                      </p:cBhvr>
                                      <p:tavLst>
                                        <p:tav tm="0">
                                          <p:val>
                                            <p:strVal val="#ppt_x"/>
                                          </p:val>
                                        </p:tav>
                                        <p:tav tm="100000">
                                          <p:val>
                                            <p:strVal val="#ppt_x"/>
                                          </p:val>
                                        </p:tav>
                                      </p:tavLst>
                                    </p:anim>
                                    <p:anim calcmode="lin" valueType="num">
                                      <p:cBhvr>
                                        <p:cTn id="97" dur="250" fill="hold"/>
                                        <p:tgtEl>
                                          <p:spTgt spid="20"/>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nodeType="after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fade">
                                      <p:cBhvr>
                                        <p:cTn id="101" dur="250"/>
                                        <p:tgtEl>
                                          <p:spTgt spid="21"/>
                                        </p:tgtEl>
                                      </p:cBhvr>
                                    </p:animEffect>
                                    <p:anim calcmode="lin" valueType="num">
                                      <p:cBhvr>
                                        <p:cTn id="102" dur="250" fill="hold"/>
                                        <p:tgtEl>
                                          <p:spTgt spid="21"/>
                                        </p:tgtEl>
                                        <p:attrNameLst>
                                          <p:attrName>ppt_x</p:attrName>
                                        </p:attrNameLst>
                                      </p:cBhvr>
                                      <p:tavLst>
                                        <p:tav tm="0">
                                          <p:val>
                                            <p:strVal val="#ppt_x"/>
                                          </p:val>
                                        </p:tav>
                                        <p:tav tm="100000">
                                          <p:val>
                                            <p:strVal val="#ppt_x"/>
                                          </p:val>
                                        </p:tav>
                                      </p:tavLst>
                                    </p:anim>
                                    <p:anim calcmode="lin" valueType="num">
                                      <p:cBhvr>
                                        <p:cTn id="103"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5425" y="987222"/>
            <a:ext cx="2696320" cy="2425781"/>
            <a:chOff x="687918" y="1359259"/>
            <a:chExt cx="5202542" cy="4680539"/>
          </a:xfrm>
        </p:grpSpPr>
        <p:grpSp>
          <p:nvGrpSpPr>
            <p:cNvPr id="15" name="组合 14"/>
            <p:cNvGrpSpPr/>
            <p:nvPr/>
          </p:nvGrpSpPr>
          <p:grpSpPr>
            <a:xfrm rot="2700000">
              <a:off x="756186" y="1959808"/>
              <a:ext cx="2713630" cy="2850166"/>
              <a:chOff x="0" y="986971"/>
              <a:chExt cx="4615543" cy="4847774"/>
            </a:xfrm>
          </p:grpSpPr>
          <p:sp>
            <p:nvSpPr>
              <p:cNvPr id="16" name="矩形 15"/>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1680822" y="1299176"/>
              <a:ext cx="3799246" cy="3990406"/>
              <a:chOff x="0" y="986971"/>
              <a:chExt cx="4615543" cy="4847774"/>
            </a:xfrm>
          </p:grpSpPr>
          <p:sp>
            <p:nvSpPr>
              <p:cNvPr id="19" name="矩形 18"/>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4445388" y="1323797"/>
              <a:ext cx="1409610" cy="1480534"/>
              <a:chOff x="0" y="986971"/>
              <a:chExt cx="4615543" cy="4847774"/>
            </a:xfrm>
          </p:grpSpPr>
          <p:sp>
            <p:nvSpPr>
              <p:cNvPr id="28" name="矩形 27"/>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4526822" y="5309795"/>
              <a:ext cx="712090" cy="747916"/>
              <a:chOff x="0" y="986971"/>
              <a:chExt cx="4615543" cy="4847774"/>
            </a:xfrm>
          </p:grpSpPr>
          <p:sp>
            <p:nvSpPr>
              <p:cNvPr id="31" name="矩形 30"/>
              <p:cNvSpPr/>
              <p:nvPr/>
            </p:nvSpPr>
            <p:spPr>
              <a:xfrm>
                <a:off x="449943" y="986971"/>
                <a:ext cx="4165600" cy="4847774"/>
              </a:xfrm>
              <a:prstGeom prst="rect">
                <a:avLst/>
              </a:prstGeom>
              <a:noFill/>
              <a:ln>
                <a:solidFill>
                  <a:srgbClr val="D5493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rgbClr val="D5493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矩形 69"/>
          <p:cNvSpPr>
            <a:spLocks noChangeArrowheads="1"/>
          </p:cNvSpPr>
          <p:nvPr/>
        </p:nvSpPr>
        <p:spPr bwMode="auto">
          <a:xfrm>
            <a:off x="3545047" y="4099727"/>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D5493A"/>
                </a:solidFill>
                <a:latin typeface="微软雅黑" pitchFamily="34" charset="-122"/>
                <a:ea typeface="微软雅黑" pitchFamily="34" charset="-122"/>
                <a:sym typeface="微软雅黑" pitchFamily="34" charset="-122"/>
              </a:rPr>
              <a:t>点击添加标题</a:t>
            </a:r>
            <a:endParaRPr lang="en-US" altLang="zh-CN" sz="4800" b="1" dirty="0">
              <a:solidFill>
                <a:srgbClr val="D5493A"/>
              </a:solidFill>
              <a:latin typeface="微软雅黑" pitchFamily="34" charset="-122"/>
              <a:ea typeface="微软雅黑" pitchFamily="34" charset="-122"/>
              <a:sym typeface="微软雅黑" pitchFamily="34" charset="-122"/>
            </a:endParaRPr>
          </a:p>
        </p:txBody>
      </p:sp>
      <p:sp>
        <p:nvSpPr>
          <p:cNvPr id="34" name="矩形 70"/>
          <p:cNvSpPr>
            <a:spLocks noChangeArrowheads="1"/>
          </p:cNvSpPr>
          <p:nvPr/>
        </p:nvSpPr>
        <p:spPr bwMode="auto">
          <a:xfrm>
            <a:off x="2504007" y="5140462"/>
            <a:ext cx="7219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35" name="直接连接符 34"/>
          <p:cNvCxnSpPr/>
          <p:nvPr/>
        </p:nvCxnSpPr>
        <p:spPr>
          <a:xfrm>
            <a:off x="2380444" y="4672624"/>
            <a:ext cx="1456264"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43544" y="4672624"/>
            <a:ext cx="1379619" cy="1"/>
          </a:xfrm>
          <a:prstGeom prst="line">
            <a:avLst/>
          </a:prstGeom>
          <a:ln w="9525">
            <a:solidFill>
              <a:srgbClr val="D5493A"/>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1817" y="1598905"/>
            <a:ext cx="2264212"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5400" dirty="0">
                <a:solidFill>
                  <a:schemeClr val="bg1"/>
                </a:solidFill>
                <a:latin typeface="微软雅黑" panose="020B0503020204020204" pitchFamily="34" charset="-122"/>
                <a:ea typeface="微软雅黑" panose="020B0503020204020204" pitchFamily="34" charset="-122"/>
              </a:rPr>
              <a:t>02</a:t>
            </a:r>
            <a:endParaRPr lang="zh-CN" sz="5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2792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250"/>
                            </p:stCondLst>
                            <p:childTnLst>
                              <p:par>
                                <p:cTn id="31" presetID="31"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750" fill="hold"/>
                                        <p:tgtEl>
                                          <p:spTgt spid="34"/>
                                        </p:tgtEl>
                                        <p:attrNameLst>
                                          <p:attrName>ppt_w</p:attrName>
                                        </p:attrNameLst>
                                      </p:cBhvr>
                                      <p:tavLst>
                                        <p:tav tm="0">
                                          <p:val>
                                            <p:fltVal val="0"/>
                                          </p:val>
                                        </p:tav>
                                        <p:tav tm="100000">
                                          <p:val>
                                            <p:strVal val="#ppt_w"/>
                                          </p:val>
                                        </p:tav>
                                      </p:tavLst>
                                    </p:anim>
                                    <p:anim calcmode="lin" valueType="num">
                                      <p:cBhvr>
                                        <p:cTn id="34" dur="750" fill="hold"/>
                                        <p:tgtEl>
                                          <p:spTgt spid="34"/>
                                        </p:tgtEl>
                                        <p:attrNameLst>
                                          <p:attrName>ppt_h</p:attrName>
                                        </p:attrNameLst>
                                      </p:cBhvr>
                                      <p:tavLst>
                                        <p:tav tm="0">
                                          <p:val>
                                            <p:fltVal val="0"/>
                                          </p:val>
                                        </p:tav>
                                        <p:tav tm="100000">
                                          <p:val>
                                            <p:strVal val="#ppt_h"/>
                                          </p:val>
                                        </p:tav>
                                      </p:tavLst>
                                    </p:anim>
                                    <p:anim calcmode="lin" valueType="num">
                                      <p:cBhvr>
                                        <p:cTn id="35" dur="750" fill="hold"/>
                                        <p:tgtEl>
                                          <p:spTgt spid="34"/>
                                        </p:tgtEl>
                                        <p:attrNameLst>
                                          <p:attrName>style.rotation</p:attrName>
                                        </p:attrNameLst>
                                      </p:cBhvr>
                                      <p:tavLst>
                                        <p:tav tm="0">
                                          <p:val>
                                            <p:fltVal val="90"/>
                                          </p:val>
                                        </p:tav>
                                        <p:tav tm="100000">
                                          <p:val>
                                            <p:fltVal val="0"/>
                                          </p:val>
                                        </p:tav>
                                      </p:tavLst>
                                    </p:anim>
                                    <p:animEffect transition="in" filter="fade">
                                      <p:cBhvr>
                                        <p:cTn id="3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4266</TotalTime>
  <Words>3120</Words>
  <Application>Microsoft Office PowerPoint</Application>
  <PresentationFormat>自定义</PresentationFormat>
  <Paragraphs>290</Paragraphs>
  <Slides>27</Slides>
  <Notes>26</Notes>
  <HiddenSlides>0</HiddenSlides>
  <MMClips>0</MMClips>
  <ScaleCrop>false</ScaleCrop>
  <HeadingPairs>
    <vt:vector size="4" baseType="variant">
      <vt:variant>
        <vt:lpstr>主题</vt:lpstr>
      </vt:variant>
      <vt:variant>
        <vt:i4>2</vt:i4>
      </vt:variant>
      <vt:variant>
        <vt:lpstr>幻灯片标题</vt:lpstr>
      </vt:variant>
      <vt:variant>
        <vt:i4>27</vt:i4>
      </vt:variant>
    </vt:vector>
  </HeadingPairs>
  <TitlesOfParts>
    <vt:vector size="29"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调研报告</dc:title>
  <dc:creator>第一PPT模板网-WWW.1PPT.COM</dc:creator>
  <cp:keywords>第一PPT模板网-WWW.1PPT.COM</cp:keywords>
  <dc:description>www.1ppt.com</dc:description>
  <cp:lastModifiedBy>Windows User</cp:lastModifiedBy>
  <cp:revision>2774</cp:revision>
  <dcterms:created xsi:type="dcterms:W3CDTF">2015-12-01T09:06:39Z</dcterms:created>
  <dcterms:modified xsi:type="dcterms:W3CDTF">2018-03-07T02:21:59Z</dcterms:modified>
</cp:coreProperties>
</file>