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0" r:id="rId6"/>
    <p:sldId id="263" r:id="rId7"/>
    <p:sldId id="267" r:id="rId8"/>
    <p:sldId id="261" r:id="rId9"/>
    <p:sldId id="262" r:id="rId10"/>
    <p:sldId id="264" r:id="rId11"/>
    <p:sldId id="266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6" orient="horz" pos="2160" userDrawn="1">
          <p15:clr>
            <a:srgbClr val="A4A3A4"/>
          </p15:clr>
        </p15:guide>
        <p15:guide id="8" pos="3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82F0"/>
    <a:srgbClr val="DF954C"/>
    <a:srgbClr val="2F81CB"/>
    <a:srgbClr val="94D7E0"/>
    <a:srgbClr val="787878"/>
    <a:srgbClr val="3B6D8E"/>
    <a:srgbClr val="0090D7"/>
    <a:srgbClr val="ACB8C8"/>
    <a:srgbClr val="AF6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4816" autoAdjust="0"/>
  </p:normalViewPr>
  <p:slideViewPr>
    <p:cSldViewPr snapToGrid="0">
      <p:cViewPr>
        <p:scale>
          <a:sx n="50" d="100"/>
          <a:sy n="50" d="100"/>
        </p:scale>
        <p:origin x="-576" y="-1758"/>
      </p:cViewPr>
      <p:guideLst>
        <p:guide orient="horz" pos="2160"/>
        <p:guide pos="39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7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7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787878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787878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430</c:v>
                </c:pt>
                <c:pt idx="1">
                  <c:v>250</c:v>
                </c:pt>
                <c:pt idx="2">
                  <c:v>350</c:v>
                </c:pt>
                <c:pt idx="3">
                  <c:v>450</c:v>
                </c:pt>
                <c:pt idx="4">
                  <c:v>180</c:v>
                </c:pt>
                <c:pt idx="5">
                  <c:v>330</c:v>
                </c:pt>
                <c:pt idx="6">
                  <c:v>410</c:v>
                </c:pt>
                <c:pt idx="7">
                  <c:v>550</c:v>
                </c:pt>
                <c:pt idx="8">
                  <c:v>180</c:v>
                </c:pt>
                <c:pt idx="9">
                  <c:v>220</c:v>
                </c:pt>
                <c:pt idx="10">
                  <c:v>480</c:v>
                </c:pt>
                <c:pt idx="11">
                  <c:v>290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6C-4126-AFEC-8CC165FC02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6C-4126-AFEC-8CC165FC02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A6C-4126-AFEC-8CC165FC02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157986176"/>
        <c:axId val="159871360"/>
      </c:barChart>
      <c:catAx>
        <c:axId val="15798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787878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59871360"/>
        <c:crosses val="autoZero"/>
        <c:auto val="1"/>
        <c:lblAlgn val="ctr"/>
        <c:lblOffset val="100"/>
        <c:noMultiLvlLbl val="0"/>
      </c:catAx>
      <c:valAx>
        <c:axId val="159871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7986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F954C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9.5333864008494973E-2"/>
                  <c:y val="5.362529011844949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75A-4F18-9F4F-81F2B944BB6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9653054171091129E-2"/>
                  <c:y val="8.043793517767423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75A-4F18-9F4F-81F2B944BB6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7.3486520173214873E-2"/>
                  <c:y val="4.170855898101627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75A-4F18-9F4F-81F2B944BB6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2453157895308938E-2"/>
                  <c:y val="5.797453033456977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75A-4F18-9F4F-81F2B944BB6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9722443336872902E-3"/>
                  <c:y val="-6.852120404024104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75A-4F18-9F4F-81F2B944BB64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rgbClr val="0A82F0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沟通</c:v>
                </c:pt>
                <c:pt idx="1">
                  <c:v>分工</c:v>
                </c:pt>
                <c:pt idx="2">
                  <c:v>实践</c:v>
                </c:pt>
                <c:pt idx="3">
                  <c:v>骨干</c:v>
                </c:pt>
                <c:pt idx="4">
                  <c:v>潜力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7</c:v>
                </c:pt>
                <c:pt idx="2">
                  <c:v>8</c:v>
                </c:pt>
                <c:pt idx="3">
                  <c:v>3</c:v>
                </c:pt>
                <c:pt idx="4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5A-4F18-9F4F-81F2B944BB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沟通</c:v>
                </c:pt>
                <c:pt idx="1">
                  <c:v>分工</c:v>
                </c:pt>
                <c:pt idx="2">
                  <c:v>实践</c:v>
                </c:pt>
                <c:pt idx="3">
                  <c:v>骨干</c:v>
                </c:pt>
                <c:pt idx="4">
                  <c:v>潜力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75A-4F18-9F4F-81F2B944B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706432"/>
        <c:axId val="214865024"/>
      </c:radarChart>
      <c:catAx>
        <c:axId val="21470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214865024"/>
        <c:crosses val="autoZero"/>
        <c:auto val="1"/>
        <c:lblAlgn val="ctr"/>
        <c:lblOffset val="100"/>
        <c:noMultiLvlLbl val="0"/>
      </c:catAx>
      <c:valAx>
        <c:axId val="2148650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0A82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4706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7E854-5EBD-4638-9AD9-D2F9D06634C0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740F4-B54B-47AE-95AF-F3CB820331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991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>
            <a:extLst>
              <a:ext uri="{FF2B5EF4-FFF2-40B4-BE49-F238E27FC236}">
                <a16:creationId xmlns:a16="http://schemas.microsoft.com/office/drawing/2014/main" xmlns="" id="{644DD52A-2846-4C36-83BF-18558E420D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50662" y="3025302"/>
            <a:ext cx="2417728" cy="2417728"/>
          </a:xfrm>
          <a:custGeom>
            <a:avLst/>
            <a:gdLst>
              <a:gd name="connsiteX0" fmla="*/ 1208864 w 2417728"/>
              <a:gd name="connsiteY0" fmla="*/ 0 h 2417728"/>
              <a:gd name="connsiteX1" fmla="*/ 2417728 w 2417728"/>
              <a:gd name="connsiteY1" fmla="*/ 1208864 h 2417728"/>
              <a:gd name="connsiteX2" fmla="*/ 1208864 w 2417728"/>
              <a:gd name="connsiteY2" fmla="*/ 2417728 h 2417728"/>
              <a:gd name="connsiteX3" fmla="*/ 0 w 2417728"/>
              <a:gd name="connsiteY3" fmla="*/ 1208864 h 2417728"/>
              <a:gd name="connsiteX4" fmla="*/ 1208864 w 2417728"/>
              <a:gd name="connsiteY4" fmla="*/ 0 h 241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7728" h="2417728">
                <a:moveTo>
                  <a:pt x="1208864" y="0"/>
                </a:moveTo>
                <a:cubicBezTo>
                  <a:pt x="1876501" y="0"/>
                  <a:pt x="2417728" y="541227"/>
                  <a:pt x="2417728" y="1208864"/>
                </a:cubicBezTo>
                <a:cubicBezTo>
                  <a:pt x="2417728" y="1876501"/>
                  <a:pt x="1876501" y="2417728"/>
                  <a:pt x="1208864" y="2417728"/>
                </a:cubicBezTo>
                <a:cubicBezTo>
                  <a:pt x="541227" y="2417728"/>
                  <a:pt x="0" y="1876501"/>
                  <a:pt x="0" y="1208864"/>
                </a:cubicBezTo>
                <a:cubicBezTo>
                  <a:pt x="0" y="541227"/>
                  <a:pt x="541227" y="0"/>
                  <a:pt x="12088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>
            <a:extLst>
              <a:ext uri="{FF2B5EF4-FFF2-40B4-BE49-F238E27FC236}">
                <a16:creationId xmlns:a16="http://schemas.microsoft.com/office/drawing/2014/main" xmlns="" id="{82EF23A7-3A0F-462A-9F75-5C556C1AEB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7492" y="1641585"/>
            <a:ext cx="1736303" cy="1736303"/>
          </a:xfrm>
          <a:custGeom>
            <a:avLst/>
            <a:gdLst>
              <a:gd name="connsiteX0" fmla="*/ 1208864 w 2417728"/>
              <a:gd name="connsiteY0" fmla="*/ 0 h 2417728"/>
              <a:gd name="connsiteX1" fmla="*/ 2417728 w 2417728"/>
              <a:gd name="connsiteY1" fmla="*/ 1208864 h 2417728"/>
              <a:gd name="connsiteX2" fmla="*/ 1208864 w 2417728"/>
              <a:gd name="connsiteY2" fmla="*/ 2417728 h 2417728"/>
              <a:gd name="connsiteX3" fmla="*/ 0 w 2417728"/>
              <a:gd name="connsiteY3" fmla="*/ 1208864 h 2417728"/>
              <a:gd name="connsiteX4" fmla="*/ 1208864 w 2417728"/>
              <a:gd name="connsiteY4" fmla="*/ 0 h 241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7728" h="2417728">
                <a:moveTo>
                  <a:pt x="1208864" y="0"/>
                </a:moveTo>
                <a:cubicBezTo>
                  <a:pt x="1876501" y="0"/>
                  <a:pt x="2417728" y="541227"/>
                  <a:pt x="2417728" y="1208864"/>
                </a:cubicBezTo>
                <a:cubicBezTo>
                  <a:pt x="2417728" y="1876501"/>
                  <a:pt x="1876501" y="2417728"/>
                  <a:pt x="1208864" y="2417728"/>
                </a:cubicBezTo>
                <a:cubicBezTo>
                  <a:pt x="541227" y="2417728"/>
                  <a:pt x="0" y="1876501"/>
                  <a:pt x="0" y="1208864"/>
                </a:cubicBezTo>
                <a:cubicBezTo>
                  <a:pt x="0" y="541227"/>
                  <a:pt x="541227" y="0"/>
                  <a:pt x="12088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>
            <a:extLst>
              <a:ext uri="{FF2B5EF4-FFF2-40B4-BE49-F238E27FC236}">
                <a16:creationId xmlns:a16="http://schemas.microsoft.com/office/drawing/2014/main" xmlns="" id="{6EFA8D64-20DE-464E-9CAE-9B71DF1DFE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2603" y="2684835"/>
            <a:ext cx="1386106" cy="1386106"/>
          </a:xfrm>
          <a:custGeom>
            <a:avLst/>
            <a:gdLst>
              <a:gd name="connsiteX0" fmla="*/ 1208864 w 2417728"/>
              <a:gd name="connsiteY0" fmla="*/ 0 h 2417728"/>
              <a:gd name="connsiteX1" fmla="*/ 2417728 w 2417728"/>
              <a:gd name="connsiteY1" fmla="*/ 1208864 h 2417728"/>
              <a:gd name="connsiteX2" fmla="*/ 1208864 w 2417728"/>
              <a:gd name="connsiteY2" fmla="*/ 2417728 h 2417728"/>
              <a:gd name="connsiteX3" fmla="*/ 0 w 2417728"/>
              <a:gd name="connsiteY3" fmla="*/ 1208864 h 2417728"/>
              <a:gd name="connsiteX4" fmla="*/ 1208864 w 2417728"/>
              <a:gd name="connsiteY4" fmla="*/ 0 h 241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7728" h="2417728">
                <a:moveTo>
                  <a:pt x="1208864" y="0"/>
                </a:moveTo>
                <a:cubicBezTo>
                  <a:pt x="1876501" y="0"/>
                  <a:pt x="2417728" y="541227"/>
                  <a:pt x="2417728" y="1208864"/>
                </a:cubicBezTo>
                <a:cubicBezTo>
                  <a:pt x="2417728" y="1876501"/>
                  <a:pt x="1876501" y="2417728"/>
                  <a:pt x="1208864" y="2417728"/>
                </a:cubicBezTo>
                <a:cubicBezTo>
                  <a:pt x="541227" y="2417728"/>
                  <a:pt x="0" y="1876501"/>
                  <a:pt x="0" y="1208864"/>
                </a:cubicBezTo>
                <a:cubicBezTo>
                  <a:pt x="0" y="541227"/>
                  <a:pt x="541227" y="0"/>
                  <a:pt x="12088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>
            <a:extLst>
              <a:ext uri="{FF2B5EF4-FFF2-40B4-BE49-F238E27FC236}">
                <a16:creationId xmlns:a16="http://schemas.microsoft.com/office/drawing/2014/main" xmlns="" id="{6C8E1FC2-D589-421A-8601-CD0D1CA3F1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1347" y="4474724"/>
            <a:ext cx="1099224" cy="1099224"/>
          </a:xfrm>
          <a:custGeom>
            <a:avLst/>
            <a:gdLst>
              <a:gd name="connsiteX0" fmla="*/ 1208864 w 2417728"/>
              <a:gd name="connsiteY0" fmla="*/ 0 h 2417728"/>
              <a:gd name="connsiteX1" fmla="*/ 2417728 w 2417728"/>
              <a:gd name="connsiteY1" fmla="*/ 1208864 h 2417728"/>
              <a:gd name="connsiteX2" fmla="*/ 1208864 w 2417728"/>
              <a:gd name="connsiteY2" fmla="*/ 2417728 h 2417728"/>
              <a:gd name="connsiteX3" fmla="*/ 0 w 2417728"/>
              <a:gd name="connsiteY3" fmla="*/ 1208864 h 2417728"/>
              <a:gd name="connsiteX4" fmla="*/ 1208864 w 2417728"/>
              <a:gd name="connsiteY4" fmla="*/ 0 h 241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7728" h="2417728">
                <a:moveTo>
                  <a:pt x="1208864" y="0"/>
                </a:moveTo>
                <a:cubicBezTo>
                  <a:pt x="1876501" y="0"/>
                  <a:pt x="2417728" y="541227"/>
                  <a:pt x="2417728" y="1208864"/>
                </a:cubicBezTo>
                <a:cubicBezTo>
                  <a:pt x="2417728" y="1876501"/>
                  <a:pt x="1876501" y="2417728"/>
                  <a:pt x="1208864" y="2417728"/>
                </a:cubicBezTo>
                <a:cubicBezTo>
                  <a:pt x="541227" y="2417728"/>
                  <a:pt x="0" y="1876501"/>
                  <a:pt x="0" y="1208864"/>
                </a:cubicBezTo>
                <a:cubicBezTo>
                  <a:pt x="0" y="541227"/>
                  <a:pt x="541227" y="0"/>
                  <a:pt x="12088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5" name="图片占位符 14">
            <a:extLst>
              <a:ext uri="{FF2B5EF4-FFF2-40B4-BE49-F238E27FC236}">
                <a16:creationId xmlns:a16="http://schemas.microsoft.com/office/drawing/2014/main" xmlns="" id="{CC462982-95A5-4654-83EA-471E87EFF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7877" y="1561290"/>
            <a:ext cx="817123" cy="817123"/>
          </a:xfrm>
          <a:custGeom>
            <a:avLst/>
            <a:gdLst>
              <a:gd name="connsiteX0" fmla="*/ 1208864 w 2417728"/>
              <a:gd name="connsiteY0" fmla="*/ 0 h 2417728"/>
              <a:gd name="connsiteX1" fmla="*/ 2417728 w 2417728"/>
              <a:gd name="connsiteY1" fmla="*/ 1208864 h 2417728"/>
              <a:gd name="connsiteX2" fmla="*/ 1208864 w 2417728"/>
              <a:gd name="connsiteY2" fmla="*/ 2417728 h 2417728"/>
              <a:gd name="connsiteX3" fmla="*/ 0 w 2417728"/>
              <a:gd name="connsiteY3" fmla="*/ 1208864 h 2417728"/>
              <a:gd name="connsiteX4" fmla="*/ 1208864 w 2417728"/>
              <a:gd name="connsiteY4" fmla="*/ 0 h 2417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7728" h="2417728">
                <a:moveTo>
                  <a:pt x="1208864" y="0"/>
                </a:moveTo>
                <a:cubicBezTo>
                  <a:pt x="1876501" y="0"/>
                  <a:pt x="2417728" y="541227"/>
                  <a:pt x="2417728" y="1208864"/>
                </a:cubicBezTo>
                <a:cubicBezTo>
                  <a:pt x="2417728" y="1876501"/>
                  <a:pt x="1876501" y="2417728"/>
                  <a:pt x="1208864" y="2417728"/>
                </a:cubicBezTo>
                <a:cubicBezTo>
                  <a:pt x="541227" y="2417728"/>
                  <a:pt x="0" y="1876501"/>
                  <a:pt x="0" y="1208864"/>
                </a:cubicBezTo>
                <a:cubicBezTo>
                  <a:pt x="0" y="541227"/>
                  <a:pt x="541227" y="0"/>
                  <a:pt x="12088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159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>
            <a:extLst>
              <a:ext uri="{FF2B5EF4-FFF2-40B4-BE49-F238E27FC236}">
                <a16:creationId xmlns:a16="http://schemas.microsoft.com/office/drawing/2014/main" xmlns="" id="{00977C30-D222-423A-97A0-89EFD4C31E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5036" y="2098393"/>
            <a:ext cx="2297676" cy="2297676"/>
          </a:xfrm>
          <a:custGeom>
            <a:avLst/>
            <a:gdLst>
              <a:gd name="connsiteX0" fmla="*/ 1148838 w 2297676"/>
              <a:gd name="connsiteY0" fmla="*/ 0 h 2297676"/>
              <a:gd name="connsiteX1" fmla="*/ 2297676 w 2297676"/>
              <a:gd name="connsiteY1" fmla="*/ 1148838 h 2297676"/>
              <a:gd name="connsiteX2" fmla="*/ 1148838 w 2297676"/>
              <a:gd name="connsiteY2" fmla="*/ 2297676 h 2297676"/>
              <a:gd name="connsiteX3" fmla="*/ 0 w 2297676"/>
              <a:gd name="connsiteY3" fmla="*/ 1148838 h 229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676" h="2297676">
                <a:moveTo>
                  <a:pt x="1148838" y="0"/>
                </a:moveTo>
                <a:lnTo>
                  <a:pt x="2297676" y="1148838"/>
                </a:lnTo>
                <a:lnTo>
                  <a:pt x="1148838" y="2297676"/>
                </a:lnTo>
                <a:lnTo>
                  <a:pt x="0" y="11488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41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46A2AC9-01F0-45A7-8DA8-73D26F6417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C3C572C-B9E9-468D-B270-807ED4813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3A1384A-A646-426E-A72B-BC32CA4D3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DB2EFF-1A75-4F50-B7C6-B95781F78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1BDEFD-DA93-47F9-854D-2EC307062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825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87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77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2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4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6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69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16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79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585779D-8DDE-4857-A377-089EB1E98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7A024CB-9A77-48D3-ACB6-F53FFF17C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D5464DB-FF52-4527-BD9D-A29C20E47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0031CD7-C510-45E4-A35A-A483A8AD3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51B0BD-05BC-4383-AAC8-F6DB5A447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07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65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79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4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AA86B2-E6E8-411A-A23A-8A2AC8785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8B43650-1914-4A53-92D6-542E1D5C5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D5F190-C9C5-4B06-B9C1-FCE8E7F3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F51A15-24AF-45A0-996A-7F5C605BC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1997CAA-52DF-44B7-9EF7-C3FC3BC6F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06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CE5461-0CFD-4394-A963-CD26743AF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35DAC4F-D1E8-4AD0-AEB2-647A1BB83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F5A44EA-F80A-4AA1-9665-312BE6804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F90C7E8-DEC1-4EDD-974A-8BE36DFA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BA41415-6F63-4002-8F4F-D7C8BC25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F19FD64-17D9-4DFC-930B-57E1AED4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9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F20DAD-EC45-4E89-AA92-95391624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36E2EB8-6EB1-443C-8B8E-84A13C43E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A232A76-04AB-4CED-A56C-F9B862D6CC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59C99E8-281A-41AC-9318-AF29F20F6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4509F68-ADB1-4DAA-9344-D269B3141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38D973F-11D5-4F6B-AFAB-57C847A5C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041F914-5337-424A-AE8C-AB72DEA2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ED395D0-FADB-4E62-B21D-51DEE942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48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0FA713-8F30-419C-8D56-CA848EF11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613E65C-FE5A-4CEB-99E7-D24F6E365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87C7116-6312-4833-975D-6213FFB7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4D7E52B-CE26-42E8-A307-13036C14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64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9B1A340-A6DD-46B4-BD59-4BF898262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BEC7FC5-8DA1-4FC1-98B8-B2024C15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37DDE02-1C97-4407-BDC1-4F55E2A8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42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01145E-33BD-4E15-806D-9C7C14872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724CF1D-A8EC-4176-BD31-52021B3F9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8C6CF99-CEE0-49AB-BF2D-C055352E08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B24918E-C4C3-4F24-9280-FBA6E3856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C719D06-78BF-45D6-BA7E-61FCB8AC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DF8BB4D-1736-47E6-9A77-CB3810DDA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99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:a16="http://schemas.microsoft.com/office/drawing/2014/main" xmlns="" id="{A3C7279E-5A49-4DC4-B880-1F6DAD3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763" y="1147763"/>
            <a:ext cx="5000625" cy="3113087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70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FFC9548-76F6-46AD-8480-617F34C57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C4980AF-115B-446A-B9E7-760DFC843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D3E95D-515D-47E1-96CA-A38F99AB72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57066-3BF9-4EFE-BD65-61003F884494}" type="datetimeFigureOut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BB3163D-8EB2-46D8-A40B-D7C052728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ED8D372-8D7D-4E89-859C-3BBEE7F2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33B83-9C40-430D-BEE4-B0054892B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28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2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microsoft.com/office/2007/relationships/hdphoto" Target="../media/hdphoto3.wdp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546A02C-68EE-4EC9-A155-206B83625E3A}"/>
              </a:ext>
            </a:extLst>
          </p:cNvPr>
          <p:cNvSpPr/>
          <p:nvPr/>
        </p:nvSpPr>
        <p:spPr>
          <a:xfrm>
            <a:off x="354520" y="199418"/>
            <a:ext cx="11482960" cy="64591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270E275-A2FD-4E25-A769-9673E45860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7" y="-1"/>
            <a:ext cx="12187266" cy="6858002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83850EAA-A7F6-4F05-8161-497194D5532E}"/>
              </a:ext>
            </a:extLst>
          </p:cNvPr>
          <p:cNvCxnSpPr/>
          <p:nvPr/>
        </p:nvCxnSpPr>
        <p:spPr>
          <a:xfrm>
            <a:off x="4267200" y="2835613"/>
            <a:ext cx="36576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6C47E28-D86C-466A-A8BA-0BB4F48F7E25}"/>
              </a:ext>
            </a:extLst>
          </p:cNvPr>
          <p:cNvSpPr txBox="1"/>
          <p:nvPr/>
        </p:nvSpPr>
        <p:spPr>
          <a:xfrm>
            <a:off x="4550780" y="4269668"/>
            <a:ext cx="309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201X/10/31</a:t>
            </a:r>
            <a:endParaRPr lang="zh-CN" altLang="en-US" b="1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21E2C29-848B-4352-B858-CB8C4B157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174" y="2835796"/>
            <a:ext cx="4941651" cy="143368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0DD13B5-DF52-4B34-A65A-9C6270827F3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56" y="2152801"/>
            <a:ext cx="3883489" cy="682811"/>
          </a:xfrm>
          <a:prstGeom prst="rect">
            <a:avLst/>
          </a:prstGeom>
        </p:spPr>
      </p:pic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04BAEA3B-BFF8-4F82-94E3-CF614BA26A06}"/>
              </a:ext>
            </a:extLst>
          </p:cNvPr>
          <p:cNvSpPr/>
          <p:nvPr/>
        </p:nvSpPr>
        <p:spPr>
          <a:xfrm>
            <a:off x="4219152" y="2791177"/>
            <a:ext cx="96096" cy="9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A21C7CCD-AF52-447F-9515-F1BA6481E51E}"/>
              </a:ext>
            </a:extLst>
          </p:cNvPr>
          <p:cNvSpPr/>
          <p:nvPr/>
        </p:nvSpPr>
        <p:spPr>
          <a:xfrm>
            <a:off x="7869132" y="2791177"/>
            <a:ext cx="96096" cy="9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57BE21F9-4596-4D9F-88E7-67A28AA0A8EB}"/>
              </a:ext>
            </a:extLst>
          </p:cNvPr>
          <p:cNvSpPr/>
          <p:nvPr/>
        </p:nvSpPr>
        <p:spPr>
          <a:xfrm>
            <a:off x="4219152" y="2791177"/>
            <a:ext cx="96096" cy="96096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BB783690-6559-423F-B634-C32B3EB07A00}"/>
              </a:ext>
            </a:extLst>
          </p:cNvPr>
          <p:cNvSpPr/>
          <p:nvPr/>
        </p:nvSpPr>
        <p:spPr>
          <a:xfrm>
            <a:off x="7869132" y="2791177"/>
            <a:ext cx="96096" cy="96096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6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1111E-6 L 0.3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-0.29935 1.1111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7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菱形 25">
            <a:extLst>
              <a:ext uri="{FF2B5EF4-FFF2-40B4-BE49-F238E27FC236}">
                <a16:creationId xmlns:a16="http://schemas.microsoft.com/office/drawing/2014/main" xmlns="" id="{FAD27ED6-7B2E-4C8D-B662-2B2C8A29944F}"/>
              </a:ext>
            </a:extLst>
          </p:cNvPr>
          <p:cNvSpPr/>
          <p:nvPr/>
        </p:nvSpPr>
        <p:spPr>
          <a:xfrm>
            <a:off x="1201528" y="1663140"/>
            <a:ext cx="3531720" cy="3531720"/>
          </a:xfrm>
          <a:prstGeom prst="diamond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>
            <a:extLst>
              <a:ext uri="{FF2B5EF4-FFF2-40B4-BE49-F238E27FC236}">
                <a16:creationId xmlns:a16="http://schemas.microsoft.com/office/drawing/2014/main" xmlns="" id="{321D7254-200E-4E14-819B-6EA5EAAB142C}"/>
              </a:ext>
            </a:extLst>
          </p:cNvPr>
          <p:cNvSpPr/>
          <p:nvPr/>
        </p:nvSpPr>
        <p:spPr>
          <a:xfrm>
            <a:off x="1449421" y="3439249"/>
            <a:ext cx="1182414" cy="1182414"/>
          </a:xfrm>
          <a:prstGeom prst="diamond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>
            <a:extLst>
              <a:ext uri="{FF2B5EF4-FFF2-40B4-BE49-F238E27FC236}">
                <a16:creationId xmlns:a16="http://schemas.microsoft.com/office/drawing/2014/main" xmlns="" id="{1BC75D62-A9A3-46DB-A6E9-8932541839E4}"/>
              </a:ext>
            </a:extLst>
          </p:cNvPr>
          <p:cNvSpPr/>
          <p:nvPr/>
        </p:nvSpPr>
        <p:spPr>
          <a:xfrm>
            <a:off x="3104148" y="2398390"/>
            <a:ext cx="1881780" cy="1881780"/>
          </a:xfrm>
          <a:prstGeom prst="diamond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菱形 1">
            <a:extLst>
              <a:ext uri="{FF2B5EF4-FFF2-40B4-BE49-F238E27FC236}">
                <a16:creationId xmlns:a16="http://schemas.microsoft.com/office/drawing/2014/main" xmlns="" id="{85B4DF5D-F299-45F2-9692-BFD452750927}"/>
              </a:ext>
            </a:extLst>
          </p:cNvPr>
          <p:cNvSpPr/>
          <p:nvPr/>
        </p:nvSpPr>
        <p:spPr>
          <a:xfrm>
            <a:off x="1964445" y="3740319"/>
            <a:ext cx="1334780" cy="1334780"/>
          </a:xfrm>
          <a:prstGeom prst="diamond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FF6AF8AB-263A-4CA1-9418-E910A66A12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5342" y="1675315"/>
            <a:ext cx="3507370" cy="3507370"/>
          </a:xfr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7DE7997-B08A-466A-B5DA-D2D224CEC02A}"/>
              </a:ext>
            </a:extLst>
          </p:cNvPr>
          <p:cNvSpPr txBox="1"/>
          <p:nvPr/>
        </p:nvSpPr>
        <p:spPr>
          <a:xfrm>
            <a:off x="5109370" y="2695607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成员介绍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995AEE2-1243-4A9A-AAB2-6E3798525348}"/>
              </a:ext>
            </a:extLst>
          </p:cNvPr>
          <p:cNvSpPr txBox="1"/>
          <p:nvPr/>
        </p:nvSpPr>
        <p:spPr>
          <a:xfrm>
            <a:off x="5109370" y="3429000"/>
            <a:ext cx="4474466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李明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总监</a:t>
            </a:r>
            <a:endParaRPr lang="en-US" altLang="zh-CN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入职五年，始终把团队建设放在第一位，勤勤恳恳，踏实工作，接下三大项目任务，引领团队健康成长。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96E9DD9-0AD5-4E8E-BB47-FD6279BC527D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969027" y="5182685"/>
            <a:ext cx="0" cy="1020292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374A589-C5CC-46EF-B84A-25F4F33A48F3}"/>
              </a:ext>
            </a:extLst>
          </p:cNvPr>
          <p:cNvSpPr/>
          <p:nvPr/>
        </p:nvSpPr>
        <p:spPr>
          <a:xfrm>
            <a:off x="9583838" y="1099595"/>
            <a:ext cx="659757" cy="2534855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F58AA33-DCEA-4451-AC23-3A665F70309B}"/>
              </a:ext>
            </a:extLst>
          </p:cNvPr>
          <p:cNvSpPr txBox="1"/>
          <p:nvPr/>
        </p:nvSpPr>
        <p:spPr>
          <a:xfrm>
            <a:off x="9667494" y="1081000"/>
            <a:ext cx="492443" cy="25720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b="1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进无止境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BDBED356-73A0-432B-9FDB-1F978221E6ED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9913715" y="0"/>
            <a:ext cx="1" cy="1081000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540B63E-D39F-44B5-B1CC-32A6525CAB85}"/>
              </a:ext>
            </a:extLst>
          </p:cNvPr>
          <p:cNvGrpSpPr/>
          <p:nvPr/>
        </p:nvGrpSpPr>
        <p:grpSpPr>
          <a:xfrm>
            <a:off x="9298870" y="4897720"/>
            <a:ext cx="284966" cy="284966"/>
            <a:chOff x="9013903" y="4897719"/>
            <a:chExt cx="569933" cy="569933"/>
          </a:xfrm>
        </p:grpSpPr>
        <p:sp>
          <p:nvSpPr>
            <p:cNvPr id="20" name="KSO_Shape">
              <a:extLst>
                <a:ext uri="{FF2B5EF4-FFF2-40B4-BE49-F238E27FC236}">
                  <a16:creationId xmlns:a16="http://schemas.microsoft.com/office/drawing/2014/main" xmlns="" id="{1885FD9B-7674-4F1B-B58C-5F1C092BE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877" y="5016027"/>
              <a:ext cx="329983" cy="333316"/>
            </a:xfrm>
            <a:custGeom>
              <a:avLst/>
              <a:gdLst>
                <a:gd name="T0" fmla="*/ 273707 w 2519363"/>
                <a:gd name="T1" fmla="*/ 1663755 h 2544763"/>
                <a:gd name="T2" fmla="*/ 1884420 w 2519363"/>
                <a:gd name="T3" fmla="*/ 1898218 h 2544763"/>
                <a:gd name="T4" fmla="*/ 1364458 w 2519363"/>
                <a:gd name="T5" fmla="*/ 1718846 h 2544763"/>
                <a:gd name="T6" fmla="*/ 1185121 w 2519363"/>
                <a:gd name="T7" fmla="*/ 1732579 h 2544763"/>
                <a:gd name="T8" fmla="*/ 677318 w 2519363"/>
                <a:gd name="T9" fmla="*/ 1807346 h 2544763"/>
                <a:gd name="T10" fmla="*/ 478875 w 2519363"/>
                <a:gd name="T11" fmla="*/ 1690702 h 2544763"/>
                <a:gd name="T12" fmla="*/ 409992 w 2519363"/>
                <a:gd name="T13" fmla="*/ 1656625 h 2544763"/>
                <a:gd name="T14" fmla="*/ 89748 w 2519363"/>
                <a:gd name="T15" fmla="*/ 1695110 h 2544763"/>
                <a:gd name="T16" fmla="*/ 943569 w 2519363"/>
                <a:gd name="T17" fmla="*/ 1905000 h 2544763"/>
                <a:gd name="T18" fmla="*/ 1677238 w 2519363"/>
                <a:gd name="T19" fmla="*/ 1337112 h 2544763"/>
                <a:gd name="T20" fmla="*/ 1738908 w 2519363"/>
                <a:gd name="T21" fmla="*/ 1450225 h 2544763"/>
                <a:gd name="T22" fmla="*/ 1699043 w 2519363"/>
                <a:gd name="T23" fmla="*/ 1561980 h 2544763"/>
                <a:gd name="T24" fmla="*/ 1567356 w 2519363"/>
                <a:gd name="T25" fmla="*/ 1634732 h 2544763"/>
                <a:gd name="T26" fmla="*/ 1468037 w 2519363"/>
                <a:gd name="T27" fmla="*/ 1501778 h 2544763"/>
                <a:gd name="T28" fmla="*/ 1487117 w 2519363"/>
                <a:gd name="T29" fmla="*/ 1413764 h 2544763"/>
                <a:gd name="T30" fmla="*/ 1628685 w 2519363"/>
                <a:gd name="T31" fmla="*/ 1356444 h 2544763"/>
                <a:gd name="T32" fmla="*/ 1063441 w 2519363"/>
                <a:gd name="T33" fmla="*/ 1437166 h 2544763"/>
                <a:gd name="T34" fmla="*/ 1063781 w 2519363"/>
                <a:gd name="T35" fmla="*/ 1511614 h 2544763"/>
                <a:gd name="T36" fmla="*/ 960961 w 2519363"/>
                <a:gd name="T37" fmla="*/ 1639480 h 2544763"/>
                <a:gd name="T38" fmla="*/ 838460 w 2519363"/>
                <a:gd name="T39" fmla="*/ 1544853 h 2544763"/>
                <a:gd name="T40" fmla="*/ 810973 w 2519363"/>
                <a:gd name="T41" fmla="*/ 1444289 h 2544763"/>
                <a:gd name="T42" fmla="*/ 915829 w 2519363"/>
                <a:gd name="T43" fmla="*/ 1368146 h 2544763"/>
                <a:gd name="T44" fmla="*/ 391001 w 2519363"/>
                <a:gd name="T45" fmla="*/ 1367298 h 2544763"/>
                <a:gd name="T46" fmla="*/ 433588 w 2519363"/>
                <a:gd name="T47" fmla="*/ 1482276 h 2544763"/>
                <a:gd name="T48" fmla="*/ 348753 w 2519363"/>
                <a:gd name="T49" fmla="*/ 1617943 h 2544763"/>
                <a:gd name="T50" fmla="*/ 208267 w 2519363"/>
                <a:gd name="T51" fmla="*/ 1592844 h 2544763"/>
                <a:gd name="T52" fmla="*/ 143962 w 2519363"/>
                <a:gd name="T53" fmla="*/ 1464639 h 2544763"/>
                <a:gd name="T54" fmla="*/ 208267 w 2519363"/>
                <a:gd name="T55" fmla="*/ 1362549 h 2544763"/>
                <a:gd name="T56" fmla="*/ 1626983 w 2519363"/>
                <a:gd name="T57" fmla="*/ 1258345 h 2544763"/>
                <a:gd name="T58" fmla="*/ 1724698 w 2519363"/>
                <a:gd name="T59" fmla="*/ 1316800 h 2544763"/>
                <a:gd name="T60" fmla="*/ 1703868 w 2519363"/>
                <a:gd name="T61" fmla="*/ 1362340 h 2544763"/>
                <a:gd name="T62" fmla="*/ 1561614 w 2519363"/>
                <a:gd name="T63" fmla="*/ 1363530 h 2544763"/>
                <a:gd name="T64" fmla="*/ 1460681 w 2519363"/>
                <a:gd name="T65" fmla="*/ 1411960 h 2544763"/>
                <a:gd name="T66" fmla="*/ 1522494 w 2519363"/>
                <a:gd name="T67" fmla="*/ 1272619 h 2544763"/>
                <a:gd name="T68" fmla="*/ 1031585 w 2519363"/>
                <a:gd name="T69" fmla="*/ 1286043 h 2544763"/>
                <a:gd name="T70" fmla="*/ 1082609 w 2519363"/>
                <a:gd name="T71" fmla="*/ 1392248 h 2544763"/>
                <a:gd name="T72" fmla="*/ 1024271 w 2519363"/>
                <a:gd name="T73" fmla="*/ 1330904 h 2544763"/>
                <a:gd name="T74" fmla="*/ 841265 w 2519363"/>
                <a:gd name="T75" fmla="*/ 1356733 h 2544763"/>
                <a:gd name="T76" fmla="*/ 816603 w 2519363"/>
                <a:gd name="T77" fmla="*/ 1332603 h 2544763"/>
                <a:gd name="T78" fmla="*/ 937360 w 2519363"/>
                <a:gd name="T79" fmla="*/ 1256135 h 2544763"/>
                <a:gd name="T80" fmla="*/ 404683 w 2519363"/>
                <a:gd name="T81" fmla="*/ 1298448 h 2544763"/>
                <a:gd name="T82" fmla="*/ 405364 w 2519363"/>
                <a:gd name="T83" fmla="*/ 1399385 h 2544763"/>
                <a:gd name="T84" fmla="*/ 290900 w 2519363"/>
                <a:gd name="T85" fmla="*/ 1359452 h 2544763"/>
                <a:gd name="T86" fmla="*/ 161128 w 2519363"/>
                <a:gd name="T87" fmla="*/ 1436939 h 2544763"/>
                <a:gd name="T88" fmla="*/ 189871 w 2519363"/>
                <a:gd name="T89" fmla="*/ 1289271 h 2544763"/>
                <a:gd name="T90" fmla="*/ 315086 w 2519363"/>
                <a:gd name="T91" fmla="*/ 1095327 h 2544763"/>
                <a:gd name="T92" fmla="*/ 1284289 w 2519363"/>
                <a:gd name="T93" fmla="*/ 678574 h 2544763"/>
                <a:gd name="T94" fmla="*/ 722192 w 2519363"/>
                <a:gd name="T95" fmla="*/ 662276 h 2544763"/>
                <a:gd name="T96" fmla="*/ 612613 w 2519363"/>
                <a:gd name="T97" fmla="*/ 670595 h 2544763"/>
                <a:gd name="T98" fmla="*/ 1050184 w 2519363"/>
                <a:gd name="T99" fmla="*/ 115275 h 2544763"/>
                <a:gd name="T100" fmla="*/ 1138292 w 2519363"/>
                <a:gd name="T101" fmla="*/ 276266 h 2544763"/>
                <a:gd name="T102" fmla="*/ 1104170 w 2519363"/>
                <a:gd name="T103" fmla="*/ 417580 h 2544763"/>
                <a:gd name="T104" fmla="*/ 956811 w 2519363"/>
                <a:gd name="T105" fmla="*/ 567375 h 2544763"/>
                <a:gd name="T106" fmla="*/ 805888 w 2519363"/>
                <a:gd name="T107" fmla="*/ 467456 h 2544763"/>
                <a:gd name="T108" fmla="*/ 735094 w 2519363"/>
                <a:gd name="T109" fmla="*/ 293231 h 2544763"/>
                <a:gd name="T110" fmla="*/ 841369 w 2519363"/>
                <a:gd name="T111" fmla="*/ 161757 h 2544763"/>
                <a:gd name="T112" fmla="*/ 934126 w 2519363"/>
                <a:gd name="T113" fmla="*/ 0 h 2544763"/>
                <a:gd name="T114" fmla="*/ 1099314 w 2519363"/>
                <a:gd name="T115" fmla="*/ 50762 h 2544763"/>
                <a:gd name="T116" fmla="*/ 1146949 w 2519363"/>
                <a:gd name="T117" fmla="*/ 234624 h 2544763"/>
                <a:gd name="T118" fmla="*/ 1074477 w 2519363"/>
                <a:gd name="T119" fmla="*/ 119519 h 2544763"/>
                <a:gd name="T120" fmla="*/ 864886 w 2519363"/>
                <a:gd name="T121" fmla="*/ 157038 h 2544763"/>
                <a:gd name="T122" fmla="*/ 747672 w 2519363"/>
                <a:gd name="T123" fmla="*/ 269596 h 2544763"/>
                <a:gd name="T124" fmla="*/ 784418 w 2519363"/>
                <a:gd name="T125" fmla="*/ 63494 h 2544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19363" h="2544763">
                  <a:moveTo>
                    <a:pt x="2115452" y="2222500"/>
                  </a:moveTo>
                  <a:lnTo>
                    <a:pt x="2153785" y="2222500"/>
                  </a:lnTo>
                  <a:lnTo>
                    <a:pt x="2173288" y="2260147"/>
                  </a:lnTo>
                  <a:lnTo>
                    <a:pt x="2159613" y="2274207"/>
                  </a:lnTo>
                  <a:lnTo>
                    <a:pt x="2171943" y="2360613"/>
                  </a:lnTo>
                  <a:lnTo>
                    <a:pt x="2134506" y="2501900"/>
                  </a:lnTo>
                  <a:lnTo>
                    <a:pt x="2096845" y="2360613"/>
                  </a:lnTo>
                  <a:lnTo>
                    <a:pt x="2109175" y="2274207"/>
                  </a:lnTo>
                  <a:lnTo>
                    <a:pt x="2095500" y="2260147"/>
                  </a:lnTo>
                  <a:lnTo>
                    <a:pt x="2115452" y="2222500"/>
                  </a:lnTo>
                  <a:close/>
                  <a:moveTo>
                    <a:pt x="1240514" y="2222500"/>
                  </a:moveTo>
                  <a:lnTo>
                    <a:pt x="1279072" y="2222500"/>
                  </a:lnTo>
                  <a:lnTo>
                    <a:pt x="1298575" y="2260147"/>
                  </a:lnTo>
                  <a:lnTo>
                    <a:pt x="1285125" y="2274207"/>
                  </a:lnTo>
                  <a:lnTo>
                    <a:pt x="1297454" y="2360613"/>
                  </a:lnTo>
                  <a:lnTo>
                    <a:pt x="1259793" y="2501900"/>
                  </a:lnTo>
                  <a:lnTo>
                    <a:pt x="1222132" y="2360613"/>
                  </a:lnTo>
                  <a:lnTo>
                    <a:pt x="1234462" y="2274207"/>
                  </a:lnTo>
                  <a:lnTo>
                    <a:pt x="1220787" y="2260147"/>
                  </a:lnTo>
                  <a:lnTo>
                    <a:pt x="1240514" y="2222500"/>
                  </a:lnTo>
                  <a:close/>
                  <a:moveTo>
                    <a:pt x="365634" y="2222500"/>
                  </a:moveTo>
                  <a:lnTo>
                    <a:pt x="404304" y="2222500"/>
                  </a:lnTo>
                  <a:lnTo>
                    <a:pt x="423863" y="2260147"/>
                  </a:lnTo>
                  <a:lnTo>
                    <a:pt x="410374" y="2274207"/>
                  </a:lnTo>
                  <a:lnTo>
                    <a:pt x="422739" y="2360613"/>
                  </a:lnTo>
                  <a:lnTo>
                    <a:pt x="384969" y="2501900"/>
                  </a:lnTo>
                  <a:lnTo>
                    <a:pt x="347199" y="2360613"/>
                  </a:lnTo>
                  <a:lnTo>
                    <a:pt x="359564" y="2274207"/>
                  </a:lnTo>
                  <a:lnTo>
                    <a:pt x="346075" y="2260147"/>
                  </a:lnTo>
                  <a:lnTo>
                    <a:pt x="365634" y="2222500"/>
                  </a:lnTo>
                  <a:close/>
                  <a:moveTo>
                    <a:pt x="2296386" y="2212975"/>
                  </a:moveTo>
                  <a:lnTo>
                    <a:pt x="2319092" y="2223620"/>
                  </a:lnTo>
                  <a:lnTo>
                    <a:pt x="2342707" y="2234943"/>
                  </a:lnTo>
                  <a:lnTo>
                    <a:pt x="2365867" y="2246494"/>
                  </a:lnTo>
                  <a:lnTo>
                    <a:pt x="2377675" y="2252609"/>
                  </a:lnTo>
                  <a:lnTo>
                    <a:pt x="2388574" y="2258497"/>
                  </a:lnTo>
                  <a:lnTo>
                    <a:pt x="2399246" y="2264385"/>
                  </a:lnTo>
                  <a:lnTo>
                    <a:pt x="2409237" y="2270047"/>
                  </a:lnTo>
                  <a:lnTo>
                    <a:pt x="2418319" y="2275709"/>
                  </a:lnTo>
                  <a:lnTo>
                    <a:pt x="2426948" y="2281145"/>
                  </a:lnTo>
                  <a:lnTo>
                    <a:pt x="2434441" y="2286354"/>
                  </a:lnTo>
                  <a:lnTo>
                    <a:pt x="2440799" y="2291336"/>
                  </a:lnTo>
                  <a:lnTo>
                    <a:pt x="2446021" y="2296092"/>
                  </a:lnTo>
                  <a:lnTo>
                    <a:pt x="2448065" y="2298130"/>
                  </a:lnTo>
                  <a:lnTo>
                    <a:pt x="2449881" y="2300395"/>
                  </a:lnTo>
                  <a:lnTo>
                    <a:pt x="2452379" y="2304019"/>
                  </a:lnTo>
                  <a:lnTo>
                    <a:pt x="2455104" y="2309001"/>
                  </a:lnTo>
                  <a:lnTo>
                    <a:pt x="2457601" y="2314437"/>
                  </a:lnTo>
                  <a:lnTo>
                    <a:pt x="2460553" y="2320778"/>
                  </a:lnTo>
                  <a:lnTo>
                    <a:pt x="2463278" y="2328025"/>
                  </a:lnTo>
                  <a:lnTo>
                    <a:pt x="2466230" y="2335952"/>
                  </a:lnTo>
                  <a:lnTo>
                    <a:pt x="2471907" y="2353391"/>
                  </a:lnTo>
                  <a:lnTo>
                    <a:pt x="2477810" y="2372641"/>
                  </a:lnTo>
                  <a:lnTo>
                    <a:pt x="2483487" y="2393024"/>
                  </a:lnTo>
                  <a:lnTo>
                    <a:pt x="2489163" y="2414313"/>
                  </a:lnTo>
                  <a:lnTo>
                    <a:pt x="2494613" y="2435828"/>
                  </a:lnTo>
                  <a:lnTo>
                    <a:pt x="2499608" y="2456890"/>
                  </a:lnTo>
                  <a:lnTo>
                    <a:pt x="2504377" y="2476820"/>
                  </a:lnTo>
                  <a:lnTo>
                    <a:pt x="2512097" y="2511471"/>
                  </a:lnTo>
                  <a:lnTo>
                    <a:pt x="2517319" y="2535704"/>
                  </a:lnTo>
                  <a:lnTo>
                    <a:pt x="2519363" y="2544763"/>
                  </a:lnTo>
                  <a:lnTo>
                    <a:pt x="2149475" y="2544763"/>
                  </a:lnTo>
                  <a:lnTo>
                    <a:pt x="2345432" y="2346596"/>
                  </a:lnTo>
                  <a:lnTo>
                    <a:pt x="2282535" y="2300395"/>
                  </a:lnTo>
                  <a:lnTo>
                    <a:pt x="2334533" y="2278880"/>
                  </a:lnTo>
                  <a:lnTo>
                    <a:pt x="2296386" y="2212975"/>
                  </a:lnTo>
                  <a:close/>
                  <a:moveTo>
                    <a:pt x="1971582" y="2212975"/>
                  </a:moveTo>
                  <a:lnTo>
                    <a:pt x="1933349" y="2278880"/>
                  </a:lnTo>
                  <a:lnTo>
                    <a:pt x="1985155" y="2300395"/>
                  </a:lnTo>
                  <a:lnTo>
                    <a:pt x="1922716" y="2346596"/>
                  </a:lnTo>
                  <a:lnTo>
                    <a:pt x="2117725" y="2544763"/>
                  </a:lnTo>
                  <a:lnTo>
                    <a:pt x="1749425" y="2544763"/>
                  </a:lnTo>
                  <a:lnTo>
                    <a:pt x="1751235" y="2535704"/>
                  </a:lnTo>
                  <a:lnTo>
                    <a:pt x="1756438" y="2511471"/>
                  </a:lnTo>
                  <a:lnTo>
                    <a:pt x="1764583" y="2476820"/>
                  </a:lnTo>
                  <a:lnTo>
                    <a:pt x="1769107" y="2456890"/>
                  </a:lnTo>
                  <a:lnTo>
                    <a:pt x="1774084" y="2435828"/>
                  </a:lnTo>
                  <a:lnTo>
                    <a:pt x="1779514" y="2414313"/>
                  </a:lnTo>
                  <a:lnTo>
                    <a:pt x="1785169" y="2393024"/>
                  </a:lnTo>
                  <a:lnTo>
                    <a:pt x="1790825" y="2372641"/>
                  </a:lnTo>
                  <a:lnTo>
                    <a:pt x="1796481" y="2353391"/>
                  </a:lnTo>
                  <a:lnTo>
                    <a:pt x="1802589" y="2335952"/>
                  </a:lnTo>
                  <a:lnTo>
                    <a:pt x="1805304" y="2328025"/>
                  </a:lnTo>
                  <a:lnTo>
                    <a:pt x="1808245" y="2320778"/>
                  </a:lnTo>
                  <a:lnTo>
                    <a:pt x="1810733" y="2314437"/>
                  </a:lnTo>
                  <a:lnTo>
                    <a:pt x="1813674" y="2309001"/>
                  </a:lnTo>
                  <a:lnTo>
                    <a:pt x="1816163" y="2304019"/>
                  </a:lnTo>
                  <a:lnTo>
                    <a:pt x="1818877" y="2300395"/>
                  </a:lnTo>
                  <a:lnTo>
                    <a:pt x="1820687" y="2298130"/>
                  </a:lnTo>
                  <a:lnTo>
                    <a:pt x="1822723" y="2296092"/>
                  </a:lnTo>
                  <a:lnTo>
                    <a:pt x="1827927" y="2291336"/>
                  </a:lnTo>
                  <a:lnTo>
                    <a:pt x="1834035" y="2286354"/>
                  </a:lnTo>
                  <a:lnTo>
                    <a:pt x="1841500" y="2281145"/>
                  </a:lnTo>
                  <a:lnTo>
                    <a:pt x="1849871" y="2275709"/>
                  </a:lnTo>
                  <a:lnTo>
                    <a:pt x="1859146" y="2270047"/>
                  </a:lnTo>
                  <a:lnTo>
                    <a:pt x="1869326" y="2264385"/>
                  </a:lnTo>
                  <a:lnTo>
                    <a:pt x="1879507" y="2258497"/>
                  </a:lnTo>
                  <a:lnTo>
                    <a:pt x="1890818" y="2252609"/>
                  </a:lnTo>
                  <a:lnTo>
                    <a:pt x="1902129" y="2246494"/>
                  </a:lnTo>
                  <a:lnTo>
                    <a:pt x="1925657" y="2234943"/>
                  </a:lnTo>
                  <a:lnTo>
                    <a:pt x="1949185" y="2223620"/>
                  </a:lnTo>
                  <a:lnTo>
                    <a:pt x="1971582" y="2212975"/>
                  </a:lnTo>
                  <a:close/>
                  <a:moveTo>
                    <a:pt x="1422404" y="2212975"/>
                  </a:moveTo>
                  <a:lnTo>
                    <a:pt x="1445013" y="2223620"/>
                  </a:lnTo>
                  <a:lnTo>
                    <a:pt x="1468300" y="2234943"/>
                  </a:lnTo>
                  <a:lnTo>
                    <a:pt x="1491814" y="2246494"/>
                  </a:lnTo>
                  <a:lnTo>
                    <a:pt x="1503344" y="2252609"/>
                  </a:lnTo>
                  <a:lnTo>
                    <a:pt x="1514423" y="2258497"/>
                  </a:lnTo>
                  <a:lnTo>
                    <a:pt x="1525049" y="2264385"/>
                  </a:lnTo>
                  <a:lnTo>
                    <a:pt x="1534997" y="2270047"/>
                  </a:lnTo>
                  <a:lnTo>
                    <a:pt x="1544266" y="2275709"/>
                  </a:lnTo>
                  <a:lnTo>
                    <a:pt x="1552632" y="2281145"/>
                  </a:lnTo>
                  <a:lnTo>
                    <a:pt x="1560093" y="2286354"/>
                  </a:lnTo>
                  <a:lnTo>
                    <a:pt x="1566423" y="2291336"/>
                  </a:lnTo>
                  <a:lnTo>
                    <a:pt x="1571397" y="2296092"/>
                  </a:lnTo>
                  <a:lnTo>
                    <a:pt x="1573658" y="2298130"/>
                  </a:lnTo>
                  <a:lnTo>
                    <a:pt x="1575467" y="2300395"/>
                  </a:lnTo>
                  <a:lnTo>
                    <a:pt x="1577954" y="2304019"/>
                  </a:lnTo>
                  <a:lnTo>
                    <a:pt x="1580441" y="2309001"/>
                  </a:lnTo>
                  <a:lnTo>
                    <a:pt x="1583154" y="2314437"/>
                  </a:lnTo>
                  <a:lnTo>
                    <a:pt x="1585867" y="2320778"/>
                  </a:lnTo>
                  <a:lnTo>
                    <a:pt x="1588806" y="2328025"/>
                  </a:lnTo>
                  <a:lnTo>
                    <a:pt x="1591745" y="2335952"/>
                  </a:lnTo>
                  <a:lnTo>
                    <a:pt x="1597398" y="2353391"/>
                  </a:lnTo>
                  <a:lnTo>
                    <a:pt x="1603276" y="2372641"/>
                  </a:lnTo>
                  <a:lnTo>
                    <a:pt x="1608928" y="2393024"/>
                  </a:lnTo>
                  <a:lnTo>
                    <a:pt x="1614580" y="2414313"/>
                  </a:lnTo>
                  <a:lnTo>
                    <a:pt x="1620006" y="2435828"/>
                  </a:lnTo>
                  <a:lnTo>
                    <a:pt x="1624980" y="2456890"/>
                  </a:lnTo>
                  <a:lnTo>
                    <a:pt x="1629728" y="2476820"/>
                  </a:lnTo>
                  <a:lnTo>
                    <a:pt x="1637415" y="2511471"/>
                  </a:lnTo>
                  <a:lnTo>
                    <a:pt x="1642615" y="2535704"/>
                  </a:lnTo>
                  <a:lnTo>
                    <a:pt x="1644650" y="2544763"/>
                  </a:lnTo>
                  <a:lnTo>
                    <a:pt x="1276350" y="2544763"/>
                  </a:lnTo>
                  <a:lnTo>
                    <a:pt x="1471466" y="2346596"/>
                  </a:lnTo>
                  <a:lnTo>
                    <a:pt x="1408839" y="2300395"/>
                  </a:lnTo>
                  <a:lnTo>
                    <a:pt x="1460613" y="2278880"/>
                  </a:lnTo>
                  <a:lnTo>
                    <a:pt x="1422404" y="2212975"/>
                  </a:lnTo>
                  <a:close/>
                  <a:moveTo>
                    <a:pt x="1096869" y="2212975"/>
                  </a:moveTo>
                  <a:lnTo>
                    <a:pt x="1058862" y="2278880"/>
                  </a:lnTo>
                  <a:lnTo>
                    <a:pt x="1110442" y="2300395"/>
                  </a:lnTo>
                  <a:lnTo>
                    <a:pt x="1048003" y="2346596"/>
                  </a:lnTo>
                  <a:lnTo>
                    <a:pt x="1243012" y="2544763"/>
                  </a:lnTo>
                  <a:lnTo>
                    <a:pt x="874712" y="2544763"/>
                  </a:lnTo>
                  <a:lnTo>
                    <a:pt x="876522" y="2535704"/>
                  </a:lnTo>
                  <a:lnTo>
                    <a:pt x="881725" y="2511471"/>
                  </a:lnTo>
                  <a:lnTo>
                    <a:pt x="889870" y="2476820"/>
                  </a:lnTo>
                  <a:lnTo>
                    <a:pt x="894394" y="2456890"/>
                  </a:lnTo>
                  <a:lnTo>
                    <a:pt x="899371" y="2435828"/>
                  </a:lnTo>
                  <a:lnTo>
                    <a:pt x="904801" y="2414313"/>
                  </a:lnTo>
                  <a:lnTo>
                    <a:pt x="910456" y="2393024"/>
                  </a:lnTo>
                  <a:lnTo>
                    <a:pt x="916112" y="2372641"/>
                  </a:lnTo>
                  <a:lnTo>
                    <a:pt x="921768" y="2353391"/>
                  </a:lnTo>
                  <a:lnTo>
                    <a:pt x="927876" y="2335952"/>
                  </a:lnTo>
                  <a:lnTo>
                    <a:pt x="930591" y="2328025"/>
                  </a:lnTo>
                  <a:lnTo>
                    <a:pt x="933532" y="2320778"/>
                  </a:lnTo>
                  <a:lnTo>
                    <a:pt x="936020" y="2314437"/>
                  </a:lnTo>
                  <a:lnTo>
                    <a:pt x="938961" y="2309001"/>
                  </a:lnTo>
                  <a:lnTo>
                    <a:pt x="941450" y="2304019"/>
                  </a:lnTo>
                  <a:lnTo>
                    <a:pt x="944164" y="2300395"/>
                  </a:lnTo>
                  <a:lnTo>
                    <a:pt x="945748" y="2298130"/>
                  </a:lnTo>
                  <a:lnTo>
                    <a:pt x="947784" y="2296092"/>
                  </a:lnTo>
                  <a:lnTo>
                    <a:pt x="952987" y="2291336"/>
                  </a:lnTo>
                  <a:lnTo>
                    <a:pt x="959322" y="2286354"/>
                  </a:lnTo>
                  <a:lnTo>
                    <a:pt x="966787" y="2281145"/>
                  </a:lnTo>
                  <a:lnTo>
                    <a:pt x="975158" y="2275709"/>
                  </a:lnTo>
                  <a:lnTo>
                    <a:pt x="984433" y="2270047"/>
                  </a:lnTo>
                  <a:lnTo>
                    <a:pt x="994161" y="2264385"/>
                  </a:lnTo>
                  <a:lnTo>
                    <a:pt x="1004794" y="2258497"/>
                  </a:lnTo>
                  <a:lnTo>
                    <a:pt x="1016105" y="2252609"/>
                  </a:lnTo>
                  <a:lnTo>
                    <a:pt x="1027416" y="2246494"/>
                  </a:lnTo>
                  <a:lnTo>
                    <a:pt x="1050944" y="2234943"/>
                  </a:lnTo>
                  <a:lnTo>
                    <a:pt x="1074472" y="2223620"/>
                  </a:lnTo>
                  <a:lnTo>
                    <a:pt x="1096869" y="2212975"/>
                  </a:lnTo>
                  <a:close/>
                  <a:moveTo>
                    <a:pt x="547691" y="2212975"/>
                  </a:moveTo>
                  <a:lnTo>
                    <a:pt x="570300" y="2223620"/>
                  </a:lnTo>
                  <a:lnTo>
                    <a:pt x="593813" y="2234943"/>
                  </a:lnTo>
                  <a:lnTo>
                    <a:pt x="617101" y="2246494"/>
                  </a:lnTo>
                  <a:lnTo>
                    <a:pt x="628857" y="2252609"/>
                  </a:lnTo>
                  <a:lnTo>
                    <a:pt x="639710" y="2258497"/>
                  </a:lnTo>
                  <a:lnTo>
                    <a:pt x="650336" y="2264385"/>
                  </a:lnTo>
                  <a:lnTo>
                    <a:pt x="660284" y="2270047"/>
                  </a:lnTo>
                  <a:lnTo>
                    <a:pt x="669553" y="2275709"/>
                  </a:lnTo>
                  <a:lnTo>
                    <a:pt x="677919" y="2281145"/>
                  </a:lnTo>
                  <a:lnTo>
                    <a:pt x="685380" y="2286354"/>
                  </a:lnTo>
                  <a:lnTo>
                    <a:pt x="691484" y="2291336"/>
                  </a:lnTo>
                  <a:lnTo>
                    <a:pt x="696684" y="2296092"/>
                  </a:lnTo>
                  <a:lnTo>
                    <a:pt x="698719" y="2298130"/>
                  </a:lnTo>
                  <a:lnTo>
                    <a:pt x="700528" y="2300395"/>
                  </a:lnTo>
                  <a:lnTo>
                    <a:pt x="703241" y="2304019"/>
                  </a:lnTo>
                  <a:lnTo>
                    <a:pt x="705728" y="2309001"/>
                  </a:lnTo>
                  <a:lnTo>
                    <a:pt x="708441" y="2314437"/>
                  </a:lnTo>
                  <a:lnTo>
                    <a:pt x="711154" y="2320778"/>
                  </a:lnTo>
                  <a:lnTo>
                    <a:pt x="714093" y="2328025"/>
                  </a:lnTo>
                  <a:lnTo>
                    <a:pt x="717032" y="2335952"/>
                  </a:lnTo>
                  <a:lnTo>
                    <a:pt x="722685" y="2353391"/>
                  </a:lnTo>
                  <a:lnTo>
                    <a:pt x="728563" y="2372641"/>
                  </a:lnTo>
                  <a:lnTo>
                    <a:pt x="734215" y="2393024"/>
                  </a:lnTo>
                  <a:lnTo>
                    <a:pt x="739867" y="2414313"/>
                  </a:lnTo>
                  <a:lnTo>
                    <a:pt x="745293" y="2435828"/>
                  </a:lnTo>
                  <a:lnTo>
                    <a:pt x="750267" y="2456890"/>
                  </a:lnTo>
                  <a:lnTo>
                    <a:pt x="755015" y="2476820"/>
                  </a:lnTo>
                  <a:lnTo>
                    <a:pt x="762928" y="2511471"/>
                  </a:lnTo>
                  <a:lnTo>
                    <a:pt x="768129" y="2535704"/>
                  </a:lnTo>
                  <a:lnTo>
                    <a:pt x="769937" y="2544763"/>
                  </a:lnTo>
                  <a:lnTo>
                    <a:pt x="401637" y="2544763"/>
                  </a:lnTo>
                  <a:lnTo>
                    <a:pt x="596753" y="2346596"/>
                  </a:lnTo>
                  <a:lnTo>
                    <a:pt x="534352" y="2300395"/>
                  </a:lnTo>
                  <a:lnTo>
                    <a:pt x="585900" y="2278880"/>
                  </a:lnTo>
                  <a:lnTo>
                    <a:pt x="547691" y="2212975"/>
                  </a:lnTo>
                  <a:close/>
                  <a:moveTo>
                    <a:pt x="222977" y="2212975"/>
                  </a:moveTo>
                  <a:lnTo>
                    <a:pt x="184830" y="2278880"/>
                  </a:lnTo>
                  <a:lnTo>
                    <a:pt x="236601" y="2300395"/>
                  </a:lnTo>
                  <a:lnTo>
                    <a:pt x="173931" y="2346596"/>
                  </a:lnTo>
                  <a:lnTo>
                    <a:pt x="369888" y="2544763"/>
                  </a:lnTo>
                  <a:lnTo>
                    <a:pt x="0" y="2544763"/>
                  </a:lnTo>
                  <a:lnTo>
                    <a:pt x="1816" y="2535704"/>
                  </a:lnTo>
                  <a:lnTo>
                    <a:pt x="7039" y="2511471"/>
                  </a:lnTo>
                  <a:lnTo>
                    <a:pt x="14759" y="2476820"/>
                  </a:lnTo>
                  <a:lnTo>
                    <a:pt x="19527" y="2456890"/>
                  </a:lnTo>
                  <a:lnTo>
                    <a:pt x="24750" y="2435828"/>
                  </a:lnTo>
                  <a:lnTo>
                    <a:pt x="30199" y="2414313"/>
                  </a:lnTo>
                  <a:lnTo>
                    <a:pt x="35876" y="2393024"/>
                  </a:lnTo>
                  <a:lnTo>
                    <a:pt x="41553" y="2372641"/>
                  </a:lnTo>
                  <a:lnTo>
                    <a:pt x="47229" y="2353391"/>
                  </a:lnTo>
                  <a:lnTo>
                    <a:pt x="53360" y="2335952"/>
                  </a:lnTo>
                  <a:lnTo>
                    <a:pt x="56085" y="2328025"/>
                  </a:lnTo>
                  <a:lnTo>
                    <a:pt x="59037" y="2320778"/>
                  </a:lnTo>
                  <a:lnTo>
                    <a:pt x="61534" y="2314437"/>
                  </a:lnTo>
                  <a:lnTo>
                    <a:pt x="64486" y="2309001"/>
                  </a:lnTo>
                  <a:lnTo>
                    <a:pt x="66984" y="2304019"/>
                  </a:lnTo>
                  <a:lnTo>
                    <a:pt x="69709" y="2300395"/>
                  </a:lnTo>
                  <a:lnTo>
                    <a:pt x="71525" y="2298130"/>
                  </a:lnTo>
                  <a:lnTo>
                    <a:pt x="73569" y="2296092"/>
                  </a:lnTo>
                  <a:lnTo>
                    <a:pt x="78337" y="2291336"/>
                  </a:lnTo>
                  <a:lnTo>
                    <a:pt x="84922" y="2286354"/>
                  </a:lnTo>
                  <a:lnTo>
                    <a:pt x="92415" y="2281145"/>
                  </a:lnTo>
                  <a:lnTo>
                    <a:pt x="100816" y="2275709"/>
                  </a:lnTo>
                  <a:lnTo>
                    <a:pt x="110126" y="2270047"/>
                  </a:lnTo>
                  <a:lnTo>
                    <a:pt x="119890" y="2264385"/>
                  </a:lnTo>
                  <a:lnTo>
                    <a:pt x="130562" y="2258497"/>
                  </a:lnTo>
                  <a:lnTo>
                    <a:pt x="141688" y="2252609"/>
                  </a:lnTo>
                  <a:lnTo>
                    <a:pt x="153268" y="2246494"/>
                  </a:lnTo>
                  <a:lnTo>
                    <a:pt x="176883" y="2234943"/>
                  </a:lnTo>
                  <a:lnTo>
                    <a:pt x="200498" y="2223620"/>
                  </a:lnTo>
                  <a:lnTo>
                    <a:pt x="222977" y="2212975"/>
                  </a:lnTo>
                  <a:close/>
                  <a:moveTo>
                    <a:pt x="2231574" y="2184400"/>
                  </a:moveTo>
                  <a:lnTo>
                    <a:pt x="2245048" y="2190059"/>
                  </a:lnTo>
                  <a:lnTo>
                    <a:pt x="2260121" y="2196397"/>
                  </a:lnTo>
                  <a:lnTo>
                    <a:pt x="2279305" y="2204999"/>
                  </a:lnTo>
                  <a:lnTo>
                    <a:pt x="2319271" y="2273586"/>
                  </a:lnTo>
                  <a:lnTo>
                    <a:pt x="2260578" y="2297580"/>
                  </a:lnTo>
                  <a:lnTo>
                    <a:pt x="2328863" y="2347605"/>
                  </a:lnTo>
                  <a:lnTo>
                    <a:pt x="2133600" y="2544763"/>
                  </a:lnTo>
                  <a:lnTo>
                    <a:pt x="2231574" y="2184400"/>
                  </a:lnTo>
                  <a:close/>
                  <a:moveTo>
                    <a:pt x="2036196" y="2184400"/>
                  </a:moveTo>
                  <a:lnTo>
                    <a:pt x="2133600" y="2544763"/>
                  </a:lnTo>
                  <a:lnTo>
                    <a:pt x="1939925" y="2347605"/>
                  </a:lnTo>
                  <a:lnTo>
                    <a:pt x="2007428" y="2297580"/>
                  </a:lnTo>
                  <a:lnTo>
                    <a:pt x="1949213" y="2273586"/>
                  </a:lnTo>
                  <a:lnTo>
                    <a:pt x="1989080" y="2204999"/>
                  </a:lnTo>
                  <a:lnTo>
                    <a:pt x="2023058" y="2190059"/>
                  </a:lnTo>
                  <a:lnTo>
                    <a:pt x="2036196" y="2184400"/>
                  </a:lnTo>
                  <a:close/>
                  <a:moveTo>
                    <a:pt x="1357653" y="2184400"/>
                  </a:moveTo>
                  <a:lnTo>
                    <a:pt x="1371017" y="2190059"/>
                  </a:lnTo>
                  <a:lnTo>
                    <a:pt x="1404995" y="2204999"/>
                  </a:lnTo>
                  <a:lnTo>
                    <a:pt x="1444636" y="2273586"/>
                  </a:lnTo>
                  <a:lnTo>
                    <a:pt x="1386421" y="2297580"/>
                  </a:lnTo>
                  <a:lnTo>
                    <a:pt x="1454150" y="2347605"/>
                  </a:lnTo>
                  <a:lnTo>
                    <a:pt x="1260475" y="2544763"/>
                  </a:lnTo>
                  <a:lnTo>
                    <a:pt x="1357653" y="2184400"/>
                  </a:lnTo>
                  <a:close/>
                  <a:moveTo>
                    <a:pt x="1162388" y="2184400"/>
                  </a:moveTo>
                  <a:lnTo>
                    <a:pt x="1260475" y="2544763"/>
                  </a:lnTo>
                  <a:lnTo>
                    <a:pt x="1065212" y="2347605"/>
                  </a:lnTo>
                  <a:lnTo>
                    <a:pt x="1133874" y="2297580"/>
                  </a:lnTo>
                  <a:lnTo>
                    <a:pt x="1074793" y="2273586"/>
                  </a:lnTo>
                  <a:lnTo>
                    <a:pt x="1114940" y="2204999"/>
                  </a:lnTo>
                  <a:lnTo>
                    <a:pt x="1149157" y="2190059"/>
                  </a:lnTo>
                  <a:lnTo>
                    <a:pt x="1162388" y="2184400"/>
                  </a:lnTo>
                  <a:close/>
                  <a:moveTo>
                    <a:pt x="287675" y="2184400"/>
                  </a:moveTo>
                  <a:lnTo>
                    <a:pt x="385762" y="2544761"/>
                  </a:lnTo>
                  <a:lnTo>
                    <a:pt x="482940" y="2184400"/>
                  </a:lnTo>
                  <a:lnTo>
                    <a:pt x="496304" y="2190059"/>
                  </a:lnTo>
                  <a:lnTo>
                    <a:pt x="530282" y="2204999"/>
                  </a:lnTo>
                  <a:lnTo>
                    <a:pt x="569923" y="2273586"/>
                  </a:lnTo>
                  <a:lnTo>
                    <a:pt x="511708" y="2297580"/>
                  </a:lnTo>
                  <a:lnTo>
                    <a:pt x="579437" y="2347605"/>
                  </a:lnTo>
                  <a:lnTo>
                    <a:pt x="385763" y="2544762"/>
                  </a:lnTo>
                  <a:lnTo>
                    <a:pt x="385763" y="2544763"/>
                  </a:lnTo>
                  <a:lnTo>
                    <a:pt x="385762" y="2544763"/>
                  </a:lnTo>
                  <a:lnTo>
                    <a:pt x="385762" y="2544762"/>
                  </a:lnTo>
                  <a:lnTo>
                    <a:pt x="190500" y="2347605"/>
                  </a:lnTo>
                  <a:lnTo>
                    <a:pt x="258933" y="2297580"/>
                  </a:lnTo>
                  <a:lnTo>
                    <a:pt x="200080" y="2273586"/>
                  </a:lnTo>
                  <a:lnTo>
                    <a:pt x="240228" y="2204999"/>
                  </a:lnTo>
                  <a:lnTo>
                    <a:pt x="274445" y="2190059"/>
                  </a:lnTo>
                  <a:lnTo>
                    <a:pt x="287675" y="2184400"/>
                  </a:lnTo>
                  <a:close/>
                  <a:moveTo>
                    <a:pt x="2232132" y="1781175"/>
                  </a:moveTo>
                  <a:lnTo>
                    <a:pt x="2236684" y="1783667"/>
                  </a:lnTo>
                  <a:lnTo>
                    <a:pt x="2240553" y="1786159"/>
                  </a:lnTo>
                  <a:lnTo>
                    <a:pt x="2244194" y="1788877"/>
                  </a:lnTo>
                  <a:lnTo>
                    <a:pt x="2247835" y="1791596"/>
                  </a:lnTo>
                  <a:lnTo>
                    <a:pt x="2250793" y="1794541"/>
                  </a:lnTo>
                  <a:lnTo>
                    <a:pt x="2253980" y="1797486"/>
                  </a:lnTo>
                  <a:lnTo>
                    <a:pt x="2256938" y="1800657"/>
                  </a:lnTo>
                  <a:lnTo>
                    <a:pt x="2259441" y="1804055"/>
                  </a:lnTo>
                  <a:lnTo>
                    <a:pt x="2261717" y="1807453"/>
                  </a:lnTo>
                  <a:lnTo>
                    <a:pt x="2264220" y="1811078"/>
                  </a:lnTo>
                  <a:lnTo>
                    <a:pt x="2266269" y="1814703"/>
                  </a:lnTo>
                  <a:lnTo>
                    <a:pt x="2268089" y="1818554"/>
                  </a:lnTo>
                  <a:lnTo>
                    <a:pt x="2269910" y="1822405"/>
                  </a:lnTo>
                  <a:lnTo>
                    <a:pt x="2271503" y="1826482"/>
                  </a:lnTo>
                  <a:lnTo>
                    <a:pt x="2274234" y="1834864"/>
                  </a:lnTo>
                  <a:lnTo>
                    <a:pt x="2276965" y="1843926"/>
                  </a:lnTo>
                  <a:lnTo>
                    <a:pt x="2279013" y="1853440"/>
                  </a:lnTo>
                  <a:lnTo>
                    <a:pt x="2281061" y="1863408"/>
                  </a:lnTo>
                  <a:lnTo>
                    <a:pt x="2282882" y="1873829"/>
                  </a:lnTo>
                  <a:lnTo>
                    <a:pt x="2286523" y="1895576"/>
                  </a:lnTo>
                  <a:lnTo>
                    <a:pt x="2288571" y="1907129"/>
                  </a:lnTo>
                  <a:lnTo>
                    <a:pt x="2291302" y="1919136"/>
                  </a:lnTo>
                  <a:lnTo>
                    <a:pt x="2294943" y="1919815"/>
                  </a:lnTo>
                  <a:lnTo>
                    <a:pt x="2298812" y="1920948"/>
                  </a:lnTo>
                  <a:lnTo>
                    <a:pt x="2302453" y="1922081"/>
                  </a:lnTo>
                  <a:lnTo>
                    <a:pt x="2305867" y="1923666"/>
                  </a:lnTo>
                  <a:lnTo>
                    <a:pt x="2309053" y="1925479"/>
                  </a:lnTo>
                  <a:lnTo>
                    <a:pt x="2312239" y="1927291"/>
                  </a:lnTo>
                  <a:lnTo>
                    <a:pt x="2315425" y="1929330"/>
                  </a:lnTo>
                  <a:lnTo>
                    <a:pt x="2317928" y="1931822"/>
                  </a:lnTo>
                  <a:lnTo>
                    <a:pt x="2320659" y="1934314"/>
                  </a:lnTo>
                  <a:lnTo>
                    <a:pt x="2322935" y="1937259"/>
                  </a:lnTo>
                  <a:lnTo>
                    <a:pt x="2324983" y="1939977"/>
                  </a:lnTo>
                  <a:lnTo>
                    <a:pt x="2327031" y="1942922"/>
                  </a:lnTo>
                  <a:lnTo>
                    <a:pt x="2328624" y="1946320"/>
                  </a:lnTo>
                  <a:lnTo>
                    <a:pt x="2329990" y="1949718"/>
                  </a:lnTo>
                  <a:lnTo>
                    <a:pt x="2331128" y="1952890"/>
                  </a:lnTo>
                  <a:lnTo>
                    <a:pt x="2331583" y="1956514"/>
                  </a:lnTo>
                  <a:lnTo>
                    <a:pt x="2332038" y="1960139"/>
                  </a:lnTo>
                  <a:lnTo>
                    <a:pt x="2332038" y="1964216"/>
                  </a:lnTo>
                  <a:lnTo>
                    <a:pt x="2331810" y="1968068"/>
                  </a:lnTo>
                  <a:lnTo>
                    <a:pt x="2331128" y="1971919"/>
                  </a:lnTo>
                  <a:lnTo>
                    <a:pt x="2329990" y="1975996"/>
                  </a:lnTo>
                  <a:lnTo>
                    <a:pt x="2328397" y="1980074"/>
                  </a:lnTo>
                  <a:lnTo>
                    <a:pt x="2326576" y="1984378"/>
                  </a:lnTo>
                  <a:lnTo>
                    <a:pt x="2324528" y="1988682"/>
                  </a:lnTo>
                  <a:lnTo>
                    <a:pt x="2321570" y="1992986"/>
                  </a:lnTo>
                  <a:lnTo>
                    <a:pt x="2318611" y="1997291"/>
                  </a:lnTo>
                  <a:lnTo>
                    <a:pt x="2314970" y="2001595"/>
                  </a:lnTo>
                  <a:lnTo>
                    <a:pt x="2310646" y="2006126"/>
                  </a:lnTo>
                  <a:lnTo>
                    <a:pt x="2306322" y="2010430"/>
                  </a:lnTo>
                  <a:lnTo>
                    <a:pt x="2301088" y="2014960"/>
                  </a:lnTo>
                  <a:lnTo>
                    <a:pt x="2295626" y="2019265"/>
                  </a:lnTo>
                  <a:lnTo>
                    <a:pt x="2289481" y="2023795"/>
                  </a:lnTo>
                  <a:lnTo>
                    <a:pt x="2287888" y="2031951"/>
                  </a:lnTo>
                  <a:lnTo>
                    <a:pt x="2285840" y="2040106"/>
                  </a:lnTo>
                  <a:lnTo>
                    <a:pt x="2283564" y="2048035"/>
                  </a:lnTo>
                  <a:lnTo>
                    <a:pt x="2281289" y="2055737"/>
                  </a:lnTo>
                  <a:lnTo>
                    <a:pt x="2278785" y="2063666"/>
                  </a:lnTo>
                  <a:lnTo>
                    <a:pt x="2275827" y="2071368"/>
                  </a:lnTo>
                  <a:lnTo>
                    <a:pt x="2272641" y="2079070"/>
                  </a:lnTo>
                  <a:lnTo>
                    <a:pt x="2269682" y="2086546"/>
                  </a:lnTo>
                  <a:lnTo>
                    <a:pt x="2266269" y="2093795"/>
                  </a:lnTo>
                  <a:lnTo>
                    <a:pt x="2262400" y="2101044"/>
                  </a:lnTo>
                  <a:lnTo>
                    <a:pt x="2258531" y="2108067"/>
                  </a:lnTo>
                  <a:lnTo>
                    <a:pt x="2254435" y="2114863"/>
                  </a:lnTo>
                  <a:lnTo>
                    <a:pt x="2250111" y="2121659"/>
                  </a:lnTo>
                  <a:lnTo>
                    <a:pt x="2245787" y="2127775"/>
                  </a:lnTo>
                  <a:lnTo>
                    <a:pt x="2241008" y="2134118"/>
                  </a:lnTo>
                  <a:lnTo>
                    <a:pt x="2236001" y="2140008"/>
                  </a:lnTo>
                  <a:lnTo>
                    <a:pt x="2231222" y="2145672"/>
                  </a:lnTo>
                  <a:lnTo>
                    <a:pt x="2225988" y="2151109"/>
                  </a:lnTo>
                  <a:lnTo>
                    <a:pt x="2220526" y="2156319"/>
                  </a:lnTo>
                  <a:lnTo>
                    <a:pt x="2215064" y="2161303"/>
                  </a:lnTo>
                  <a:lnTo>
                    <a:pt x="2209147" y="2165834"/>
                  </a:lnTo>
                  <a:lnTo>
                    <a:pt x="2203230" y="2170138"/>
                  </a:lnTo>
                  <a:lnTo>
                    <a:pt x="2197313" y="2173989"/>
                  </a:lnTo>
                  <a:lnTo>
                    <a:pt x="2190941" y="2177613"/>
                  </a:lnTo>
                  <a:lnTo>
                    <a:pt x="2184569" y="2181011"/>
                  </a:lnTo>
                  <a:lnTo>
                    <a:pt x="2177969" y="2183730"/>
                  </a:lnTo>
                  <a:lnTo>
                    <a:pt x="2171370" y="2185995"/>
                  </a:lnTo>
                  <a:lnTo>
                    <a:pt x="2164542" y="2188261"/>
                  </a:lnTo>
                  <a:lnTo>
                    <a:pt x="2157487" y="2190073"/>
                  </a:lnTo>
                  <a:lnTo>
                    <a:pt x="2150433" y="2191206"/>
                  </a:lnTo>
                  <a:lnTo>
                    <a:pt x="2143150" y="2192112"/>
                  </a:lnTo>
                  <a:lnTo>
                    <a:pt x="2135868" y="2192338"/>
                  </a:lnTo>
                  <a:lnTo>
                    <a:pt x="2128586" y="2192112"/>
                  </a:lnTo>
                  <a:lnTo>
                    <a:pt x="2121303" y="2191206"/>
                  </a:lnTo>
                  <a:lnTo>
                    <a:pt x="2114248" y="2190073"/>
                  </a:lnTo>
                  <a:lnTo>
                    <a:pt x="2107193" y="2188261"/>
                  </a:lnTo>
                  <a:lnTo>
                    <a:pt x="2100594" y="2185995"/>
                  </a:lnTo>
                  <a:lnTo>
                    <a:pt x="2093766" y="2183730"/>
                  </a:lnTo>
                  <a:lnTo>
                    <a:pt x="2087167" y="2181011"/>
                  </a:lnTo>
                  <a:lnTo>
                    <a:pt x="2081022" y="2177613"/>
                  </a:lnTo>
                  <a:lnTo>
                    <a:pt x="2074650" y="2173989"/>
                  </a:lnTo>
                  <a:lnTo>
                    <a:pt x="2068733" y="2170138"/>
                  </a:lnTo>
                  <a:lnTo>
                    <a:pt x="2062816" y="2165834"/>
                  </a:lnTo>
                  <a:lnTo>
                    <a:pt x="2057127" y="2161303"/>
                  </a:lnTo>
                  <a:lnTo>
                    <a:pt x="2051665" y="2156319"/>
                  </a:lnTo>
                  <a:lnTo>
                    <a:pt x="2046203" y="2151109"/>
                  </a:lnTo>
                  <a:lnTo>
                    <a:pt x="2040969" y="2145672"/>
                  </a:lnTo>
                  <a:lnTo>
                    <a:pt x="2035735" y="2140008"/>
                  </a:lnTo>
                  <a:lnTo>
                    <a:pt x="2030956" y="2134118"/>
                  </a:lnTo>
                  <a:lnTo>
                    <a:pt x="2026404" y="2127775"/>
                  </a:lnTo>
                  <a:lnTo>
                    <a:pt x="2021625" y="2121659"/>
                  </a:lnTo>
                  <a:lnTo>
                    <a:pt x="2017529" y="2114863"/>
                  </a:lnTo>
                  <a:lnTo>
                    <a:pt x="2013432" y="2108067"/>
                  </a:lnTo>
                  <a:lnTo>
                    <a:pt x="2009336" y="2101044"/>
                  </a:lnTo>
                  <a:lnTo>
                    <a:pt x="2005695" y="2093795"/>
                  </a:lnTo>
                  <a:lnTo>
                    <a:pt x="2002509" y="2086546"/>
                  </a:lnTo>
                  <a:lnTo>
                    <a:pt x="1999095" y="2079070"/>
                  </a:lnTo>
                  <a:lnTo>
                    <a:pt x="1996136" y="2071368"/>
                  </a:lnTo>
                  <a:lnTo>
                    <a:pt x="1993406" y="2063666"/>
                  </a:lnTo>
                  <a:lnTo>
                    <a:pt x="1990675" y="2055737"/>
                  </a:lnTo>
                  <a:lnTo>
                    <a:pt x="1988399" y="2048035"/>
                  </a:lnTo>
                  <a:lnTo>
                    <a:pt x="1986123" y="2040106"/>
                  </a:lnTo>
                  <a:lnTo>
                    <a:pt x="1984303" y="2031951"/>
                  </a:lnTo>
                  <a:lnTo>
                    <a:pt x="1982709" y="2023795"/>
                  </a:lnTo>
                  <a:lnTo>
                    <a:pt x="1976337" y="2019265"/>
                  </a:lnTo>
                  <a:lnTo>
                    <a:pt x="1970876" y="2014960"/>
                  </a:lnTo>
                  <a:lnTo>
                    <a:pt x="1965641" y="2010430"/>
                  </a:lnTo>
                  <a:lnTo>
                    <a:pt x="1961090" y="2006126"/>
                  </a:lnTo>
                  <a:lnTo>
                    <a:pt x="1957221" y="2001595"/>
                  </a:lnTo>
                  <a:lnTo>
                    <a:pt x="1953580" y="1997291"/>
                  </a:lnTo>
                  <a:lnTo>
                    <a:pt x="1950166" y="1992986"/>
                  </a:lnTo>
                  <a:lnTo>
                    <a:pt x="1947435" y="1988682"/>
                  </a:lnTo>
                  <a:lnTo>
                    <a:pt x="1945159" y="1984378"/>
                  </a:lnTo>
                  <a:lnTo>
                    <a:pt x="1943339" y="1980074"/>
                  </a:lnTo>
                  <a:lnTo>
                    <a:pt x="1941973" y="1975996"/>
                  </a:lnTo>
                  <a:lnTo>
                    <a:pt x="1941063" y="1971919"/>
                  </a:lnTo>
                  <a:lnTo>
                    <a:pt x="1940153" y="1968068"/>
                  </a:lnTo>
                  <a:lnTo>
                    <a:pt x="1939925" y="1964216"/>
                  </a:lnTo>
                  <a:lnTo>
                    <a:pt x="1939925" y="1960139"/>
                  </a:lnTo>
                  <a:lnTo>
                    <a:pt x="1940153" y="1956514"/>
                  </a:lnTo>
                  <a:lnTo>
                    <a:pt x="1941063" y="1952890"/>
                  </a:lnTo>
                  <a:lnTo>
                    <a:pt x="1941973" y="1949718"/>
                  </a:lnTo>
                  <a:lnTo>
                    <a:pt x="1943339" y="1946320"/>
                  </a:lnTo>
                  <a:lnTo>
                    <a:pt x="1944932" y="1942922"/>
                  </a:lnTo>
                  <a:lnTo>
                    <a:pt x="1946753" y="1939977"/>
                  </a:lnTo>
                  <a:lnTo>
                    <a:pt x="1948801" y="1937259"/>
                  </a:lnTo>
                  <a:lnTo>
                    <a:pt x="1951076" y="1934314"/>
                  </a:lnTo>
                  <a:lnTo>
                    <a:pt x="1953807" y="1931822"/>
                  </a:lnTo>
                  <a:lnTo>
                    <a:pt x="1956538" y="1929330"/>
                  </a:lnTo>
                  <a:lnTo>
                    <a:pt x="1959497" y="1927291"/>
                  </a:lnTo>
                  <a:lnTo>
                    <a:pt x="1962683" y="1925479"/>
                  </a:lnTo>
                  <a:lnTo>
                    <a:pt x="1966096" y="1923666"/>
                  </a:lnTo>
                  <a:lnTo>
                    <a:pt x="1969738" y="1922081"/>
                  </a:lnTo>
                  <a:lnTo>
                    <a:pt x="1973379" y="1920948"/>
                  </a:lnTo>
                  <a:lnTo>
                    <a:pt x="1977020" y="1919815"/>
                  </a:lnTo>
                  <a:lnTo>
                    <a:pt x="1980889" y="1919136"/>
                  </a:lnTo>
                  <a:lnTo>
                    <a:pt x="1983847" y="1903505"/>
                  </a:lnTo>
                  <a:lnTo>
                    <a:pt x="1986578" y="1888553"/>
                  </a:lnTo>
                  <a:lnTo>
                    <a:pt x="1988854" y="1874055"/>
                  </a:lnTo>
                  <a:lnTo>
                    <a:pt x="1991585" y="1860463"/>
                  </a:lnTo>
                  <a:lnTo>
                    <a:pt x="1994316" y="1847550"/>
                  </a:lnTo>
                  <a:lnTo>
                    <a:pt x="1995681" y="1841660"/>
                  </a:lnTo>
                  <a:lnTo>
                    <a:pt x="1997502" y="1835770"/>
                  </a:lnTo>
                  <a:lnTo>
                    <a:pt x="1999323" y="1829881"/>
                  </a:lnTo>
                  <a:lnTo>
                    <a:pt x="2001371" y="1824444"/>
                  </a:lnTo>
                  <a:lnTo>
                    <a:pt x="2003419" y="1819007"/>
                  </a:lnTo>
                  <a:lnTo>
                    <a:pt x="2006150" y="1814250"/>
                  </a:lnTo>
                  <a:lnTo>
                    <a:pt x="2010929" y="1815609"/>
                  </a:lnTo>
                  <a:lnTo>
                    <a:pt x="2017756" y="1818101"/>
                  </a:lnTo>
                  <a:lnTo>
                    <a:pt x="2026404" y="1820139"/>
                  </a:lnTo>
                  <a:lnTo>
                    <a:pt x="2036190" y="1822405"/>
                  </a:lnTo>
                  <a:lnTo>
                    <a:pt x="2047796" y="1824444"/>
                  </a:lnTo>
                  <a:lnTo>
                    <a:pt x="2053941" y="1825576"/>
                  </a:lnTo>
                  <a:lnTo>
                    <a:pt x="2060540" y="1826256"/>
                  </a:lnTo>
                  <a:lnTo>
                    <a:pt x="2067140" y="1826936"/>
                  </a:lnTo>
                  <a:lnTo>
                    <a:pt x="2074195" y="1827389"/>
                  </a:lnTo>
                  <a:lnTo>
                    <a:pt x="2081705" y="1827842"/>
                  </a:lnTo>
                  <a:lnTo>
                    <a:pt x="2089215" y="1827842"/>
                  </a:lnTo>
                  <a:lnTo>
                    <a:pt x="2097180" y="1827615"/>
                  </a:lnTo>
                  <a:lnTo>
                    <a:pt x="2105145" y="1827389"/>
                  </a:lnTo>
                  <a:lnTo>
                    <a:pt x="2113566" y="1826482"/>
                  </a:lnTo>
                  <a:lnTo>
                    <a:pt x="2121758" y="1825576"/>
                  </a:lnTo>
                  <a:lnTo>
                    <a:pt x="2130406" y="1824217"/>
                  </a:lnTo>
                  <a:lnTo>
                    <a:pt x="2139282" y="1822631"/>
                  </a:lnTo>
                  <a:lnTo>
                    <a:pt x="2148157" y="1820593"/>
                  </a:lnTo>
                  <a:lnTo>
                    <a:pt x="2157260" y="1818101"/>
                  </a:lnTo>
                  <a:lnTo>
                    <a:pt x="2166363" y="1815156"/>
                  </a:lnTo>
                  <a:lnTo>
                    <a:pt x="2175693" y="1811984"/>
                  </a:lnTo>
                  <a:lnTo>
                    <a:pt x="2185024" y="1808133"/>
                  </a:lnTo>
                  <a:lnTo>
                    <a:pt x="2194355" y="1803829"/>
                  </a:lnTo>
                  <a:lnTo>
                    <a:pt x="2203685" y="1799072"/>
                  </a:lnTo>
                  <a:lnTo>
                    <a:pt x="2213243" y="1793635"/>
                  </a:lnTo>
                  <a:lnTo>
                    <a:pt x="2222802" y="1787745"/>
                  </a:lnTo>
                  <a:lnTo>
                    <a:pt x="2232132" y="1781175"/>
                  </a:lnTo>
                  <a:close/>
                  <a:moveTo>
                    <a:pt x="1357824" y="1781175"/>
                  </a:moveTo>
                  <a:lnTo>
                    <a:pt x="1362131" y="1783667"/>
                  </a:lnTo>
                  <a:lnTo>
                    <a:pt x="1366210" y="1786159"/>
                  </a:lnTo>
                  <a:lnTo>
                    <a:pt x="1370063" y="1788877"/>
                  </a:lnTo>
                  <a:lnTo>
                    <a:pt x="1373463" y="1791596"/>
                  </a:lnTo>
                  <a:lnTo>
                    <a:pt x="1376636" y="1794541"/>
                  </a:lnTo>
                  <a:lnTo>
                    <a:pt x="1379583" y="1797486"/>
                  </a:lnTo>
                  <a:lnTo>
                    <a:pt x="1382529" y="1800657"/>
                  </a:lnTo>
                  <a:lnTo>
                    <a:pt x="1385023" y="1804055"/>
                  </a:lnTo>
                  <a:lnTo>
                    <a:pt x="1387289" y="1807453"/>
                  </a:lnTo>
                  <a:lnTo>
                    <a:pt x="1389782" y="1811078"/>
                  </a:lnTo>
                  <a:lnTo>
                    <a:pt x="1391822" y="1814703"/>
                  </a:lnTo>
                  <a:lnTo>
                    <a:pt x="1393635" y="1818554"/>
                  </a:lnTo>
                  <a:lnTo>
                    <a:pt x="1395449" y="1822405"/>
                  </a:lnTo>
                  <a:lnTo>
                    <a:pt x="1397035" y="1826482"/>
                  </a:lnTo>
                  <a:lnTo>
                    <a:pt x="1399755" y="1834864"/>
                  </a:lnTo>
                  <a:lnTo>
                    <a:pt x="1402475" y="1843926"/>
                  </a:lnTo>
                  <a:lnTo>
                    <a:pt x="1404515" y="1853440"/>
                  </a:lnTo>
                  <a:lnTo>
                    <a:pt x="1406555" y="1863408"/>
                  </a:lnTo>
                  <a:lnTo>
                    <a:pt x="1408368" y="1873829"/>
                  </a:lnTo>
                  <a:lnTo>
                    <a:pt x="1411994" y="1895576"/>
                  </a:lnTo>
                  <a:lnTo>
                    <a:pt x="1414261" y="1907129"/>
                  </a:lnTo>
                  <a:lnTo>
                    <a:pt x="1416754" y="1919136"/>
                  </a:lnTo>
                  <a:lnTo>
                    <a:pt x="1420607" y="1919815"/>
                  </a:lnTo>
                  <a:lnTo>
                    <a:pt x="1424234" y="1920948"/>
                  </a:lnTo>
                  <a:lnTo>
                    <a:pt x="1427860" y="1922081"/>
                  </a:lnTo>
                  <a:lnTo>
                    <a:pt x="1431260" y="1923666"/>
                  </a:lnTo>
                  <a:lnTo>
                    <a:pt x="1434433" y="1925479"/>
                  </a:lnTo>
                  <a:lnTo>
                    <a:pt x="1437606" y="1927291"/>
                  </a:lnTo>
                  <a:lnTo>
                    <a:pt x="1440779" y="1929330"/>
                  </a:lnTo>
                  <a:lnTo>
                    <a:pt x="1443499" y="1931822"/>
                  </a:lnTo>
                  <a:lnTo>
                    <a:pt x="1445993" y="1934314"/>
                  </a:lnTo>
                  <a:lnTo>
                    <a:pt x="1448259" y="1937259"/>
                  </a:lnTo>
                  <a:lnTo>
                    <a:pt x="1450526" y="1939977"/>
                  </a:lnTo>
                  <a:lnTo>
                    <a:pt x="1452339" y="1942922"/>
                  </a:lnTo>
                  <a:lnTo>
                    <a:pt x="1453925" y="1946320"/>
                  </a:lnTo>
                  <a:lnTo>
                    <a:pt x="1455285" y="1949718"/>
                  </a:lnTo>
                  <a:lnTo>
                    <a:pt x="1456192" y="1952890"/>
                  </a:lnTo>
                  <a:lnTo>
                    <a:pt x="1456872" y="1956514"/>
                  </a:lnTo>
                  <a:lnTo>
                    <a:pt x="1457325" y="1960139"/>
                  </a:lnTo>
                  <a:lnTo>
                    <a:pt x="1457325" y="1964216"/>
                  </a:lnTo>
                  <a:lnTo>
                    <a:pt x="1457099" y="1968068"/>
                  </a:lnTo>
                  <a:lnTo>
                    <a:pt x="1456192" y="1971919"/>
                  </a:lnTo>
                  <a:lnTo>
                    <a:pt x="1455285" y="1975996"/>
                  </a:lnTo>
                  <a:lnTo>
                    <a:pt x="1453925" y="1980074"/>
                  </a:lnTo>
                  <a:lnTo>
                    <a:pt x="1451886" y="1984378"/>
                  </a:lnTo>
                  <a:lnTo>
                    <a:pt x="1449846" y="1988682"/>
                  </a:lnTo>
                  <a:lnTo>
                    <a:pt x="1446899" y="1992986"/>
                  </a:lnTo>
                  <a:lnTo>
                    <a:pt x="1443953" y="1997291"/>
                  </a:lnTo>
                  <a:lnTo>
                    <a:pt x="1440326" y="2001595"/>
                  </a:lnTo>
                  <a:lnTo>
                    <a:pt x="1436246" y="2006126"/>
                  </a:lnTo>
                  <a:lnTo>
                    <a:pt x="1431713" y="2010430"/>
                  </a:lnTo>
                  <a:lnTo>
                    <a:pt x="1426500" y="2014960"/>
                  </a:lnTo>
                  <a:lnTo>
                    <a:pt x="1421061" y="2019265"/>
                  </a:lnTo>
                  <a:lnTo>
                    <a:pt x="1414941" y="2023795"/>
                  </a:lnTo>
                  <a:lnTo>
                    <a:pt x="1413354" y="2031951"/>
                  </a:lnTo>
                  <a:lnTo>
                    <a:pt x="1411088" y="2040106"/>
                  </a:lnTo>
                  <a:lnTo>
                    <a:pt x="1409048" y="2048035"/>
                  </a:lnTo>
                  <a:lnTo>
                    <a:pt x="1406781" y="2055737"/>
                  </a:lnTo>
                  <a:lnTo>
                    <a:pt x="1404288" y="2063666"/>
                  </a:lnTo>
                  <a:lnTo>
                    <a:pt x="1401342" y="2071368"/>
                  </a:lnTo>
                  <a:lnTo>
                    <a:pt x="1398395" y="2079070"/>
                  </a:lnTo>
                  <a:lnTo>
                    <a:pt x="1395222" y="2086546"/>
                  </a:lnTo>
                  <a:lnTo>
                    <a:pt x="1391822" y="2093795"/>
                  </a:lnTo>
                  <a:lnTo>
                    <a:pt x="1388196" y="2101044"/>
                  </a:lnTo>
                  <a:lnTo>
                    <a:pt x="1384343" y="2108067"/>
                  </a:lnTo>
                  <a:lnTo>
                    <a:pt x="1380036" y="2114863"/>
                  </a:lnTo>
                  <a:lnTo>
                    <a:pt x="1375730" y="2121659"/>
                  </a:lnTo>
                  <a:lnTo>
                    <a:pt x="1371197" y="2127775"/>
                  </a:lnTo>
                  <a:lnTo>
                    <a:pt x="1366664" y="2134118"/>
                  </a:lnTo>
                  <a:lnTo>
                    <a:pt x="1361677" y="2140008"/>
                  </a:lnTo>
                  <a:lnTo>
                    <a:pt x="1356691" y="2145672"/>
                  </a:lnTo>
                  <a:lnTo>
                    <a:pt x="1351704" y="2151109"/>
                  </a:lnTo>
                  <a:lnTo>
                    <a:pt x="1346265" y="2156319"/>
                  </a:lnTo>
                  <a:lnTo>
                    <a:pt x="1340825" y="2161303"/>
                  </a:lnTo>
                  <a:lnTo>
                    <a:pt x="1334932" y="2165834"/>
                  </a:lnTo>
                  <a:lnTo>
                    <a:pt x="1329039" y="2170138"/>
                  </a:lnTo>
                  <a:lnTo>
                    <a:pt x="1323146" y="2173989"/>
                  </a:lnTo>
                  <a:lnTo>
                    <a:pt x="1316800" y="2177613"/>
                  </a:lnTo>
                  <a:lnTo>
                    <a:pt x="1310453" y="2181011"/>
                  </a:lnTo>
                  <a:lnTo>
                    <a:pt x="1303880" y="2183730"/>
                  </a:lnTo>
                  <a:lnTo>
                    <a:pt x="1297534" y="2185995"/>
                  </a:lnTo>
                  <a:lnTo>
                    <a:pt x="1290508" y="2188261"/>
                  </a:lnTo>
                  <a:lnTo>
                    <a:pt x="1283708" y="2190073"/>
                  </a:lnTo>
                  <a:lnTo>
                    <a:pt x="1276455" y="2191206"/>
                  </a:lnTo>
                  <a:lnTo>
                    <a:pt x="1269429" y="2192112"/>
                  </a:lnTo>
                  <a:lnTo>
                    <a:pt x="1261949" y="2192338"/>
                  </a:lnTo>
                  <a:lnTo>
                    <a:pt x="1254696" y="2192112"/>
                  </a:lnTo>
                  <a:lnTo>
                    <a:pt x="1247444" y="2191206"/>
                  </a:lnTo>
                  <a:lnTo>
                    <a:pt x="1240417" y="2190073"/>
                  </a:lnTo>
                  <a:lnTo>
                    <a:pt x="1233391" y="2188261"/>
                  </a:lnTo>
                  <a:lnTo>
                    <a:pt x="1226818" y="2185995"/>
                  </a:lnTo>
                  <a:lnTo>
                    <a:pt x="1220245" y="2183730"/>
                  </a:lnTo>
                  <a:lnTo>
                    <a:pt x="1213445" y="2181011"/>
                  </a:lnTo>
                  <a:lnTo>
                    <a:pt x="1207326" y="2177613"/>
                  </a:lnTo>
                  <a:lnTo>
                    <a:pt x="1200979" y="2173989"/>
                  </a:lnTo>
                  <a:lnTo>
                    <a:pt x="1195086" y="2170138"/>
                  </a:lnTo>
                  <a:lnTo>
                    <a:pt x="1189193" y="2165834"/>
                  </a:lnTo>
                  <a:lnTo>
                    <a:pt x="1183527" y="2161303"/>
                  </a:lnTo>
                  <a:lnTo>
                    <a:pt x="1178087" y="2156319"/>
                  </a:lnTo>
                  <a:lnTo>
                    <a:pt x="1172648" y="2151109"/>
                  </a:lnTo>
                  <a:lnTo>
                    <a:pt x="1167435" y="2145672"/>
                  </a:lnTo>
                  <a:lnTo>
                    <a:pt x="1162222" y="2140008"/>
                  </a:lnTo>
                  <a:lnTo>
                    <a:pt x="1157462" y="2134118"/>
                  </a:lnTo>
                  <a:lnTo>
                    <a:pt x="1152929" y="2127775"/>
                  </a:lnTo>
                  <a:lnTo>
                    <a:pt x="1148169" y="2121659"/>
                  </a:lnTo>
                  <a:lnTo>
                    <a:pt x="1144089" y="2114863"/>
                  </a:lnTo>
                  <a:lnTo>
                    <a:pt x="1140010" y="2108067"/>
                  </a:lnTo>
                  <a:lnTo>
                    <a:pt x="1135930" y="2101044"/>
                  </a:lnTo>
                  <a:lnTo>
                    <a:pt x="1132303" y="2093795"/>
                  </a:lnTo>
                  <a:lnTo>
                    <a:pt x="1129130" y="2086546"/>
                  </a:lnTo>
                  <a:lnTo>
                    <a:pt x="1125730" y="2079070"/>
                  </a:lnTo>
                  <a:lnTo>
                    <a:pt x="1122784" y="2071368"/>
                  </a:lnTo>
                  <a:lnTo>
                    <a:pt x="1120064" y="2063666"/>
                  </a:lnTo>
                  <a:lnTo>
                    <a:pt x="1117344" y="2055737"/>
                  </a:lnTo>
                  <a:lnTo>
                    <a:pt x="1115078" y="2048035"/>
                  </a:lnTo>
                  <a:lnTo>
                    <a:pt x="1112584" y="2040106"/>
                  </a:lnTo>
                  <a:lnTo>
                    <a:pt x="1110771" y="2031951"/>
                  </a:lnTo>
                  <a:lnTo>
                    <a:pt x="1109411" y="2023795"/>
                  </a:lnTo>
                  <a:lnTo>
                    <a:pt x="1103065" y="2019265"/>
                  </a:lnTo>
                  <a:lnTo>
                    <a:pt x="1097399" y="2014960"/>
                  </a:lnTo>
                  <a:lnTo>
                    <a:pt x="1092412" y="2010430"/>
                  </a:lnTo>
                  <a:lnTo>
                    <a:pt x="1087879" y="2006126"/>
                  </a:lnTo>
                  <a:lnTo>
                    <a:pt x="1084026" y="2001595"/>
                  </a:lnTo>
                  <a:lnTo>
                    <a:pt x="1080399" y="1997291"/>
                  </a:lnTo>
                  <a:lnTo>
                    <a:pt x="1077226" y="1992986"/>
                  </a:lnTo>
                  <a:lnTo>
                    <a:pt x="1074280" y="1988682"/>
                  </a:lnTo>
                  <a:lnTo>
                    <a:pt x="1072013" y="1984378"/>
                  </a:lnTo>
                  <a:lnTo>
                    <a:pt x="1070200" y="1980074"/>
                  </a:lnTo>
                  <a:lnTo>
                    <a:pt x="1068840" y="1975996"/>
                  </a:lnTo>
                  <a:lnTo>
                    <a:pt x="1067934" y="1971919"/>
                  </a:lnTo>
                  <a:lnTo>
                    <a:pt x="1067027" y="1968068"/>
                  </a:lnTo>
                  <a:lnTo>
                    <a:pt x="1066800" y="1964216"/>
                  </a:lnTo>
                  <a:lnTo>
                    <a:pt x="1066800" y="1960139"/>
                  </a:lnTo>
                  <a:lnTo>
                    <a:pt x="1067254" y="1956514"/>
                  </a:lnTo>
                  <a:lnTo>
                    <a:pt x="1067934" y="1952890"/>
                  </a:lnTo>
                  <a:lnTo>
                    <a:pt x="1068840" y="1949718"/>
                  </a:lnTo>
                  <a:lnTo>
                    <a:pt x="1070200" y="1946320"/>
                  </a:lnTo>
                  <a:lnTo>
                    <a:pt x="1071787" y="1942922"/>
                  </a:lnTo>
                  <a:lnTo>
                    <a:pt x="1073600" y="1939977"/>
                  </a:lnTo>
                  <a:lnTo>
                    <a:pt x="1075640" y="1937259"/>
                  </a:lnTo>
                  <a:lnTo>
                    <a:pt x="1077906" y="1934314"/>
                  </a:lnTo>
                  <a:lnTo>
                    <a:pt x="1080626" y="1931822"/>
                  </a:lnTo>
                  <a:lnTo>
                    <a:pt x="1083346" y="1929330"/>
                  </a:lnTo>
                  <a:lnTo>
                    <a:pt x="1086293" y="1927291"/>
                  </a:lnTo>
                  <a:lnTo>
                    <a:pt x="1089692" y="1925479"/>
                  </a:lnTo>
                  <a:lnTo>
                    <a:pt x="1092639" y="1923666"/>
                  </a:lnTo>
                  <a:lnTo>
                    <a:pt x="1096265" y="1922081"/>
                  </a:lnTo>
                  <a:lnTo>
                    <a:pt x="1099892" y="1920948"/>
                  </a:lnTo>
                  <a:lnTo>
                    <a:pt x="1103518" y="1919815"/>
                  </a:lnTo>
                  <a:lnTo>
                    <a:pt x="1107598" y="1919136"/>
                  </a:lnTo>
                  <a:lnTo>
                    <a:pt x="1110544" y="1903505"/>
                  </a:lnTo>
                  <a:lnTo>
                    <a:pt x="1113264" y="1888553"/>
                  </a:lnTo>
                  <a:lnTo>
                    <a:pt x="1115758" y="1874055"/>
                  </a:lnTo>
                  <a:lnTo>
                    <a:pt x="1118251" y="1860463"/>
                  </a:lnTo>
                  <a:lnTo>
                    <a:pt x="1120971" y="1847550"/>
                  </a:lnTo>
                  <a:lnTo>
                    <a:pt x="1122331" y="1841660"/>
                  </a:lnTo>
                  <a:lnTo>
                    <a:pt x="1124144" y="1835770"/>
                  </a:lnTo>
                  <a:lnTo>
                    <a:pt x="1125957" y="1829881"/>
                  </a:lnTo>
                  <a:lnTo>
                    <a:pt x="1127997" y="1824444"/>
                  </a:lnTo>
                  <a:lnTo>
                    <a:pt x="1130037" y="1819007"/>
                  </a:lnTo>
                  <a:lnTo>
                    <a:pt x="1132757" y="1814250"/>
                  </a:lnTo>
                  <a:lnTo>
                    <a:pt x="1137516" y="1815609"/>
                  </a:lnTo>
                  <a:lnTo>
                    <a:pt x="1144316" y="1818101"/>
                  </a:lnTo>
                  <a:lnTo>
                    <a:pt x="1152929" y="1820139"/>
                  </a:lnTo>
                  <a:lnTo>
                    <a:pt x="1162675" y="1822405"/>
                  </a:lnTo>
                  <a:lnTo>
                    <a:pt x="1174008" y="1824444"/>
                  </a:lnTo>
                  <a:lnTo>
                    <a:pt x="1180354" y="1825576"/>
                  </a:lnTo>
                  <a:lnTo>
                    <a:pt x="1186700" y="1826256"/>
                  </a:lnTo>
                  <a:lnTo>
                    <a:pt x="1193500" y="1826936"/>
                  </a:lnTo>
                  <a:lnTo>
                    <a:pt x="1200526" y="1827389"/>
                  </a:lnTo>
                  <a:lnTo>
                    <a:pt x="1208006" y="1827842"/>
                  </a:lnTo>
                  <a:lnTo>
                    <a:pt x="1215485" y="1827842"/>
                  </a:lnTo>
                  <a:lnTo>
                    <a:pt x="1223418" y="1827615"/>
                  </a:lnTo>
                  <a:lnTo>
                    <a:pt x="1231351" y="1827389"/>
                  </a:lnTo>
                  <a:lnTo>
                    <a:pt x="1239737" y="1826482"/>
                  </a:lnTo>
                  <a:lnTo>
                    <a:pt x="1247897" y="1825576"/>
                  </a:lnTo>
                  <a:lnTo>
                    <a:pt x="1256510" y="1824217"/>
                  </a:lnTo>
                  <a:lnTo>
                    <a:pt x="1265349" y="1822631"/>
                  </a:lnTo>
                  <a:lnTo>
                    <a:pt x="1274189" y="1820593"/>
                  </a:lnTo>
                  <a:lnTo>
                    <a:pt x="1283255" y="1818101"/>
                  </a:lnTo>
                  <a:lnTo>
                    <a:pt x="1292321" y="1815156"/>
                  </a:lnTo>
                  <a:lnTo>
                    <a:pt x="1301614" y="1811984"/>
                  </a:lnTo>
                  <a:lnTo>
                    <a:pt x="1310907" y="1808133"/>
                  </a:lnTo>
                  <a:lnTo>
                    <a:pt x="1320200" y="1803829"/>
                  </a:lnTo>
                  <a:lnTo>
                    <a:pt x="1329492" y="1799072"/>
                  </a:lnTo>
                  <a:lnTo>
                    <a:pt x="1339012" y="1793635"/>
                  </a:lnTo>
                  <a:lnTo>
                    <a:pt x="1348531" y="1787745"/>
                  </a:lnTo>
                  <a:lnTo>
                    <a:pt x="1357824" y="1781175"/>
                  </a:lnTo>
                  <a:close/>
                  <a:moveTo>
                    <a:pt x="483111" y="1781175"/>
                  </a:moveTo>
                  <a:lnTo>
                    <a:pt x="487418" y="1783667"/>
                  </a:lnTo>
                  <a:lnTo>
                    <a:pt x="491271" y="1786159"/>
                  </a:lnTo>
                  <a:lnTo>
                    <a:pt x="495350" y="1788877"/>
                  </a:lnTo>
                  <a:lnTo>
                    <a:pt x="498524" y="1791596"/>
                  </a:lnTo>
                  <a:lnTo>
                    <a:pt x="501923" y="1794541"/>
                  </a:lnTo>
                  <a:lnTo>
                    <a:pt x="504870" y="1797486"/>
                  </a:lnTo>
                  <a:lnTo>
                    <a:pt x="507590" y="1800657"/>
                  </a:lnTo>
                  <a:lnTo>
                    <a:pt x="510310" y="1804055"/>
                  </a:lnTo>
                  <a:lnTo>
                    <a:pt x="512576" y="1807453"/>
                  </a:lnTo>
                  <a:lnTo>
                    <a:pt x="515069" y="1811078"/>
                  </a:lnTo>
                  <a:lnTo>
                    <a:pt x="517109" y="1814703"/>
                  </a:lnTo>
                  <a:lnTo>
                    <a:pt x="518922" y="1818554"/>
                  </a:lnTo>
                  <a:lnTo>
                    <a:pt x="520736" y="1822405"/>
                  </a:lnTo>
                  <a:lnTo>
                    <a:pt x="522322" y="1826482"/>
                  </a:lnTo>
                  <a:lnTo>
                    <a:pt x="525042" y="1834864"/>
                  </a:lnTo>
                  <a:lnTo>
                    <a:pt x="527762" y="1843926"/>
                  </a:lnTo>
                  <a:lnTo>
                    <a:pt x="529802" y="1853440"/>
                  </a:lnTo>
                  <a:lnTo>
                    <a:pt x="531842" y="1863408"/>
                  </a:lnTo>
                  <a:lnTo>
                    <a:pt x="533655" y="1873829"/>
                  </a:lnTo>
                  <a:lnTo>
                    <a:pt x="537508" y="1895576"/>
                  </a:lnTo>
                  <a:lnTo>
                    <a:pt x="539548" y="1907129"/>
                  </a:lnTo>
                  <a:lnTo>
                    <a:pt x="541814" y="1919136"/>
                  </a:lnTo>
                  <a:lnTo>
                    <a:pt x="545894" y="1919815"/>
                  </a:lnTo>
                  <a:lnTo>
                    <a:pt x="549521" y="1920948"/>
                  </a:lnTo>
                  <a:lnTo>
                    <a:pt x="553147" y="1922081"/>
                  </a:lnTo>
                  <a:lnTo>
                    <a:pt x="556774" y="1923666"/>
                  </a:lnTo>
                  <a:lnTo>
                    <a:pt x="559720" y="1925479"/>
                  </a:lnTo>
                  <a:lnTo>
                    <a:pt x="563120" y="1927291"/>
                  </a:lnTo>
                  <a:lnTo>
                    <a:pt x="566066" y="1929330"/>
                  </a:lnTo>
                  <a:lnTo>
                    <a:pt x="568786" y="1931822"/>
                  </a:lnTo>
                  <a:lnTo>
                    <a:pt x="571506" y="1934314"/>
                  </a:lnTo>
                  <a:lnTo>
                    <a:pt x="573773" y="1937259"/>
                  </a:lnTo>
                  <a:lnTo>
                    <a:pt x="575813" y="1939977"/>
                  </a:lnTo>
                  <a:lnTo>
                    <a:pt x="577626" y="1942922"/>
                  </a:lnTo>
                  <a:lnTo>
                    <a:pt x="579212" y="1946320"/>
                  </a:lnTo>
                  <a:lnTo>
                    <a:pt x="580572" y="1949718"/>
                  </a:lnTo>
                  <a:lnTo>
                    <a:pt x="581479" y="1952890"/>
                  </a:lnTo>
                  <a:lnTo>
                    <a:pt x="582386" y="1956514"/>
                  </a:lnTo>
                  <a:lnTo>
                    <a:pt x="582612" y="1960139"/>
                  </a:lnTo>
                  <a:lnTo>
                    <a:pt x="582612" y="1964216"/>
                  </a:lnTo>
                  <a:lnTo>
                    <a:pt x="582386" y="1968068"/>
                  </a:lnTo>
                  <a:lnTo>
                    <a:pt x="581479" y="1971919"/>
                  </a:lnTo>
                  <a:lnTo>
                    <a:pt x="580572" y="1975996"/>
                  </a:lnTo>
                  <a:lnTo>
                    <a:pt x="579212" y="1980074"/>
                  </a:lnTo>
                  <a:lnTo>
                    <a:pt x="577399" y="1984378"/>
                  </a:lnTo>
                  <a:lnTo>
                    <a:pt x="575133" y="1988682"/>
                  </a:lnTo>
                  <a:lnTo>
                    <a:pt x="572186" y="1992986"/>
                  </a:lnTo>
                  <a:lnTo>
                    <a:pt x="569013" y="1997291"/>
                  </a:lnTo>
                  <a:lnTo>
                    <a:pt x="565387" y="2001595"/>
                  </a:lnTo>
                  <a:lnTo>
                    <a:pt x="561533" y="2006126"/>
                  </a:lnTo>
                  <a:lnTo>
                    <a:pt x="557000" y="2010430"/>
                  </a:lnTo>
                  <a:lnTo>
                    <a:pt x="551787" y="2014960"/>
                  </a:lnTo>
                  <a:lnTo>
                    <a:pt x="546348" y="2019265"/>
                  </a:lnTo>
                  <a:lnTo>
                    <a:pt x="540001" y="2023795"/>
                  </a:lnTo>
                  <a:lnTo>
                    <a:pt x="538641" y="2031951"/>
                  </a:lnTo>
                  <a:lnTo>
                    <a:pt x="536375" y="2040106"/>
                  </a:lnTo>
                  <a:lnTo>
                    <a:pt x="534335" y="2048035"/>
                  </a:lnTo>
                  <a:lnTo>
                    <a:pt x="532068" y="2055737"/>
                  </a:lnTo>
                  <a:lnTo>
                    <a:pt x="529575" y="2063666"/>
                  </a:lnTo>
                  <a:lnTo>
                    <a:pt x="526629" y="2071368"/>
                  </a:lnTo>
                  <a:lnTo>
                    <a:pt x="523682" y="2079070"/>
                  </a:lnTo>
                  <a:lnTo>
                    <a:pt x="520509" y="2086546"/>
                  </a:lnTo>
                  <a:lnTo>
                    <a:pt x="517109" y="2093795"/>
                  </a:lnTo>
                  <a:lnTo>
                    <a:pt x="513483" y="2101044"/>
                  </a:lnTo>
                  <a:lnTo>
                    <a:pt x="509403" y="2108067"/>
                  </a:lnTo>
                  <a:lnTo>
                    <a:pt x="505323" y="2114863"/>
                  </a:lnTo>
                  <a:lnTo>
                    <a:pt x="501017" y="2121659"/>
                  </a:lnTo>
                  <a:lnTo>
                    <a:pt x="496484" y="2127775"/>
                  </a:lnTo>
                  <a:lnTo>
                    <a:pt x="491951" y="2134118"/>
                  </a:lnTo>
                  <a:lnTo>
                    <a:pt x="486964" y="2140008"/>
                  </a:lnTo>
                  <a:lnTo>
                    <a:pt x="481978" y="2145672"/>
                  </a:lnTo>
                  <a:lnTo>
                    <a:pt x="476765" y="2151109"/>
                  </a:lnTo>
                  <a:lnTo>
                    <a:pt x="471325" y="2156319"/>
                  </a:lnTo>
                  <a:lnTo>
                    <a:pt x="465885" y="2161303"/>
                  </a:lnTo>
                  <a:lnTo>
                    <a:pt x="460219" y="2165834"/>
                  </a:lnTo>
                  <a:lnTo>
                    <a:pt x="454326" y="2170138"/>
                  </a:lnTo>
                  <a:lnTo>
                    <a:pt x="448433" y="2173989"/>
                  </a:lnTo>
                  <a:lnTo>
                    <a:pt x="442087" y="2177613"/>
                  </a:lnTo>
                  <a:lnTo>
                    <a:pt x="435740" y="2181011"/>
                  </a:lnTo>
                  <a:lnTo>
                    <a:pt x="429167" y="2183730"/>
                  </a:lnTo>
                  <a:lnTo>
                    <a:pt x="422821" y="2185995"/>
                  </a:lnTo>
                  <a:lnTo>
                    <a:pt x="415795" y="2188261"/>
                  </a:lnTo>
                  <a:lnTo>
                    <a:pt x="408995" y="2190073"/>
                  </a:lnTo>
                  <a:lnTo>
                    <a:pt x="401742" y="2191206"/>
                  </a:lnTo>
                  <a:lnTo>
                    <a:pt x="394716" y="2192112"/>
                  </a:lnTo>
                  <a:lnTo>
                    <a:pt x="387463" y="2192338"/>
                  </a:lnTo>
                  <a:lnTo>
                    <a:pt x="379983" y="2192112"/>
                  </a:lnTo>
                  <a:lnTo>
                    <a:pt x="372957" y="2191206"/>
                  </a:lnTo>
                  <a:lnTo>
                    <a:pt x="365704" y="2190073"/>
                  </a:lnTo>
                  <a:lnTo>
                    <a:pt x="358904" y="2188261"/>
                  </a:lnTo>
                  <a:lnTo>
                    <a:pt x="351878" y="2185995"/>
                  </a:lnTo>
                  <a:lnTo>
                    <a:pt x="345532" y="2183730"/>
                  </a:lnTo>
                  <a:lnTo>
                    <a:pt x="338959" y="2181011"/>
                  </a:lnTo>
                  <a:lnTo>
                    <a:pt x="332612" y="2177613"/>
                  </a:lnTo>
                  <a:lnTo>
                    <a:pt x="326266" y="2173989"/>
                  </a:lnTo>
                  <a:lnTo>
                    <a:pt x="320373" y="2170138"/>
                  </a:lnTo>
                  <a:lnTo>
                    <a:pt x="314480" y="2165834"/>
                  </a:lnTo>
                  <a:lnTo>
                    <a:pt x="308587" y="2161303"/>
                  </a:lnTo>
                  <a:lnTo>
                    <a:pt x="303147" y="2156319"/>
                  </a:lnTo>
                  <a:lnTo>
                    <a:pt x="297708" y="2151109"/>
                  </a:lnTo>
                  <a:lnTo>
                    <a:pt x="292721" y="2145672"/>
                  </a:lnTo>
                  <a:lnTo>
                    <a:pt x="287508" y="2140008"/>
                  </a:lnTo>
                  <a:lnTo>
                    <a:pt x="282748" y="2134118"/>
                  </a:lnTo>
                  <a:lnTo>
                    <a:pt x="278215" y="2127775"/>
                  </a:lnTo>
                  <a:lnTo>
                    <a:pt x="273456" y="2121659"/>
                  </a:lnTo>
                  <a:lnTo>
                    <a:pt x="269376" y="2114863"/>
                  </a:lnTo>
                  <a:lnTo>
                    <a:pt x="265069" y="2108067"/>
                  </a:lnTo>
                  <a:lnTo>
                    <a:pt x="261216" y="2101044"/>
                  </a:lnTo>
                  <a:lnTo>
                    <a:pt x="257590" y="2093795"/>
                  </a:lnTo>
                  <a:lnTo>
                    <a:pt x="254190" y="2086546"/>
                  </a:lnTo>
                  <a:lnTo>
                    <a:pt x="251017" y="2079070"/>
                  </a:lnTo>
                  <a:lnTo>
                    <a:pt x="247844" y="2071368"/>
                  </a:lnTo>
                  <a:lnTo>
                    <a:pt x="245124" y="2063666"/>
                  </a:lnTo>
                  <a:lnTo>
                    <a:pt x="242631" y="2055737"/>
                  </a:lnTo>
                  <a:lnTo>
                    <a:pt x="240364" y="2048035"/>
                  </a:lnTo>
                  <a:lnTo>
                    <a:pt x="237871" y="2040106"/>
                  </a:lnTo>
                  <a:lnTo>
                    <a:pt x="236058" y="2031951"/>
                  </a:lnTo>
                  <a:lnTo>
                    <a:pt x="234698" y="2023795"/>
                  </a:lnTo>
                  <a:lnTo>
                    <a:pt x="228351" y="2019265"/>
                  </a:lnTo>
                  <a:lnTo>
                    <a:pt x="222685" y="2014960"/>
                  </a:lnTo>
                  <a:lnTo>
                    <a:pt x="217699" y="2010430"/>
                  </a:lnTo>
                  <a:lnTo>
                    <a:pt x="213166" y="2006126"/>
                  </a:lnTo>
                  <a:lnTo>
                    <a:pt x="209086" y="2001595"/>
                  </a:lnTo>
                  <a:lnTo>
                    <a:pt x="205459" y="1997291"/>
                  </a:lnTo>
                  <a:lnTo>
                    <a:pt x="202513" y="1992986"/>
                  </a:lnTo>
                  <a:lnTo>
                    <a:pt x="199566" y="1988682"/>
                  </a:lnTo>
                  <a:lnTo>
                    <a:pt x="197300" y="1984378"/>
                  </a:lnTo>
                  <a:lnTo>
                    <a:pt x="195487" y="1980074"/>
                  </a:lnTo>
                  <a:lnTo>
                    <a:pt x="194127" y="1975996"/>
                  </a:lnTo>
                  <a:lnTo>
                    <a:pt x="193220" y="1971919"/>
                  </a:lnTo>
                  <a:lnTo>
                    <a:pt x="192313" y="1968068"/>
                  </a:lnTo>
                  <a:lnTo>
                    <a:pt x="192087" y="1964216"/>
                  </a:lnTo>
                  <a:lnTo>
                    <a:pt x="192087" y="1960139"/>
                  </a:lnTo>
                  <a:lnTo>
                    <a:pt x="192313" y="1956514"/>
                  </a:lnTo>
                  <a:lnTo>
                    <a:pt x="193220" y="1952890"/>
                  </a:lnTo>
                  <a:lnTo>
                    <a:pt x="194127" y="1949718"/>
                  </a:lnTo>
                  <a:lnTo>
                    <a:pt x="195487" y="1946320"/>
                  </a:lnTo>
                  <a:lnTo>
                    <a:pt x="197073" y="1942922"/>
                  </a:lnTo>
                  <a:lnTo>
                    <a:pt x="198886" y="1939977"/>
                  </a:lnTo>
                  <a:lnTo>
                    <a:pt x="200926" y="1937259"/>
                  </a:lnTo>
                  <a:lnTo>
                    <a:pt x="203193" y="1934314"/>
                  </a:lnTo>
                  <a:lnTo>
                    <a:pt x="205913" y="1931822"/>
                  </a:lnTo>
                  <a:lnTo>
                    <a:pt x="208632" y="1929330"/>
                  </a:lnTo>
                  <a:lnTo>
                    <a:pt x="211579" y="1927291"/>
                  </a:lnTo>
                  <a:lnTo>
                    <a:pt x="214979" y="1925479"/>
                  </a:lnTo>
                  <a:lnTo>
                    <a:pt x="217925" y="1923666"/>
                  </a:lnTo>
                  <a:lnTo>
                    <a:pt x="221552" y="1922081"/>
                  </a:lnTo>
                  <a:lnTo>
                    <a:pt x="225178" y="1920948"/>
                  </a:lnTo>
                  <a:lnTo>
                    <a:pt x="228805" y="1919815"/>
                  </a:lnTo>
                  <a:lnTo>
                    <a:pt x="232884" y="1919136"/>
                  </a:lnTo>
                  <a:lnTo>
                    <a:pt x="235831" y="1903505"/>
                  </a:lnTo>
                  <a:lnTo>
                    <a:pt x="238551" y="1888553"/>
                  </a:lnTo>
                  <a:lnTo>
                    <a:pt x="241044" y="1874055"/>
                  </a:lnTo>
                  <a:lnTo>
                    <a:pt x="243311" y="1860463"/>
                  </a:lnTo>
                  <a:lnTo>
                    <a:pt x="246257" y="1847550"/>
                  </a:lnTo>
                  <a:lnTo>
                    <a:pt x="247844" y="1841660"/>
                  </a:lnTo>
                  <a:lnTo>
                    <a:pt x="249430" y="1835770"/>
                  </a:lnTo>
                  <a:lnTo>
                    <a:pt x="251243" y="1829881"/>
                  </a:lnTo>
                  <a:lnTo>
                    <a:pt x="253283" y="1824444"/>
                  </a:lnTo>
                  <a:lnTo>
                    <a:pt x="255323" y="1819007"/>
                  </a:lnTo>
                  <a:lnTo>
                    <a:pt x="257816" y="1814250"/>
                  </a:lnTo>
                  <a:lnTo>
                    <a:pt x="262803" y="1815609"/>
                  </a:lnTo>
                  <a:lnTo>
                    <a:pt x="269602" y="1818101"/>
                  </a:lnTo>
                  <a:lnTo>
                    <a:pt x="278215" y="1820139"/>
                  </a:lnTo>
                  <a:lnTo>
                    <a:pt x="287961" y="1822405"/>
                  </a:lnTo>
                  <a:lnTo>
                    <a:pt x="299294" y="1824444"/>
                  </a:lnTo>
                  <a:lnTo>
                    <a:pt x="305640" y="1825576"/>
                  </a:lnTo>
                  <a:lnTo>
                    <a:pt x="311987" y="1826256"/>
                  </a:lnTo>
                  <a:lnTo>
                    <a:pt x="318786" y="1826936"/>
                  </a:lnTo>
                  <a:lnTo>
                    <a:pt x="325813" y="1827389"/>
                  </a:lnTo>
                  <a:lnTo>
                    <a:pt x="333292" y="1827842"/>
                  </a:lnTo>
                  <a:lnTo>
                    <a:pt x="340772" y="1827842"/>
                  </a:lnTo>
                  <a:lnTo>
                    <a:pt x="348705" y="1827615"/>
                  </a:lnTo>
                  <a:lnTo>
                    <a:pt x="356638" y="1827389"/>
                  </a:lnTo>
                  <a:lnTo>
                    <a:pt x="365024" y="1826482"/>
                  </a:lnTo>
                  <a:lnTo>
                    <a:pt x="373183" y="1825576"/>
                  </a:lnTo>
                  <a:lnTo>
                    <a:pt x="381796" y="1824217"/>
                  </a:lnTo>
                  <a:lnTo>
                    <a:pt x="390636" y="1822631"/>
                  </a:lnTo>
                  <a:lnTo>
                    <a:pt x="399476" y="1820593"/>
                  </a:lnTo>
                  <a:lnTo>
                    <a:pt x="408542" y="1818101"/>
                  </a:lnTo>
                  <a:lnTo>
                    <a:pt x="417608" y="1815156"/>
                  </a:lnTo>
                  <a:lnTo>
                    <a:pt x="426901" y="1811984"/>
                  </a:lnTo>
                  <a:lnTo>
                    <a:pt x="436194" y="1808133"/>
                  </a:lnTo>
                  <a:lnTo>
                    <a:pt x="445487" y="1803829"/>
                  </a:lnTo>
                  <a:lnTo>
                    <a:pt x="454779" y="1799072"/>
                  </a:lnTo>
                  <a:lnTo>
                    <a:pt x="464072" y="1793635"/>
                  </a:lnTo>
                  <a:lnTo>
                    <a:pt x="473818" y="1787745"/>
                  </a:lnTo>
                  <a:lnTo>
                    <a:pt x="483111" y="1781175"/>
                  </a:lnTo>
                  <a:close/>
                  <a:moveTo>
                    <a:pt x="2126138" y="1677988"/>
                  </a:moveTo>
                  <a:lnTo>
                    <a:pt x="2135640" y="1677988"/>
                  </a:lnTo>
                  <a:lnTo>
                    <a:pt x="2145594" y="1677988"/>
                  </a:lnTo>
                  <a:lnTo>
                    <a:pt x="2155095" y="1678442"/>
                  </a:lnTo>
                  <a:lnTo>
                    <a:pt x="2164370" y="1679577"/>
                  </a:lnTo>
                  <a:lnTo>
                    <a:pt x="2173420" y="1680939"/>
                  </a:lnTo>
                  <a:lnTo>
                    <a:pt x="2182243" y="1682301"/>
                  </a:lnTo>
                  <a:lnTo>
                    <a:pt x="2190387" y="1684571"/>
                  </a:lnTo>
                  <a:lnTo>
                    <a:pt x="2198757" y="1686614"/>
                  </a:lnTo>
                  <a:lnTo>
                    <a:pt x="2206449" y="1689111"/>
                  </a:lnTo>
                  <a:lnTo>
                    <a:pt x="2213688" y="1692062"/>
                  </a:lnTo>
                  <a:lnTo>
                    <a:pt x="2220701" y="1694786"/>
                  </a:lnTo>
                  <a:lnTo>
                    <a:pt x="2227262" y="1698191"/>
                  </a:lnTo>
                  <a:lnTo>
                    <a:pt x="2233144" y="1701823"/>
                  </a:lnTo>
                  <a:lnTo>
                    <a:pt x="2238573" y="1705455"/>
                  </a:lnTo>
                  <a:lnTo>
                    <a:pt x="2243550" y="1709541"/>
                  </a:lnTo>
                  <a:lnTo>
                    <a:pt x="2247623" y="1713854"/>
                  </a:lnTo>
                  <a:lnTo>
                    <a:pt x="2251468" y="1717939"/>
                  </a:lnTo>
                  <a:lnTo>
                    <a:pt x="2255088" y="1718166"/>
                  </a:lnTo>
                  <a:lnTo>
                    <a:pt x="2258934" y="1718620"/>
                  </a:lnTo>
                  <a:lnTo>
                    <a:pt x="2262327" y="1719301"/>
                  </a:lnTo>
                  <a:lnTo>
                    <a:pt x="2265721" y="1720209"/>
                  </a:lnTo>
                  <a:lnTo>
                    <a:pt x="2269114" y="1721344"/>
                  </a:lnTo>
                  <a:lnTo>
                    <a:pt x="2272281" y="1722706"/>
                  </a:lnTo>
                  <a:lnTo>
                    <a:pt x="2275222" y="1724068"/>
                  </a:lnTo>
                  <a:lnTo>
                    <a:pt x="2278163" y="1725657"/>
                  </a:lnTo>
                  <a:lnTo>
                    <a:pt x="2281104" y="1727700"/>
                  </a:lnTo>
                  <a:lnTo>
                    <a:pt x="2283593" y="1729970"/>
                  </a:lnTo>
                  <a:lnTo>
                    <a:pt x="2286081" y="1732013"/>
                  </a:lnTo>
                  <a:lnTo>
                    <a:pt x="2288570" y="1734510"/>
                  </a:lnTo>
                  <a:lnTo>
                    <a:pt x="2290832" y="1737234"/>
                  </a:lnTo>
                  <a:lnTo>
                    <a:pt x="2292868" y="1739731"/>
                  </a:lnTo>
                  <a:lnTo>
                    <a:pt x="2294904" y="1742682"/>
                  </a:lnTo>
                  <a:lnTo>
                    <a:pt x="2296940" y="1745633"/>
                  </a:lnTo>
                  <a:lnTo>
                    <a:pt x="2300560" y="1752216"/>
                  </a:lnTo>
                  <a:lnTo>
                    <a:pt x="2303953" y="1759026"/>
                  </a:lnTo>
                  <a:lnTo>
                    <a:pt x="2306894" y="1766516"/>
                  </a:lnTo>
                  <a:lnTo>
                    <a:pt x="2309157" y="1774007"/>
                  </a:lnTo>
                  <a:lnTo>
                    <a:pt x="2311645" y="1781952"/>
                  </a:lnTo>
                  <a:lnTo>
                    <a:pt x="2313455" y="1790351"/>
                  </a:lnTo>
                  <a:lnTo>
                    <a:pt x="2314812" y="1798977"/>
                  </a:lnTo>
                  <a:lnTo>
                    <a:pt x="2316170" y="1807376"/>
                  </a:lnTo>
                  <a:lnTo>
                    <a:pt x="2317301" y="1816228"/>
                  </a:lnTo>
                  <a:lnTo>
                    <a:pt x="2317980" y="1825081"/>
                  </a:lnTo>
                  <a:lnTo>
                    <a:pt x="2318885" y="1833934"/>
                  </a:lnTo>
                  <a:lnTo>
                    <a:pt x="2319111" y="1842787"/>
                  </a:lnTo>
                  <a:lnTo>
                    <a:pt x="2319337" y="1851413"/>
                  </a:lnTo>
                  <a:lnTo>
                    <a:pt x="2319337" y="1859812"/>
                  </a:lnTo>
                  <a:lnTo>
                    <a:pt x="2319111" y="1876155"/>
                  </a:lnTo>
                  <a:lnTo>
                    <a:pt x="2318432" y="1891137"/>
                  </a:lnTo>
                  <a:lnTo>
                    <a:pt x="2317527" y="1904303"/>
                  </a:lnTo>
                  <a:lnTo>
                    <a:pt x="2316396" y="1915425"/>
                  </a:lnTo>
                  <a:lnTo>
                    <a:pt x="2315717" y="1923824"/>
                  </a:lnTo>
                  <a:lnTo>
                    <a:pt x="2311193" y="1921781"/>
                  </a:lnTo>
                  <a:lnTo>
                    <a:pt x="2306668" y="1919511"/>
                  </a:lnTo>
                  <a:lnTo>
                    <a:pt x="2301691" y="1918149"/>
                  </a:lnTo>
                  <a:lnTo>
                    <a:pt x="2296714" y="1917014"/>
                  </a:lnTo>
                  <a:lnTo>
                    <a:pt x="2293094" y="1892272"/>
                  </a:lnTo>
                  <a:lnTo>
                    <a:pt x="2291285" y="1880695"/>
                  </a:lnTo>
                  <a:lnTo>
                    <a:pt x="2289475" y="1869345"/>
                  </a:lnTo>
                  <a:lnTo>
                    <a:pt x="2287439" y="1858677"/>
                  </a:lnTo>
                  <a:lnTo>
                    <a:pt x="2285176" y="1848235"/>
                  </a:lnTo>
                  <a:lnTo>
                    <a:pt x="2282462" y="1838474"/>
                  </a:lnTo>
                  <a:lnTo>
                    <a:pt x="2279521" y="1828940"/>
                  </a:lnTo>
                  <a:lnTo>
                    <a:pt x="2277937" y="1824400"/>
                  </a:lnTo>
                  <a:lnTo>
                    <a:pt x="2276127" y="1819860"/>
                  </a:lnTo>
                  <a:lnTo>
                    <a:pt x="2274091" y="1815774"/>
                  </a:lnTo>
                  <a:lnTo>
                    <a:pt x="2272055" y="1811689"/>
                  </a:lnTo>
                  <a:lnTo>
                    <a:pt x="2269793" y="1807830"/>
                  </a:lnTo>
                  <a:lnTo>
                    <a:pt x="2267531" y="1803744"/>
                  </a:lnTo>
                  <a:lnTo>
                    <a:pt x="2265042" y="1800112"/>
                  </a:lnTo>
                  <a:lnTo>
                    <a:pt x="2262101" y="1796480"/>
                  </a:lnTo>
                  <a:lnTo>
                    <a:pt x="2259386" y="1792848"/>
                  </a:lnTo>
                  <a:lnTo>
                    <a:pt x="2256219" y="1789897"/>
                  </a:lnTo>
                  <a:lnTo>
                    <a:pt x="2252826" y="1786492"/>
                  </a:lnTo>
                  <a:lnTo>
                    <a:pt x="2249432" y="1783541"/>
                  </a:lnTo>
                  <a:lnTo>
                    <a:pt x="2245586" y="1780817"/>
                  </a:lnTo>
                  <a:lnTo>
                    <a:pt x="2241741" y="1777866"/>
                  </a:lnTo>
                  <a:lnTo>
                    <a:pt x="2237216" y="1775369"/>
                  </a:lnTo>
                  <a:lnTo>
                    <a:pt x="2232918" y="1772872"/>
                  </a:lnTo>
                  <a:lnTo>
                    <a:pt x="2223190" y="1779682"/>
                  </a:lnTo>
                  <a:lnTo>
                    <a:pt x="2213236" y="1786038"/>
                  </a:lnTo>
                  <a:lnTo>
                    <a:pt x="2203508" y="1791486"/>
                  </a:lnTo>
                  <a:lnTo>
                    <a:pt x="2193780" y="1796480"/>
                  </a:lnTo>
                  <a:lnTo>
                    <a:pt x="2184052" y="1801020"/>
                  </a:lnTo>
                  <a:lnTo>
                    <a:pt x="2174551" y="1804879"/>
                  </a:lnTo>
                  <a:lnTo>
                    <a:pt x="2164823" y="1808284"/>
                  </a:lnTo>
                  <a:lnTo>
                    <a:pt x="2155548" y="1811462"/>
                  </a:lnTo>
                  <a:lnTo>
                    <a:pt x="2146272" y="1813958"/>
                  </a:lnTo>
                  <a:lnTo>
                    <a:pt x="2137223" y="1816001"/>
                  </a:lnTo>
                  <a:lnTo>
                    <a:pt x="2128174" y="1817817"/>
                  </a:lnTo>
                  <a:lnTo>
                    <a:pt x="2119351" y="1819179"/>
                  </a:lnTo>
                  <a:lnTo>
                    <a:pt x="2110528" y="1820087"/>
                  </a:lnTo>
                  <a:lnTo>
                    <a:pt x="2102384" y="1820995"/>
                  </a:lnTo>
                  <a:lnTo>
                    <a:pt x="2094014" y="1821449"/>
                  </a:lnTo>
                  <a:lnTo>
                    <a:pt x="2086096" y="1821449"/>
                  </a:lnTo>
                  <a:lnTo>
                    <a:pt x="2078178" y="1821449"/>
                  </a:lnTo>
                  <a:lnTo>
                    <a:pt x="2070712" y="1821222"/>
                  </a:lnTo>
                  <a:lnTo>
                    <a:pt x="2063473" y="1820768"/>
                  </a:lnTo>
                  <a:lnTo>
                    <a:pt x="2056460" y="1819860"/>
                  </a:lnTo>
                  <a:lnTo>
                    <a:pt x="2049899" y="1819179"/>
                  </a:lnTo>
                  <a:lnTo>
                    <a:pt x="2043565" y="1818044"/>
                  </a:lnTo>
                  <a:lnTo>
                    <a:pt x="2032027" y="1816001"/>
                  </a:lnTo>
                  <a:lnTo>
                    <a:pt x="2021621" y="1813504"/>
                  </a:lnTo>
                  <a:lnTo>
                    <a:pt x="2013024" y="1811008"/>
                  </a:lnTo>
                  <a:lnTo>
                    <a:pt x="2006011" y="1808965"/>
                  </a:lnTo>
                  <a:lnTo>
                    <a:pt x="2000808" y="1807149"/>
                  </a:lnTo>
                  <a:lnTo>
                    <a:pt x="1998319" y="1812370"/>
                  </a:lnTo>
                  <a:lnTo>
                    <a:pt x="1996057" y="1817817"/>
                  </a:lnTo>
                  <a:lnTo>
                    <a:pt x="1994021" y="1823719"/>
                  </a:lnTo>
                  <a:lnTo>
                    <a:pt x="1992211" y="1829621"/>
                  </a:lnTo>
                  <a:lnTo>
                    <a:pt x="1990401" y="1835750"/>
                  </a:lnTo>
                  <a:lnTo>
                    <a:pt x="1988817" y="1842333"/>
                  </a:lnTo>
                  <a:lnTo>
                    <a:pt x="1985876" y="1855726"/>
                  </a:lnTo>
                  <a:lnTo>
                    <a:pt x="1983388" y="1869799"/>
                  </a:lnTo>
                  <a:lnTo>
                    <a:pt x="1980673" y="1884781"/>
                  </a:lnTo>
                  <a:lnTo>
                    <a:pt x="1977958" y="1900671"/>
                  </a:lnTo>
                  <a:lnTo>
                    <a:pt x="1974791" y="1917014"/>
                  </a:lnTo>
                  <a:lnTo>
                    <a:pt x="1969588" y="1918149"/>
                  </a:lnTo>
                  <a:lnTo>
                    <a:pt x="1964611" y="1919511"/>
                  </a:lnTo>
                  <a:lnTo>
                    <a:pt x="1960086" y="1921781"/>
                  </a:lnTo>
                  <a:lnTo>
                    <a:pt x="1955336" y="1924051"/>
                  </a:lnTo>
                  <a:lnTo>
                    <a:pt x="1954204" y="1914517"/>
                  </a:lnTo>
                  <a:lnTo>
                    <a:pt x="1952621" y="1901579"/>
                  </a:lnTo>
                  <a:lnTo>
                    <a:pt x="1951716" y="1894088"/>
                  </a:lnTo>
                  <a:lnTo>
                    <a:pt x="1951263" y="1886143"/>
                  </a:lnTo>
                  <a:lnTo>
                    <a:pt x="1951037" y="1877290"/>
                  </a:lnTo>
                  <a:lnTo>
                    <a:pt x="1951037" y="1868210"/>
                  </a:lnTo>
                  <a:lnTo>
                    <a:pt x="1951037" y="1858677"/>
                  </a:lnTo>
                  <a:lnTo>
                    <a:pt x="1951490" y="1848689"/>
                  </a:lnTo>
                  <a:lnTo>
                    <a:pt x="1952395" y="1838701"/>
                  </a:lnTo>
                  <a:lnTo>
                    <a:pt x="1953526" y="1828032"/>
                  </a:lnTo>
                  <a:lnTo>
                    <a:pt x="1955336" y="1817590"/>
                  </a:lnTo>
                  <a:lnTo>
                    <a:pt x="1957372" y="1806922"/>
                  </a:lnTo>
                  <a:lnTo>
                    <a:pt x="1960313" y="1796026"/>
                  </a:lnTo>
                  <a:lnTo>
                    <a:pt x="1961896" y="1790805"/>
                  </a:lnTo>
                  <a:lnTo>
                    <a:pt x="1963706" y="1785357"/>
                  </a:lnTo>
                  <a:lnTo>
                    <a:pt x="1965516" y="1780136"/>
                  </a:lnTo>
                  <a:lnTo>
                    <a:pt x="1967552" y="1775142"/>
                  </a:lnTo>
                  <a:lnTo>
                    <a:pt x="1969814" y="1769921"/>
                  </a:lnTo>
                  <a:lnTo>
                    <a:pt x="1972303" y="1764700"/>
                  </a:lnTo>
                  <a:lnTo>
                    <a:pt x="1974791" y="1759707"/>
                  </a:lnTo>
                  <a:lnTo>
                    <a:pt x="1977732" y="1754486"/>
                  </a:lnTo>
                  <a:lnTo>
                    <a:pt x="1980673" y="1749946"/>
                  </a:lnTo>
                  <a:lnTo>
                    <a:pt x="1983840" y="1744952"/>
                  </a:lnTo>
                  <a:lnTo>
                    <a:pt x="1987234" y="1740185"/>
                  </a:lnTo>
                  <a:lnTo>
                    <a:pt x="1990853" y="1735645"/>
                  </a:lnTo>
                  <a:lnTo>
                    <a:pt x="1994699" y="1731105"/>
                  </a:lnTo>
                  <a:lnTo>
                    <a:pt x="1998771" y="1726792"/>
                  </a:lnTo>
                  <a:lnTo>
                    <a:pt x="2003070" y="1722252"/>
                  </a:lnTo>
                  <a:lnTo>
                    <a:pt x="2007594" y="1718166"/>
                  </a:lnTo>
                  <a:lnTo>
                    <a:pt x="2012345" y="1714308"/>
                  </a:lnTo>
                  <a:lnTo>
                    <a:pt x="2017322" y="1710449"/>
                  </a:lnTo>
                  <a:lnTo>
                    <a:pt x="2022752" y="1706817"/>
                  </a:lnTo>
                  <a:lnTo>
                    <a:pt x="2028181" y="1703412"/>
                  </a:lnTo>
                  <a:lnTo>
                    <a:pt x="2033837" y="1700007"/>
                  </a:lnTo>
                  <a:lnTo>
                    <a:pt x="2039945" y="1697283"/>
                  </a:lnTo>
                  <a:lnTo>
                    <a:pt x="2046279" y="1694105"/>
                  </a:lnTo>
                  <a:lnTo>
                    <a:pt x="2052840" y="1691381"/>
                  </a:lnTo>
                  <a:lnTo>
                    <a:pt x="2059853" y="1688884"/>
                  </a:lnTo>
                  <a:lnTo>
                    <a:pt x="2066866" y="1686841"/>
                  </a:lnTo>
                  <a:lnTo>
                    <a:pt x="2074332" y="1684798"/>
                  </a:lnTo>
                  <a:lnTo>
                    <a:pt x="2082024" y="1682982"/>
                  </a:lnTo>
                  <a:lnTo>
                    <a:pt x="2090394" y="1681393"/>
                  </a:lnTo>
                  <a:lnTo>
                    <a:pt x="2098764" y="1680031"/>
                  </a:lnTo>
                  <a:lnTo>
                    <a:pt x="2107361" y="1679350"/>
                  </a:lnTo>
                  <a:lnTo>
                    <a:pt x="2116637" y="1678442"/>
                  </a:lnTo>
                  <a:lnTo>
                    <a:pt x="2126138" y="1677988"/>
                  </a:lnTo>
                  <a:close/>
                  <a:moveTo>
                    <a:pt x="1252181" y="1677988"/>
                  </a:moveTo>
                  <a:lnTo>
                    <a:pt x="1261724" y="1677988"/>
                  </a:lnTo>
                  <a:lnTo>
                    <a:pt x="1271493" y="1677988"/>
                  </a:lnTo>
                  <a:lnTo>
                    <a:pt x="1281263" y="1678442"/>
                  </a:lnTo>
                  <a:lnTo>
                    <a:pt x="1290579" y="1679577"/>
                  </a:lnTo>
                  <a:lnTo>
                    <a:pt x="1299667" y="1680939"/>
                  </a:lnTo>
                  <a:lnTo>
                    <a:pt x="1308528" y="1682301"/>
                  </a:lnTo>
                  <a:lnTo>
                    <a:pt x="1317161" y="1684571"/>
                  </a:lnTo>
                  <a:lnTo>
                    <a:pt x="1325114" y="1686614"/>
                  </a:lnTo>
                  <a:lnTo>
                    <a:pt x="1332838" y="1689111"/>
                  </a:lnTo>
                  <a:lnTo>
                    <a:pt x="1340109" y="1692062"/>
                  </a:lnTo>
                  <a:lnTo>
                    <a:pt x="1347152" y="1694786"/>
                  </a:lnTo>
                  <a:lnTo>
                    <a:pt x="1353741" y="1698191"/>
                  </a:lnTo>
                  <a:lnTo>
                    <a:pt x="1359649" y="1701823"/>
                  </a:lnTo>
                  <a:lnTo>
                    <a:pt x="1365101" y="1705455"/>
                  </a:lnTo>
                  <a:lnTo>
                    <a:pt x="1370100" y="1709541"/>
                  </a:lnTo>
                  <a:lnTo>
                    <a:pt x="1374417" y="1713854"/>
                  </a:lnTo>
                  <a:lnTo>
                    <a:pt x="1378052" y="1717939"/>
                  </a:lnTo>
                  <a:lnTo>
                    <a:pt x="1381915" y="1718166"/>
                  </a:lnTo>
                  <a:lnTo>
                    <a:pt x="1385550" y="1718620"/>
                  </a:lnTo>
                  <a:lnTo>
                    <a:pt x="1388958" y="1719301"/>
                  </a:lnTo>
                  <a:lnTo>
                    <a:pt x="1392593" y="1720209"/>
                  </a:lnTo>
                  <a:lnTo>
                    <a:pt x="1395774" y="1721344"/>
                  </a:lnTo>
                  <a:lnTo>
                    <a:pt x="1398955" y="1722706"/>
                  </a:lnTo>
                  <a:lnTo>
                    <a:pt x="1401908" y="1724068"/>
                  </a:lnTo>
                  <a:lnTo>
                    <a:pt x="1404862" y="1725657"/>
                  </a:lnTo>
                  <a:lnTo>
                    <a:pt x="1407589" y="1727700"/>
                  </a:lnTo>
                  <a:lnTo>
                    <a:pt x="1410315" y="1729970"/>
                  </a:lnTo>
                  <a:lnTo>
                    <a:pt x="1412814" y="1732013"/>
                  </a:lnTo>
                  <a:lnTo>
                    <a:pt x="1415313" y="1734510"/>
                  </a:lnTo>
                  <a:lnTo>
                    <a:pt x="1417586" y="1737234"/>
                  </a:lnTo>
                  <a:lnTo>
                    <a:pt x="1419858" y="1739731"/>
                  </a:lnTo>
                  <a:lnTo>
                    <a:pt x="1421902" y="1742682"/>
                  </a:lnTo>
                  <a:lnTo>
                    <a:pt x="1423720" y="1745633"/>
                  </a:lnTo>
                  <a:lnTo>
                    <a:pt x="1427355" y="1752216"/>
                  </a:lnTo>
                  <a:lnTo>
                    <a:pt x="1430763" y="1759026"/>
                  </a:lnTo>
                  <a:lnTo>
                    <a:pt x="1433717" y="1766516"/>
                  </a:lnTo>
                  <a:lnTo>
                    <a:pt x="1436216" y="1774007"/>
                  </a:lnTo>
                  <a:lnTo>
                    <a:pt x="1438261" y="1781952"/>
                  </a:lnTo>
                  <a:lnTo>
                    <a:pt x="1440079" y="1790351"/>
                  </a:lnTo>
                  <a:lnTo>
                    <a:pt x="1441669" y="1798977"/>
                  </a:lnTo>
                  <a:lnTo>
                    <a:pt x="1443032" y="1807376"/>
                  </a:lnTo>
                  <a:lnTo>
                    <a:pt x="1444168" y="1816228"/>
                  </a:lnTo>
                  <a:lnTo>
                    <a:pt x="1444850" y="1825081"/>
                  </a:lnTo>
                  <a:lnTo>
                    <a:pt x="1445532" y="1833934"/>
                  </a:lnTo>
                  <a:lnTo>
                    <a:pt x="1445986" y="1842787"/>
                  </a:lnTo>
                  <a:lnTo>
                    <a:pt x="1446213" y="1851413"/>
                  </a:lnTo>
                  <a:lnTo>
                    <a:pt x="1446213" y="1859812"/>
                  </a:lnTo>
                  <a:lnTo>
                    <a:pt x="1445986" y="1876155"/>
                  </a:lnTo>
                  <a:lnTo>
                    <a:pt x="1445304" y="1891137"/>
                  </a:lnTo>
                  <a:lnTo>
                    <a:pt x="1444396" y="1904303"/>
                  </a:lnTo>
                  <a:lnTo>
                    <a:pt x="1443260" y="1915425"/>
                  </a:lnTo>
                  <a:lnTo>
                    <a:pt x="1442578" y="1923824"/>
                  </a:lnTo>
                  <a:lnTo>
                    <a:pt x="1438034" y="1921781"/>
                  </a:lnTo>
                  <a:lnTo>
                    <a:pt x="1433490" y="1919511"/>
                  </a:lnTo>
                  <a:lnTo>
                    <a:pt x="1428491" y="1918149"/>
                  </a:lnTo>
                  <a:lnTo>
                    <a:pt x="1423493" y="1917014"/>
                  </a:lnTo>
                  <a:lnTo>
                    <a:pt x="1419858" y="1892272"/>
                  </a:lnTo>
                  <a:lnTo>
                    <a:pt x="1418040" y="1880695"/>
                  </a:lnTo>
                  <a:lnTo>
                    <a:pt x="1416222" y="1869345"/>
                  </a:lnTo>
                  <a:lnTo>
                    <a:pt x="1414177" y="1858677"/>
                  </a:lnTo>
                  <a:lnTo>
                    <a:pt x="1411905" y="1848235"/>
                  </a:lnTo>
                  <a:lnTo>
                    <a:pt x="1409179" y="1838474"/>
                  </a:lnTo>
                  <a:lnTo>
                    <a:pt x="1406225" y="1828940"/>
                  </a:lnTo>
                  <a:lnTo>
                    <a:pt x="1404635" y="1824400"/>
                  </a:lnTo>
                  <a:lnTo>
                    <a:pt x="1402817" y="1819860"/>
                  </a:lnTo>
                  <a:lnTo>
                    <a:pt x="1401000" y="1815774"/>
                  </a:lnTo>
                  <a:lnTo>
                    <a:pt x="1398955" y="1811689"/>
                  </a:lnTo>
                  <a:lnTo>
                    <a:pt x="1396456" y="1807830"/>
                  </a:lnTo>
                  <a:lnTo>
                    <a:pt x="1394184" y="1803744"/>
                  </a:lnTo>
                  <a:lnTo>
                    <a:pt x="1391684" y="1800112"/>
                  </a:lnTo>
                  <a:lnTo>
                    <a:pt x="1388731" y="1796480"/>
                  </a:lnTo>
                  <a:lnTo>
                    <a:pt x="1385777" y="1792848"/>
                  </a:lnTo>
                  <a:lnTo>
                    <a:pt x="1382823" y="1789897"/>
                  </a:lnTo>
                  <a:lnTo>
                    <a:pt x="1379415" y="1786492"/>
                  </a:lnTo>
                  <a:lnTo>
                    <a:pt x="1376007" y="1783541"/>
                  </a:lnTo>
                  <a:lnTo>
                    <a:pt x="1372145" y="1780817"/>
                  </a:lnTo>
                  <a:lnTo>
                    <a:pt x="1368282" y="1777866"/>
                  </a:lnTo>
                  <a:lnTo>
                    <a:pt x="1363738" y="1775369"/>
                  </a:lnTo>
                  <a:lnTo>
                    <a:pt x="1359421" y="1772872"/>
                  </a:lnTo>
                  <a:lnTo>
                    <a:pt x="1349424" y="1779682"/>
                  </a:lnTo>
                  <a:lnTo>
                    <a:pt x="1339655" y="1786038"/>
                  </a:lnTo>
                  <a:lnTo>
                    <a:pt x="1329885" y="1791486"/>
                  </a:lnTo>
                  <a:lnTo>
                    <a:pt x="1320115" y="1796480"/>
                  </a:lnTo>
                  <a:lnTo>
                    <a:pt x="1310345" y="1801020"/>
                  </a:lnTo>
                  <a:lnTo>
                    <a:pt x="1300576" y="1804879"/>
                  </a:lnTo>
                  <a:lnTo>
                    <a:pt x="1291033" y="1808284"/>
                  </a:lnTo>
                  <a:lnTo>
                    <a:pt x="1281718" y="1811462"/>
                  </a:lnTo>
                  <a:lnTo>
                    <a:pt x="1272402" y="1813958"/>
                  </a:lnTo>
                  <a:lnTo>
                    <a:pt x="1263314" y="1816001"/>
                  </a:lnTo>
                  <a:lnTo>
                    <a:pt x="1254226" y="1817817"/>
                  </a:lnTo>
                  <a:lnTo>
                    <a:pt x="1245365" y="1819179"/>
                  </a:lnTo>
                  <a:lnTo>
                    <a:pt x="1236504" y="1820087"/>
                  </a:lnTo>
                  <a:lnTo>
                    <a:pt x="1228325" y="1820995"/>
                  </a:lnTo>
                  <a:lnTo>
                    <a:pt x="1219918" y="1821449"/>
                  </a:lnTo>
                  <a:lnTo>
                    <a:pt x="1211739" y="1821449"/>
                  </a:lnTo>
                  <a:lnTo>
                    <a:pt x="1204014" y="1821449"/>
                  </a:lnTo>
                  <a:lnTo>
                    <a:pt x="1196516" y="1821222"/>
                  </a:lnTo>
                  <a:lnTo>
                    <a:pt x="1189246" y="1820768"/>
                  </a:lnTo>
                  <a:lnTo>
                    <a:pt x="1182202" y="1819860"/>
                  </a:lnTo>
                  <a:lnTo>
                    <a:pt x="1175386" y="1819179"/>
                  </a:lnTo>
                  <a:lnTo>
                    <a:pt x="1169252" y="1818044"/>
                  </a:lnTo>
                  <a:lnTo>
                    <a:pt x="1157664" y="1816001"/>
                  </a:lnTo>
                  <a:lnTo>
                    <a:pt x="1147213" y="1813504"/>
                  </a:lnTo>
                  <a:lnTo>
                    <a:pt x="1138579" y="1811008"/>
                  </a:lnTo>
                  <a:lnTo>
                    <a:pt x="1131536" y="1808965"/>
                  </a:lnTo>
                  <a:lnTo>
                    <a:pt x="1126310" y="1807149"/>
                  </a:lnTo>
                  <a:lnTo>
                    <a:pt x="1123811" y="1812370"/>
                  </a:lnTo>
                  <a:lnTo>
                    <a:pt x="1121539" y="1817817"/>
                  </a:lnTo>
                  <a:lnTo>
                    <a:pt x="1119494" y="1823719"/>
                  </a:lnTo>
                  <a:lnTo>
                    <a:pt x="1117676" y="1829621"/>
                  </a:lnTo>
                  <a:lnTo>
                    <a:pt x="1115859" y="1835750"/>
                  </a:lnTo>
                  <a:lnTo>
                    <a:pt x="1114268" y="1842333"/>
                  </a:lnTo>
                  <a:lnTo>
                    <a:pt x="1111315" y="1855726"/>
                  </a:lnTo>
                  <a:lnTo>
                    <a:pt x="1108815" y="1869799"/>
                  </a:lnTo>
                  <a:lnTo>
                    <a:pt x="1106089" y="1884781"/>
                  </a:lnTo>
                  <a:lnTo>
                    <a:pt x="1103363" y="1900671"/>
                  </a:lnTo>
                  <a:lnTo>
                    <a:pt x="1100182" y="1917014"/>
                  </a:lnTo>
                  <a:lnTo>
                    <a:pt x="1094956" y="1918149"/>
                  </a:lnTo>
                  <a:lnTo>
                    <a:pt x="1089957" y="1919511"/>
                  </a:lnTo>
                  <a:lnTo>
                    <a:pt x="1085413" y="1921781"/>
                  </a:lnTo>
                  <a:lnTo>
                    <a:pt x="1080642" y="1924051"/>
                  </a:lnTo>
                  <a:lnTo>
                    <a:pt x="1079279" y="1914517"/>
                  </a:lnTo>
                  <a:lnTo>
                    <a:pt x="1077916" y="1901579"/>
                  </a:lnTo>
                  <a:lnTo>
                    <a:pt x="1077234" y="1894088"/>
                  </a:lnTo>
                  <a:lnTo>
                    <a:pt x="1076780" y="1886143"/>
                  </a:lnTo>
                  <a:lnTo>
                    <a:pt x="1076325" y="1877290"/>
                  </a:lnTo>
                  <a:lnTo>
                    <a:pt x="1076325" y="1868210"/>
                  </a:lnTo>
                  <a:lnTo>
                    <a:pt x="1076325" y="1858677"/>
                  </a:lnTo>
                  <a:lnTo>
                    <a:pt x="1076780" y="1848689"/>
                  </a:lnTo>
                  <a:lnTo>
                    <a:pt x="1077461" y="1838701"/>
                  </a:lnTo>
                  <a:lnTo>
                    <a:pt x="1078824" y="1828032"/>
                  </a:lnTo>
                  <a:lnTo>
                    <a:pt x="1080642" y="1817590"/>
                  </a:lnTo>
                  <a:lnTo>
                    <a:pt x="1082687" y="1806922"/>
                  </a:lnTo>
                  <a:lnTo>
                    <a:pt x="1085641" y="1796026"/>
                  </a:lnTo>
                  <a:lnTo>
                    <a:pt x="1087231" y="1790805"/>
                  </a:lnTo>
                  <a:lnTo>
                    <a:pt x="1089049" y="1785357"/>
                  </a:lnTo>
                  <a:lnTo>
                    <a:pt x="1090866" y="1780136"/>
                  </a:lnTo>
                  <a:lnTo>
                    <a:pt x="1092911" y="1775142"/>
                  </a:lnTo>
                  <a:lnTo>
                    <a:pt x="1095183" y="1769921"/>
                  </a:lnTo>
                  <a:lnTo>
                    <a:pt x="1097455" y="1764700"/>
                  </a:lnTo>
                  <a:lnTo>
                    <a:pt x="1100182" y="1759707"/>
                  </a:lnTo>
                  <a:lnTo>
                    <a:pt x="1102908" y="1754486"/>
                  </a:lnTo>
                  <a:lnTo>
                    <a:pt x="1106089" y="1749946"/>
                  </a:lnTo>
                  <a:lnTo>
                    <a:pt x="1109270" y="1744952"/>
                  </a:lnTo>
                  <a:lnTo>
                    <a:pt x="1112678" y="1740185"/>
                  </a:lnTo>
                  <a:lnTo>
                    <a:pt x="1116313" y="1735645"/>
                  </a:lnTo>
                  <a:lnTo>
                    <a:pt x="1120176" y="1731105"/>
                  </a:lnTo>
                  <a:lnTo>
                    <a:pt x="1124265" y="1726792"/>
                  </a:lnTo>
                  <a:lnTo>
                    <a:pt x="1128582" y="1722252"/>
                  </a:lnTo>
                  <a:lnTo>
                    <a:pt x="1133126" y="1718166"/>
                  </a:lnTo>
                  <a:lnTo>
                    <a:pt x="1137898" y="1714308"/>
                  </a:lnTo>
                  <a:lnTo>
                    <a:pt x="1142669" y="1710449"/>
                  </a:lnTo>
                  <a:lnTo>
                    <a:pt x="1148122" y="1706817"/>
                  </a:lnTo>
                  <a:lnTo>
                    <a:pt x="1153575" y="1703412"/>
                  </a:lnTo>
                  <a:lnTo>
                    <a:pt x="1159482" y="1700007"/>
                  </a:lnTo>
                  <a:lnTo>
                    <a:pt x="1165616" y="1697283"/>
                  </a:lnTo>
                  <a:lnTo>
                    <a:pt x="1171751" y="1694105"/>
                  </a:lnTo>
                  <a:lnTo>
                    <a:pt x="1178567" y="1691381"/>
                  </a:lnTo>
                  <a:lnTo>
                    <a:pt x="1185610" y="1688884"/>
                  </a:lnTo>
                  <a:lnTo>
                    <a:pt x="1192654" y="1686841"/>
                  </a:lnTo>
                  <a:lnTo>
                    <a:pt x="1200151" y="1684798"/>
                  </a:lnTo>
                  <a:lnTo>
                    <a:pt x="1207876" y="1682982"/>
                  </a:lnTo>
                  <a:lnTo>
                    <a:pt x="1216283" y="1681393"/>
                  </a:lnTo>
                  <a:lnTo>
                    <a:pt x="1224689" y="1680031"/>
                  </a:lnTo>
                  <a:lnTo>
                    <a:pt x="1233323" y="1679350"/>
                  </a:lnTo>
                  <a:lnTo>
                    <a:pt x="1242411" y="1678442"/>
                  </a:lnTo>
                  <a:lnTo>
                    <a:pt x="1252181" y="1677988"/>
                  </a:lnTo>
                  <a:close/>
                  <a:moveTo>
                    <a:pt x="377468" y="1677988"/>
                  </a:moveTo>
                  <a:lnTo>
                    <a:pt x="387237" y="1677988"/>
                  </a:lnTo>
                  <a:lnTo>
                    <a:pt x="396780" y="1677988"/>
                  </a:lnTo>
                  <a:lnTo>
                    <a:pt x="406550" y="1678442"/>
                  </a:lnTo>
                  <a:lnTo>
                    <a:pt x="415866" y="1679577"/>
                  </a:lnTo>
                  <a:lnTo>
                    <a:pt x="424954" y="1680939"/>
                  </a:lnTo>
                  <a:lnTo>
                    <a:pt x="433815" y="1682301"/>
                  </a:lnTo>
                  <a:lnTo>
                    <a:pt x="441994" y="1684571"/>
                  </a:lnTo>
                  <a:lnTo>
                    <a:pt x="450401" y="1686614"/>
                  </a:lnTo>
                  <a:lnTo>
                    <a:pt x="458125" y="1689111"/>
                  </a:lnTo>
                  <a:lnTo>
                    <a:pt x="465396" y="1692062"/>
                  </a:lnTo>
                  <a:lnTo>
                    <a:pt x="472439" y="1694786"/>
                  </a:lnTo>
                  <a:lnTo>
                    <a:pt x="479028" y="1698191"/>
                  </a:lnTo>
                  <a:lnTo>
                    <a:pt x="484936" y="1701823"/>
                  </a:lnTo>
                  <a:lnTo>
                    <a:pt x="490388" y="1705455"/>
                  </a:lnTo>
                  <a:lnTo>
                    <a:pt x="495387" y="1709541"/>
                  </a:lnTo>
                  <a:lnTo>
                    <a:pt x="499704" y="1713854"/>
                  </a:lnTo>
                  <a:lnTo>
                    <a:pt x="503339" y="1717939"/>
                  </a:lnTo>
                  <a:lnTo>
                    <a:pt x="507202" y="1718166"/>
                  </a:lnTo>
                  <a:lnTo>
                    <a:pt x="510837" y="1718620"/>
                  </a:lnTo>
                  <a:lnTo>
                    <a:pt x="514472" y="1719301"/>
                  </a:lnTo>
                  <a:lnTo>
                    <a:pt x="517880" y="1720209"/>
                  </a:lnTo>
                  <a:lnTo>
                    <a:pt x="521061" y="1721344"/>
                  </a:lnTo>
                  <a:lnTo>
                    <a:pt x="524242" y="1722706"/>
                  </a:lnTo>
                  <a:lnTo>
                    <a:pt x="527195" y="1724068"/>
                  </a:lnTo>
                  <a:lnTo>
                    <a:pt x="530149" y="1725657"/>
                  </a:lnTo>
                  <a:lnTo>
                    <a:pt x="532876" y="1727700"/>
                  </a:lnTo>
                  <a:lnTo>
                    <a:pt x="535602" y="1729970"/>
                  </a:lnTo>
                  <a:lnTo>
                    <a:pt x="538101" y="1732013"/>
                  </a:lnTo>
                  <a:lnTo>
                    <a:pt x="540600" y="1734510"/>
                  </a:lnTo>
                  <a:lnTo>
                    <a:pt x="542873" y="1737234"/>
                  </a:lnTo>
                  <a:lnTo>
                    <a:pt x="545145" y="1739731"/>
                  </a:lnTo>
                  <a:lnTo>
                    <a:pt x="547189" y="1742682"/>
                  </a:lnTo>
                  <a:lnTo>
                    <a:pt x="549007" y="1745633"/>
                  </a:lnTo>
                  <a:lnTo>
                    <a:pt x="552642" y="1752216"/>
                  </a:lnTo>
                  <a:lnTo>
                    <a:pt x="556050" y="1759026"/>
                  </a:lnTo>
                  <a:lnTo>
                    <a:pt x="559004" y="1766516"/>
                  </a:lnTo>
                  <a:lnTo>
                    <a:pt x="561503" y="1774007"/>
                  </a:lnTo>
                  <a:lnTo>
                    <a:pt x="563548" y="1781952"/>
                  </a:lnTo>
                  <a:lnTo>
                    <a:pt x="565366" y="1790351"/>
                  </a:lnTo>
                  <a:lnTo>
                    <a:pt x="566956" y="1798977"/>
                  </a:lnTo>
                  <a:lnTo>
                    <a:pt x="568319" y="1807376"/>
                  </a:lnTo>
                  <a:lnTo>
                    <a:pt x="569228" y="1816228"/>
                  </a:lnTo>
                  <a:lnTo>
                    <a:pt x="570137" y="1825081"/>
                  </a:lnTo>
                  <a:lnTo>
                    <a:pt x="570819" y="1833934"/>
                  </a:lnTo>
                  <a:lnTo>
                    <a:pt x="571046" y="1842787"/>
                  </a:lnTo>
                  <a:lnTo>
                    <a:pt x="571500" y="1851413"/>
                  </a:lnTo>
                  <a:lnTo>
                    <a:pt x="571500" y="1859812"/>
                  </a:lnTo>
                  <a:lnTo>
                    <a:pt x="571046" y="1876155"/>
                  </a:lnTo>
                  <a:lnTo>
                    <a:pt x="570591" y="1891137"/>
                  </a:lnTo>
                  <a:lnTo>
                    <a:pt x="569683" y="1904303"/>
                  </a:lnTo>
                  <a:lnTo>
                    <a:pt x="568547" y="1915425"/>
                  </a:lnTo>
                  <a:lnTo>
                    <a:pt x="567865" y="1923824"/>
                  </a:lnTo>
                  <a:lnTo>
                    <a:pt x="563321" y="1921781"/>
                  </a:lnTo>
                  <a:lnTo>
                    <a:pt x="558777" y="1919511"/>
                  </a:lnTo>
                  <a:lnTo>
                    <a:pt x="553778" y="1918149"/>
                  </a:lnTo>
                  <a:lnTo>
                    <a:pt x="548780" y="1917014"/>
                  </a:lnTo>
                  <a:lnTo>
                    <a:pt x="545145" y="1892272"/>
                  </a:lnTo>
                  <a:lnTo>
                    <a:pt x="543327" y="1880695"/>
                  </a:lnTo>
                  <a:lnTo>
                    <a:pt x="541509" y="1869345"/>
                  </a:lnTo>
                  <a:lnTo>
                    <a:pt x="539464" y="1858677"/>
                  </a:lnTo>
                  <a:lnTo>
                    <a:pt x="537192" y="1848235"/>
                  </a:lnTo>
                  <a:lnTo>
                    <a:pt x="534466" y="1838474"/>
                  </a:lnTo>
                  <a:lnTo>
                    <a:pt x="531512" y="1828940"/>
                  </a:lnTo>
                  <a:lnTo>
                    <a:pt x="529922" y="1824400"/>
                  </a:lnTo>
                  <a:lnTo>
                    <a:pt x="528104" y="1819860"/>
                  </a:lnTo>
                  <a:lnTo>
                    <a:pt x="526287" y="1815774"/>
                  </a:lnTo>
                  <a:lnTo>
                    <a:pt x="524242" y="1811689"/>
                  </a:lnTo>
                  <a:lnTo>
                    <a:pt x="521743" y="1807830"/>
                  </a:lnTo>
                  <a:lnTo>
                    <a:pt x="519471" y="1803744"/>
                  </a:lnTo>
                  <a:lnTo>
                    <a:pt x="516971" y="1800112"/>
                  </a:lnTo>
                  <a:lnTo>
                    <a:pt x="514018" y="1796480"/>
                  </a:lnTo>
                  <a:lnTo>
                    <a:pt x="511064" y="1792848"/>
                  </a:lnTo>
                  <a:lnTo>
                    <a:pt x="508110" y="1789897"/>
                  </a:lnTo>
                  <a:lnTo>
                    <a:pt x="504702" y="1786492"/>
                  </a:lnTo>
                  <a:lnTo>
                    <a:pt x="501294" y="1783541"/>
                  </a:lnTo>
                  <a:lnTo>
                    <a:pt x="497432" y="1780817"/>
                  </a:lnTo>
                  <a:lnTo>
                    <a:pt x="493569" y="1777866"/>
                  </a:lnTo>
                  <a:lnTo>
                    <a:pt x="489025" y="1775369"/>
                  </a:lnTo>
                  <a:lnTo>
                    <a:pt x="484708" y="1772872"/>
                  </a:lnTo>
                  <a:lnTo>
                    <a:pt x="474711" y="1779682"/>
                  </a:lnTo>
                  <a:lnTo>
                    <a:pt x="464942" y="1786038"/>
                  </a:lnTo>
                  <a:lnTo>
                    <a:pt x="454945" y="1791486"/>
                  </a:lnTo>
                  <a:lnTo>
                    <a:pt x="445402" y="1796480"/>
                  </a:lnTo>
                  <a:lnTo>
                    <a:pt x="435632" y="1801020"/>
                  </a:lnTo>
                  <a:lnTo>
                    <a:pt x="425863" y="1804879"/>
                  </a:lnTo>
                  <a:lnTo>
                    <a:pt x="416320" y="1808284"/>
                  </a:lnTo>
                  <a:lnTo>
                    <a:pt x="407005" y="1811462"/>
                  </a:lnTo>
                  <a:lnTo>
                    <a:pt x="397689" y="1813958"/>
                  </a:lnTo>
                  <a:lnTo>
                    <a:pt x="388601" y="1816001"/>
                  </a:lnTo>
                  <a:lnTo>
                    <a:pt x="379512" y="1817817"/>
                  </a:lnTo>
                  <a:lnTo>
                    <a:pt x="370651" y="1819179"/>
                  </a:lnTo>
                  <a:lnTo>
                    <a:pt x="361791" y="1820087"/>
                  </a:lnTo>
                  <a:lnTo>
                    <a:pt x="353384" y="1820995"/>
                  </a:lnTo>
                  <a:lnTo>
                    <a:pt x="345205" y="1821449"/>
                  </a:lnTo>
                  <a:lnTo>
                    <a:pt x="337025" y="1821449"/>
                  </a:lnTo>
                  <a:lnTo>
                    <a:pt x="329300" y="1821449"/>
                  </a:lnTo>
                  <a:lnTo>
                    <a:pt x="321803" y="1821222"/>
                  </a:lnTo>
                  <a:lnTo>
                    <a:pt x="314532" y="1820768"/>
                  </a:lnTo>
                  <a:lnTo>
                    <a:pt x="307489" y="1819860"/>
                  </a:lnTo>
                  <a:lnTo>
                    <a:pt x="300673" y="1819179"/>
                  </a:lnTo>
                  <a:lnTo>
                    <a:pt x="294538" y="1818044"/>
                  </a:lnTo>
                  <a:lnTo>
                    <a:pt x="282724" y="1816001"/>
                  </a:lnTo>
                  <a:lnTo>
                    <a:pt x="272499" y="1813504"/>
                  </a:lnTo>
                  <a:lnTo>
                    <a:pt x="263866" y="1811008"/>
                  </a:lnTo>
                  <a:lnTo>
                    <a:pt x="256822" y="1808965"/>
                  </a:lnTo>
                  <a:lnTo>
                    <a:pt x="251597" y="1807149"/>
                  </a:lnTo>
                  <a:lnTo>
                    <a:pt x="249097" y="1812370"/>
                  </a:lnTo>
                  <a:lnTo>
                    <a:pt x="246825" y="1817817"/>
                  </a:lnTo>
                  <a:lnTo>
                    <a:pt x="244553" y="1823719"/>
                  </a:lnTo>
                  <a:lnTo>
                    <a:pt x="242736" y="1829621"/>
                  </a:lnTo>
                  <a:lnTo>
                    <a:pt x="240918" y="1835750"/>
                  </a:lnTo>
                  <a:lnTo>
                    <a:pt x="239555" y="1842333"/>
                  </a:lnTo>
                  <a:lnTo>
                    <a:pt x="236601" y="1855726"/>
                  </a:lnTo>
                  <a:lnTo>
                    <a:pt x="234102" y="1869799"/>
                  </a:lnTo>
                  <a:lnTo>
                    <a:pt x="231375" y="1884781"/>
                  </a:lnTo>
                  <a:lnTo>
                    <a:pt x="228649" y="1900671"/>
                  </a:lnTo>
                  <a:lnTo>
                    <a:pt x="225468" y="1917014"/>
                  </a:lnTo>
                  <a:lnTo>
                    <a:pt x="220242" y="1918149"/>
                  </a:lnTo>
                  <a:lnTo>
                    <a:pt x="215244" y="1919511"/>
                  </a:lnTo>
                  <a:lnTo>
                    <a:pt x="210700" y="1921781"/>
                  </a:lnTo>
                  <a:lnTo>
                    <a:pt x="205929" y="1924051"/>
                  </a:lnTo>
                  <a:lnTo>
                    <a:pt x="204565" y="1914517"/>
                  </a:lnTo>
                  <a:lnTo>
                    <a:pt x="202975" y="1901579"/>
                  </a:lnTo>
                  <a:lnTo>
                    <a:pt x="202521" y="1894088"/>
                  </a:lnTo>
                  <a:lnTo>
                    <a:pt x="202066" y="1886143"/>
                  </a:lnTo>
                  <a:lnTo>
                    <a:pt x="201612" y="1877290"/>
                  </a:lnTo>
                  <a:lnTo>
                    <a:pt x="201612" y="1868210"/>
                  </a:lnTo>
                  <a:lnTo>
                    <a:pt x="201612" y="1858677"/>
                  </a:lnTo>
                  <a:lnTo>
                    <a:pt x="202066" y="1848689"/>
                  </a:lnTo>
                  <a:lnTo>
                    <a:pt x="202975" y="1838701"/>
                  </a:lnTo>
                  <a:lnTo>
                    <a:pt x="204111" y="1828032"/>
                  </a:lnTo>
                  <a:lnTo>
                    <a:pt x="205929" y="1817590"/>
                  </a:lnTo>
                  <a:lnTo>
                    <a:pt x="207973" y="1806922"/>
                  </a:lnTo>
                  <a:lnTo>
                    <a:pt x="210927" y="1796026"/>
                  </a:lnTo>
                  <a:lnTo>
                    <a:pt x="212518" y="1790805"/>
                  </a:lnTo>
                  <a:lnTo>
                    <a:pt x="214335" y="1785357"/>
                  </a:lnTo>
                  <a:lnTo>
                    <a:pt x="216153" y="1780136"/>
                  </a:lnTo>
                  <a:lnTo>
                    <a:pt x="218198" y="1775142"/>
                  </a:lnTo>
                  <a:lnTo>
                    <a:pt x="220470" y="1769921"/>
                  </a:lnTo>
                  <a:lnTo>
                    <a:pt x="222742" y="1764700"/>
                  </a:lnTo>
                  <a:lnTo>
                    <a:pt x="225695" y="1759707"/>
                  </a:lnTo>
                  <a:lnTo>
                    <a:pt x="228195" y="1754486"/>
                  </a:lnTo>
                  <a:lnTo>
                    <a:pt x="231375" y="1749946"/>
                  </a:lnTo>
                  <a:lnTo>
                    <a:pt x="234556" y="1744952"/>
                  </a:lnTo>
                  <a:lnTo>
                    <a:pt x="237964" y="1740185"/>
                  </a:lnTo>
                  <a:lnTo>
                    <a:pt x="241600" y="1735645"/>
                  </a:lnTo>
                  <a:lnTo>
                    <a:pt x="245462" y="1731105"/>
                  </a:lnTo>
                  <a:lnTo>
                    <a:pt x="249552" y="1726792"/>
                  </a:lnTo>
                  <a:lnTo>
                    <a:pt x="253641" y="1722252"/>
                  </a:lnTo>
                  <a:lnTo>
                    <a:pt x="258413" y="1718166"/>
                  </a:lnTo>
                  <a:lnTo>
                    <a:pt x="263184" y="1714308"/>
                  </a:lnTo>
                  <a:lnTo>
                    <a:pt x="268183" y="1710449"/>
                  </a:lnTo>
                  <a:lnTo>
                    <a:pt x="273408" y="1706817"/>
                  </a:lnTo>
                  <a:lnTo>
                    <a:pt x="278861" y="1703412"/>
                  </a:lnTo>
                  <a:lnTo>
                    <a:pt x="284996" y="1700007"/>
                  </a:lnTo>
                  <a:lnTo>
                    <a:pt x="290903" y="1697283"/>
                  </a:lnTo>
                  <a:lnTo>
                    <a:pt x="297037" y="1694105"/>
                  </a:lnTo>
                  <a:lnTo>
                    <a:pt x="303854" y="1691381"/>
                  </a:lnTo>
                  <a:lnTo>
                    <a:pt x="310897" y="1688884"/>
                  </a:lnTo>
                  <a:lnTo>
                    <a:pt x="318167" y="1686841"/>
                  </a:lnTo>
                  <a:lnTo>
                    <a:pt x="325438" y="1684798"/>
                  </a:lnTo>
                  <a:lnTo>
                    <a:pt x="333390" y="1682982"/>
                  </a:lnTo>
                  <a:lnTo>
                    <a:pt x="341569" y="1681393"/>
                  </a:lnTo>
                  <a:lnTo>
                    <a:pt x="350203" y="1680031"/>
                  </a:lnTo>
                  <a:lnTo>
                    <a:pt x="358610" y="1679350"/>
                  </a:lnTo>
                  <a:lnTo>
                    <a:pt x="367698" y="1678442"/>
                  </a:lnTo>
                  <a:lnTo>
                    <a:pt x="377468" y="1677988"/>
                  </a:lnTo>
                  <a:close/>
                  <a:moveTo>
                    <a:pt x="1243129" y="1343025"/>
                  </a:moveTo>
                  <a:lnTo>
                    <a:pt x="1276235" y="1343025"/>
                  </a:lnTo>
                  <a:lnTo>
                    <a:pt x="1276235" y="1429724"/>
                  </a:lnTo>
                  <a:lnTo>
                    <a:pt x="2132013" y="1429724"/>
                  </a:lnTo>
                  <a:lnTo>
                    <a:pt x="2132013" y="1611313"/>
                  </a:lnTo>
                  <a:lnTo>
                    <a:pt x="2098680" y="1611313"/>
                  </a:lnTo>
                  <a:lnTo>
                    <a:pt x="2098680" y="1463174"/>
                  </a:lnTo>
                  <a:lnTo>
                    <a:pt x="1276235" y="1463174"/>
                  </a:lnTo>
                  <a:lnTo>
                    <a:pt x="1276235" y="1611313"/>
                  </a:lnTo>
                  <a:lnTo>
                    <a:pt x="1243129" y="1611313"/>
                  </a:lnTo>
                  <a:lnTo>
                    <a:pt x="1243129" y="1463174"/>
                  </a:lnTo>
                  <a:lnTo>
                    <a:pt x="420910" y="1463174"/>
                  </a:lnTo>
                  <a:lnTo>
                    <a:pt x="420910" y="1611313"/>
                  </a:lnTo>
                  <a:lnTo>
                    <a:pt x="387350" y="1611313"/>
                  </a:lnTo>
                  <a:lnTo>
                    <a:pt x="387350" y="1429724"/>
                  </a:lnTo>
                  <a:lnTo>
                    <a:pt x="1243129" y="1429724"/>
                  </a:lnTo>
                  <a:lnTo>
                    <a:pt x="1243129" y="1343025"/>
                  </a:lnTo>
                  <a:close/>
                  <a:moveTo>
                    <a:pt x="1230823" y="801688"/>
                  </a:moveTo>
                  <a:lnTo>
                    <a:pt x="1288312" y="801688"/>
                  </a:lnTo>
                  <a:lnTo>
                    <a:pt x="1317625" y="856797"/>
                  </a:lnTo>
                  <a:lnTo>
                    <a:pt x="1297402" y="877888"/>
                  </a:lnTo>
                  <a:lnTo>
                    <a:pt x="1315807" y="1004888"/>
                  </a:lnTo>
                  <a:lnTo>
                    <a:pt x="1259681" y="1212851"/>
                  </a:lnTo>
                  <a:lnTo>
                    <a:pt x="1203555" y="1004888"/>
                  </a:lnTo>
                  <a:lnTo>
                    <a:pt x="1221961" y="877888"/>
                  </a:lnTo>
                  <a:lnTo>
                    <a:pt x="1201737" y="856797"/>
                  </a:lnTo>
                  <a:lnTo>
                    <a:pt x="1230823" y="801688"/>
                  </a:lnTo>
                  <a:close/>
                  <a:moveTo>
                    <a:pt x="1498824" y="787400"/>
                  </a:moveTo>
                  <a:lnTo>
                    <a:pt x="1532231" y="803048"/>
                  </a:lnTo>
                  <a:lnTo>
                    <a:pt x="1567001" y="819830"/>
                  </a:lnTo>
                  <a:lnTo>
                    <a:pt x="1584273" y="828448"/>
                  </a:lnTo>
                  <a:lnTo>
                    <a:pt x="1601772" y="837293"/>
                  </a:lnTo>
                  <a:lnTo>
                    <a:pt x="1618589" y="845684"/>
                  </a:lnTo>
                  <a:lnTo>
                    <a:pt x="1634725" y="854528"/>
                  </a:lnTo>
                  <a:lnTo>
                    <a:pt x="1650633" y="863146"/>
                  </a:lnTo>
                  <a:lnTo>
                    <a:pt x="1665177" y="871764"/>
                  </a:lnTo>
                  <a:lnTo>
                    <a:pt x="1678813" y="879928"/>
                  </a:lnTo>
                  <a:lnTo>
                    <a:pt x="1691312" y="888093"/>
                  </a:lnTo>
                  <a:lnTo>
                    <a:pt x="1702221" y="895803"/>
                  </a:lnTo>
                  <a:lnTo>
                    <a:pt x="1707220" y="899432"/>
                  </a:lnTo>
                  <a:lnTo>
                    <a:pt x="1711538" y="903061"/>
                  </a:lnTo>
                  <a:lnTo>
                    <a:pt x="1715629" y="906462"/>
                  </a:lnTo>
                  <a:lnTo>
                    <a:pt x="1719265" y="909864"/>
                  </a:lnTo>
                  <a:lnTo>
                    <a:pt x="1722219" y="913266"/>
                  </a:lnTo>
                  <a:lnTo>
                    <a:pt x="1724947" y="915987"/>
                  </a:lnTo>
                  <a:lnTo>
                    <a:pt x="1726765" y="918936"/>
                  </a:lnTo>
                  <a:lnTo>
                    <a:pt x="1728583" y="921657"/>
                  </a:lnTo>
                  <a:lnTo>
                    <a:pt x="1732446" y="928687"/>
                  </a:lnTo>
                  <a:lnTo>
                    <a:pt x="1736537" y="937078"/>
                  </a:lnTo>
                  <a:lnTo>
                    <a:pt x="1740855" y="946603"/>
                  </a:lnTo>
                  <a:lnTo>
                    <a:pt x="1744945" y="957262"/>
                  </a:lnTo>
                  <a:lnTo>
                    <a:pt x="1749036" y="968602"/>
                  </a:lnTo>
                  <a:lnTo>
                    <a:pt x="1753127" y="981075"/>
                  </a:lnTo>
                  <a:lnTo>
                    <a:pt x="1757672" y="994228"/>
                  </a:lnTo>
                  <a:lnTo>
                    <a:pt x="1761763" y="1008289"/>
                  </a:lnTo>
                  <a:lnTo>
                    <a:pt x="1766308" y="1022803"/>
                  </a:lnTo>
                  <a:lnTo>
                    <a:pt x="1774716" y="1052966"/>
                  </a:lnTo>
                  <a:lnTo>
                    <a:pt x="1783125" y="1084262"/>
                  </a:lnTo>
                  <a:lnTo>
                    <a:pt x="1790852" y="1116012"/>
                  </a:lnTo>
                  <a:lnTo>
                    <a:pt x="1798351" y="1146855"/>
                  </a:lnTo>
                  <a:lnTo>
                    <a:pt x="1805396" y="1176111"/>
                  </a:lnTo>
                  <a:lnTo>
                    <a:pt x="1811305" y="1203325"/>
                  </a:lnTo>
                  <a:lnTo>
                    <a:pt x="1816987" y="1227364"/>
                  </a:lnTo>
                  <a:lnTo>
                    <a:pt x="1824486" y="1262970"/>
                  </a:lnTo>
                  <a:lnTo>
                    <a:pt x="1827213" y="1276350"/>
                  </a:lnTo>
                  <a:lnTo>
                    <a:pt x="1282700" y="1276350"/>
                  </a:lnTo>
                  <a:lnTo>
                    <a:pt x="1571092" y="984250"/>
                  </a:lnTo>
                  <a:lnTo>
                    <a:pt x="1478825" y="915987"/>
                  </a:lnTo>
                  <a:lnTo>
                    <a:pt x="1555184" y="884691"/>
                  </a:lnTo>
                  <a:lnTo>
                    <a:pt x="1498824" y="787400"/>
                  </a:lnTo>
                  <a:close/>
                  <a:moveTo>
                    <a:pt x="1021169" y="787400"/>
                  </a:moveTo>
                  <a:lnTo>
                    <a:pt x="964747" y="884691"/>
                  </a:lnTo>
                  <a:lnTo>
                    <a:pt x="1040883" y="915987"/>
                  </a:lnTo>
                  <a:lnTo>
                    <a:pt x="949111" y="984250"/>
                  </a:lnTo>
                  <a:lnTo>
                    <a:pt x="1236662" y="1276350"/>
                  </a:lnTo>
                  <a:lnTo>
                    <a:pt x="693737" y="1276350"/>
                  </a:lnTo>
                  <a:lnTo>
                    <a:pt x="696230" y="1262970"/>
                  </a:lnTo>
                  <a:lnTo>
                    <a:pt x="704161" y="1227364"/>
                  </a:lnTo>
                  <a:lnTo>
                    <a:pt x="709372" y="1203325"/>
                  </a:lnTo>
                  <a:lnTo>
                    <a:pt x="715491" y="1176111"/>
                  </a:lnTo>
                  <a:lnTo>
                    <a:pt x="722515" y="1146855"/>
                  </a:lnTo>
                  <a:lnTo>
                    <a:pt x="729766" y="1116012"/>
                  </a:lnTo>
                  <a:lnTo>
                    <a:pt x="737697" y="1084262"/>
                  </a:lnTo>
                  <a:lnTo>
                    <a:pt x="746081" y="1052966"/>
                  </a:lnTo>
                  <a:lnTo>
                    <a:pt x="754692" y="1022803"/>
                  </a:lnTo>
                  <a:lnTo>
                    <a:pt x="758770" y="1008289"/>
                  </a:lnTo>
                  <a:lnTo>
                    <a:pt x="763076" y="994228"/>
                  </a:lnTo>
                  <a:lnTo>
                    <a:pt x="767381" y="981075"/>
                  </a:lnTo>
                  <a:lnTo>
                    <a:pt x="771686" y="968602"/>
                  </a:lnTo>
                  <a:lnTo>
                    <a:pt x="775765" y="957262"/>
                  </a:lnTo>
                  <a:lnTo>
                    <a:pt x="780070" y="946603"/>
                  </a:lnTo>
                  <a:lnTo>
                    <a:pt x="784149" y="937078"/>
                  </a:lnTo>
                  <a:lnTo>
                    <a:pt x="788001" y="928687"/>
                  </a:lnTo>
                  <a:lnTo>
                    <a:pt x="791853" y="921657"/>
                  </a:lnTo>
                  <a:lnTo>
                    <a:pt x="793893" y="918936"/>
                  </a:lnTo>
                  <a:lnTo>
                    <a:pt x="795706" y="915987"/>
                  </a:lnTo>
                  <a:lnTo>
                    <a:pt x="798425" y="913266"/>
                  </a:lnTo>
                  <a:lnTo>
                    <a:pt x="801597" y="909864"/>
                  </a:lnTo>
                  <a:lnTo>
                    <a:pt x="804769" y="906462"/>
                  </a:lnTo>
                  <a:lnTo>
                    <a:pt x="809075" y="903061"/>
                  </a:lnTo>
                  <a:lnTo>
                    <a:pt x="813380" y="899432"/>
                  </a:lnTo>
                  <a:lnTo>
                    <a:pt x="818365" y="895803"/>
                  </a:lnTo>
                  <a:lnTo>
                    <a:pt x="829242" y="888093"/>
                  </a:lnTo>
                  <a:lnTo>
                    <a:pt x="841705" y="879928"/>
                  </a:lnTo>
                  <a:lnTo>
                    <a:pt x="855074" y="871764"/>
                  </a:lnTo>
                  <a:lnTo>
                    <a:pt x="869803" y="863146"/>
                  </a:lnTo>
                  <a:lnTo>
                    <a:pt x="885438" y="854528"/>
                  </a:lnTo>
                  <a:lnTo>
                    <a:pt x="901753" y="845684"/>
                  </a:lnTo>
                  <a:lnTo>
                    <a:pt x="918521" y="837293"/>
                  </a:lnTo>
                  <a:lnTo>
                    <a:pt x="935969" y="828448"/>
                  </a:lnTo>
                  <a:lnTo>
                    <a:pt x="953417" y="819830"/>
                  </a:lnTo>
                  <a:lnTo>
                    <a:pt x="987859" y="803048"/>
                  </a:lnTo>
                  <a:lnTo>
                    <a:pt x="1021169" y="787400"/>
                  </a:lnTo>
                  <a:close/>
                  <a:moveTo>
                    <a:pt x="1402895" y="744538"/>
                  </a:moveTo>
                  <a:lnTo>
                    <a:pt x="1422532" y="752936"/>
                  </a:lnTo>
                  <a:lnTo>
                    <a:pt x="1444425" y="762696"/>
                  </a:lnTo>
                  <a:lnTo>
                    <a:pt x="1472413" y="774953"/>
                  </a:lnTo>
                  <a:lnTo>
                    <a:pt x="1530645" y="876186"/>
                  </a:lnTo>
                  <a:lnTo>
                    <a:pt x="1445102" y="911595"/>
                  </a:lnTo>
                  <a:lnTo>
                    <a:pt x="1544638" y="985590"/>
                  </a:lnTo>
                  <a:lnTo>
                    <a:pt x="1260475" y="1276351"/>
                  </a:lnTo>
                  <a:lnTo>
                    <a:pt x="1402895" y="744538"/>
                  </a:lnTo>
                  <a:close/>
                  <a:moveTo>
                    <a:pt x="1117033" y="744538"/>
                  </a:moveTo>
                  <a:lnTo>
                    <a:pt x="1260475" y="1276351"/>
                  </a:lnTo>
                  <a:lnTo>
                    <a:pt x="974725" y="985590"/>
                  </a:lnTo>
                  <a:lnTo>
                    <a:pt x="1074817" y="911595"/>
                  </a:lnTo>
                  <a:lnTo>
                    <a:pt x="988797" y="876186"/>
                  </a:lnTo>
                  <a:lnTo>
                    <a:pt x="1047581" y="774953"/>
                  </a:lnTo>
                  <a:lnTo>
                    <a:pt x="1075498" y="762696"/>
                  </a:lnTo>
                  <a:lnTo>
                    <a:pt x="1097514" y="752936"/>
                  </a:lnTo>
                  <a:lnTo>
                    <a:pt x="1117033" y="744538"/>
                  </a:lnTo>
                  <a:close/>
                  <a:moveTo>
                    <a:pt x="1402897" y="153988"/>
                  </a:moveTo>
                  <a:lnTo>
                    <a:pt x="1409473" y="157160"/>
                  </a:lnTo>
                  <a:lnTo>
                    <a:pt x="1415370" y="160786"/>
                  </a:lnTo>
                  <a:lnTo>
                    <a:pt x="1420813" y="164865"/>
                  </a:lnTo>
                  <a:lnTo>
                    <a:pt x="1426029" y="168945"/>
                  </a:lnTo>
                  <a:lnTo>
                    <a:pt x="1430791" y="173024"/>
                  </a:lnTo>
                  <a:lnTo>
                    <a:pt x="1435100" y="177783"/>
                  </a:lnTo>
                  <a:lnTo>
                    <a:pt x="1439182" y="182315"/>
                  </a:lnTo>
                  <a:lnTo>
                    <a:pt x="1443265" y="187074"/>
                  </a:lnTo>
                  <a:lnTo>
                    <a:pt x="1446893" y="192286"/>
                  </a:lnTo>
                  <a:lnTo>
                    <a:pt x="1449841" y="197498"/>
                  </a:lnTo>
                  <a:lnTo>
                    <a:pt x="1453016" y="202937"/>
                  </a:lnTo>
                  <a:lnTo>
                    <a:pt x="1455965" y="208602"/>
                  </a:lnTo>
                  <a:lnTo>
                    <a:pt x="1458459" y="214268"/>
                  </a:lnTo>
                  <a:lnTo>
                    <a:pt x="1460727" y="220160"/>
                  </a:lnTo>
                  <a:lnTo>
                    <a:pt x="1462768" y="226505"/>
                  </a:lnTo>
                  <a:lnTo>
                    <a:pt x="1465036" y="232850"/>
                  </a:lnTo>
                  <a:lnTo>
                    <a:pt x="1466850" y="239422"/>
                  </a:lnTo>
                  <a:lnTo>
                    <a:pt x="1468665" y="246221"/>
                  </a:lnTo>
                  <a:lnTo>
                    <a:pt x="1471840" y="259818"/>
                  </a:lnTo>
                  <a:lnTo>
                    <a:pt x="1474788" y="274548"/>
                  </a:lnTo>
                  <a:lnTo>
                    <a:pt x="1477282" y="289731"/>
                  </a:lnTo>
                  <a:lnTo>
                    <a:pt x="1483179" y="322137"/>
                  </a:lnTo>
                  <a:lnTo>
                    <a:pt x="1485900" y="339133"/>
                  </a:lnTo>
                  <a:lnTo>
                    <a:pt x="1489529" y="356809"/>
                  </a:lnTo>
                  <a:lnTo>
                    <a:pt x="1495198" y="357716"/>
                  </a:lnTo>
                  <a:lnTo>
                    <a:pt x="1500641" y="359302"/>
                  </a:lnTo>
                  <a:lnTo>
                    <a:pt x="1506084" y="361115"/>
                  </a:lnTo>
                  <a:lnTo>
                    <a:pt x="1511073" y="363608"/>
                  </a:lnTo>
                  <a:lnTo>
                    <a:pt x="1516063" y="366100"/>
                  </a:lnTo>
                  <a:lnTo>
                    <a:pt x="1520598" y="369046"/>
                  </a:lnTo>
                  <a:lnTo>
                    <a:pt x="1525134" y="371992"/>
                  </a:lnTo>
                  <a:lnTo>
                    <a:pt x="1529216" y="375392"/>
                  </a:lnTo>
                  <a:lnTo>
                    <a:pt x="1532845" y="379018"/>
                  </a:lnTo>
                  <a:lnTo>
                    <a:pt x="1536473" y="383097"/>
                  </a:lnTo>
                  <a:lnTo>
                    <a:pt x="1539422" y="387402"/>
                  </a:lnTo>
                  <a:lnTo>
                    <a:pt x="1542143" y="391708"/>
                  </a:lnTo>
                  <a:lnTo>
                    <a:pt x="1544638" y="396467"/>
                  </a:lnTo>
                  <a:lnTo>
                    <a:pt x="1546452" y="401226"/>
                  </a:lnTo>
                  <a:lnTo>
                    <a:pt x="1547813" y="406438"/>
                  </a:lnTo>
                  <a:lnTo>
                    <a:pt x="1548947" y="411650"/>
                  </a:lnTo>
                  <a:lnTo>
                    <a:pt x="1549400" y="417089"/>
                  </a:lnTo>
                  <a:lnTo>
                    <a:pt x="1549400" y="422754"/>
                  </a:lnTo>
                  <a:lnTo>
                    <a:pt x="1549173" y="428646"/>
                  </a:lnTo>
                  <a:lnTo>
                    <a:pt x="1548266" y="434538"/>
                  </a:lnTo>
                  <a:lnTo>
                    <a:pt x="1546679" y="440430"/>
                  </a:lnTo>
                  <a:lnTo>
                    <a:pt x="1544638" y="446776"/>
                  </a:lnTo>
                  <a:lnTo>
                    <a:pt x="1541690" y="452668"/>
                  </a:lnTo>
                  <a:lnTo>
                    <a:pt x="1538288" y="459013"/>
                  </a:lnTo>
                  <a:lnTo>
                    <a:pt x="1534432" y="465358"/>
                  </a:lnTo>
                  <a:lnTo>
                    <a:pt x="1529670" y="471703"/>
                  </a:lnTo>
                  <a:lnTo>
                    <a:pt x="1524681" y="478275"/>
                  </a:lnTo>
                  <a:lnTo>
                    <a:pt x="1518331" y="484847"/>
                  </a:lnTo>
                  <a:lnTo>
                    <a:pt x="1511527" y="491192"/>
                  </a:lnTo>
                  <a:lnTo>
                    <a:pt x="1504270" y="497764"/>
                  </a:lnTo>
                  <a:lnTo>
                    <a:pt x="1496106" y="504110"/>
                  </a:lnTo>
                  <a:lnTo>
                    <a:pt x="1487034" y="510681"/>
                  </a:lnTo>
                  <a:lnTo>
                    <a:pt x="1484540" y="522692"/>
                  </a:lnTo>
                  <a:lnTo>
                    <a:pt x="1481818" y="534476"/>
                  </a:lnTo>
                  <a:lnTo>
                    <a:pt x="1478643" y="546260"/>
                  </a:lnTo>
                  <a:lnTo>
                    <a:pt x="1475015" y="557818"/>
                  </a:lnTo>
                  <a:lnTo>
                    <a:pt x="1471386" y="569375"/>
                  </a:lnTo>
                  <a:lnTo>
                    <a:pt x="1467304" y="580932"/>
                  </a:lnTo>
                  <a:lnTo>
                    <a:pt x="1462768" y="592037"/>
                  </a:lnTo>
                  <a:lnTo>
                    <a:pt x="1458006" y="603141"/>
                  </a:lnTo>
                  <a:lnTo>
                    <a:pt x="1452790" y="613792"/>
                  </a:lnTo>
                  <a:lnTo>
                    <a:pt x="1447573" y="624443"/>
                  </a:lnTo>
                  <a:lnTo>
                    <a:pt x="1441904" y="634867"/>
                  </a:lnTo>
                  <a:lnTo>
                    <a:pt x="1435554" y="644838"/>
                  </a:lnTo>
                  <a:lnTo>
                    <a:pt x="1429431" y="654356"/>
                  </a:lnTo>
                  <a:lnTo>
                    <a:pt x="1422854" y="664100"/>
                  </a:lnTo>
                  <a:lnTo>
                    <a:pt x="1416050" y="673165"/>
                  </a:lnTo>
                  <a:lnTo>
                    <a:pt x="1409020" y="682003"/>
                  </a:lnTo>
                  <a:lnTo>
                    <a:pt x="1401309" y="690161"/>
                  </a:lnTo>
                  <a:lnTo>
                    <a:pt x="1393825" y="698319"/>
                  </a:lnTo>
                  <a:lnTo>
                    <a:pt x="1385888" y="705798"/>
                  </a:lnTo>
                  <a:lnTo>
                    <a:pt x="1377723" y="713049"/>
                  </a:lnTo>
                  <a:lnTo>
                    <a:pt x="1369332" y="719848"/>
                  </a:lnTo>
                  <a:lnTo>
                    <a:pt x="1360715" y="725967"/>
                  </a:lnTo>
                  <a:lnTo>
                    <a:pt x="1351870" y="731632"/>
                  </a:lnTo>
                  <a:lnTo>
                    <a:pt x="1342798" y="737071"/>
                  </a:lnTo>
                  <a:lnTo>
                    <a:pt x="1333273" y="741830"/>
                  </a:lnTo>
                  <a:lnTo>
                    <a:pt x="1323975" y="746135"/>
                  </a:lnTo>
                  <a:lnTo>
                    <a:pt x="1313997" y="749761"/>
                  </a:lnTo>
                  <a:lnTo>
                    <a:pt x="1309007" y="751348"/>
                  </a:lnTo>
                  <a:lnTo>
                    <a:pt x="1304018" y="752707"/>
                  </a:lnTo>
                  <a:lnTo>
                    <a:pt x="1299029" y="754294"/>
                  </a:lnTo>
                  <a:lnTo>
                    <a:pt x="1293813" y="755200"/>
                  </a:lnTo>
                  <a:lnTo>
                    <a:pt x="1288597" y="756333"/>
                  </a:lnTo>
                  <a:lnTo>
                    <a:pt x="1283381" y="757013"/>
                  </a:lnTo>
                  <a:lnTo>
                    <a:pt x="1278165" y="757919"/>
                  </a:lnTo>
                  <a:lnTo>
                    <a:pt x="1272722" y="758373"/>
                  </a:lnTo>
                  <a:lnTo>
                    <a:pt x="1267279" y="758599"/>
                  </a:lnTo>
                  <a:lnTo>
                    <a:pt x="1262290" y="758826"/>
                  </a:lnTo>
                  <a:lnTo>
                    <a:pt x="1256847" y="758599"/>
                  </a:lnTo>
                  <a:lnTo>
                    <a:pt x="1251404" y="758373"/>
                  </a:lnTo>
                  <a:lnTo>
                    <a:pt x="1245961" y="757919"/>
                  </a:lnTo>
                  <a:lnTo>
                    <a:pt x="1240745" y="757013"/>
                  </a:lnTo>
                  <a:lnTo>
                    <a:pt x="1235529" y="756333"/>
                  </a:lnTo>
                  <a:lnTo>
                    <a:pt x="1230313" y="755200"/>
                  </a:lnTo>
                  <a:lnTo>
                    <a:pt x="1225097" y="754294"/>
                  </a:lnTo>
                  <a:lnTo>
                    <a:pt x="1220107" y="752707"/>
                  </a:lnTo>
                  <a:lnTo>
                    <a:pt x="1215118" y="751348"/>
                  </a:lnTo>
                  <a:lnTo>
                    <a:pt x="1210129" y="749761"/>
                  </a:lnTo>
                  <a:lnTo>
                    <a:pt x="1200150" y="746135"/>
                  </a:lnTo>
                  <a:lnTo>
                    <a:pt x="1190625" y="741830"/>
                  </a:lnTo>
                  <a:lnTo>
                    <a:pt x="1181327" y="737071"/>
                  </a:lnTo>
                  <a:lnTo>
                    <a:pt x="1172256" y="731632"/>
                  </a:lnTo>
                  <a:lnTo>
                    <a:pt x="1163411" y="725967"/>
                  </a:lnTo>
                  <a:lnTo>
                    <a:pt x="1154566" y="719848"/>
                  </a:lnTo>
                  <a:lnTo>
                    <a:pt x="1146402" y="713049"/>
                  </a:lnTo>
                  <a:lnTo>
                    <a:pt x="1138011" y="705798"/>
                  </a:lnTo>
                  <a:lnTo>
                    <a:pt x="1130300" y="698319"/>
                  </a:lnTo>
                  <a:lnTo>
                    <a:pt x="1122363" y="690161"/>
                  </a:lnTo>
                  <a:lnTo>
                    <a:pt x="1115106" y="682003"/>
                  </a:lnTo>
                  <a:lnTo>
                    <a:pt x="1107848" y="673165"/>
                  </a:lnTo>
                  <a:lnTo>
                    <a:pt x="1101272" y="664100"/>
                  </a:lnTo>
                  <a:lnTo>
                    <a:pt x="1094695" y="654356"/>
                  </a:lnTo>
                  <a:lnTo>
                    <a:pt x="1088118" y="644838"/>
                  </a:lnTo>
                  <a:lnTo>
                    <a:pt x="1082222" y="634867"/>
                  </a:lnTo>
                  <a:lnTo>
                    <a:pt x="1076552" y="624443"/>
                  </a:lnTo>
                  <a:lnTo>
                    <a:pt x="1071109" y="613792"/>
                  </a:lnTo>
                  <a:lnTo>
                    <a:pt x="1066120" y="603141"/>
                  </a:lnTo>
                  <a:lnTo>
                    <a:pt x="1061357" y="592037"/>
                  </a:lnTo>
                  <a:lnTo>
                    <a:pt x="1056822" y="580932"/>
                  </a:lnTo>
                  <a:lnTo>
                    <a:pt x="1052740" y="569375"/>
                  </a:lnTo>
                  <a:lnTo>
                    <a:pt x="1048884" y="557818"/>
                  </a:lnTo>
                  <a:lnTo>
                    <a:pt x="1045482" y="546260"/>
                  </a:lnTo>
                  <a:lnTo>
                    <a:pt x="1042307" y="534476"/>
                  </a:lnTo>
                  <a:lnTo>
                    <a:pt x="1039586" y="522692"/>
                  </a:lnTo>
                  <a:lnTo>
                    <a:pt x="1037091" y="510681"/>
                  </a:lnTo>
                  <a:lnTo>
                    <a:pt x="1028020" y="504110"/>
                  </a:lnTo>
                  <a:lnTo>
                    <a:pt x="1019856" y="497764"/>
                  </a:lnTo>
                  <a:lnTo>
                    <a:pt x="1012598" y="491192"/>
                  </a:lnTo>
                  <a:lnTo>
                    <a:pt x="1005795" y="484847"/>
                  </a:lnTo>
                  <a:lnTo>
                    <a:pt x="999445" y="478275"/>
                  </a:lnTo>
                  <a:lnTo>
                    <a:pt x="994456" y="471703"/>
                  </a:lnTo>
                  <a:lnTo>
                    <a:pt x="989693" y="465358"/>
                  </a:lnTo>
                  <a:lnTo>
                    <a:pt x="985838" y="459013"/>
                  </a:lnTo>
                  <a:lnTo>
                    <a:pt x="982436" y="452668"/>
                  </a:lnTo>
                  <a:lnTo>
                    <a:pt x="979488" y="446776"/>
                  </a:lnTo>
                  <a:lnTo>
                    <a:pt x="977447" y="440430"/>
                  </a:lnTo>
                  <a:lnTo>
                    <a:pt x="975859" y="434538"/>
                  </a:lnTo>
                  <a:lnTo>
                    <a:pt x="974952" y="428646"/>
                  </a:lnTo>
                  <a:lnTo>
                    <a:pt x="974725" y="422754"/>
                  </a:lnTo>
                  <a:lnTo>
                    <a:pt x="974725" y="417089"/>
                  </a:lnTo>
                  <a:lnTo>
                    <a:pt x="975179" y="411650"/>
                  </a:lnTo>
                  <a:lnTo>
                    <a:pt x="976313" y="406438"/>
                  </a:lnTo>
                  <a:lnTo>
                    <a:pt x="977673" y="401226"/>
                  </a:lnTo>
                  <a:lnTo>
                    <a:pt x="979488" y="396467"/>
                  </a:lnTo>
                  <a:lnTo>
                    <a:pt x="981982" y="391708"/>
                  </a:lnTo>
                  <a:lnTo>
                    <a:pt x="984704" y="387402"/>
                  </a:lnTo>
                  <a:lnTo>
                    <a:pt x="987879" y="383097"/>
                  </a:lnTo>
                  <a:lnTo>
                    <a:pt x="991281" y="379018"/>
                  </a:lnTo>
                  <a:lnTo>
                    <a:pt x="994909" y="375392"/>
                  </a:lnTo>
                  <a:lnTo>
                    <a:pt x="998991" y="371992"/>
                  </a:lnTo>
                  <a:lnTo>
                    <a:pt x="1003527" y="369046"/>
                  </a:lnTo>
                  <a:lnTo>
                    <a:pt x="1008063" y="366100"/>
                  </a:lnTo>
                  <a:lnTo>
                    <a:pt x="1013052" y="363608"/>
                  </a:lnTo>
                  <a:lnTo>
                    <a:pt x="1018041" y="361115"/>
                  </a:lnTo>
                  <a:lnTo>
                    <a:pt x="1023484" y="359302"/>
                  </a:lnTo>
                  <a:lnTo>
                    <a:pt x="1028927" y="357716"/>
                  </a:lnTo>
                  <a:lnTo>
                    <a:pt x="1034597" y="356809"/>
                  </a:lnTo>
                  <a:lnTo>
                    <a:pt x="1038906" y="333468"/>
                  </a:lnTo>
                  <a:lnTo>
                    <a:pt x="1042761" y="311486"/>
                  </a:lnTo>
                  <a:lnTo>
                    <a:pt x="1046390" y="290411"/>
                  </a:lnTo>
                  <a:lnTo>
                    <a:pt x="1050018" y="270242"/>
                  </a:lnTo>
                  <a:lnTo>
                    <a:pt x="1052286" y="260724"/>
                  </a:lnTo>
                  <a:lnTo>
                    <a:pt x="1054327" y="251659"/>
                  </a:lnTo>
                  <a:lnTo>
                    <a:pt x="1056368" y="242595"/>
                  </a:lnTo>
                  <a:lnTo>
                    <a:pt x="1058863" y="233757"/>
                  </a:lnTo>
                  <a:lnTo>
                    <a:pt x="1061584" y="225372"/>
                  </a:lnTo>
                  <a:lnTo>
                    <a:pt x="1064532" y="217440"/>
                  </a:lnTo>
                  <a:lnTo>
                    <a:pt x="1067707" y="209509"/>
                  </a:lnTo>
                  <a:lnTo>
                    <a:pt x="1071563" y="202030"/>
                  </a:lnTo>
                  <a:lnTo>
                    <a:pt x="1078820" y="204750"/>
                  </a:lnTo>
                  <a:lnTo>
                    <a:pt x="1088798" y="207696"/>
                  </a:lnTo>
                  <a:lnTo>
                    <a:pt x="1101272" y="211095"/>
                  </a:lnTo>
                  <a:lnTo>
                    <a:pt x="1108075" y="212681"/>
                  </a:lnTo>
                  <a:lnTo>
                    <a:pt x="1115786" y="214494"/>
                  </a:lnTo>
                  <a:lnTo>
                    <a:pt x="1123950" y="216081"/>
                  </a:lnTo>
                  <a:lnTo>
                    <a:pt x="1132568" y="217667"/>
                  </a:lnTo>
                  <a:lnTo>
                    <a:pt x="1141640" y="219027"/>
                  </a:lnTo>
                  <a:lnTo>
                    <a:pt x="1151165" y="219933"/>
                  </a:lnTo>
                  <a:lnTo>
                    <a:pt x="1161370" y="221066"/>
                  </a:lnTo>
                  <a:lnTo>
                    <a:pt x="1171802" y="221746"/>
                  </a:lnTo>
                  <a:lnTo>
                    <a:pt x="1182234" y="222199"/>
                  </a:lnTo>
                  <a:lnTo>
                    <a:pt x="1193573" y="222199"/>
                  </a:lnTo>
                  <a:lnTo>
                    <a:pt x="1205140" y="221973"/>
                  </a:lnTo>
                  <a:lnTo>
                    <a:pt x="1216932" y="221519"/>
                  </a:lnTo>
                  <a:lnTo>
                    <a:pt x="1228952" y="220386"/>
                  </a:lnTo>
                  <a:lnTo>
                    <a:pt x="1241425" y="219027"/>
                  </a:lnTo>
                  <a:lnTo>
                    <a:pt x="1254125" y="217214"/>
                  </a:lnTo>
                  <a:lnTo>
                    <a:pt x="1266825" y="214494"/>
                  </a:lnTo>
                  <a:lnTo>
                    <a:pt x="1279979" y="211775"/>
                  </a:lnTo>
                  <a:lnTo>
                    <a:pt x="1293359" y="208149"/>
                  </a:lnTo>
                  <a:lnTo>
                    <a:pt x="1306513" y="203843"/>
                  </a:lnTo>
                  <a:lnTo>
                    <a:pt x="1320347" y="199084"/>
                  </a:lnTo>
                  <a:lnTo>
                    <a:pt x="1326923" y="196138"/>
                  </a:lnTo>
                  <a:lnTo>
                    <a:pt x="1333727" y="193192"/>
                  </a:lnTo>
                  <a:lnTo>
                    <a:pt x="1340757" y="190473"/>
                  </a:lnTo>
                  <a:lnTo>
                    <a:pt x="1347788" y="187074"/>
                  </a:lnTo>
                  <a:lnTo>
                    <a:pt x="1354591" y="183675"/>
                  </a:lnTo>
                  <a:lnTo>
                    <a:pt x="1361395" y="180049"/>
                  </a:lnTo>
                  <a:lnTo>
                    <a:pt x="1368425" y="176196"/>
                  </a:lnTo>
                  <a:lnTo>
                    <a:pt x="1375229" y="172117"/>
                  </a:lnTo>
                  <a:lnTo>
                    <a:pt x="1382259" y="167811"/>
                  </a:lnTo>
                  <a:lnTo>
                    <a:pt x="1389290" y="163506"/>
                  </a:lnTo>
                  <a:lnTo>
                    <a:pt x="1396320" y="158747"/>
                  </a:lnTo>
                  <a:lnTo>
                    <a:pt x="1402897" y="153988"/>
                  </a:lnTo>
                  <a:close/>
                  <a:moveTo>
                    <a:pt x="1247860" y="0"/>
                  </a:moveTo>
                  <a:lnTo>
                    <a:pt x="1262405" y="0"/>
                  </a:lnTo>
                  <a:lnTo>
                    <a:pt x="1276495" y="227"/>
                  </a:lnTo>
                  <a:lnTo>
                    <a:pt x="1290585" y="907"/>
                  </a:lnTo>
                  <a:lnTo>
                    <a:pt x="1304448" y="2268"/>
                  </a:lnTo>
                  <a:lnTo>
                    <a:pt x="1317629" y="4082"/>
                  </a:lnTo>
                  <a:lnTo>
                    <a:pt x="1330583" y="6803"/>
                  </a:lnTo>
                  <a:lnTo>
                    <a:pt x="1343082" y="9298"/>
                  </a:lnTo>
                  <a:lnTo>
                    <a:pt x="1355354" y="12700"/>
                  </a:lnTo>
                  <a:lnTo>
                    <a:pt x="1366717" y="16328"/>
                  </a:lnTo>
                  <a:lnTo>
                    <a:pt x="1377625" y="20411"/>
                  </a:lnTo>
                  <a:lnTo>
                    <a:pt x="1387852" y="25173"/>
                  </a:lnTo>
                  <a:lnTo>
                    <a:pt x="1392625" y="27441"/>
                  </a:lnTo>
                  <a:lnTo>
                    <a:pt x="1397397" y="29709"/>
                  </a:lnTo>
                  <a:lnTo>
                    <a:pt x="1401715" y="32430"/>
                  </a:lnTo>
                  <a:lnTo>
                    <a:pt x="1406260" y="34925"/>
                  </a:lnTo>
                  <a:lnTo>
                    <a:pt x="1410351" y="37873"/>
                  </a:lnTo>
                  <a:lnTo>
                    <a:pt x="1414214" y="40595"/>
                  </a:lnTo>
                  <a:lnTo>
                    <a:pt x="1417850" y="43543"/>
                  </a:lnTo>
                  <a:lnTo>
                    <a:pt x="1421259" y="46491"/>
                  </a:lnTo>
                  <a:lnTo>
                    <a:pt x="1424668" y="49439"/>
                  </a:lnTo>
                  <a:lnTo>
                    <a:pt x="1427850" y="52614"/>
                  </a:lnTo>
                  <a:lnTo>
                    <a:pt x="1430577" y="55789"/>
                  </a:lnTo>
                  <a:lnTo>
                    <a:pt x="1433304" y="59191"/>
                  </a:lnTo>
                  <a:lnTo>
                    <a:pt x="1438985" y="59418"/>
                  </a:lnTo>
                  <a:lnTo>
                    <a:pt x="1444212" y="59871"/>
                  </a:lnTo>
                  <a:lnTo>
                    <a:pt x="1449667" y="61005"/>
                  </a:lnTo>
                  <a:lnTo>
                    <a:pt x="1454666" y="62139"/>
                  </a:lnTo>
                  <a:lnTo>
                    <a:pt x="1459439" y="63727"/>
                  </a:lnTo>
                  <a:lnTo>
                    <a:pt x="1463984" y="65768"/>
                  </a:lnTo>
                  <a:lnTo>
                    <a:pt x="1468529" y="67809"/>
                  </a:lnTo>
                  <a:lnTo>
                    <a:pt x="1472847" y="70530"/>
                  </a:lnTo>
                  <a:lnTo>
                    <a:pt x="1476938" y="73252"/>
                  </a:lnTo>
                  <a:lnTo>
                    <a:pt x="1480801" y="76200"/>
                  </a:lnTo>
                  <a:lnTo>
                    <a:pt x="1484437" y="79602"/>
                  </a:lnTo>
                  <a:lnTo>
                    <a:pt x="1488073" y="83230"/>
                  </a:lnTo>
                  <a:lnTo>
                    <a:pt x="1491482" y="86859"/>
                  </a:lnTo>
                  <a:lnTo>
                    <a:pt x="1494664" y="90941"/>
                  </a:lnTo>
                  <a:lnTo>
                    <a:pt x="1497618" y="95023"/>
                  </a:lnTo>
                  <a:lnTo>
                    <a:pt x="1500573" y="99559"/>
                  </a:lnTo>
                  <a:lnTo>
                    <a:pt x="1503300" y="104095"/>
                  </a:lnTo>
                  <a:lnTo>
                    <a:pt x="1506027" y="109084"/>
                  </a:lnTo>
                  <a:lnTo>
                    <a:pt x="1508299" y="114073"/>
                  </a:lnTo>
                  <a:lnTo>
                    <a:pt x="1510572" y="119289"/>
                  </a:lnTo>
                  <a:lnTo>
                    <a:pt x="1513072" y="124505"/>
                  </a:lnTo>
                  <a:lnTo>
                    <a:pt x="1515117" y="129948"/>
                  </a:lnTo>
                  <a:lnTo>
                    <a:pt x="1516935" y="135618"/>
                  </a:lnTo>
                  <a:lnTo>
                    <a:pt x="1518753" y="141287"/>
                  </a:lnTo>
                  <a:lnTo>
                    <a:pt x="1521935" y="153307"/>
                  </a:lnTo>
                  <a:lnTo>
                    <a:pt x="1524662" y="165327"/>
                  </a:lnTo>
                  <a:lnTo>
                    <a:pt x="1527162" y="177800"/>
                  </a:lnTo>
                  <a:lnTo>
                    <a:pt x="1528980" y="190500"/>
                  </a:lnTo>
                  <a:lnTo>
                    <a:pt x="1530344" y="203427"/>
                  </a:lnTo>
                  <a:lnTo>
                    <a:pt x="1531707" y="216580"/>
                  </a:lnTo>
                  <a:lnTo>
                    <a:pt x="1532616" y="229507"/>
                  </a:lnTo>
                  <a:lnTo>
                    <a:pt x="1533071" y="242434"/>
                  </a:lnTo>
                  <a:lnTo>
                    <a:pt x="1533525" y="255134"/>
                  </a:lnTo>
                  <a:lnTo>
                    <a:pt x="1533525" y="267607"/>
                  </a:lnTo>
                  <a:lnTo>
                    <a:pt x="1533298" y="279853"/>
                  </a:lnTo>
                  <a:lnTo>
                    <a:pt x="1533071" y="291420"/>
                  </a:lnTo>
                  <a:lnTo>
                    <a:pt x="1532162" y="313418"/>
                  </a:lnTo>
                  <a:lnTo>
                    <a:pt x="1530798" y="332921"/>
                  </a:lnTo>
                  <a:lnTo>
                    <a:pt x="1529435" y="349023"/>
                  </a:lnTo>
                  <a:lnTo>
                    <a:pt x="1528071" y="361496"/>
                  </a:lnTo>
                  <a:lnTo>
                    <a:pt x="1521708" y="358095"/>
                  </a:lnTo>
                  <a:lnTo>
                    <a:pt x="1518299" y="356734"/>
                  </a:lnTo>
                  <a:lnTo>
                    <a:pt x="1514890" y="355146"/>
                  </a:lnTo>
                  <a:lnTo>
                    <a:pt x="1511254" y="354239"/>
                  </a:lnTo>
                  <a:lnTo>
                    <a:pt x="1507618" y="353105"/>
                  </a:lnTo>
                  <a:lnTo>
                    <a:pt x="1503982" y="352198"/>
                  </a:lnTo>
                  <a:lnTo>
                    <a:pt x="1500118" y="351291"/>
                  </a:lnTo>
                  <a:lnTo>
                    <a:pt x="1494891" y="315232"/>
                  </a:lnTo>
                  <a:lnTo>
                    <a:pt x="1492164" y="297996"/>
                  </a:lnTo>
                  <a:lnTo>
                    <a:pt x="1489437" y="281214"/>
                  </a:lnTo>
                  <a:lnTo>
                    <a:pt x="1486255" y="265566"/>
                  </a:lnTo>
                  <a:lnTo>
                    <a:pt x="1482846" y="250145"/>
                  </a:lnTo>
                  <a:lnTo>
                    <a:pt x="1481028" y="242887"/>
                  </a:lnTo>
                  <a:lnTo>
                    <a:pt x="1478983" y="235630"/>
                  </a:lnTo>
                  <a:lnTo>
                    <a:pt x="1476938" y="228600"/>
                  </a:lnTo>
                  <a:lnTo>
                    <a:pt x="1474665" y="222023"/>
                  </a:lnTo>
                  <a:lnTo>
                    <a:pt x="1472165" y="215446"/>
                  </a:lnTo>
                  <a:lnTo>
                    <a:pt x="1469665" y="208870"/>
                  </a:lnTo>
                  <a:lnTo>
                    <a:pt x="1466711" y="202746"/>
                  </a:lnTo>
                  <a:lnTo>
                    <a:pt x="1463757" y="196623"/>
                  </a:lnTo>
                  <a:lnTo>
                    <a:pt x="1460348" y="190727"/>
                  </a:lnTo>
                  <a:lnTo>
                    <a:pt x="1456939" y="185057"/>
                  </a:lnTo>
                  <a:lnTo>
                    <a:pt x="1453075" y="179614"/>
                  </a:lnTo>
                  <a:lnTo>
                    <a:pt x="1449212" y="174171"/>
                  </a:lnTo>
                  <a:lnTo>
                    <a:pt x="1444667" y="169182"/>
                  </a:lnTo>
                  <a:lnTo>
                    <a:pt x="1440349" y="164420"/>
                  </a:lnTo>
                  <a:lnTo>
                    <a:pt x="1435349" y="159657"/>
                  </a:lnTo>
                  <a:lnTo>
                    <a:pt x="1430122" y="155348"/>
                  </a:lnTo>
                  <a:lnTo>
                    <a:pt x="1424668" y="151039"/>
                  </a:lnTo>
                  <a:lnTo>
                    <a:pt x="1418759" y="146957"/>
                  </a:lnTo>
                  <a:lnTo>
                    <a:pt x="1412396" y="143328"/>
                  </a:lnTo>
                  <a:lnTo>
                    <a:pt x="1405806" y="139700"/>
                  </a:lnTo>
                  <a:lnTo>
                    <a:pt x="1398533" y="144689"/>
                  </a:lnTo>
                  <a:lnTo>
                    <a:pt x="1391261" y="149678"/>
                  </a:lnTo>
                  <a:lnTo>
                    <a:pt x="1384216" y="154214"/>
                  </a:lnTo>
                  <a:lnTo>
                    <a:pt x="1376944" y="158750"/>
                  </a:lnTo>
                  <a:lnTo>
                    <a:pt x="1369671" y="162832"/>
                  </a:lnTo>
                  <a:lnTo>
                    <a:pt x="1362399" y="166914"/>
                  </a:lnTo>
                  <a:lnTo>
                    <a:pt x="1355127" y="170543"/>
                  </a:lnTo>
                  <a:lnTo>
                    <a:pt x="1348082" y="174171"/>
                  </a:lnTo>
                  <a:lnTo>
                    <a:pt x="1340809" y="177573"/>
                  </a:lnTo>
                  <a:lnTo>
                    <a:pt x="1333764" y="180975"/>
                  </a:lnTo>
                  <a:lnTo>
                    <a:pt x="1326492" y="183696"/>
                  </a:lnTo>
                  <a:lnTo>
                    <a:pt x="1319447" y="186645"/>
                  </a:lnTo>
                  <a:lnTo>
                    <a:pt x="1305357" y="191861"/>
                  </a:lnTo>
                  <a:lnTo>
                    <a:pt x="1291494" y="196170"/>
                  </a:lnTo>
                  <a:lnTo>
                    <a:pt x="1277859" y="199798"/>
                  </a:lnTo>
                  <a:lnTo>
                    <a:pt x="1264450" y="202973"/>
                  </a:lnTo>
                  <a:lnTo>
                    <a:pt x="1250815" y="205695"/>
                  </a:lnTo>
                  <a:lnTo>
                    <a:pt x="1237861" y="207736"/>
                  </a:lnTo>
                  <a:lnTo>
                    <a:pt x="1225135" y="209323"/>
                  </a:lnTo>
                  <a:lnTo>
                    <a:pt x="1212635" y="210230"/>
                  </a:lnTo>
                  <a:lnTo>
                    <a:pt x="1200363" y="210684"/>
                  </a:lnTo>
                  <a:lnTo>
                    <a:pt x="1188546" y="211137"/>
                  </a:lnTo>
                  <a:lnTo>
                    <a:pt x="1177183" y="211137"/>
                  </a:lnTo>
                  <a:lnTo>
                    <a:pt x="1165820" y="210457"/>
                  </a:lnTo>
                  <a:lnTo>
                    <a:pt x="1155366" y="209777"/>
                  </a:lnTo>
                  <a:lnTo>
                    <a:pt x="1145139" y="208643"/>
                  </a:lnTo>
                  <a:lnTo>
                    <a:pt x="1135367" y="207509"/>
                  </a:lnTo>
                  <a:lnTo>
                    <a:pt x="1125822" y="206148"/>
                  </a:lnTo>
                  <a:lnTo>
                    <a:pt x="1117186" y="204561"/>
                  </a:lnTo>
                  <a:lnTo>
                    <a:pt x="1108551" y="202973"/>
                  </a:lnTo>
                  <a:lnTo>
                    <a:pt x="1100597" y="201159"/>
                  </a:lnTo>
                  <a:lnTo>
                    <a:pt x="1093324" y="199345"/>
                  </a:lnTo>
                  <a:lnTo>
                    <a:pt x="1080598" y="195943"/>
                  </a:lnTo>
                  <a:lnTo>
                    <a:pt x="1070598" y="192541"/>
                  </a:lnTo>
                  <a:lnTo>
                    <a:pt x="1062871" y="190046"/>
                  </a:lnTo>
                  <a:lnTo>
                    <a:pt x="1059235" y="197757"/>
                  </a:lnTo>
                  <a:lnTo>
                    <a:pt x="1055599" y="205921"/>
                  </a:lnTo>
                  <a:lnTo>
                    <a:pt x="1052418" y="214312"/>
                  </a:lnTo>
                  <a:lnTo>
                    <a:pt x="1049463" y="222930"/>
                  </a:lnTo>
                  <a:lnTo>
                    <a:pt x="1047191" y="232228"/>
                  </a:lnTo>
                  <a:lnTo>
                    <a:pt x="1044918" y="241527"/>
                  </a:lnTo>
                  <a:lnTo>
                    <a:pt x="1042418" y="251278"/>
                  </a:lnTo>
                  <a:lnTo>
                    <a:pt x="1040600" y="261257"/>
                  </a:lnTo>
                  <a:lnTo>
                    <a:pt x="1036737" y="282121"/>
                  </a:lnTo>
                  <a:lnTo>
                    <a:pt x="1033101" y="304120"/>
                  </a:lnTo>
                  <a:lnTo>
                    <a:pt x="1029010" y="327252"/>
                  </a:lnTo>
                  <a:lnTo>
                    <a:pt x="1026737" y="339045"/>
                  </a:lnTo>
                  <a:lnTo>
                    <a:pt x="1024237" y="351291"/>
                  </a:lnTo>
                  <a:lnTo>
                    <a:pt x="1020374" y="352198"/>
                  </a:lnTo>
                  <a:lnTo>
                    <a:pt x="1016511" y="353105"/>
                  </a:lnTo>
                  <a:lnTo>
                    <a:pt x="1012874" y="354239"/>
                  </a:lnTo>
                  <a:lnTo>
                    <a:pt x="1009238" y="355373"/>
                  </a:lnTo>
                  <a:lnTo>
                    <a:pt x="1005829" y="356734"/>
                  </a:lnTo>
                  <a:lnTo>
                    <a:pt x="1002193" y="358321"/>
                  </a:lnTo>
                  <a:lnTo>
                    <a:pt x="998784" y="360136"/>
                  </a:lnTo>
                  <a:lnTo>
                    <a:pt x="995830" y="361950"/>
                  </a:lnTo>
                  <a:lnTo>
                    <a:pt x="993557" y="347889"/>
                  </a:lnTo>
                  <a:lnTo>
                    <a:pt x="992421" y="338818"/>
                  </a:lnTo>
                  <a:lnTo>
                    <a:pt x="991285" y="329066"/>
                  </a:lnTo>
                  <a:lnTo>
                    <a:pt x="990376" y="317953"/>
                  </a:lnTo>
                  <a:lnTo>
                    <a:pt x="989694" y="305934"/>
                  </a:lnTo>
                  <a:lnTo>
                    <a:pt x="989240" y="293234"/>
                  </a:lnTo>
                  <a:lnTo>
                    <a:pt x="989012" y="279853"/>
                  </a:lnTo>
                  <a:lnTo>
                    <a:pt x="989240" y="265793"/>
                  </a:lnTo>
                  <a:lnTo>
                    <a:pt x="989921" y="251278"/>
                  </a:lnTo>
                  <a:lnTo>
                    <a:pt x="991058" y="236084"/>
                  </a:lnTo>
                  <a:lnTo>
                    <a:pt x="993103" y="220662"/>
                  </a:lnTo>
                  <a:lnTo>
                    <a:pt x="994239" y="213178"/>
                  </a:lnTo>
                  <a:lnTo>
                    <a:pt x="995376" y="205014"/>
                  </a:lnTo>
                  <a:lnTo>
                    <a:pt x="996966" y="197303"/>
                  </a:lnTo>
                  <a:lnTo>
                    <a:pt x="998784" y="189593"/>
                  </a:lnTo>
                  <a:lnTo>
                    <a:pt x="1000602" y="181655"/>
                  </a:lnTo>
                  <a:lnTo>
                    <a:pt x="1002648" y="173718"/>
                  </a:lnTo>
                  <a:lnTo>
                    <a:pt x="1005148" y="166007"/>
                  </a:lnTo>
                  <a:lnTo>
                    <a:pt x="1007648" y="158070"/>
                  </a:lnTo>
                  <a:lnTo>
                    <a:pt x="1010602" y="150359"/>
                  </a:lnTo>
                  <a:lnTo>
                    <a:pt x="1013783" y="142875"/>
                  </a:lnTo>
                  <a:lnTo>
                    <a:pt x="1016965" y="135164"/>
                  </a:lnTo>
                  <a:lnTo>
                    <a:pt x="1020601" y="127453"/>
                  </a:lnTo>
                  <a:lnTo>
                    <a:pt x="1024237" y="119970"/>
                  </a:lnTo>
                  <a:lnTo>
                    <a:pt x="1028555" y="112712"/>
                  </a:lnTo>
                  <a:lnTo>
                    <a:pt x="1032873" y="105455"/>
                  </a:lnTo>
                  <a:lnTo>
                    <a:pt x="1037873" y="98425"/>
                  </a:lnTo>
                  <a:lnTo>
                    <a:pt x="1042873" y="91395"/>
                  </a:lnTo>
                  <a:lnTo>
                    <a:pt x="1047872" y="84818"/>
                  </a:lnTo>
                  <a:lnTo>
                    <a:pt x="1053781" y="78014"/>
                  </a:lnTo>
                  <a:lnTo>
                    <a:pt x="1059690" y="71437"/>
                  </a:lnTo>
                  <a:lnTo>
                    <a:pt x="1066053" y="65314"/>
                  </a:lnTo>
                  <a:lnTo>
                    <a:pt x="1072644" y="59418"/>
                  </a:lnTo>
                  <a:lnTo>
                    <a:pt x="1079689" y="53748"/>
                  </a:lnTo>
                  <a:lnTo>
                    <a:pt x="1087188" y="47852"/>
                  </a:lnTo>
                  <a:lnTo>
                    <a:pt x="1094915" y="42409"/>
                  </a:lnTo>
                  <a:lnTo>
                    <a:pt x="1103096" y="37646"/>
                  </a:lnTo>
                  <a:lnTo>
                    <a:pt x="1111505" y="32657"/>
                  </a:lnTo>
                  <a:lnTo>
                    <a:pt x="1120368" y="28121"/>
                  </a:lnTo>
                  <a:lnTo>
                    <a:pt x="1129913" y="23812"/>
                  </a:lnTo>
                  <a:lnTo>
                    <a:pt x="1139685" y="19957"/>
                  </a:lnTo>
                  <a:lnTo>
                    <a:pt x="1149912" y="16328"/>
                  </a:lnTo>
                  <a:lnTo>
                    <a:pt x="1160366" y="12927"/>
                  </a:lnTo>
                  <a:lnTo>
                    <a:pt x="1171729" y="9978"/>
                  </a:lnTo>
                  <a:lnTo>
                    <a:pt x="1183092" y="7484"/>
                  </a:lnTo>
                  <a:lnTo>
                    <a:pt x="1194909" y="5216"/>
                  </a:lnTo>
                  <a:lnTo>
                    <a:pt x="1207408" y="3402"/>
                  </a:lnTo>
                  <a:lnTo>
                    <a:pt x="1220589" y="1814"/>
                  </a:lnTo>
                  <a:lnTo>
                    <a:pt x="1233998" y="680"/>
                  </a:lnTo>
                  <a:lnTo>
                    <a:pt x="1247860" y="0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21BAD408-3E4D-49E9-8351-AF270A56EDF2}"/>
                </a:ext>
              </a:extLst>
            </p:cNvPr>
            <p:cNvSpPr/>
            <p:nvPr/>
          </p:nvSpPr>
          <p:spPr>
            <a:xfrm>
              <a:off x="901390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93B0270-CF60-457B-AB43-6B8D9F7ED6E3}"/>
              </a:ext>
            </a:extLst>
          </p:cNvPr>
          <p:cNvSpPr/>
          <p:nvPr/>
        </p:nvSpPr>
        <p:spPr>
          <a:xfrm rot="16200000" flipH="1">
            <a:off x="9892363" y="710309"/>
            <a:ext cx="2695608" cy="1274987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CC888566-A748-48AC-9827-099AD0D09444}"/>
              </a:ext>
            </a:extLst>
          </p:cNvPr>
          <p:cNvSpPr/>
          <p:nvPr/>
        </p:nvSpPr>
        <p:spPr>
          <a:xfrm>
            <a:off x="0" y="6202977"/>
            <a:ext cx="12192000" cy="655023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CDCD69C-4AB5-4E62-B2D1-DBDF28E7C1EF}"/>
              </a:ext>
            </a:extLst>
          </p:cNvPr>
          <p:cNvGrpSpPr/>
          <p:nvPr/>
        </p:nvGrpSpPr>
        <p:grpSpPr>
          <a:xfrm>
            <a:off x="8841428" y="4897720"/>
            <a:ext cx="284966" cy="284966"/>
            <a:chOff x="8168951" y="4897719"/>
            <a:chExt cx="569933" cy="569933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2218B900-46F6-47FD-A62B-56B7D36308B0}"/>
                </a:ext>
              </a:extLst>
            </p:cNvPr>
            <p:cNvSpPr/>
            <p:nvPr/>
          </p:nvSpPr>
          <p:spPr>
            <a:xfrm>
              <a:off x="8168951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KSO_Shape">
              <a:extLst>
                <a:ext uri="{FF2B5EF4-FFF2-40B4-BE49-F238E27FC236}">
                  <a16:creationId xmlns:a16="http://schemas.microsoft.com/office/drawing/2014/main" xmlns="" id="{5BDB8637-AF77-45ED-A517-C7E54DB15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38" y="5018950"/>
              <a:ext cx="216958" cy="330393"/>
            </a:xfrm>
            <a:custGeom>
              <a:avLst/>
              <a:gdLst>
                <a:gd name="T0" fmla="*/ 2147483646 w 2466"/>
                <a:gd name="T1" fmla="*/ 2147483646 h 3748"/>
                <a:gd name="T2" fmla="*/ 2147483646 w 2466"/>
                <a:gd name="T3" fmla="*/ 2147483646 h 3748"/>
                <a:gd name="T4" fmla="*/ 2147483646 w 2466"/>
                <a:gd name="T5" fmla="*/ 2147483646 h 3748"/>
                <a:gd name="T6" fmla="*/ 2147483646 w 2466"/>
                <a:gd name="T7" fmla="*/ 2147483646 h 3748"/>
                <a:gd name="T8" fmla="*/ 2147483646 w 2466"/>
                <a:gd name="T9" fmla="*/ 2147483646 h 3748"/>
                <a:gd name="T10" fmla="*/ 2147483646 w 2466"/>
                <a:gd name="T11" fmla="*/ 2147483646 h 3748"/>
                <a:gd name="T12" fmla="*/ 2147483646 w 2466"/>
                <a:gd name="T13" fmla="*/ 2147483646 h 3748"/>
                <a:gd name="T14" fmla="*/ 2147483646 w 2466"/>
                <a:gd name="T15" fmla="*/ 2147483646 h 3748"/>
                <a:gd name="T16" fmla="*/ 2147483646 w 2466"/>
                <a:gd name="T17" fmla="*/ 2147483646 h 3748"/>
                <a:gd name="T18" fmla="*/ 2147483646 w 2466"/>
                <a:gd name="T19" fmla="*/ 2147483646 h 3748"/>
                <a:gd name="T20" fmla="*/ 2147483646 w 2466"/>
                <a:gd name="T21" fmla="*/ 2147483646 h 3748"/>
                <a:gd name="T22" fmla="*/ 2147483646 w 2466"/>
                <a:gd name="T23" fmla="*/ 2147483646 h 3748"/>
                <a:gd name="T24" fmla="*/ 2147483646 w 2466"/>
                <a:gd name="T25" fmla="*/ 2147483646 h 3748"/>
                <a:gd name="T26" fmla="*/ 2147483646 w 2466"/>
                <a:gd name="T27" fmla="*/ 2147483646 h 3748"/>
                <a:gd name="T28" fmla="*/ 2147483646 w 2466"/>
                <a:gd name="T29" fmla="*/ 2147483646 h 3748"/>
                <a:gd name="T30" fmla="*/ 2147483646 w 2466"/>
                <a:gd name="T31" fmla="*/ 2147483646 h 3748"/>
                <a:gd name="T32" fmla="*/ 2147483646 w 2466"/>
                <a:gd name="T33" fmla="*/ 2147483646 h 3748"/>
                <a:gd name="T34" fmla="*/ 2147483646 w 2466"/>
                <a:gd name="T35" fmla="*/ 2147483646 h 3748"/>
                <a:gd name="T36" fmla="*/ 2147483646 w 2466"/>
                <a:gd name="T37" fmla="*/ 2147483646 h 3748"/>
                <a:gd name="T38" fmla="*/ 2147483646 w 2466"/>
                <a:gd name="T39" fmla="*/ 2147483646 h 3748"/>
                <a:gd name="T40" fmla="*/ 2147483646 w 2466"/>
                <a:gd name="T41" fmla="*/ 2147483646 h 3748"/>
                <a:gd name="T42" fmla="*/ 2147483646 w 2466"/>
                <a:gd name="T43" fmla="*/ 2147483646 h 3748"/>
                <a:gd name="T44" fmla="*/ 2147483646 w 2466"/>
                <a:gd name="T45" fmla="*/ 2147483646 h 3748"/>
                <a:gd name="T46" fmla="*/ 2147483646 w 2466"/>
                <a:gd name="T47" fmla="*/ 2147483646 h 3748"/>
                <a:gd name="T48" fmla="*/ 2147483646 w 2466"/>
                <a:gd name="T49" fmla="*/ 2147483646 h 3748"/>
                <a:gd name="T50" fmla="*/ 2147483646 w 2466"/>
                <a:gd name="T51" fmla="*/ 2147483646 h 3748"/>
                <a:gd name="T52" fmla="*/ 2147483646 w 2466"/>
                <a:gd name="T53" fmla="*/ 2147483646 h 3748"/>
                <a:gd name="T54" fmla="*/ 2147483646 w 2466"/>
                <a:gd name="T55" fmla="*/ 2147483646 h 3748"/>
                <a:gd name="T56" fmla="*/ 2147483646 w 2466"/>
                <a:gd name="T57" fmla="*/ 2147483646 h 3748"/>
                <a:gd name="T58" fmla="*/ 2147483646 w 2466"/>
                <a:gd name="T59" fmla="*/ 2147483646 h 3748"/>
                <a:gd name="T60" fmla="*/ 2147483646 w 2466"/>
                <a:gd name="T61" fmla="*/ 2147483646 h 3748"/>
                <a:gd name="T62" fmla="*/ 2147483646 w 2466"/>
                <a:gd name="T63" fmla="*/ 2147483646 h 3748"/>
                <a:gd name="T64" fmla="*/ 2147483646 w 2466"/>
                <a:gd name="T65" fmla="*/ 2147483646 h 3748"/>
                <a:gd name="T66" fmla="*/ 2147483646 w 2466"/>
                <a:gd name="T67" fmla="*/ 2147483646 h 3748"/>
                <a:gd name="T68" fmla="*/ 2147483646 w 2466"/>
                <a:gd name="T69" fmla="*/ 2147483646 h 3748"/>
                <a:gd name="T70" fmla="*/ 2147483646 w 2466"/>
                <a:gd name="T71" fmla="*/ 2147483646 h 3748"/>
                <a:gd name="T72" fmla="*/ 2147483646 w 2466"/>
                <a:gd name="T73" fmla="*/ 2147483646 h 3748"/>
                <a:gd name="T74" fmla="*/ 2147483646 w 2466"/>
                <a:gd name="T75" fmla="*/ 2147483646 h 3748"/>
                <a:gd name="T76" fmla="*/ 2147483646 w 2466"/>
                <a:gd name="T77" fmla="*/ 2147483646 h 3748"/>
                <a:gd name="T78" fmla="*/ 2147483646 w 2466"/>
                <a:gd name="T79" fmla="*/ 2147483646 h 3748"/>
                <a:gd name="T80" fmla="*/ 2147483646 w 2466"/>
                <a:gd name="T81" fmla="*/ 2147483646 h 3748"/>
                <a:gd name="T82" fmla="*/ 2147483646 w 2466"/>
                <a:gd name="T83" fmla="*/ 2147483646 h 3748"/>
                <a:gd name="T84" fmla="*/ 2147483646 w 2466"/>
                <a:gd name="T85" fmla="*/ 2147483646 h 3748"/>
                <a:gd name="T86" fmla="*/ 2147483646 w 2466"/>
                <a:gd name="T87" fmla="*/ 2147483646 h 3748"/>
                <a:gd name="T88" fmla="*/ 2147483646 w 2466"/>
                <a:gd name="T89" fmla="*/ 2147483646 h 3748"/>
                <a:gd name="T90" fmla="*/ 2147483646 w 2466"/>
                <a:gd name="T91" fmla="*/ 2147483646 h 3748"/>
                <a:gd name="T92" fmla="*/ 2147483646 w 2466"/>
                <a:gd name="T93" fmla="*/ 2147483646 h 3748"/>
                <a:gd name="T94" fmla="*/ 2147483646 w 2466"/>
                <a:gd name="T95" fmla="*/ 2147483646 h 3748"/>
                <a:gd name="T96" fmla="*/ 2147483646 w 2466"/>
                <a:gd name="T97" fmla="*/ 2147483646 h 3748"/>
                <a:gd name="T98" fmla="*/ 2147483646 w 2466"/>
                <a:gd name="T99" fmla="*/ 2147483646 h 3748"/>
                <a:gd name="T100" fmla="*/ 2147483646 w 2466"/>
                <a:gd name="T101" fmla="*/ 2147483646 h 3748"/>
                <a:gd name="T102" fmla="*/ 2147483646 w 2466"/>
                <a:gd name="T103" fmla="*/ 2147483646 h 3748"/>
                <a:gd name="T104" fmla="*/ 2147483646 w 2466"/>
                <a:gd name="T105" fmla="*/ 2147483646 h 3748"/>
                <a:gd name="T106" fmla="*/ 2147483646 w 2466"/>
                <a:gd name="T107" fmla="*/ 2147483646 h 3748"/>
                <a:gd name="T108" fmla="*/ 2147483646 w 2466"/>
                <a:gd name="T109" fmla="*/ 2147483646 h 3748"/>
                <a:gd name="T110" fmla="*/ 2147483646 w 2466"/>
                <a:gd name="T111" fmla="*/ 2147483646 h 3748"/>
                <a:gd name="T112" fmla="*/ 2147483646 w 2466"/>
                <a:gd name="T113" fmla="*/ 2147483646 h 3748"/>
                <a:gd name="T114" fmla="*/ 2147483646 w 2466"/>
                <a:gd name="T115" fmla="*/ 2147483646 h 3748"/>
                <a:gd name="T116" fmla="*/ 2147483646 w 2466"/>
                <a:gd name="T117" fmla="*/ 2147483646 h 3748"/>
                <a:gd name="T118" fmla="*/ 2147483646 w 2466"/>
                <a:gd name="T119" fmla="*/ 2147483646 h 3748"/>
                <a:gd name="T120" fmla="*/ 2147483646 w 2466"/>
                <a:gd name="T121" fmla="*/ 2147483646 h 3748"/>
                <a:gd name="T122" fmla="*/ 2147483646 w 2466"/>
                <a:gd name="T123" fmla="*/ 2147483646 h 3748"/>
                <a:gd name="T124" fmla="*/ 2147483646 w 2466"/>
                <a:gd name="T125" fmla="*/ 2147483646 h 37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466" h="3748">
                  <a:moveTo>
                    <a:pt x="1862" y="0"/>
                  </a:moveTo>
                  <a:lnTo>
                    <a:pt x="0" y="0"/>
                  </a:lnTo>
                  <a:lnTo>
                    <a:pt x="0" y="3748"/>
                  </a:lnTo>
                  <a:lnTo>
                    <a:pt x="2466" y="3748"/>
                  </a:lnTo>
                  <a:lnTo>
                    <a:pt x="2466" y="604"/>
                  </a:lnTo>
                  <a:lnTo>
                    <a:pt x="1862" y="0"/>
                  </a:lnTo>
                  <a:close/>
                  <a:moveTo>
                    <a:pt x="208" y="788"/>
                  </a:moveTo>
                  <a:lnTo>
                    <a:pt x="761" y="788"/>
                  </a:lnTo>
                  <a:lnTo>
                    <a:pt x="763" y="790"/>
                  </a:lnTo>
                  <a:lnTo>
                    <a:pt x="765" y="793"/>
                  </a:lnTo>
                  <a:lnTo>
                    <a:pt x="767" y="800"/>
                  </a:lnTo>
                  <a:lnTo>
                    <a:pt x="769" y="809"/>
                  </a:lnTo>
                  <a:lnTo>
                    <a:pt x="771" y="829"/>
                  </a:lnTo>
                  <a:lnTo>
                    <a:pt x="772" y="855"/>
                  </a:lnTo>
                  <a:lnTo>
                    <a:pt x="771" y="881"/>
                  </a:lnTo>
                  <a:lnTo>
                    <a:pt x="769" y="902"/>
                  </a:lnTo>
                  <a:lnTo>
                    <a:pt x="767" y="910"/>
                  </a:lnTo>
                  <a:lnTo>
                    <a:pt x="765" y="917"/>
                  </a:lnTo>
                  <a:lnTo>
                    <a:pt x="763" y="921"/>
                  </a:lnTo>
                  <a:lnTo>
                    <a:pt x="761" y="923"/>
                  </a:lnTo>
                  <a:lnTo>
                    <a:pt x="208" y="923"/>
                  </a:lnTo>
                  <a:lnTo>
                    <a:pt x="206" y="921"/>
                  </a:lnTo>
                  <a:lnTo>
                    <a:pt x="204" y="917"/>
                  </a:lnTo>
                  <a:lnTo>
                    <a:pt x="202" y="910"/>
                  </a:lnTo>
                  <a:lnTo>
                    <a:pt x="201" y="902"/>
                  </a:lnTo>
                  <a:lnTo>
                    <a:pt x="199" y="881"/>
                  </a:lnTo>
                  <a:lnTo>
                    <a:pt x="198" y="855"/>
                  </a:lnTo>
                  <a:lnTo>
                    <a:pt x="199" y="829"/>
                  </a:lnTo>
                  <a:lnTo>
                    <a:pt x="201" y="809"/>
                  </a:lnTo>
                  <a:lnTo>
                    <a:pt x="202" y="800"/>
                  </a:lnTo>
                  <a:lnTo>
                    <a:pt x="204" y="793"/>
                  </a:lnTo>
                  <a:lnTo>
                    <a:pt x="206" y="790"/>
                  </a:lnTo>
                  <a:lnTo>
                    <a:pt x="208" y="788"/>
                  </a:lnTo>
                  <a:close/>
                  <a:moveTo>
                    <a:pt x="2216" y="3341"/>
                  </a:moveTo>
                  <a:lnTo>
                    <a:pt x="237" y="3341"/>
                  </a:lnTo>
                  <a:lnTo>
                    <a:pt x="233" y="3340"/>
                  </a:lnTo>
                  <a:lnTo>
                    <a:pt x="229" y="3339"/>
                  </a:lnTo>
                  <a:lnTo>
                    <a:pt x="222" y="3336"/>
                  </a:lnTo>
                  <a:lnTo>
                    <a:pt x="215" y="3329"/>
                  </a:lnTo>
                  <a:lnTo>
                    <a:pt x="209" y="3320"/>
                  </a:lnTo>
                  <a:lnTo>
                    <a:pt x="204" y="3311"/>
                  </a:lnTo>
                  <a:lnTo>
                    <a:pt x="201" y="3300"/>
                  </a:lnTo>
                  <a:lnTo>
                    <a:pt x="198" y="3287"/>
                  </a:lnTo>
                  <a:lnTo>
                    <a:pt x="198" y="3273"/>
                  </a:lnTo>
                  <a:lnTo>
                    <a:pt x="198" y="3260"/>
                  </a:lnTo>
                  <a:lnTo>
                    <a:pt x="201" y="3247"/>
                  </a:lnTo>
                  <a:lnTo>
                    <a:pt x="204" y="3236"/>
                  </a:lnTo>
                  <a:lnTo>
                    <a:pt x="209" y="3227"/>
                  </a:lnTo>
                  <a:lnTo>
                    <a:pt x="215" y="3217"/>
                  </a:lnTo>
                  <a:lnTo>
                    <a:pt x="222" y="3211"/>
                  </a:lnTo>
                  <a:lnTo>
                    <a:pt x="229" y="3208"/>
                  </a:lnTo>
                  <a:lnTo>
                    <a:pt x="233" y="3207"/>
                  </a:lnTo>
                  <a:lnTo>
                    <a:pt x="237" y="3206"/>
                  </a:lnTo>
                  <a:lnTo>
                    <a:pt x="2216" y="3206"/>
                  </a:lnTo>
                  <a:lnTo>
                    <a:pt x="2220" y="3207"/>
                  </a:lnTo>
                  <a:lnTo>
                    <a:pt x="2224" y="3208"/>
                  </a:lnTo>
                  <a:lnTo>
                    <a:pt x="2232" y="3211"/>
                  </a:lnTo>
                  <a:lnTo>
                    <a:pt x="2238" y="3217"/>
                  </a:lnTo>
                  <a:lnTo>
                    <a:pt x="2244" y="3227"/>
                  </a:lnTo>
                  <a:lnTo>
                    <a:pt x="2249" y="3236"/>
                  </a:lnTo>
                  <a:lnTo>
                    <a:pt x="2252" y="3247"/>
                  </a:lnTo>
                  <a:lnTo>
                    <a:pt x="2254" y="3260"/>
                  </a:lnTo>
                  <a:lnTo>
                    <a:pt x="2255" y="3273"/>
                  </a:lnTo>
                  <a:lnTo>
                    <a:pt x="2254" y="3287"/>
                  </a:lnTo>
                  <a:lnTo>
                    <a:pt x="2252" y="3300"/>
                  </a:lnTo>
                  <a:lnTo>
                    <a:pt x="2249" y="3311"/>
                  </a:lnTo>
                  <a:lnTo>
                    <a:pt x="2244" y="3320"/>
                  </a:lnTo>
                  <a:lnTo>
                    <a:pt x="2238" y="3329"/>
                  </a:lnTo>
                  <a:lnTo>
                    <a:pt x="2232" y="3336"/>
                  </a:lnTo>
                  <a:lnTo>
                    <a:pt x="2224" y="3339"/>
                  </a:lnTo>
                  <a:lnTo>
                    <a:pt x="2220" y="3340"/>
                  </a:lnTo>
                  <a:lnTo>
                    <a:pt x="2216" y="3341"/>
                  </a:lnTo>
                  <a:close/>
                  <a:moveTo>
                    <a:pt x="2216" y="3073"/>
                  </a:moveTo>
                  <a:lnTo>
                    <a:pt x="237" y="3073"/>
                  </a:lnTo>
                  <a:lnTo>
                    <a:pt x="233" y="3073"/>
                  </a:lnTo>
                  <a:lnTo>
                    <a:pt x="229" y="3072"/>
                  </a:lnTo>
                  <a:lnTo>
                    <a:pt x="222" y="3068"/>
                  </a:lnTo>
                  <a:lnTo>
                    <a:pt x="215" y="3062"/>
                  </a:lnTo>
                  <a:lnTo>
                    <a:pt x="209" y="3053"/>
                  </a:lnTo>
                  <a:lnTo>
                    <a:pt x="204" y="3043"/>
                  </a:lnTo>
                  <a:lnTo>
                    <a:pt x="201" y="3032"/>
                  </a:lnTo>
                  <a:lnTo>
                    <a:pt x="198" y="3019"/>
                  </a:lnTo>
                  <a:lnTo>
                    <a:pt x="198" y="3006"/>
                  </a:lnTo>
                  <a:lnTo>
                    <a:pt x="198" y="2992"/>
                  </a:lnTo>
                  <a:lnTo>
                    <a:pt x="201" y="2980"/>
                  </a:lnTo>
                  <a:lnTo>
                    <a:pt x="204" y="2969"/>
                  </a:lnTo>
                  <a:lnTo>
                    <a:pt x="209" y="2959"/>
                  </a:lnTo>
                  <a:lnTo>
                    <a:pt x="215" y="2951"/>
                  </a:lnTo>
                  <a:lnTo>
                    <a:pt x="222" y="2944"/>
                  </a:lnTo>
                  <a:lnTo>
                    <a:pt x="229" y="2940"/>
                  </a:lnTo>
                  <a:lnTo>
                    <a:pt x="233" y="2939"/>
                  </a:lnTo>
                  <a:lnTo>
                    <a:pt x="237" y="2939"/>
                  </a:lnTo>
                  <a:lnTo>
                    <a:pt x="2216" y="2939"/>
                  </a:lnTo>
                  <a:lnTo>
                    <a:pt x="2220" y="2939"/>
                  </a:lnTo>
                  <a:lnTo>
                    <a:pt x="2224" y="2940"/>
                  </a:lnTo>
                  <a:lnTo>
                    <a:pt x="2232" y="2944"/>
                  </a:lnTo>
                  <a:lnTo>
                    <a:pt x="2238" y="2951"/>
                  </a:lnTo>
                  <a:lnTo>
                    <a:pt x="2244" y="2959"/>
                  </a:lnTo>
                  <a:lnTo>
                    <a:pt x="2249" y="2969"/>
                  </a:lnTo>
                  <a:lnTo>
                    <a:pt x="2252" y="2980"/>
                  </a:lnTo>
                  <a:lnTo>
                    <a:pt x="2254" y="2992"/>
                  </a:lnTo>
                  <a:lnTo>
                    <a:pt x="2255" y="3006"/>
                  </a:lnTo>
                  <a:lnTo>
                    <a:pt x="2254" y="3019"/>
                  </a:lnTo>
                  <a:lnTo>
                    <a:pt x="2252" y="3032"/>
                  </a:lnTo>
                  <a:lnTo>
                    <a:pt x="2249" y="3043"/>
                  </a:lnTo>
                  <a:lnTo>
                    <a:pt x="2244" y="3053"/>
                  </a:lnTo>
                  <a:lnTo>
                    <a:pt x="2238" y="3062"/>
                  </a:lnTo>
                  <a:lnTo>
                    <a:pt x="2232" y="3068"/>
                  </a:lnTo>
                  <a:lnTo>
                    <a:pt x="2224" y="3072"/>
                  </a:lnTo>
                  <a:lnTo>
                    <a:pt x="2220" y="3073"/>
                  </a:lnTo>
                  <a:lnTo>
                    <a:pt x="2216" y="3073"/>
                  </a:lnTo>
                  <a:close/>
                  <a:moveTo>
                    <a:pt x="198" y="2719"/>
                  </a:moveTo>
                  <a:lnTo>
                    <a:pt x="198" y="2719"/>
                  </a:lnTo>
                  <a:lnTo>
                    <a:pt x="198" y="2706"/>
                  </a:lnTo>
                  <a:lnTo>
                    <a:pt x="199" y="2694"/>
                  </a:lnTo>
                  <a:lnTo>
                    <a:pt x="201" y="2683"/>
                  </a:lnTo>
                  <a:lnTo>
                    <a:pt x="204" y="2673"/>
                  </a:lnTo>
                  <a:lnTo>
                    <a:pt x="207" y="2664"/>
                  </a:lnTo>
                  <a:lnTo>
                    <a:pt x="210" y="2658"/>
                  </a:lnTo>
                  <a:lnTo>
                    <a:pt x="215" y="2654"/>
                  </a:lnTo>
                  <a:lnTo>
                    <a:pt x="217" y="2653"/>
                  </a:lnTo>
                  <a:lnTo>
                    <a:pt x="219" y="2653"/>
                  </a:lnTo>
                  <a:lnTo>
                    <a:pt x="1285" y="2653"/>
                  </a:lnTo>
                  <a:lnTo>
                    <a:pt x="1287" y="2653"/>
                  </a:lnTo>
                  <a:lnTo>
                    <a:pt x="1289" y="2654"/>
                  </a:lnTo>
                  <a:lnTo>
                    <a:pt x="1292" y="2658"/>
                  </a:lnTo>
                  <a:lnTo>
                    <a:pt x="1296" y="2664"/>
                  </a:lnTo>
                  <a:lnTo>
                    <a:pt x="1299" y="2673"/>
                  </a:lnTo>
                  <a:lnTo>
                    <a:pt x="1302" y="2683"/>
                  </a:lnTo>
                  <a:lnTo>
                    <a:pt x="1304" y="2694"/>
                  </a:lnTo>
                  <a:lnTo>
                    <a:pt x="1305" y="2706"/>
                  </a:lnTo>
                  <a:lnTo>
                    <a:pt x="1306" y="2719"/>
                  </a:lnTo>
                  <a:lnTo>
                    <a:pt x="1305" y="2734"/>
                  </a:lnTo>
                  <a:lnTo>
                    <a:pt x="1304" y="2746"/>
                  </a:lnTo>
                  <a:lnTo>
                    <a:pt x="1302" y="2757"/>
                  </a:lnTo>
                  <a:lnTo>
                    <a:pt x="1299" y="2767"/>
                  </a:lnTo>
                  <a:lnTo>
                    <a:pt x="1296" y="2775"/>
                  </a:lnTo>
                  <a:lnTo>
                    <a:pt x="1292" y="2782"/>
                  </a:lnTo>
                  <a:lnTo>
                    <a:pt x="1289" y="2785"/>
                  </a:lnTo>
                  <a:lnTo>
                    <a:pt x="1287" y="2786"/>
                  </a:lnTo>
                  <a:lnTo>
                    <a:pt x="1285" y="2787"/>
                  </a:lnTo>
                  <a:lnTo>
                    <a:pt x="219" y="2787"/>
                  </a:lnTo>
                  <a:lnTo>
                    <a:pt x="217" y="2786"/>
                  </a:lnTo>
                  <a:lnTo>
                    <a:pt x="215" y="2785"/>
                  </a:lnTo>
                  <a:lnTo>
                    <a:pt x="210" y="2782"/>
                  </a:lnTo>
                  <a:lnTo>
                    <a:pt x="207" y="2775"/>
                  </a:lnTo>
                  <a:lnTo>
                    <a:pt x="204" y="2767"/>
                  </a:lnTo>
                  <a:lnTo>
                    <a:pt x="201" y="2757"/>
                  </a:lnTo>
                  <a:lnTo>
                    <a:pt x="199" y="2746"/>
                  </a:lnTo>
                  <a:lnTo>
                    <a:pt x="198" y="2734"/>
                  </a:lnTo>
                  <a:lnTo>
                    <a:pt x="198" y="2719"/>
                  </a:lnTo>
                  <a:close/>
                  <a:moveTo>
                    <a:pt x="2216" y="2512"/>
                  </a:moveTo>
                  <a:lnTo>
                    <a:pt x="237" y="2512"/>
                  </a:lnTo>
                  <a:lnTo>
                    <a:pt x="233" y="2512"/>
                  </a:lnTo>
                  <a:lnTo>
                    <a:pt x="229" y="2511"/>
                  </a:lnTo>
                  <a:lnTo>
                    <a:pt x="222" y="2507"/>
                  </a:lnTo>
                  <a:lnTo>
                    <a:pt x="215" y="2500"/>
                  </a:lnTo>
                  <a:lnTo>
                    <a:pt x="209" y="2492"/>
                  </a:lnTo>
                  <a:lnTo>
                    <a:pt x="204" y="2482"/>
                  </a:lnTo>
                  <a:lnTo>
                    <a:pt x="201" y="2471"/>
                  </a:lnTo>
                  <a:lnTo>
                    <a:pt x="198" y="2459"/>
                  </a:lnTo>
                  <a:lnTo>
                    <a:pt x="198" y="2445"/>
                  </a:lnTo>
                  <a:lnTo>
                    <a:pt x="198" y="2431"/>
                  </a:lnTo>
                  <a:lnTo>
                    <a:pt x="201" y="2419"/>
                  </a:lnTo>
                  <a:lnTo>
                    <a:pt x="204" y="2408"/>
                  </a:lnTo>
                  <a:lnTo>
                    <a:pt x="209" y="2398"/>
                  </a:lnTo>
                  <a:lnTo>
                    <a:pt x="215" y="2389"/>
                  </a:lnTo>
                  <a:lnTo>
                    <a:pt x="222" y="2383"/>
                  </a:lnTo>
                  <a:lnTo>
                    <a:pt x="229" y="2379"/>
                  </a:lnTo>
                  <a:lnTo>
                    <a:pt x="233" y="2378"/>
                  </a:lnTo>
                  <a:lnTo>
                    <a:pt x="237" y="2378"/>
                  </a:lnTo>
                  <a:lnTo>
                    <a:pt x="2216" y="2378"/>
                  </a:lnTo>
                  <a:lnTo>
                    <a:pt x="2220" y="2378"/>
                  </a:lnTo>
                  <a:lnTo>
                    <a:pt x="2224" y="2379"/>
                  </a:lnTo>
                  <a:lnTo>
                    <a:pt x="2232" y="2383"/>
                  </a:lnTo>
                  <a:lnTo>
                    <a:pt x="2238" y="2389"/>
                  </a:lnTo>
                  <a:lnTo>
                    <a:pt x="2244" y="2398"/>
                  </a:lnTo>
                  <a:lnTo>
                    <a:pt x="2249" y="2408"/>
                  </a:lnTo>
                  <a:lnTo>
                    <a:pt x="2252" y="2419"/>
                  </a:lnTo>
                  <a:lnTo>
                    <a:pt x="2254" y="2431"/>
                  </a:lnTo>
                  <a:lnTo>
                    <a:pt x="2255" y="2445"/>
                  </a:lnTo>
                  <a:lnTo>
                    <a:pt x="2254" y="2459"/>
                  </a:lnTo>
                  <a:lnTo>
                    <a:pt x="2252" y="2471"/>
                  </a:lnTo>
                  <a:lnTo>
                    <a:pt x="2249" y="2482"/>
                  </a:lnTo>
                  <a:lnTo>
                    <a:pt x="2244" y="2492"/>
                  </a:lnTo>
                  <a:lnTo>
                    <a:pt x="2238" y="2500"/>
                  </a:lnTo>
                  <a:lnTo>
                    <a:pt x="2232" y="2507"/>
                  </a:lnTo>
                  <a:lnTo>
                    <a:pt x="2224" y="2511"/>
                  </a:lnTo>
                  <a:lnTo>
                    <a:pt x="2220" y="2512"/>
                  </a:lnTo>
                  <a:lnTo>
                    <a:pt x="2216" y="2512"/>
                  </a:lnTo>
                  <a:close/>
                  <a:moveTo>
                    <a:pt x="2216" y="2245"/>
                  </a:moveTo>
                  <a:lnTo>
                    <a:pt x="237" y="2245"/>
                  </a:lnTo>
                  <a:lnTo>
                    <a:pt x="233" y="2244"/>
                  </a:lnTo>
                  <a:lnTo>
                    <a:pt x="229" y="2243"/>
                  </a:lnTo>
                  <a:lnTo>
                    <a:pt x="222" y="2239"/>
                  </a:lnTo>
                  <a:lnTo>
                    <a:pt x="215" y="2233"/>
                  </a:lnTo>
                  <a:lnTo>
                    <a:pt x="209" y="2224"/>
                  </a:lnTo>
                  <a:lnTo>
                    <a:pt x="204" y="2215"/>
                  </a:lnTo>
                  <a:lnTo>
                    <a:pt x="201" y="2203"/>
                  </a:lnTo>
                  <a:lnTo>
                    <a:pt x="198" y="2191"/>
                  </a:lnTo>
                  <a:lnTo>
                    <a:pt x="198" y="2178"/>
                  </a:lnTo>
                  <a:lnTo>
                    <a:pt x="198" y="2164"/>
                  </a:lnTo>
                  <a:lnTo>
                    <a:pt x="201" y="2151"/>
                  </a:lnTo>
                  <a:lnTo>
                    <a:pt x="204" y="2140"/>
                  </a:lnTo>
                  <a:lnTo>
                    <a:pt x="209" y="2130"/>
                  </a:lnTo>
                  <a:lnTo>
                    <a:pt x="215" y="2121"/>
                  </a:lnTo>
                  <a:lnTo>
                    <a:pt x="222" y="2115"/>
                  </a:lnTo>
                  <a:lnTo>
                    <a:pt x="229" y="2111"/>
                  </a:lnTo>
                  <a:lnTo>
                    <a:pt x="233" y="2110"/>
                  </a:lnTo>
                  <a:lnTo>
                    <a:pt x="237" y="2110"/>
                  </a:lnTo>
                  <a:lnTo>
                    <a:pt x="2216" y="2110"/>
                  </a:lnTo>
                  <a:lnTo>
                    <a:pt x="2220" y="2110"/>
                  </a:lnTo>
                  <a:lnTo>
                    <a:pt x="2224" y="2111"/>
                  </a:lnTo>
                  <a:lnTo>
                    <a:pt x="2232" y="2115"/>
                  </a:lnTo>
                  <a:lnTo>
                    <a:pt x="2238" y="2121"/>
                  </a:lnTo>
                  <a:lnTo>
                    <a:pt x="2244" y="2130"/>
                  </a:lnTo>
                  <a:lnTo>
                    <a:pt x="2249" y="2140"/>
                  </a:lnTo>
                  <a:lnTo>
                    <a:pt x="2252" y="2151"/>
                  </a:lnTo>
                  <a:lnTo>
                    <a:pt x="2254" y="2164"/>
                  </a:lnTo>
                  <a:lnTo>
                    <a:pt x="2255" y="2178"/>
                  </a:lnTo>
                  <a:lnTo>
                    <a:pt x="2254" y="2191"/>
                  </a:lnTo>
                  <a:lnTo>
                    <a:pt x="2252" y="2203"/>
                  </a:lnTo>
                  <a:lnTo>
                    <a:pt x="2249" y="2215"/>
                  </a:lnTo>
                  <a:lnTo>
                    <a:pt x="2244" y="2224"/>
                  </a:lnTo>
                  <a:lnTo>
                    <a:pt x="2238" y="2233"/>
                  </a:lnTo>
                  <a:lnTo>
                    <a:pt x="2232" y="2239"/>
                  </a:lnTo>
                  <a:lnTo>
                    <a:pt x="2224" y="2243"/>
                  </a:lnTo>
                  <a:lnTo>
                    <a:pt x="2220" y="2244"/>
                  </a:lnTo>
                  <a:lnTo>
                    <a:pt x="2216" y="2245"/>
                  </a:lnTo>
                  <a:close/>
                  <a:moveTo>
                    <a:pt x="2216" y="1977"/>
                  </a:moveTo>
                  <a:lnTo>
                    <a:pt x="237" y="1977"/>
                  </a:lnTo>
                  <a:lnTo>
                    <a:pt x="233" y="1976"/>
                  </a:lnTo>
                  <a:lnTo>
                    <a:pt x="229" y="1975"/>
                  </a:lnTo>
                  <a:lnTo>
                    <a:pt x="222" y="1971"/>
                  </a:lnTo>
                  <a:lnTo>
                    <a:pt x="215" y="1965"/>
                  </a:lnTo>
                  <a:lnTo>
                    <a:pt x="209" y="1956"/>
                  </a:lnTo>
                  <a:lnTo>
                    <a:pt x="204" y="1947"/>
                  </a:lnTo>
                  <a:lnTo>
                    <a:pt x="201" y="1935"/>
                  </a:lnTo>
                  <a:lnTo>
                    <a:pt x="198" y="1923"/>
                  </a:lnTo>
                  <a:lnTo>
                    <a:pt x="198" y="1910"/>
                  </a:lnTo>
                  <a:lnTo>
                    <a:pt x="198" y="1896"/>
                  </a:lnTo>
                  <a:lnTo>
                    <a:pt x="201" y="1883"/>
                  </a:lnTo>
                  <a:lnTo>
                    <a:pt x="204" y="1872"/>
                  </a:lnTo>
                  <a:lnTo>
                    <a:pt x="209" y="1862"/>
                  </a:lnTo>
                  <a:lnTo>
                    <a:pt x="215" y="1854"/>
                  </a:lnTo>
                  <a:lnTo>
                    <a:pt x="222" y="1847"/>
                  </a:lnTo>
                  <a:lnTo>
                    <a:pt x="229" y="1844"/>
                  </a:lnTo>
                  <a:lnTo>
                    <a:pt x="233" y="1843"/>
                  </a:lnTo>
                  <a:lnTo>
                    <a:pt x="237" y="1842"/>
                  </a:lnTo>
                  <a:lnTo>
                    <a:pt x="2216" y="1842"/>
                  </a:lnTo>
                  <a:lnTo>
                    <a:pt x="2220" y="1843"/>
                  </a:lnTo>
                  <a:lnTo>
                    <a:pt x="2224" y="1844"/>
                  </a:lnTo>
                  <a:lnTo>
                    <a:pt x="2232" y="1847"/>
                  </a:lnTo>
                  <a:lnTo>
                    <a:pt x="2238" y="1854"/>
                  </a:lnTo>
                  <a:lnTo>
                    <a:pt x="2244" y="1862"/>
                  </a:lnTo>
                  <a:lnTo>
                    <a:pt x="2249" y="1872"/>
                  </a:lnTo>
                  <a:lnTo>
                    <a:pt x="2252" y="1883"/>
                  </a:lnTo>
                  <a:lnTo>
                    <a:pt x="2254" y="1896"/>
                  </a:lnTo>
                  <a:lnTo>
                    <a:pt x="2255" y="1910"/>
                  </a:lnTo>
                  <a:lnTo>
                    <a:pt x="2254" y="1923"/>
                  </a:lnTo>
                  <a:lnTo>
                    <a:pt x="2252" y="1935"/>
                  </a:lnTo>
                  <a:lnTo>
                    <a:pt x="2249" y="1947"/>
                  </a:lnTo>
                  <a:lnTo>
                    <a:pt x="2244" y="1956"/>
                  </a:lnTo>
                  <a:lnTo>
                    <a:pt x="2238" y="1965"/>
                  </a:lnTo>
                  <a:lnTo>
                    <a:pt x="2232" y="1971"/>
                  </a:lnTo>
                  <a:lnTo>
                    <a:pt x="2224" y="1975"/>
                  </a:lnTo>
                  <a:lnTo>
                    <a:pt x="2220" y="1976"/>
                  </a:lnTo>
                  <a:lnTo>
                    <a:pt x="2216" y="1977"/>
                  </a:lnTo>
                  <a:close/>
                  <a:moveTo>
                    <a:pt x="2216" y="1735"/>
                  </a:moveTo>
                  <a:lnTo>
                    <a:pt x="237" y="1735"/>
                  </a:lnTo>
                  <a:lnTo>
                    <a:pt x="233" y="1734"/>
                  </a:lnTo>
                  <a:lnTo>
                    <a:pt x="229" y="1733"/>
                  </a:lnTo>
                  <a:lnTo>
                    <a:pt x="225" y="1732"/>
                  </a:lnTo>
                  <a:lnTo>
                    <a:pt x="222" y="1730"/>
                  </a:lnTo>
                  <a:lnTo>
                    <a:pt x="215" y="1724"/>
                  </a:lnTo>
                  <a:lnTo>
                    <a:pt x="209" y="1715"/>
                  </a:lnTo>
                  <a:lnTo>
                    <a:pt x="204" y="1706"/>
                  </a:lnTo>
                  <a:lnTo>
                    <a:pt x="201" y="1695"/>
                  </a:lnTo>
                  <a:lnTo>
                    <a:pt x="198" y="1681"/>
                  </a:lnTo>
                  <a:lnTo>
                    <a:pt x="198" y="1668"/>
                  </a:lnTo>
                  <a:lnTo>
                    <a:pt x="198" y="1655"/>
                  </a:lnTo>
                  <a:lnTo>
                    <a:pt x="201" y="1642"/>
                  </a:lnTo>
                  <a:lnTo>
                    <a:pt x="204" y="1631"/>
                  </a:lnTo>
                  <a:lnTo>
                    <a:pt x="209" y="1621"/>
                  </a:lnTo>
                  <a:lnTo>
                    <a:pt x="215" y="1613"/>
                  </a:lnTo>
                  <a:lnTo>
                    <a:pt x="222" y="1606"/>
                  </a:lnTo>
                  <a:lnTo>
                    <a:pt x="225" y="1604"/>
                  </a:lnTo>
                  <a:lnTo>
                    <a:pt x="229" y="1603"/>
                  </a:lnTo>
                  <a:lnTo>
                    <a:pt x="233" y="1602"/>
                  </a:lnTo>
                  <a:lnTo>
                    <a:pt x="237" y="1601"/>
                  </a:lnTo>
                  <a:lnTo>
                    <a:pt x="2216" y="1601"/>
                  </a:lnTo>
                  <a:lnTo>
                    <a:pt x="2220" y="1602"/>
                  </a:lnTo>
                  <a:lnTo>
                    <a:pt x="2224" y="1603"/>
                  </a:lnTo>
                  <a:lnTo>
                    <a:pt x="2232" y="1606"/>
                  </a:lnTo>
                  <a:lnTo>
                    <a:pt x="2238" y="1613"/>
                  </a:lnTo>
                  <a:lnTo>
                    <a:pt x="2244" y="1621"/>
                  </a:lnTo>
                  <a:lnTo>
                    <a:pt x="2249" y="1631"/>
                  </a:lnTo>
                  <a:lnTo>
                    <a:pt x="2252" y="1642"/>
                  </a:lnTo>
                  <a:lnTo>
                    <a:pt x="2254" y="1655"/>
                  </a:lnTo>
                  <a:lnTo>
                    <a:pt x="2255" y="1668"/>
                  </a:lnTo>
                  <a:lnTo>
                    <a:pt x="2254" y="1681"/>
                  </a:lnTo>
                  <a:lnTo>
                    <a:pt x="2252" y="1695"/>
                  </a:lnTo>
                  <a:lnTo>
                    <a:pt x="2249" y="1706"/>
                  </a:lnTo>
                  <a:lnTo>
                    <a:pt x="2244" y="1715"/>
                  </a:lnTo>
                  <a:lnTo>
                    <a:pt x="2238" y="1724"/>
                  </a:lnTo>
                  <a:lnTo>
                    <a:pt x="2232" y="1730"/>
                  </a:lnTo>
                  <a:lnTo>
                    <a:pt x="2224" y="1733"/>
                  </a:lnTo>
                  <a:lnTo>
                    <a:pt x="2220" y="1734"/>
                  </a:lnTo>
                  <a:lnTo>
                    <a:pt x="2216" y="1735"/>
                  </a:lnTo>
                  <a:close/>
                  <a:moveTo>
                    <a:pt x="2216" y="1468"/>
                  </a:moveTo>
                  <a:lnTo>
                    <a:pt x="237" y="1468"/>
                  </a:lnTo>
                  <a:lnTo>
                    <a:pt x="233" y="1468"/>
                  </a:lnTo>
                  <a:lnTo>
                    <a:pt x="229" y="1467"/>
                  </a:lnTo>
                  <a:lnTo>
                    <a:pt x="225" y="1465"/>
                  </a:lnTo>
                  <a:lnTo>
                    <a:pt x="222" y="1462"/>
                  </a:lnTo>
                  <a:lnTo>
                    <a:pt x="215" y="1456"/>
                  </a:lnTo>
                  <a:lnTo>
                    <a:pt x="209" y="1448"/>
                  </a:lnTo>
                  <a:lnTo>
                    <a:pt x="204" y="1438"/>
                  </a:lnTo>
                  <a:lnTo>
                    <a:pt x="201" y="1427"/>
                  </a:lnTo>
                  <a:lnTo>
                    <a:pt x="198" y="1414"/>
                  </a:lnTo>
                  <a:lnTo>
                    <a:pt x="198" y="1400"/>
                  </a:lnTo>
                  <a:lnTo>
                    <a:pt x="198" y="1387"/>
                  </a:lnTo>
                  <a:lnTo>
                    <a:pt x="201" y="1375"/>
                  </a:lnTo>
                  <a:lnTo>
                    <a:pt x="204" y="1363"/>
                  </a:lnTo>
                  <a:lnTo>
                    <a:pt x="209" y="1353"/>
                  </a:lnTo>
                  <a:lnTo>
                    <a:pt x="215" y="1345"/>
                  </a:lnTo>
                  <a:lnTo>
                    <a:pt x="222" y="1339"/>
                  </a:lnTo>
                  <a:lnTo>
                    <a:pt x="229" y="1335"/>
                  </a:lnTo>
                  <a:lnTo>
                    <a:pt x="233" y="1334"/>
                  </a:lnTo>
                  <a:lnTo>
                    <a:pt x="237" y="1333"/>
                  </a:lnTo>
                  <a:lnTo>
                    <a:pt x="2216" y="1333"/>
                  </a:lnTo>
                  <a:lnTo>
                    <a:pt x="2220" y="1334"/>
                  </a:lnTo>
                  <a:lnTo>
                    <a:pt x="2224" y="1335"/>
                  </a:lnTo>
                  <a:lnTo>
                    <a:pt x="2232" y="1339"/>
                  </a:lnTo>
                  <a:lnTo>
                    <a:pt x="2238" y="1345"/>
                  </a:lnTo>
                  <a:lnTo>
                    <a:pt x="2244" y="1353"/>
                  </a:lnTo>
                  <a:lnTo>
                    <a:pt x="2249" y="1363"/>
                  </a:lnTo>
                  <a:lnTo>
                    <a:pt x="2252" y="1375"/>
                  </a:lnTo>
                  <a:lnTo>
                    <a:pt x="2254" y="1387"/>
                  </a:lnTo>
                  <a:lnTo>
                    <a:pt x="2255" y="1400"/>
                  </a:lnTo>
                  <a:lnTo>
                    <a:pt x="2254" y="1414"/>
                  </a:lnTo>
                  <a:lnTo>
                    <a:pt x="2252" y="1427"/>
                  </a:lnTo>
                  <a:lnTo>
                    <a:pt x="2249" y="1438"/>
                  </a:lnTo>
                  <a:lnTo>
                    <a:pt x="2244" y="1448"/>
                  </a:lnTo>
                  <a:lnTo>
                    <a:pt x="2238" y="1456"/>
                  </a:lnTo>
                  <a:lnTo>
                    <a:pt x="2232" y="1462"/>
                  </a:lnTo>
                  <a:lnTo>
                    <a:pt x="2224" y="1467"/>
                  </a:lnTo>
                  <a:lnTo>
                    <a:pt x="2220" y="1468"/>
                  </a:lnTo>
                  <a:lnTo>
                    <a:pt x="2216" y="1468"/>
                  </a:lnTo>
                  <a:close/>
                  <a:moveTo>
                    <a:pt x="2216" y="1200"/>
                  </a:moveTo>
                  <a:lnTo>
                    <a:pt x="237" y="1200"/>
                  </a:lnTo>
                  <a:lnTo>
                    <a:pt x="233" y="1200"/>
                  </a:lnTo>
                  <a:lnTo>
                    <a:pt x="229" y="1199"/>
                  </a:lnTo>
                  <a:lnTo>
                    <a:pt x="225" y="1197"/>
                  </a:lnTo>
                  <a:lnTo>
                    <a:pt x="222" y="1195"/>
                  </a:lnTo>
                  <a:lnTo>
                    <a:pt x="215" y="1188"/>
                  </a:lnTo>
                  <a:lnTo>
                    <a:pt x="209" y="1180"/>
                  </a:lnTo>
                  <a:lnTo>
                    <a:pt x="204" y="1170"/>
                  </a:lnTo>
                  <a:lnTo>
                    <a:pt x="201" y="1159"/>
                  </a:lnTo>
                  <a:lnTo>
                    <a:pt x="198" y="1146"/>
                  </a:lnTo>
                  <a:lnTo>
                    <a:pt x="198" y="1132"/>
                  </a:lnTo>
                  <a:lnTo>
                    <a:pt x="198" y="1119"/>
                  </a:lnTo>
                  <a:lnTo>
                    <a:pt x="201" y="1107"/>
                  </a:lnTo>
                  <a:lnTo>
                    <a:pt x="204" y="1096"/>
                  </a:lnTo>
                  <a:lnTo>
                    <a:pt x="209" y="1086"/>
                  </a:lnTo>
                  <a:lnTo>
                    <a:pt x="215" y="1077"/>
                  </a:lnTo>
                  <a:lnTo>
                    <a:pt x="222" y="1071"/>
                  </a:lnTo>
                  <a:lnTo>
                    <a:pt x="229" y="1067"/>
                  </a:lnTo>
                  <a:lnTo>
                    <a:pt x="233" y="1066"/>
                  </a:lnTo>
                  <a:lnTo>
                    <a:pt x="237" y="1066"/>
                  </a:lnTo>
                  <a:lnTo>
                    <a:pt x="2216" y="1066"/>
                  </a:lnTo>
                  <a:lnTo>
                    <a:pt x="2220" y="1066"/>
                  </a:lnTo>
                  <a:lnTo>
                    <a:pt x="2224" y="1067"/>
                  </a:lnTo>
                  <a:lnTo>
                    <a:pt x="2232" y="1071"/>
                  </a:lnTo>
                  <a:lnTo>
                    <a:pt x="2238" y="1077"/>
                  </a:lnTo>
                  <a:lnTo>
                    <a:pt x="2244" y="1086"/>
                  </a:lnTo>
                  <a:lnTo>
                    <a:pt x="2249" y="1096"/>
                  </a:lnTo>
                  <a:lnTo>
                    <a:pt x="2252" y="1107"/>
                  </a:lnTo>
                  <a:lnTo>
                    <a:pt x="2254" y="1119"/>
                  </a:lnTo>
                  <a:lnTo>
                    <a:pt x="2255" y="1132"/>
                  </a:lnTo>
                  <a:lnTo>
                    <a:pt x="2254" y="1146"/>
                  </a:lnTo>
                  <a:lnTo>
                    <a:pt x="2252" y="1159"/>
                  </a:lnTo>
                  <a:lnTo>
                    <a:pt x="2249" y="1170"/>
                  </a:lnTo>
                  <a:lnTo>
                    <a:pt x="2244" y="1180"/>
                  </a:lnTo>
                  <a:lnTo>
                    <a:pt x="2238" y="1188"/>
                  </a:lnTo>
                  <a:lnTo>
                    <a:pt x="2232" y="1195"/>
                  </a:lnTo>
                  <a:lnTo>
                    <a:pt x="2224" y="1199"/>
                  </a:lnTo>
                  <a:lnTo>
                    <a:pt x="2220" y="1200"/>
                  </a:lnTo>
                  <a:lnTo>
                    <a:pt x="2216" y="1200"/>
                  </a:lnTo>
                  <a:close/>
                  <a:moveTo>
                    <a:pt x="2082" y="707"/>
                  </a:moveTo>
                  <a:lnTo>
                    <a:pt x="1788" y="707"/>
                  </a:lnTo>
                  <a:lnTo>
                    <a:pt x="1788" y="120"/>
                  </a:lnTo>
                  <a:lnTo>
                    <a:pt x="2082" y="413"/>
                  </a:lnTo>
                  <a:lnTo>
                    <a:pt x="2375" y="707"/>
                  </a:lnTo>
                  <a:lnTo>
                    <a:pt x="2082" y="707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9EA25FE-F293-435B-B601-D1A06B012AF1}"/>
              </a:ext>
            </a:extLst>
          </p:cNvPr>
          <p:cNvGrpSpPr/>
          <p:nvPr/>
        </p:nvGrpSpPr>
        <p:grpSpPr>
          <a:xfrm>
            <a:off x="8383986" y="4897720"/>
            <a:ext cx="284966" cy="284966"/>
            <a:chOff x="7357823" y="4897719"/>
            <a:chExt cx="569933" cy="569933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44BB9CEB-D4C5-456C-B920-5282749430A5}"/>
                </a:ext>
              </a:extLst>
            </p:cNvPr>
            <p:cNvSpPr/>
            <p:nvPr/>
          </p:nvSpPr>
          <p:spPr>
            <a:xfrm>
              <a:off x="735782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KSO_Shape">
              <a:extLst>
                <a:ext uri="{FF2B5EF4-FFF2-40B4-BE49-F238E27FC236}">
                  <a16:creationId xmlns:a16="http://schemas.microsoft.com/office/drawing/2014/main" xmlns="" id="{54CAEC62-7ECB-40B1-BE30-3281424CC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4462" y="5016027"/>
              <a:ext cx="256654" cy="333316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6F66034F-E25A-44FB-B4B3-2FECAC08E883}"/>
              </a:ext>
            </a:extLst>
          </p:cNvPr>
          <p:cNvCxnSpPr>
            <a:cxnSpLocks/>
          </p:cNvCxnSpPr>
          <p:nvPr/>
        </p:nvCxnSpPr>
        <p:spPr>
          <a:xfrm flipH="1">
            <a:off x="5195888" y="4653023"/>
            <a:ext cx="4392612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007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菱形 16">
            <a:extLst>
              <a:ext uri="{FF2B5EF4-FFF2-40B4-BE49-F238E27FC236}">
                <a16:creationId xmlns:a16="http://schemas.microsoft.com/office/drawing/2014/main" xmlns="" id="{8B9F1D8B-EB81-40D8-96E7-E1917CE5ACC2}"/>
              </a:ext>
            </a:extLst>
          </p:cNvPr>
          <p:cNvSpPr/>
          <p:nvPr/>
        </p:nvSpPr>
        <p:spPr>
          <a:xfrm rot="2700000">
            <a:off x="1201528" y="1663140"/>
            <a:ext cx="3531720" cy="3531720"/>
          </a:xfrm>
          <a:prstGeom prst="diamond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>
            <a:extLst>
              <a:ext uri="{FF2B5EF4-FFF2-40B4-BE49-F238E27FC236}">
                <a16:creationId xmlns:a16="http://schemas.microsoft.com/office/drawing/2014/main" xmlns="" id="{321D7254-200E-4E14-819B-6EA5EAAB142C}"/>
              </a:ext>
            </a:extLst>
          </p:cNvPr>
          <p:cNvSpPr/>
          <p:nvPr/>
        </p:nvSpPr>
        <p:spPr>
          <a:xfrm rot="2700000">
            <a:off x="1032058" y="3581555"/>
            <a:ext cx="1182414" cy="1182414"/>
          </a:xfrm>
          <a:prstGeom prst="diamond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>
            <a:extLst>
              <a:ext uri="{FF2B5EF4-FFF2-40B4-BE49-F238E27FC236}">
                <a16:creationId xmlns:a16="http://schemas.microsoft.com/office/drawing/2014/main" xmlns="" id="{1BC75D62-A9A3-46DB-A6E9-8932541839E4}"/>
              </a:ext>
            </a:extLst>
          </p:cNvPr>
          <p:cNvSpPr/>
          <p:nvPr/>
        </p:nvSpPr>
        <p:spPr>
          <a:xfrm rot="2700000">
            <a:off x="3021564" y="1410119"/>
            <a:ext cx="1881780" cy="1881780"/>
          </a:xfrm>
          <a:prstGeom prst="diamond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菱形 1">
            <a:extLst>
              <a:ext uri="{FF2B5EF4-FFF2-40B4-BE49-F238E27FC236}">
                <a16:creationId xmlns:a16="http://schemas.microsoft.com/office/drawing/2014/main" xmlns="" id="{85B4DF5D-F299-45F2-9692-BFD452750927}"/>
              </a:ext>
            </a:extLst>
          </p:cNvPr>
          <p:cNvSpPr/>
          <p:nvPr/>
        </p:nvSpPr>
        <p:spPr>
          <a:xfrm rot="2700000">
            <a:off x="1135245" y="4023572"/>
            <a:ext cx="1334780" cy="1334780"/>
          </a:xfrm>
          <a:prstGeom prst="diamond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7DE7997-B08A-466A-B5DA-D2D224CEC02A}"/>
              </a:ext>
            </a:extLst>
          </p:cNvPr>
          <p:cNvSpPr txBox="1"/>
          <p:nvPr/>
        </p:nvSpPr>
        <p:spPr>
          <a:xfrm>
            <a:off x="5109370" y="2695607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成员介绍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995AEE2-1243-4A9A-AAB2-6E3798525348}"/>
              </a:ext>
            </a:extLst>
          </p:cNvPr>
          <p:cNvSpPr txBox="1"/>
          <p:nvPr/>
        </p:nvSpPr>
        <p:spPr>
          <a:xfrm>
            <a:off x="5109370" y="3429000"/>
            <a:ext cx="4474466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李倩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副总监</a:t>
            </a:r>
            <a:endParaRPr lang="en-US" altLang="zh-CN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入职三年，在做好本分工作的同时，乐于助人，不吝啬于自己的知识，无私奉献，配合李明进行工作部署。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96E9DD9-0AD5-4E8E-BB47-FD6279BC527D}"/>
              </a:ext>
            </a:extLst>
          </p:cNvPr>
          <p:cNvCxnSpPr>
            <a:cxnSpLocks/>
          </p:cNvCxnSpPr>
          <p:nvPr/>
        </p:nvCxnSpPr>
        <p:spPr>
          <a:xfrm>
            <a:off x="2969027" y="4653023"/>
            <a:ext cx="0" cy="1549954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374A589-C5CC-46EF-B84A-25F4F33A48F3}"/>
              </a:ext>
            </a:extLst>
          </p:cNvPr>
          <p:cNvSpPr/>
          <p:nvPr/>
        </p:nvSpPr>
        <p:spPr>
          <a:xfrm>
            <a:off x="9583838" y="1099595"/>
            <a:ext cx="659757" cy="2534855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F58AA33-DCEA-4451-AC23-3A665F70309B}"/>
              </a:ext>
            </a:extLst>
          </p:cNvPr>
          <p:cNvSpPr txBox="1"/>
          <p:nvPr/>
        </p:nvSpPr>
        <p:spPr>
          <a:xfrm>
            <a:off x="9667539" y="1081000"/>
            <a:ext cx="492443" cy="25720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b="1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孜孜不倦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BDBED356-73A0-432B-9FDB-1F978221E6ED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9913760" y="0"/>
            <a:ext cx="1" cy="1081000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540B63E-D39F-44B5-B1CC-32A6525CAB85}"/>
              </a:ext>
            </a:extLst>
          </p:cNvPr>
          <p:cNvGrpSpPr/>
          <p:nvPr/>
        </p:nvGrpSpPr>
        <p:grpSpPr>
          <a:xfrm>
            <a:off x="9298870" y="4897720"/>
            <a:ext cx="284966" cy="284966"/>
            <a:chOff x="9013903" y="4897719"/>
            <a:chExt cx="569933" cy="569933"/>
          </a:xfrm>
        </p:grpSpPr>
        <p:sp>
          <p:nvSpPr>
            <p:cNvPr id="20" name="KSO_Shape">
              <a:extLst>
                <a:ext uri="{FF2B5EF4-FFF2-40B4-BE49-F238E27FC236}">
                  <a16:creationId xmlns:a16="http://schemas.microsoft.com/office/drawing/2014/main" xmlns="" id="{1885FD9B-7674-4F1B-B58C-5F1C092BE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877" y="5016027"/>
              <a:ext cx="329983" cy="333316"/>
            </a:xfrm>
            <a:custGeom>
              <a:avLst/>
              <a:gdLst>
                <a:gd name="T0" fmla="*/ 273707 w 2519363"/>
                <a:gd name="T1" fmla="*/ 1663755 h 2544763"/>
                <a:gd name="T2" fmla="*/ 1884420 w 2519363"/>
                <a:gd name="T3" fmla="*/ 1898218 h 2544763"/>
                <a:gd name="T4" fmla="*/ 1364458 w 2519363"/>
                <a:gd name="T5" fmla="*/ 1718846 h 2544763"/>
                <a:gd name="T6" fmla="*/ 1185121 w 2519363"/>
                <a:gd name="T7" fmla="*/ 1732579 h 2544763"/>
                <a:gd name="T8" fmla="*/ 677318 w 2519363"/>
                <a:gd name="T9" fmla="*/ 1807346 h 2544763"/>
                <a:gd name="T10" fmla="*/ 478875 w 2519363"/>
                <a:gd name="T11" fmla="*/ 1690702 h 2544763"/>
                <a:gd name="T12" fmla="*/ 409992 w 2519363"/>
                <a:gd name="T13" fmla="*/ 1656625 h 2544763"/>
                <a:gd name="T14" fmla="*/ 89748 w 2519363"/>
                <a:gd name="T15" fmla="*/ 1695110 h 2544763"/>
                <a:gd name="T16" fmla="*/ 943569 w 2519363"/>
                <a:gd name="T17" fmla="*/ 1905000 h 2544763"/>
                <a:gd name="T18" fmla="*/ 1677238 w 2519363"/>
                <a:gd name="T19" fmla="*/ 1337112 h 2544763"/>
                <a:gd name="T20" fmla="*/ 1738908 w 2519363"/>
                <a:gd name="T21" fmla="*/ 1450225 h 2544763"/>
                <a:gd name="T22" fmla="*/ 1699043 w 2519363"/>
                <a:gd name="T23" fmla="*/ 1561980 h 2544763"/>
                <a:gd name="T24" fmla="*/ 1567356 w 2519363"/>
                <a:gd name="T25" fmla="*/ 1634732 h 2544763"/>
                <a:gd name="T26" fmla="*/ 1468037 w 2519363"/>
                <a:gd name="T27" fmla="*/ 1501778 h 2544763"/>
                <a:gd name="T28" fmla="*/ 1487117 w 2519363"/>
                <a:gd name="T29" fmla="*/ 1413764 h 2544763"/>
                <a:gd name="T30" fmla="*/ 1628685 w 2519363"/>
                <a:gd name="T31" fmla="*/ 1356444 h 2544763"/>
                <a:gd name="T32" fmla="*/ 1063441 w 2519363"/>
                <a:gd name="T33" fmla="*/ 1437166 h 2544763"/>
                <a:gd name="T34" fmla="*/ 1063781 w 2519363"/>
                <a:gd name="T35" fmla="*/ 1511614 h 2544763"/>
                <a:gd name="T36" fmla="*/ 960961 w 2519363"/>
                <a:gd name="T37" fmla="*/ 1639480 h 2544763"/>
                <a:gd name="T38" fmla="*/ 838460 w 2519363"/>
                <a:gd name="T39" fmla="*/ 1544853 h 2544763"/>
                <a:gd name="T40" fmla="*/ 810973 w 2519363"/>
                <a:gd name="T41" fmla="*/ 1444289 h 2544763"/>
                <a:gd name="T42" fmla="*/ 915829 w 2519363"/>
                <a:gd name="T43" fmla="*/ 1368146 h 2544763"/>
                <a:gd name="T44" fmla="*/ 391001 w 2519363"/>
                <a:gd name="T45" fmla="*/ 1367298 h 2544763"/>
                <a:gd name="T46" fmla="*/ 433588 w 2519363"/>
                <a:gd name="T47" fmla="*/ 1482276 h 2544763"/>
                <a:gd name="T48" fmla="*/ 348753 w 2519363"/>
                <a:gd name="T49" fmla="*/ 1617943 h 2544763"/>
                <a:gd name="T50" fmla="*/ 208267 w 2519363"/>
                <a:gd name="T51" fmla="*/ 1592844 h 2544763"/>
                <a:gd name="T52" fmla="*/ 143962 w 2519363"/>
                <a:gd name="T53" fmla="*/ 1464639 h 2544763"/>
                <a:gd name="T54" fmla="*/ 208267 w 2519363"/>
                <a:gd name="T55" fmla="*/ 1362549 h 2544763"/>
                <a:gd name="T56" fmla="*/ 1626983 w 2519363"/>
                <a:gd name="T57" fmla="*/ 1258345 h 2544763"/>
                <a:gd name="T58" fmla="*/ 1724698 w 2519363"/>
                <a:gd name="T59" fmla="*/ 1316800 h 2544763"/>
                <a:gd name="T60" fmla="*/ 1703868 w 2519363"/>
                <a:gd name="T61" fmla="*/ 1362340 h 2544763"/>
                <a:gd name="T62" fmla="*/ 1561614 w 2519363"/>
                <a:gd name="T63" fmla="*/ 1363530 h 2544763"/>
                <a:gd name="T64" fmla="*/ 1460681 w 2519363"/>
                <a:gd name="T65" fmla="*/ 1411960 h 2544763"/>
                <a:gd name="T66" fmla="*/ 1522494 w 2519363"/>
                <a:gd name="T67" fmla="*/ 1272619 h 2544763"/>
                <a:gd name="T68" fmla="*/ 1031585 w 2519363"/>
                <a:gd name="T69" fmla="*/ 1286043 h 2544763"/>
                <a:gd name="T70" fmla="*/ 1082609 w 2519363"/>
                <a:gd name="T71" fmla="*/ 1392248 h 2544763"/>
                <a:gd name="T72" fmla="*/ 1024271 w 2519363"/>
                <a:gd name="T73" fmla="*/ 1330904 h 2544763"/>
                <a:gd name="T74" fmla="*/ 841265 w 2519363"/>
                <a:gd name="T75" fmla="*/ 1356733 h 2544763"/>
                <a:gd name="T76" fmla="*/ 816603 w 2519363"/>
                <a:gd name="T77" fmla="*/ 1332603 h 2544763"/>
                <a:gd name="T78" fmla="*/ 937360 w 2519363"/>
                <a:gd name="T79" fmla="*/ 1256135 h 2544763"/>
                <a:gd name="T80" fmla="*/ 404683 w 2519363"/>
                <a:gd name="T81" fmla="*/ 1298448 h 2544763"/>
                <a:gd name="T82" fmla="*/ 405364 w 2519363"/>
                <a:gd name="T83" fmla="*/ 1399385 h 2544763"/>
                <a:gd name="T84" fmla="*/ 290900 w 2519363"/>
                <a:gd name="T85" fmla="*/ 1359452 h 2544763"/>
                <a:gd name="T86" fmla="*/ 161128 w 2519363"/>
                <a:gd name="T87" fmla="*/ 1436939 h 2544763"/>
                <a:gd name="T88" fmla="*/ 189871 w 2519363"/>
                <a:gd name="T89" fmla="*/ 1289271 h 2544763"/>
                <a:gd name="T90" fmla="*/ 315086 w 2519363"/>
                <a:gd name="T91" fmla="*/ 1095327 h 2544763"/>
                <a:gd name="T92" fmla="*/ 1284289 w 2519363"/>
                <a:gd name="T93" fmla="*/ 678574 h 2544763"/>
                <a:gd name="T94" fmla="*/ 722192 w 2519363"/>
                <a:gd name="T95" fmla="*/ 662276 h 2544763"/>
                <a:gd name="T96" fmla="*/ 612613 w 2519363"/>
                <a:gd name="T97" fmla="*/ 670595 h 2544763"/>
                <a:gd name="T98" fmla="*/ 1050184 w 2519363"/>
                <a:gd name="T99" fmla="*/ 115275 h 2544763"/>
                <a:gd name="T100" fmla="*/ 1138292 w 2519363"/>
                <a:gd name="T101" fmla="*/ 276266 h 2544763"/>
                <a:gd name="T102" fmla="*/ 1104170 w 2519363"/>
                <a:gd name="T103" fmla="*/ 417580 h 2544763"/>
                <a:gd name="T104" fmla="*/ 956811 w 2519363"/>
                <a:gd name="T105" fmla="*/ 567375 h 2544763"/>
                <a:gd name="T106" fmla="*/ 805888 w 2519363"/>
                <a:gd name="T107" fmla="*/ 467456 h 2544763"/>
                <a:gd name="T108" fmla="*/ 735094 w 2519363"/>
                <a:gd name="T109" fmla="*/ 293231 h 2544763"/>
                <a:gd name="T110" fmla="*/ 841369 w 2519363"/>
                <a:gd name="T111" fmla="*/ 161757 h 2544763"/>
                <a:gd name="T112" fmla="*/ 934126 w 2519363"/>
                <a:gd name="T113" fmla="*/ 0 h 2544763"/>
                <a:gd name="T114" fmla="*/ 1099314 w 2519363"/>
                <a:gd name="T115" fmla="*/ 50762 h 2544763"/>
                <a:gd name="T116" fmla="*/ 1146949 w 2519363"/>
                <a:gd name="T117" fmla="*/ 234624 h 2544763"/>
                <a:gd name="T118" fmla="*/ 1074477 w 2519363"/>
                <a:gd name="T119" fmla="*/ 119519 h 2544763"/>
                <a:gd name="T120" fmla="*/ 864886 w 2519363"/>
                <a:gd name="T121" fmla="*/ 157038 h 2544763"/>
                <a:gd name="T122" fmla="*/ 747672 w 2519363"/>
                <a:gd name="T123" fmla="*/ 269596 h 2544763"/>
                <a:gd name="T124" fmla="*/ 784418 w 2519363"/>
                <a:gd name="T125" fmla="*/ 63494 h 2544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19363" h="2544763">
                  <a:moveTo>
                    <a:pt x="2115452" y="2222500"/>
                  </a:moveTo>
                  <a:lnTo>
                    <a:pt x="2153785" y="2222500"/>
                  </a:lnTo>
                  <a:lnTo>
                    <a:pt x="2173288" y="2260147"/>
                  </a:lnTo>
                  <a:lnTo>
                    <a:pt x="2159613" y="2274207"/>
                  </a:lnTo>
                  <a:lnTo>
                    <a:pt x="2171943" y="2360613"/>
                  </a:lnTo>
                  <a:lnTo>
                    <a:pt x="2134506" y="2501900"/>
                  </a:lnTo>
                  <a:lnTo>
                    <a:pt x="2096845" y="2360613"/>
                  </a:lnTo>
                  <a:lnTo>
                    <a:pt x="2109175" y="2274207"/>
                  </a:lnTo>
                  <a:lnTo>
                    <a:pt x="2095500" y="2260147"/>
                  </a:lnTo>
                  <a:lnTo>
                    <a:pt x="2115452" y="2222500"/>
                  </a:lnTo>
                  <a:close/>
                  <a:moveTo>
                    <a:pt x="1240514" y="2222500"/>
                  </a:moveTo>
                  <a:lnTo>
                    <a:pt x="1279072" y="2222500"/>
                  </a:lnTo>
                  <a:lnTo>
                    <a:pt x="1298575" y="2260147"/>
                  </a:lnTo>
                  <a:lnTo>
                    <a:pt x="1285125" y="2274207"/>
                  </a:lnTo>
                  <a:lnTo>
                    <a:pt x="1297454" y="2360613"/>
                  </a:lnTo>
                  <a:lnTo>
                    <a:pt x="1259793" y="2501900"/>
                  </a:lnTo>
                  <a:lnTo>
                    <a:pt x="1222132" y="2360613"/>
                  </a:lnTo>
                  <a:lnTo>
                    <a:pt x="1234462" y="2274207"/>
                  </a:lnTo>
                  <a:lnTo>
                    <a:pt x="1220787" y="2260147"/>
                  </a:lnTo>
                  <a:lnTo>
                    <a:pt x="1240514" y="2222500"/>
                  </a:lnTo>
                  <a:close/>
                  <a:moveTo>
                    <a:pt x="365634" y="2222500"/>
                  </a:moveTo>
                  <a:lnTo>
                    <a:pt x="404304" y="2222500"/>
                  </a:lnTo>
                  <a:lnTo>
                    <a:pt x="423863" y="2260147"/>
                  </a:lnTo>
                  <a:lnTo>
                    <a:pt x="410374" y="2274207"/>
                  </a:lnTo>
                  <a:lnTo>
                    <a:pt x="422739" y="2360613"/>
                  </a:lnTo>
                  <a:lnTo>
                    <a:pt x="384969" y="2501900"/>
                  </a:lnTo>
                  <a:lnTo>
                    <a:pt x="347199" y="2360613"/>
                  </a:lnTo>
                  <a:lnTo>
                    <a:pt x="359564" y="2274207"/>
                  </a:lnTo>
                  <a:lnTo>
                    <a:pt x="346075" y="2260147"/>
                  </a:lnTo>
                  <a:lnTo>
                    <a:pt x="365634" y="2222500"/>
                  </a:lnTo>
                  <a:close/>
                  <a:moveTo>
                    <a:pt x="2296386" y="2212975"/>
                  </a:moveTo>
                  <a:lnTo>
                    <a:pt x="2319092" y="2223620"/>
                  </a:lnTo>
                  <a:lnTo>
                    <a:pt x="2342707" y="2234943"/>
                  </a:lnTo>
                  <a:lnTo>
                    <a:pt x="2365867" y="2246494"/>
                  </a:lnTo>
                  <a:lnTo>
                    <a:pt x="2377675" y="2252609"/>
                  </a:lnTo>
                  <a:lnTo>
                    <a:pt x="2388574" y="2258497"/>
                  </a:lnTo>
                  <a:lnTo>
                    <a:pt x="2399246" y="2264385"/>
                  </a:lnTo>
                  <a:lnTo>
                    <a:pt x="2409237" y="2270047"/>
                  </a:lnTo>
                  <a:lnTo>
                    <a:pt x="2418319" y="2275709"/>
                  </a:lnTo>
                  <a:lnTo>
                    <a:pt x="2426948" y="2281145"/>
                  </a:lnTo>
                  <a:lnTo>
                    <a:pt x="2434441" y="2286354"/>
                  </a:lnTo>
                  <a:lnTo>
                    <a:pt x="2440799" y="2291336"/>
                  </a:lnTo>
                  <a:lnTo>
                    <a:pt x="2446021" y="2296092"/>
                  </a:lnTo>
                  <a:lnTo>
                    <a:pt x="2448065" y="2298130"/>
                  </a:lnTo>
                  <a:lnTo>
                    <a:pt x="2449881" y="2300395"/>
                  </a:lnTo>
                  <a:lnTo>
                    <a:pt x="2452379" y="2304019"/>
                  </a:lnTo>
                  <a:lnTo>
                    <a:pt x="2455104" y="2309001"/>
                  </a:lnTo>
                  <a:lnTo>
                    <a:pt x="2457601" y="2314437"/>
                  </a:lnTo>
                  <a:lnTo>
                    <a:pt x="2460553" y="2320778"/>
                  </a:lnTo>
                  <a:lnTo>
                    <a:pt x="2463278" y="2328025"/>
                  </a:lnTo>
                  <a:lnTo>
                    <a:pt x="2466230" y="2335952"/>
                  </a:lnTo>
                  <a:lnTo>
                    <a:pt x="2471907" y="2353391"/>
                  </a:lnTo>
                  <a:lnTo>
                    <a:pt x="2477810" y="2372641"/>
                  </a:lnTo>
                  <a:lnTo>
                    <a:pt x="2483487" y="2393024"/>
                  </a:lnTo>
                  <a:lnTo>
                    <a:pt x="2489163" y="2414313"/>
                  </a:lnTo>
                  <a:lnTo>
                    <a:pt x="2494613" y="2435828"/>
                  </a:lnTo>
                  <a:lnTo>
                    <a:pt x="2499608" y="2456890"/>
                  </a:lnTo>
                  <a:lnTo>
                    <a:pt x="2504377" y="2476820"/>
                  </a:lnTo>
                  <a:lnTo>
                    <a:pt x="2512097" y="2511471"/>
                  </a:lnTo>
                  <a:lnTo>
                    <a:pt x="2517319" y="2535704"/>
                  </a:lnTo>
                  <a:lnTo>
                    <a:pt x="2519363" y="2544763"/>
                  </a:lnTo>
                  <a:lnTo>
                    <a:pt x="2149475" y="2544763"/>
                  </a:lnTo>
                  <a:lnTo>
                    <a:pt x="2345432" y="2346596"/>
                  </a:lnTo>
                  <a:lnTo>
                    <a:pt x="2282535" y="2300395"/>
                  </a:lnTo>
                  <a:lnTo>
                    <a:pt x="2334533" y="2278880"/>
                  </a:lnTo>
                  <a:lnTo>
                    <a:pt x="2296386" y="2212975"/>
                  </a:lnTo>
                  <a:close/>
                  <a:moveTo>
                    <a:pt x="1971582" y="2212975"/>
                  </a:moveTo>
                  <a:lnTo>
                    <a:pt x="1933349" y="2278880"/>
                  </a:lnTo>
                  <a:lnTo>
                    <a:pt x="1985155" y="2300395"/>
                  </a:lnTo>
                  <a:lnTo>
                    <a:pt x="1922716" y="2346596"/>
                  </a:lnTo>
                  <a:lnTo>
                    <a:pt x="2117725" y="2544763"/>
                  </a:lnTo>
                  <a:lnTo>
                    <a:pt x="1749425" y="2544763"/>
                  </a:lnTo>
                  <a:lnTo>
                    <a:pt x="1751235" y="2535704"/>
                  </a:lnTo>
                  <a:lnTo>
                    <a:pt x="1756438" y="2511471"/>
                  </a:lnTo>
                  <a:lnTo>
                    <a:pt x="1764583" y="2476820"/>
                  </a:lnTo>
                  <a:lnTo>
                    <a:pt x="1769107" y="2456890"/>
                  </a:lnTo>
                  <a:lnTo>
                    <a:pt x="1774084" y="2435828"/>
                  </a:lnTo>
                  <a:lnTo>
                    <a:pt x="1779514" y="2414313"/>
                  </a:lnTo>
                  <a:lnTo>
                    <a:pt x="1785169" y="2393024"/>
                  </a:lnTo>
                  <a:lnTo>
                    <a:pt x="1790825" y="2372641"/>
                  </a:lnTo>
                  <a:lnTo>
                    <a:pt x="1796481" y="2353391"/>
                  </a:lnTo>
                  <a:lnTo>
                    <a:pt x="1802589" y="2335952"/>
                  </a:lnTo>
                  <a:lnTo>
                    <a:pt x="1805304" y="2328025"/>
                  </a:lnTo>
                  <a:lnTo>
                    <a:pt x="1808245" y="2320778"/>
                  </a:lnTo>
                  <a:lnTo>
                    <a:pt x="1810733" y="2314437"/>
                  </a:lnTo>
                  <a:lnTo>
                    <a:pt x="1813674" y="2309001"/>
                  </a:lnTo>
                  <a:lnTo>
                    <a:pt x="1816163" y="2304019"/>
                  </a:lnTo>
                  <a:lnTo>
                    <a:pt x="1818877" y="2300395"/>
                  </a:lnTo>
                  <a:lnTo>
                    <a:pt x="1820687" y="2298130"/>
                  </a:lnTo>
                  <a:lnTo>
                    <a:pt x="1822723" y="2296092"/>
                  </a:lnTo>
                  <a:lnTo>
                    <a:pt x="1827927" y="2291336"/>
                  </a:lnTo>
                  <a:lnTo>
                    <a:pt x="1834035" y="2286354"/>
                  </a:lnTo>
                  <a:lnTo>
                    <a:pt x="1841500" y="2281145"/>
                  </a:lnTo>
                  <a:lnTo>
                    <a:pt x="1849871" y="2275709"/>
                  </a:lnTo>
                  <a:lnTo>
                    <a:pt x="1859146" y="2270047"/>
                  </a:lnTo>
                  <a:lnTo>
                    <a:pt x="1869326" y="2264385"/>
                  </a:lnTo>
                  <a:lnTo>
                    <a:pt x="1879507" y="2258497"/>
                  </a:lnTo>
                  <a:lnTo>
                    <a:pt x="1890818" y="2252609"/>
                  </a:lnTo>
                  <a:lnTo>
                    <a:pt x="1902129" y="2246494"/>
                  </a:lnTo>
                  <a:lnTo>
                    <a:pt x="1925657" y="2234943"/>
                  </a:lnTo>
                  <a:lnTo>
                    <a:pt x="1949185" y="2223620"/>
                  </a:lnTo>
                  <a:lnTo>
                    <a:pt x="1971582" y="2212975"/>
                  </a:lnTo>
                  <a:close/>
                  <a:moveTo>
                    <a:pt x="1422404" y="2212975"/>
                  </a:moveTo>
                  <a:lnTo>
                    <a:pt x="1445013" y="2223620"/>
                  </a:lnTo>
                  <a:lnTo>
                    <a:pt x="1468300" y="2234943"/>
                  </a:lnTo>
                  <a:lnTo>
                    <a:pt x="1491814" y="2246494"/>
                  </a:lnTo>
                  <a:lnTo>
                    <a:pt x="1503344" y="2252609"/>
                  </a:lnTo>
                  <a:lnTo>
                    <a:pt x="1514423" y="2258497"/>
                  </a:lnTo>
                  <a:lnTo>
                    <a:pt x="1525049" y="2264385"/>
                  </a:lnTo>
                  <a:lnTo>
                    <a:pt x="1534997" y="2270047"/>
                  </a:lnTo>
                  <a:lnTo>
                    <a:pt x="1544266" y="2275709"/>
                  </a:lnTo>
                  <a:lnTo>
                    <a:pt x="1552632" y="2281145"/>
                  </a:lnTo>
                  <a:lnTo>
                    <a:pt x="1560093" y="2286354"/>
                  </a:lnTo>
                  <a:lnTo>
                    <a:pt x="1566423" y="2291336"/>
                  </a:lnTo>
                  <a:lnTo>
                    <a:pt x="1571397" y="2296092"/>
                  </a:lnTo>
                  <a:lnTo>
                    <a:pt x="1573658" y="2298130"/>
                  </a:lnTo>
                  <a:lnTo>
                    <a:pt x="1575467" y="2300395"/>
                  </a:lnTo>
                  <a:lnTo>
                    <a:pt x="1577954" y="2304019"/>
                  </a:lnTo>
                  <a:lnTo>
                    <a:pt x="1580441" y="2309001"/>
                  </a:lnTo>
                  <a:lnTo>
                    <a:pt x="1583154" y="2314437"/>
                  </a:lnTo>
                  <a:lnTo>
                    <a:pt x="1585867" y="2320778"/>
                  </a:lnTo>
                  <a:lnTo>
                    <a:pt x="1588806" y="2328025"/>
                  </a:lnTo>
                  <a:lnTo>
                    <a:pt x="1591745" y="2335952"/>
                  </a:lnTo>
                  <a:lnTo>
                    <a:pt x="1597398" y="2353391"/>
                  </a:lnTo>
                  <a:lnTo>
                    <a:pt x="1603276" y="2372641"/>
                  </a:lnTo>
                  <a:lnTo>
                    <a:pt x="1608928" y="2393024"/>
                  </a:lnTo>
                  <a:lnTo>
                    <a:pt x="1614580" y="2414313"/>
                  </a:lnTo>
                  <a:lnTo>
                    <a:pt x="1620006" y="2435828"/>
                  </a:lnTo>
                  <a:lnTo>
                    <a:pt x="1624980" y="2456890"/>
                  </a:lnTo>
                  <a:lnTo>
                    <a:pt x="1629728" y="2476820"/>
                  </a:lnTo>
                  <a:lnTo>
                    <a:pt x="1637415" y="2511471"/>
                  </a:lnTo>
                  <a:lnTo>
                    <a:pt x="1642615" y="2535704"/>
                  </a:lnTo>
                  <a:lnTo>
                    <a:pt x="1644650" y="2544763"/>
                  </a:lnTo>
                  <a:lnTo>
                    <a:pt x="1276350" y="2544763"/>
                  </a:lnTo>
                  <a:lnTo>
                    <a:pt x="1471466" y="2346596"/>
                  </a:lnTo>
                  <a:lnTo>
                    <a:pt x="1408839" y="2300395"/>
                  </a:lnTo>
                  <a:lnTo>
                    <a:pt x="1460613" y="2278880"/>
                  </a:lnTo>
                  <a:lnTo>
                    <a:pt x="1422404" y="2212975"/>
                  </a:lnTo>
                  <a:close/>
                  <a:moveTo>
                    <a:pt x="1096869" y="2212975"/>
                  </a:moveTo>
                  <a:lnTo>
                    <a:pt x="1058862" y="2278880"/>
                  </a:lnTo>
                  <a:lnTo>
                    <a:pt x="1110442" y="2300395"/>
                  </a:lnTo>
                  <a:lnTo>
                    <a:pt x="1048003" y="2346596"/>
                  </a:lnTo>
                  <a:lnTo>
                    <a:pt x="1243012" y="2544763"/>
                  </a:lnTo>
                  <a:lnTo>
                    <a:pt x="874712" y="2544763"/>
                  </a:lnTo>
                  <a:lnTo>
                    <a:pt x="876522" y="2535704"/>
                  </a:lnTo>
                  <a:lnTo>
                    <a:pt x="881725" y="2511471"/>
                  </a:lnTo>
                  <a:lnTo>
                    <a:pt x="889870" y="2476820"/>
                  </a:lnTo>
                  <a:lnTo>
                    <a:pt x="894394" y="2456890"/>
                  </a:lnTo>
                  <a:lnTo>
                    <a:pt x="899371" y="2435828"/>
                  </a:lnTo>
                  <a:lnTo>
                    <a:pt x="904801" y="2414313"/>
                  </a:lnTo>
                  <a:lnTo>
                    <a:pt x="910456" y="2393024"/>
                  </a:lnTo>
                  <a:lnTo>
                    <a:pt x="916112" y="2372641"/>
                  </a:lnTo>
                  <a:lnTo>
                    <a:pt x="921768" y="2353391"/>
                  </a:lnTo>
                  <a:lnTo>
                    <a:pt x="927876" y="2335952"/>
                  </a:lnTo>
                  <a:lnTo>
                    <a:pt x="930591" y="2328025"/>
                  </a:lnTo>
                  <a:lnTo>
                    <a:pt x="933532" y="2320778"/>
                  </a:lnTo>
                  <a:lnTo>
                    <a:pt x="936020" y="2314437"/>
                  </a:lnTo>
                  <a:lnTo>
                    <a:pt x="938961" y="2309001"/>
                  </a:lnTo>
                  <a:lnTo>
                    <a:pt x="941450" y="2304019"/>
                  </a:lnTo>
                  <a:lnTo>
                    <a:pt x="944164" y="2300395"/>
                  </a:lnTo>
                  <a:lnTo>
                    <a:pt x="945748" y="2298130"/>
                  </a:lnTo>
                  <a:lnTo>
                    <a:pt x="947784" y="2296092"/>
                  </a:lnTo>
                  <a:lnTo>
                    <a:pt x="952987" y="2291336"/>
                  </a:lnTo>
                  <a:lnTo>
                    <a:pt x="959322" y="2286354"/>
                  </a:lnTo>
                  <a:lnTo>
                    <a:pt x="966787" y="2281145"/>
                  </a:lnTo>
                  <a:lnTo>
                    <a:pt x="975158" y="2275709"/>
                  </a:lnTo>
                  <a:lnTo>
                    <a:pt x="984433" y="2270047"/>
                  </a:lnTo>
                  <a:lnTo>
                    <a:pt x="994161" y="2264385"/>
                  </a:lnTo>
                  <a:lnTo>
                    <a:pt x="1004794" y="2258497"/>
                  </a:lnTo>
                  <a:lnTo>
                    <a:pt x="1016105" y="2252609"/>
                  </a:lnTo>
                  <a:lnTo>
                    <a:pt x="1027416" y="2246494"/>
                  </a:lnTo>
                  <a:lnTo>
                    <a:pt x="1050944" y="2234943"/>
                  </a:lnTo>
                  <a:lnTo>
                    <a:pt x="1074472" y="2223620"/>
                  </a:lnTo>
                  <a:lnTo>
                    <a:pt x="1096869" y="2212975"/>
                  </a:lnTo>
                  <a:close/>
                  <a:moveTo>
                    <a:pt x="547691" y="2212975"/>
                  </a:moveTo>
                  <a:lnTo>
                    <a:pt x="570300" y="2223620"/>
                  </a:lnTo>
                  <a:lnTo>
                    <a:pt x="593813" y="2234943"/>
                  </a:lnTo>
                  <a:lnTo>
                    <a:pt x="617101" y="2246494"/>
                  </a:lnTo>
                  <a:lnTo>
                    <a:pt x="628857" y="2252609"/>
                  </a:lnTo>
                  <a:lnTo>
                    <a:pt x="639710" y="2258497"/>
                  </a:lnTo>
                  <a:lnTo>
                    <a:pt x="650336" y="2264385"/>
                  </a:lnTo>
                  <a:lnTo>
                    <a:pt x="660284" y="2270047"/>
                  </a:lnTo>
                  <a:lnTo>
                    <a:pt x="669553" y="2275709"/>
                  </a:lnTo>
                  <a:lnTo>
                    <a:pt x="677919" y="2281145"/>
                  </a:lnTo>
                  <a:lnTo>
                    <a:pt x="685380" y="2286354"/>
                  </a:lnTo>
                  <a:lnTo>
                    <a:pt x="691484" y="2291336"/>
                  </a:lnTo>
                  <a:lnTo>
                    <a:pt x="696684" y="2296092"/>
                  </a:lnTo>
                  <a:lnTo>
                    <a:pt x="698719" y="2298130"/>
                  </a:lnTo>
                  <a:lnTo>
                    <a:pt x="700528" y="2300395"/>
                  </a:lnTo>
                  <a:lnTo>
                    <a:pt x="703241" y="2304019"/>
                  </a:lnTo>
                  <a:lnTo>
                    <a:pt x="705728" y="2309001"/>
                  </a:lnTo>
                  <a:lnTo>
                    <a:pt x="708441" y="2314437"/>
                  </a:lnTo>
                  <a:lnTo>
                    <a:pt x="711154" y="2320778"/>
                  </a:lnTo>
                  <a:lnTo>
                    <a:pt x="714093" y="2328025"/>
                  </a:lnTo>
                  <a:lnTo>
                    <a:pt x="717032" y="2335952"/>
                  </a:lnTo>
                  <a:lnTo>
                    <a:pt x="722685" y="2353391"/>
                  </a:lnTo>
                  <a:lnTo>
                    <a:pt x="728563" y="2372641"/>
                  </a:lnTo>
                  <a:lnTo>
                    <a:pt x="734215" y="2393024"/>
                  </a:lnTo>
                  <a:lnTo>
                    <a:pt x="739867" y="2414313"/>
                  </a:lnTo>
                  <a:lnTo>
                    <a:pt x="745293" y="2435828"/>
                  </a:lnTo>
                  <a:lnTo>
                    <a:pt x="750267" y="2456890"/>
                  </a:lnTo>
                  <a:lnTo>
                    <a:pt x="755015" y="2476820"/>
                  </a:lnTo>
                  <a:lnTo>
                    <a:pt x="762928" y="2511471"/>
                  </a:lnTo>
                  <a:lnTo>
                    <a:pt x="768129" y="2535704"/>
                  </a:lnTo>
                  <a:lnTo>
                    <a:pt x="769937" y="2544763"/>
                  </a:lnTo>
                  <a:lnTo>
                    <a:pt x="401637" y="2544763"/>
                  </a:lnTo>
                  <a:lnTo>
                    <a:pt x="596753" y="2346596"/>
                  </a:lnTo>
                  <a:lnTo>
                    <a:pt x="534352" y="2300395"/>
                  </a:lnTo>
                  <a:lnTo>
                    <a:pt x="585900" y="2278880"/>
                  </a:lnTo>
                  <a:lnTo>
                    <a:pt x="547691" y="2212975"/>
                  </a:lnTo>
                  <a:close/>
                  <a:moveTo>
                    <a:pt x="222977" y="2212975"/>
                  </a:moveTo>
                  <a:lnTo>
                    <a:pt x="184830" y="2278880"/>
                  </a:lnTo>
                  <a:lnTo>
                    <a:pt x="236601" y="2300395"/>
                  </a:lnTo>
                  <a:lnTo>
                    <a:pt x="173931" y="2346596"/>
                  </a:lnTo>
                  <a:lnTo>
                    <a:pt x="369888" y="2544763"/>
                  </a:lnTo>
                  <a:lnTo>
                    <a:pt x="0" y="2544763"/>
                  </a:lnTo>
                  <a:lnTo>
                    <a:pt x="1816" y="2535704"/>
                  </a:lnTo>
                  <a:lnTo>
                    <a:pt x="7039" y="2511471"/>
                  </a:lnTo>
                  <a:lnTo>
                    <a:pt x="14759" y="2476820"/>
                  </a:lnTo>
                  <a:lnTo>
                    <a:pt x="19527" y="2456890"/>
                  </a:lnTo>
                  <a:lnTo>
                    <a:pt x="24750" y="2435828"/>
                  </a:lnTo>
                  <a:lnTo>
                    <a:pt x="30199" y="2414313"/>
                  </a:lnTo>
                  <a:lnTo>
                    <a:pt x="35876" y="2393024"/>
                  </a:lnTo>
                  <a:lnTo>
                    <a:pt x="41553" y="2372641"/>
                  </a:lnTo>
                  <a:lnTo>
                    <a:pt x="47229" y="2353391"/>
                  </a:lnTo>
                  <a:lnTo>
                    <a:pt x="53360" y="2335952"/>
                  </a:lnTo>
                  <a:lnTo>
                    <a:pt x="56085" y="2328025"/>
                  </a:lnTo>
                  <a:lnTo>
                    <a:pt x="59037" y="2320778"/>
                  </a:lnTo>
                  <a:lnTo>
                    <a:pt x="61534" y="2314437"/>
                  </a:lnTo>
                  <a:lnTo>
                    <a:pt x="64486" y="2309001"/>
                  </a:lnTo>
                  <a:lnTo>
                    <a:pt x="66984" y="2304019"/>
                  </a:lnTo>
                  <a:lnTo>
                    <a:pt x="69709" y="2300395"/>
                  </a:lnTo>
                  <a:lnTo>
                    <a:pt x="71525" y="2298130"/>
                  </a:lnTo>
                  <a:lnTo>
                    <a:pt x="73569" y="2296092"/>
                  </a:lnTo>
                  <a:lnTo>
                    <a:pt x="78337" y="2291336"/>
                  </a:lnTo>
                  <a:lnTo>
                    <a:pt x="84922" y="2286354"/>
                  </a:lnTo>
                  <a:lnTo>
                    <a:pt x="92415" y="2281145"/>
                  </a:lnTo>
                  <a:lnTo>
                    <a:pt x="100816" y="2275709"/>
                  </a:lnTo>
                  <a:lnTo>
                    <a:pt x="110126" y="2270047"/>
                  </a:lnTo>
                  <a:lnTo>
                    <a:pt x="119890" y="2264385"/>
                  </a:lnTo>
                  <a:lnTo>
                    <a:pt x="130562" y="2258497"/>
                  </a:lnTo>
                  <a:lnTo>
                    <a:pt x="141688" y="2252609"/>
                  </a:lnTo>
                  <a:lnTo>
                    <a:pt x="153268" y="2246494"/>
                  </a:lnTo>
                  <a:lnTo>
                    <a:pt x="176883" y="2234943"/>
                  </a:lnTo>
                  <a:lnTo>
                    <a:pt x="200498" y="2223620"/>
                  </a:lnTo>
                  <a:lnTo>
                    <a:pt x="222977" y="2212975"/>
                  </a:lnTo>
                  <a:close/>
                  <a:moveTo>
                    <a:pt x="2231574" y="2184400"/>
                  </a:moveTo>
                  <a:lnTo>
                    <a:pt x="2245048" y="2190059"/>
                  </a:lnTo>
                  <a:lnTo>
                    <a:pt x="2260121" y="2196397"/>
                  </a:lnTo>
                  <a:lnTo>
                    <a:pt x="2279305" y="2204999"/>
                  </a:lnTo>
                  <a:lnTo>
                    <a:pt x="2319271" y="2273586"/>
                  </a:lnTo>
                  <a:lnTo>
                    <a:pt x="2260578" y="2297580"/>
                  </a:lnTo>
                  <a:lnTo>
                    <a:pt x="2328863" y="2347605"/>
                  </a:lnTo>
                  <a:lnTo>
                    <a:pt x="2133600" y="2544763"/>
                  </a:lnTo>
                  <a:lnTo>
                    <a:pt x="2231574" y="2184400"/>
                  </a:lnTo>
                  <a:close/>
                  <a:moveTo>
                    <a:pt x="2036196" y="2184400"/>
                  </a:moveTo>
                  <a:lnTo>
                    <a:pt x="2133600" y="2544763"/>
                  </a:lnTo>
                  <a:lnTo>
                    <a:pt x="1939925" y="2347605"/>
                  </a:lnTo>
                  <a:lnTo>
                    <a:pt x="2007428" y="2297580"/>
                  </a:lnTo>
                  <a:lnTo>
                    <a:pt x="1949213" y="2273586"/>
                  </a:lnTo>
                  <a:lnTo>
                    <a:pt x="1989080" y="2204999"/>
                  </a:lnTo>
                  <a:lnTo>
                    <a:pt x="2023058" y="2190059"/>
                  </a:lnTo>
                  <a:lnTo>
                    <a:pt x="2036196" y="2184400"/>
                  </a:lnTo>
                  <a:close/>
                  <a:moveTo>
                    <a:pt x="1357653" y="2184400"/>
                  </a:moveTo>
                  <a:lnTo>
                    <a:pt x="1371017" y="2190059"/>
                  </a:lnTo>
                  <a:lnTo>
                    <a:pt x="1404995" y="2204999"/>
                  </a:lnTo>
                  <a:lnTo>
                    <a:pt x="1444636" y="2273586"/>
                  </a:lnTo>
                  <a:lnTo>
                    <a:pt x="1386421" y="2297580"/>
                  </a:lnTo>
                  <a:lnTo>
                    <a:pt x="1454150" y="2347605"/>
                  </a:lnTo>
                  <a:lnTo>
                    <a:pt x="1260475" y="2544763"/>
                  </a:lnTo>
                  <a:lnTo>
                    <a:pt x="1357653" y="2184400"/>
                  </a:lnTo>
                  <a:close/>
                  <a:moveTo>
                    <a:pt x="1162388" y="2184400"/>
                  </a:moveTo>
                  <a:lnTo>
                    <a:pt x="1260475" y="2544763"/>
                  </a:lnTo>
                  <a:lnTo>
                    <a:pt x="1065212" y="2347605"/>
                  </a:lnTo>
                  <a:lnTo>
                    <a:pt x="1133874" y="2297580"/>
                  </a:lnTo>
                  <a:lnTo>
                    <a:pt x="1074793" y="2273586"/>
                  </a:lnTo>
                  <a:lnTo>
                    <a:pt x="1114940" y="2204999"/>
                  </a:lnTo>
                  <a:lnTo>
                    <a:pt x="1149157" y="2190059"/>
                  </a:lnTo>
                  <a:lnTo>
                    <a:pt x="1162388" y="2184400"/>
                  </a:lnTo>
                  <a:close/>
                  <a:moveTo>
                    <a:pt x="287675" y="2184400"/>
                  </a:moveTo>
                  <a:lnTo>
                    <a:pt x="385762" y="2544761"/>
                  </a:lnTo>
                  <a:lnTo>
                    <a:pt x="482940" y="2184400"/>
                  </a:lnTo>
                  <a:lnTo>
                    <a:pt x="496304" y="2190059"/>
                  </a:lnTo>
                  <a:lnTo>
                    <a:pt x="530282" y="2204999"/>
                  </a:lnTo>
                  <a:lnTo>
                    <a:pt x="569923" y="2273586"/>
                  </a:lnTo>
                  <a:lnTo>
                    <a:pt x="511708" y="2297580"/>
                  </a:lnTo>
                  <a:lnTo>
                    <a:pt x="579437" y="2347605"/>
                  </a:lnTo>
                  <a:lnTo>
                    <a:pt x="385763" y="2544762"/>
                  </a:lnTo>
                  <a:lnTo>
                    <a:pt x="385763" y="2544763"/>
                  </a:lnTo>
                  <a:lnTo>
                    <a:pt x="385762" y="2544763"/>
                  </a:lnTo>
                  <a:lnTo>
                    <a:pt x="385762" y="2544762"/>
                  </a:lnTo>
                  <a:lnTo>
                    <a:pt x="190500" y="2347605"/>
                  </a:lnTo>
                  <a:lnTo>
                    <a:pt x="258933" y="2297580"/>
                  </a:lnTo>
                  <a:lnTo>
                    <a:pt x="200080" y="2273586"/>
                  </a:lnTo>
                  <a:lnTo>
                    <a:pt x="240228" y="2204999"/>
                  </a:lnTo>
                  <a:lnTo>
                    <a:pt x="274445" y="2190059"/>
                  </a:lnTo>
                  <a:lnTo>
                    <a:pt x="287675" y="2184400"/>
                  </a:lnTo>
                  <a:close/>
                  <a:moveTo>
                    <a:pt x="2232132" y="1781175"/>
                  </a:moveTo>
                  <a:lnTo>
                    <a:pt x="2236684" y="1783667"/>
                  </a:lnTo>
                  <a:lnTo>
                    <a:pt x="2240553" y="1786159"/>
                  </a:lnTo>
                  <a:lnTo>
                    <a:pt x="2244194" y="1788877"/>
                  </a:lnTo>
                  <a:lnTo>
                    <a:pt x="2247835" y="1791596"/>
                  </a:lnTo>
                  <a:lnTo>
                    <a:pt x="2250793" y="1794541"/>
                  </a:lnTo>
                  <a:lnTo>
                    <a:pt x="2253980" y="1797486"/>
                  </a:lnTo>
                  <a:lnTo>
                    <a:pt x="2256938" y="1800657"/>
                  </a:lnTo>
                  <a:lnTo>
                    <a:pt x="2259441" y="1804055"/>
                  </a:lnTo>
                  <a:lnTo>
                    <a:pt x="2261717" y="1807453"/>
                  </a:lnTo>
                  <a:lnTo>
                    <a:pt x="2264220" y="1811078"/>
                  </a:lnTo>
                  <a:lnTo>
                    <a:pt x="2266269" y="1814703"/>
                  </a:lnTo>
                  <a:lnTo>
                    <a:pt x="2268089" y="1818554"/>
                  </a:lnTo>
                  <a:lnTo>
                    <a:pt x="2269910" y="1822405"/>
                  </a:lnTo>
                  <a:lnTo>
                    <a:pt x="2271503" y="1826482"/>
                  </a:lnTo>
                  <a:lnTo>
                    <a:pt x="2274234" y="1834864"/>
                  </a:lnTo>
                  <a:lnTo>
                    <a:pt x="2276965" y="1843926"/>
                  </a:lnTo>
                  <a:lnTo>
                    <a:pt x="2279013" y="1853440"/>
                  </a:lnTo>
                  <a:lnTo>
                    <a:pt x="2281061" y="1863408"/>
                  </a:lnTo>
                  <a:lnTo>
                    <a:pt x="2282882" y="1873829"/>
                  </a:lnTo>
                  <a:lnTo>
                    <a:pt x="2286523" y="1895576"/>
                  </a:lnTo>
                  <a:lnTo>
                    <a:pt x="2288571" y="1907129"/>
                  </a:lnTo>
                  <a:lnTo>
                    <a:pt x="2291302" y="1919136"/>
                  </a:lnTo>
                  <a:lnTo>
                    <a:pt x="2294943" y="1919815"/>
                  </a:lnTo>
                  <a:lnTo>
                    <a:pt x="2298812" y="1920948"/>
                  </a:lnTo>
                  <a:lnTo>
                    <a:pt x="2302453" y="1922081"/>
                  </a:lnTo>
                  <a:lnTo>
                    <a:pt x="2305867" y="1923666"/>
                  </a:lnTo>
                  <a:lnTo>
                    <a:pt x="2309053" y="1925479"/>
                  </a:lnTo>
                  <a:lnTo>
                    <a:pt x="2312239" y="1927291"/>
                  </a:lnTo>
                  <a:lnTo>
                    <a:pt x="2315425" y="1929330"/>
                  </a:lnTo>
                  <a:lnTo>
                    <a:pt x="2317928" y="1931822"/>
                  </a:lnTo>
                  <a:lnTo>
                    <a:pt x="2320659" y="1934314"/>
                  </a:lnTo>
                  <a:lnTo>
                    <a:pt x="2322935" y="1937259"/>
                  </a:lnTo>
                  <a:lnTo>
                    <a:pt x="2324983" y="1939977"/>
                  </a:lnTo>
                  <a:lnTo>
                    <a:pt x="2327031" y="1942922"/>
                  </a:lnTo>
                  <a:lnTo>
                    <a:pt x="2328624" y="1946320"/>
                  </a:lnTo>
                  <a:lnTo>
                    <a:pt x="2329990" y="1949718"/>
                  </a:lnTo>
                  <a:lnTo>
                    <a:pt x="2331128" y="1952890"/>
                  </a:lnTo>
                  <a:lnTo>
                    <a:pt x="2331583" y="1956514"/>
                  </a:lnTo>
                  <a:lnTo>
                    <a:pt x="2332038" y="1960139"/>
                  </a:lnTo>
                  <a:lnTo>
                    <a:pt x="2332038" y="1964216"/>
                  </a:lnTo>
                  <a:lnTo>
                    <a:pt x="2331810" y="1968068"/>
                  </a:lnTo>
                  <a:lnTo>
                    <a:pt x="2331128" y="1971919"/>
                  </a:lnTo>
                  <a:lnTo>
                    <a:pt x="2329990" y="1975996"/>
                  </a:lnTo>
                  <a:lnTo>
                    <a:pt x="2328397" y="1980074"/>
                  </a:lnTo>
                  <a:lnTo>
                    <a:pt x="2326576" y="1984378"/>
                  </a:lnTo>
                  <a:lnTo>
                    <a:pt x="2324528" y="1988682"/>
                  </a:lnTo>
                  <a:lnTo>
                    <a:pt x="2321570" y="1992986"/>
                  </a:lnTo>
                  <a:lnTo>
                    <a:pt x="2318611" y="1997291"/>
                  </a:lnTo>
                  <a:lnTo>
                    <a:pt x="2314970" y="2001595"/>
                  </a:lnTo>
                  <a:lnTo>
                    <a:pt x="2310646" y="2006126"/>
                  </a:lnTo>
                  <a:lnTo>
                    <a:pt x="2306322" y="2010430"/>
                  </a:lnTo>
                  <a:lnTo>
                    <a:pt x="2301088" y="2014960"/>
                  </a:lnTo>
                  <a:lnTo>
                    <a:pt x="2295626" y="2019265"/>
                  </a:lnTo>
                  <a:lnTo>
                    <a:pt x="2289481" y="2023795"/>
                  </a:lnTo>
                  <a:lnTo>
                    <a:pt x="2287888" y="2031951"/>
                  </a:lnTo>
                  <a:lnTo>
                    <a:pt x="2285840" y="2040106"/>
                  </a:lnTo>
                  <a:lnTo>
                    <a:pt x="2283564" y="2048035"/>
                  </a:lnTo>
                  <a:lnTo>
                    <a:pt x="2281289" y="2055737"/>
                  </a:lnTo>
                  <a:lnTo>
                    <a:pt x="2278785" y="2063666"/>
                  </a:lnTo>
                  <a:lnTo>
                    <a:pt x="2275827" y="2071368"/>
                  </a:lnTo>
                  <a:lnTo>
                    <a:pt x="2272641" y="2079070"/>
                  </a:lnTo>
                  <a:lnTo>
                    <a:pt x="2269682" y="2086546"/>
                  </a:lnTo>
                  <a:lnTo>
                    <a:pt x="2266269" y="2093795"/>
                  </a:lnTo>
                  <a:lnTo>
                    <a:pt x="2262400" y="2101044"/>
                  </a:lnTo>
                  <a:lnTo>
                    <a:pt x="2258531" y="2108067"/>
                  </a:lnTo>
                  <a:lnTo>
                    <a:pt x="2254435" y="2114863"/>
                  </a:lnTo>
                  <a:lnTo>
                    <a:pt x="2250111" y="2121659"/>
                  </a:lnTo>
                  <a:lnTo>
                    <a:pt x="2245787" y="2127775"/>
                  </a:lnTo>
                  <a:lnTo>
                    <a:pt x="2241008" y="2134118"/>
                  </a:lnTo>
                  <a:lnTo>
                    <a:pt x="2236001" y="2140008"/>
                  </a:lnTo>
                  <a:lnTo>
                    <a:pt x="2231222" y="2145672"/>
                  </a:lnTo>
                  <a:lnTo>
                    <a:pt x="2225988" y="2151109"/>
                  </a:lnTo>
                  <a:lnTo>
                    <a:pt x="2220526" y="2156319"/>
                  </a:lnTo>
                  <a:lnTo>
                    <a:pt x="2215064" y="2161303"/>
                  </a:lnTo>
                  <a:lnTo>
                    <a:pt x="2209147" y="2165834"/>
                  </a:lnTo>
                  <a:lnTo>
                    <a:pt x="2203230" y="2170138"/>
                  </a:lnTo>
                  <a:lnTo>
                    <a:pt x="2197313" y="2173989"/>
                  </a:lnTo>
                  <a:lnTo>
                    <a:pt x="2190941" y="2177613"/>
                  </a:lnTo>
                  <a:lnTo>
                    <a:pt x="2184569" y="2181011"/>
                  </a:lnTo>
                  <a:lnTo>
                    <a:pt x="2177969" y="2183730"/>
                  </a:lnTo>
                  <a:lnTo>
                    <a:pt x="2171370" y="2185995"/>
                  </a:lnTo>
                  <a:lnTo>
                    <a:pt x="2164542" y="2188261"/>
                  </a:lnTo>
                  <a:lnTo>
                    <a:pt x="2157487" y="2190073"/>
                  </a:lnTo>
                  <a:lnTo>
                    <a:pt x="2150433" y="2191206"/>
                  </a:lnTo>
                  <a:lnTo>
                    <a:pt x="2143150" y="2192112"/>
                  </a:lnTo>
                  <a:lnTo>
                    <a:pt x="2135868" y="2192338"/>
                  </a:lnTo>
                  <a:lnTo>
                    <a:pt x="2128586" y="2192112"/>
                  </a:lnTo>
                  <a:lnTo>
                    <a:pt x="2121303" y="2191206"/>
                  </a:lnTo>
                  <a:lnTo>
                    <a:pt x="2114248" y="2190073"/>
                  </a:lnTo>
                  <a:lnTo>
                    <a:pt x="2107193" y="2188261"/>
                  </a:lnTo>
                  <a:lnTo>
                    <a:pt x="2100594" y="2185995"/>
                  </a:lnTo>
                  <a:lnTo>
                    <a:pt x="2093766" y="2183730"/>
                  </a:lnTo>
                  <a:lnTo>
                    <a:pt x="2087167" y="2181011"/>
                  </a:lnTo>
                  <a:lnTo>
                    <a:pt x="2081022" y="2177613"/>
                  </a:lnTo>
                  <a:lnTo>
                    <a:pt x="2074650" y="2173989"/>
                  </a:lnTo>
                  <a:lnTo>
                    <a:pt x="2068733" y="2170138"/>
                  </a:lnTo>
                  <a:lnTo>
                    <a:pt x="2062816" y="2165834"/>
                  </a:lnTo>
                  <a:lnTo>
                    <a:pt x="2057127" y="2161303"/>
                  </a:lnTo>
                  <a:lnTo>
                    <a:pt x="2051665" y="2156319"/>
                  </a:lnTo>
                  <a:lnTo>
                    <a:pt x="2046203" y="2151109"/>
                  </a:lnTo>
                  <a:lnTo>
                    <a:pt x="2040969" y="2145672"/>
                  </a:lnTo>
                  <a:lnTo>
                    <a:pt x="2035735" y="2140008"/>
                  </a:lnTo>
                  <a:lnTo>
                    <a:pt x="2030956" y="2134118"/>
                  </a:lnTo>
                  <a:lnTo>
                    <a:pt x="2026404" y="2127775"/>
                  </a:lnTo>
                  <a:lnTo>
                    <a:pt x="2021625" y="2121659"/>
                  </a:lnTo>
                  <a:lnTo>
                    <a:pt x="2017529" y="2114863"/>
                  </a:lnTo>
                  <a:lnTo>
                    <a:pt x="2013432" y="2108067"/>
                  </a:lnTo>
                  <a:lnTo>
                    <a:pt x="2009336" y="2101044"/>
                  </a:lnTo>
                  <a:lnTo>
                    <a:pt x="2005695" y="2093795"/>
                  </a:lnTo>
                  <a:lnTo>
                    <a:pt x="2002509" y="2086546"/>
                  </a:lnTo>
                  <a:lnTo>
                    <a:pt x="1999095" y="2079070"/>
                  </a:lnTo>
                  <a:lnTo>
                    <a:pt x="1996136" y="2071368"/>
                  </a:lnTo>
                  <a:lnTo>
                    <a:pt x="1993406" y="2063666"/>
                  </a:lnTo>
                  <a:lnTo>
                    <a:pt x="1990675" y="2055737"/>
                  </a:lnTo>
                  <a:lnTo>
                    <a:pt x="1988399" y="2048035"/>
                  </a:lnTo>
                  <a:lnTo>
                    <a:pt x="1986123" y="2040106"/>
                  </a:lnTo>
                  <a:lnTo>
                    <a:pt x="1984303" y="2031951"/>
                  </a:lnTo>
                  <a:lnTo>
                    <a:pt x="1982709" y="2023795"/>
                  </a:lnTo>
                  <a:lnTo>
                    <a:pt x="1976337" y="2019265"/>
                  </a:lnTo>
                  <a:lnTo>
                    <a:pt x="1970876" y="2014960"/>
                  </a:lnTo>
                  <a:lnTo>
                    <a:pt x="1965641" y="2010430"/>
                  </a:lnTo>
                  <a:lnTo>
                    <a:pt x="1961090" y="2006126"/>
                  </a:lnTo>
                  <a:lnTo>
                    <a:pt x="1957221" y="2001595"/>
                  </a:lnTo>
                  <a:lnTo>
                    <a:pt x="1953580" y="1997291"/>
                  </a:lnTo>
                  <a:lnTo>
                    <a:pt x="1950166" y="1992986"/>
                  </a:lnTo>
                  <a:lnTo>
                    <a:pt x="1947435" y="1988682"/>
                  </a:lnTo>
                  <a:lnTo>
                    <a:pt x="1945159" y="1984378"/>
                  </a:lnTo>
                  <a:lnTo>
                    <a:pt x="1943339" y="1980074"/>
                  </a:lnTo>
                  <a:lnTo>
                    <a:pt x="1941973" y="1975996"/>
                  </a:lnTo>
                  <a:lnTo>
                    <a:pt x="1941063" y="1971919"/>
                  </a:lnTo>
                  <a:lnTo>
                    <a:pt x="1940153" y="1968068"/>
                  </a:lnTo>
                  <a:lnTo>
                    <a:pt x="1939925" y="1964216"/>
                  </a:lnTo>
                  <a:lnTo>
                    <a:pt x="1939925" y="1960139"/>
                  </a:lnTo>
                  <a:lnTo>
                    <a:pt x="1940153" y="1956514"/>
                  </a:lnTo>
                  <a:lnTo>
                    <a:pt x="1941063" y="1952890"/>
                  </a:lnTo>
                  <a:lnTo>
                    <a:pt x="1941973" y="1949718"/>
                  </a:lnTo>
                  <a:lnTo>
                    <a:pt x="1943339" y="1946320"/>
                  </a:lnTo>
                  <a:lnTo>
                    <a:pt x="1944932" y="1942922"/>
                  </a:lnTo>
                  <a:lnTo>
                    <a:pt x="1946753" y="1939977"/>
                  </a:lnTo>
                  <a:lnTo>
                    <a:pt x="1948801" y="1937259"/>
                  </a:lnTo>
                  <a:lnTo>
                    <a:pt x="1951076" y="1934314"/>
                  </a:lnTo>
                  <a:lnTo>
                    <a:pt x="1953807" y="1931822"/>
                  </a:lnTo>
                  <a:lnTo>
                    <a:pt x="1956538" y="1929330"/>
                  </a:lnTo>
                  <a:lnTo>
                    <a:pt x="1959497" y="1927291"/>
                  </a:lnTo>
                  <a:lnTo>
                    <a:pt x="1962683" y="1925479"/>
                  </a:lnTo>
                  <a:lnTo>
                    <a:pt x="1966096" y="1923666"/>
                  </a:lnTo>
                  <a:lnTo>
                    <a:pt x="1969738" y="1922081"/>
                  </a:lnTo>
                  <a:lnTo>
                    <a:pt x="1973379" y="1920948"/>
                  </a:lnTo>
                  <a:lnTo>
                    <a:pt x="1977020" y="1919815"/>
                  </a:lnTo>
                  <a:lnTo>
                    <a:pt x="1980889" y="1919136"/>
                  </a:lnTo>
                  <a:lnTo>
                    <a:pt x="1983847" y="1903505"/>
                  </a:lnTo>
                  <a:lnTo>
                    <a:pt x="1986578" y="1888553"/>
                  </a:lnTo>
                  <a:lnTo>
                    <a:pt x="1988854" y="1874055"/>
                  </a:lnTo>
                  <a:lnTo>
                    <a:pt x="1991585" y="1860463"/>
                  </a:lnTo>
                  <a:lnTo>
                    <a:pt x="1994316" y="1847550"/>
                  </a:lnTo>
                  <a:lnTo>
                    <a:pt x="1995681" y="1841660"/>
                  </a:lnTo>
                  <a:lnTo>
                    <a:pt x="1997502" y="1835770"/>
                  </a:lnTo>
                  <a:lnTo>
                    <a:pt x="1999323" y="1829881"/>
                  </a:lnTo>
                  <a:lnTo>
                    <a:pt x="2001371" y="1824444"/>
                  </a:lnTo>
                  <a:lnTo>
                    <a:pt x="2003419" y="1819007"/>
                  </a:lnTo>
                  <a:lnTo>
                    <a:pt x="2006150" y="1814250"/>
                  </a:lnTo>
                  <a:lnTo>
                    <a:pt x="2010929" y="1815609"/>
                  </a:lnTo>
                  <a:lnTo>
                    <a:pt x="2017756" y="1818101"/>
                  </a:lnTo>
                  <a:lnTo>
                    <a:pt x="2026404" y="1820139"/>
                  </a:lnTo>
                  <a:lnTo>
                    <a:pt x="2036190" y="1822405"/>
                  </a:lnTo>
                  <a:lnTo>
                    <a:pt x="2047796" y="1824444"/>
                  </a:lnTo>
                  <a:lnTo>
                    <a:pt x="2053941" y="1825576"/>
                  </a:lnTo>
                  <a:lnTo>
                    <a:pt x="2060540" y="1826256"/>
                  </a:lnTo>
                  <a:lnTo>
                    <a:pt x="2067140" y="1826936"/>
                  </a:lnTo>
                  <a:lnTo>
                    <a:pt x="2074195" y="1827389"/>
                  </a:lnTo>
                  <a:lnTo>
                    <a:pt x="2081705" y="1827842"/>
                  </a:lnTo>
                  <a:lnTo>
                    <a:pt x="2089215" y="1827842"/>
                  </a:lnTo>
                  <a:lnTo>
                    <a:pt x="2097180" y="1827615"/>
                  </a:lnTo>
                  <a:lnTo>
                    <a:pt x="2105145" y="1827389"/>
                  </a:lnTo>
                  <a:lnTo>
                    <a:pt x="2113566" y="1826482"/>
                  </a:lnTo>
                  <a:lnTo>
                    <a:pt x="2121758" y="1825576"/>
                  </a:lnTo>
                  <a:lnTo>
                    <a:pt x="2130406" y="1824217"/>
                  </a:lnTo>
                  <a:lnTo>
                    <a:pt x="2139282" y="1822631"/>
                  </a:lnTo>
                  <a:lnTo>
                    <a:pt x="2148157" y="1820593"/>
                  </a:lnTo>
                  <a:lnTo>
                    <a:pt x="2157260" y="1818101"/>
                  </a:lnTo>
                  <a:lnTo>
                    <a:pt x="2166363" y="1815156"/>
                  </a:lnTo>
                  <a:lnTo>
                    <a:pt x="2175693" y="1811984"/>
                  </a:lnTo>
                  <a:lnTo>
                    <a:pt x="2185024" y="1808133"/>
                  </a:lnTo>
                  <a:lnTo>
                    <a:pt x="2194355" y="1803829"/>
                  </a:lnTo>
                  <a:lnTo>
                    <a:pt x="2203685" y="1799072"/>
                  </a:lnTo>
                  <a:lnTo>
                    <a:pt x="2213243" y="1793635"/>
                  </a:lnTo>
                  <a:lnTo>
                    <a:pt x="2222802" y="1787745"/>
                  </a:lnTo>
                  <a:lnTo>
                    <a:pt x="2232132" y="1781175"/>
                  </a:lnTo>
                  <a:close/>
                  <a:moveTo>
                    <a:pt x="1357824" y="1781175"/>
                  </a:moveTo>
                  <a:lnTo>
                    <a:pt x="1362131" y="1783667"/>
                  </a:lnTo>
                  <a:lnTo>
                    <a:pt x="1366210" y="1786159"/>
                  </a:lnTo>
                  <a:lnTo>
                    <a:pt x="1370063" y="1788877"/>
                  </a:lnTo>
                  <a:lnTo>
                    <a:pt x="1373463" y="1791596"/>
                  </a:lnTo>
                  <a:lnTo>
                    <a:pt x="1376636" y="1794541"/>
                  </a:lnTo>
                  <a:lnTo>
                    <a:pt x="1379583" y="1797486"/>
                  </a:lnTo>
                  <a:lnTo>
                    <a:pt x="1382529" y="1800657"/>
                  </a:lnTo>
                  <a:lnTo>
                    <a:pt x="1385023" y="1804055"/>
                  </a:lnTo>
                  <a:lnTo>
                    <a:pt x="1387289" y="1807453"/>
                  </a:lnTo>
                  <a:lnTo>
                    <a:pt x="1389782" y="1811078"/>
                  </a:lnTo>
                  <a:lnTo>
                    <a:pt x="1391822" y="1814703"/>
                  </a:lnTo>
                  <a:lnTo>
                    <a:pt x="1393635" y="1818554"/>
                  </a:lnTo>
                  <a:lnTo>
                    <a:pt x="1395449" y="1822405"/>
                  </a:lnTo>
                  <a:lnTo>
                    <a:pt x="1397035" y="1826482"/>
                  </a:lnTo>
                  <a:lnTo>
                    <a:pt x="1399755" y="1834864"/>
                  </a:lnTo>
                  <a:lnTo>
                    <a:pt x="1402475" y="1843926"/>
                  </a:lnTo>
                  <a:lnTo>
                    <a:pt x="1404515" y="1853440"/>
                  </a:lnTo>
                  <a:lnTo>
                    <a:pt x="1406555" y="1863408"/>
                  </a:lnTo>
                  <a:lnTo>
                    <a:pt x="1408368" y="1873829"/>
                  </a:lnTo>
                  <a:lnTo>
                    <a:pt x="1411994" y="1895576"/>
                  </a:lnTo>
                  <a:lnTo>
                    <a:pt x="1414261" y="1907129"/>
                  </a:lnTo>
                  <a:lnTo>
                    <a:pt x="1416754" y="1919136"/>
                  </a:lnTo>
                  <a:lnTo>
                    <a:pt x="1420607" y="1919815"/>
                  </a:lnTo>
                  <a:lnTo>
                    <a:pt x="1424234" y="1920948"/>
                  </a:lnTo>
                  <a:lnTo>
                    <a:pt x="1427860" y="1922081"/>
                  </a:lnTo>
                  <a:lnTo>
                    <a:pt x="1431260" y="1923666"/>
                  </a:lnTo>
                  <a:lnTo>
                    <a:pt x="1434433" y="1925479"/>
                  </a:lnTo>
                  <a:lnTo>
                    <a:pt x="1437606" y="1927291"/>
                  </a:lnTo>
                  <a:lnTo>
                    <a:pt x="1440779" y="1929330"/>
                  </a:lnTo>
                  <a:lnTo>
                    <a:pt x="1443499" y="1931822"/>
                  </a:lnTo>
                  <a:lnTo>
                    <a:pt x="1445993" y="1934314"/>
                  </a:lnTo>
                  <a:lnTo>
                    <a:pt x="1448259" y="1937259"/>
                  </a:lnTo>
                  <a:lnTo>
                    <a:pt x="1450526" y="1939977"/>
                  </a:lnTo>
                  <a:lnTo>
                    <a:pt x="1452339" y="1942922"/>
                  </a:lnTo>
                  <a:lnTo>
                    <a:pt x="1453925" y="1946320"/>
                  </a:lnTo>
                  <a:lnTo>
                    <a:pt x="1455285" y="1949718"/>
                  </a:lnTo>
                  <a:lnTo>
                    <a:pt x="1456192" y="1952890"/>
                  </a:lnTo>
                  <a:lnTo>
                    <a:pt x="1456872" y="1956514"/>
                  </a:lnTo>
                  <a:lnTo>
                    <a:pt x="1457325" y="1960139"/>
                  </a:lnTo>
                  <a:lnTo>
                    <a:pt x="1457325" y="1964216"/>
                  </a:lnTo>
                  <a:lnTo>
                    <a:pt x="1457099" y="1968068"/>
                  </a:lnTo>
                  <a:lnTo>
                    <a:pt x="1456192" y="1971919"/>
                  </a:lnTo>
                  <a:lnTo>
                    <a:pt x="1455285" y="1975996"/>
                  </a:lnTo>
                  <a:lnTo>
                    <a:pt x="1453925" y="1980074"/>
                  </a:lnTo>
                  <a:lnTo>
                    <a:pt x="1451886" y="1984378"/>
                  </a:lnTo>
                  <a:lnTo>
                    <a:pt x="1449846" y="1988682"/>
                  </a:lnTo>
                  <a:lnTo>
                    <a:pt x="1446899" y="1992986"/>
                  </a:lnTo>
                  <a:lnTo>
                    <a:pt x="1443953" y="1997291"/>
                  </a:lnTo>
                  <a:lnTo>
                    <a:pt x="1440326" y="2001595"/>
                  </a:lnTo>
                  <a:lnTo>
                    <a:pt x="1436246" y="2006126"/>
                  </a:lnTo>
                  <a:lnTo>
                    <a:pt x="1431713" y="2010430"/>
                  </a:lnTo>
                  <a:lnTo>
                    <a:pt x="1426500" y="2014960"/>
                  </a:lnTo>
                  <a:lnTo>
                    <a:pt x="1421061" y="2019265"/>
                  </a:lnTo>
                  <a:lnTo>
                    <a:pt x="1414941" y="2023795"/>
                  </a:lnTo>
                  <a:lnTo>
                    <a:pt x="1413354" y="2031951"/>
                  </a:lnTo>
                  <a:lnTo>
                    <a:pt x="1411088" y="2040106"/>
                  </a:lnTo>
                  <a:lnTo>
                    <a:pt x="1409048" y="2048035"/>
                  </a:lnTo>
                  <a:lnTo>
                    <a:pt x="1406781" y="2055737"/>
                  </a:lnTo>
                  <a:lnTo>
                    <a:pt x="1404288" y="2063666"/>
                  </a:lnTo>
                  <a:lnTo>
                    <a:pt x="1401342" y="2071368"/>
                  </a:lnTo>
                  <a:lnTo>
                    <a:pt x="1398395" y="2079070"/>
                  </a:lnTo>
                  <a:lnTo>
                    <a:pt x="1395222" y="2086546"/>
                  </a:lnTo>
                  <a:lnTo>
                    <a:pt x="1391822" y="2093795"/>
                  </a:lnTo>
                  <a:lnTo>
                    <a:pt x="1388196" y="2101044"/>
                  </a:lnTo>
                  <a:lnTo>
                    <a:pt x="1384343" y="2108067"/>
                  </a:lnTo>
                  <a:lnTo>
                    <a:pt x="1380036" y="2114863"/>
                  </a:lnTo>
                  <a:lnTo>
                    <a:pt x="1375730" y="2121659"/>
                  </a:lnTo>
                  <a:lnTo>
                    <a:pt x="1371197" y="2127775"/>
                  </a:lnTo>
                  <a:lnTo>
                    <a:pt x="1366664" y="2134118"/>
                  </a:lnTo>
                  <a:lnTo>
                    <a:pt x="1361677" y="2140008"/>
                  </a:lnTo>
                  <a:lnTo>
                    <a:pt x="1356691" y="2145672"/>
                  </a:lnTo>
                  <a:lnTo>
                    <a:pt x="1351704" y="2151109"/>
                  </a:lnTo>
                  <a:lnTo>
                    <a:pt x="1346265" y="2156319"/>
                  </a:lnTo>
                  <a:lnTo>
                    <a:pt x="1340825" y="2161303"/>
                  </a:lnTo>
                  <a:lnTo>
                    <a:pt x="1334932" y="2165834"/>
                  </a:lnTo>
                  <a:lnTo>
                    <a:pt x="1329039" y="2170138"/>
                  </a:lnTo>
                  <a:lnTo>
                    <a:pt x="1323146" y="2173989"/>
                  </a:lnTo>
                  <a:lnTo>
                    <a:pt x="1316800" y="2177613"/>
                  </a:lnTo>
                  <a:lnTo>
                    <a:pt x="1310453" y="2181011"/>
                  </a:lnTo>
                  <a:lnTo>
                    <a:pt x="1303880" y="2183730"/>
                  </a:lnTo>
                  <a:lnTo>
                    <a:pt x="1297534" y="2185995"/>
                  </a:lnTo>
                  <a:lnTo>
                    <a:pt x="1290508" y="2188261"/>
                  </a:lnTo>
                  <a:lnTo>
                    <a:pt x="1283708" y="2190073"/>
                  </a:lnTo>
                  <a:lnTo>
                    <a:pt x="1276455" y="2191206"/>
                  </a:lnTo>
                  <a:lnTo>
                    <a:pt x="1269429" y="2192112"/>
                  </a:lnTo>
                  <a:lnTo>
                    <a:pt x="1261949" y="2192338"/>
                  </a:lnTo>
                  <a:lnTo>
                    <a:pt x="1254696" y="2192112"/>
                  </a:lnTo>
                  <a:lnTo>
                    <a:pt x="1247444" y="2191206"/>
                  </a:lnTo>
                  <a:lnTo>
                    <a:pt x="1240417" y="2190073"/>
                  </a:lnTo>
                  <a:lnTo>
                    <a:pt x="1233391" y="2188261"/>
                  </a:lnTo>
                  <a:lnTo>
                    <a:pt x="1226818" y="2185995"/>
                  </a:lnTo>
                  <a:lnTo>
                    <a:pt x="1220245" y="2183730"/>
                  </a:lnTo>
                  <a:lnTo>
                    <a:pt x="1213445" y="2181011"/>
                  </a:lnTo>
                  <a:lnTo>
                    <a:pt x="1207326" y="2177613"/>
                  </a:lnTo>
                  <a:lnTo>
                    <a:pt x="1200979" y="2173989"/>
                  </a:lnTo>
                  <a:lnTo>
                    <a:pt x="1195086" y="2170138"/>
                  </a:lnTo>
                  <a:lnTo>
                    <a:pt x="1189193" y="2165834"/>
                  </a:lnTo>
                  <a:lnTo>
                    <a:pt x="1183527" y="2161303"/>
                  </a:lnTo>
                  <a:lnTo>
                    <a:pt x="1178087" y="2156319"/>
                  </a:lnTo>
                  <a:lnTo>
                    <a:pt x="1172648" y="2151109"/>
                  </a:lnTo>
                  <a:lnTo>
                    <a:pt x="1167435" y="2145672"/>
                  </a:lnTo>
                  <a:lnTo>
                    <a:pt x="1162222" y="2140008"/>
                  </a:lnTo>
                  <a:lnTo>
                    <a:pt x="1157462" y="2134118"/>
                  </a:lnTo>
                  <a:lnTo>
                    <a:pt x="1152929" y="2127775"/>
                  </a:lnTo>
                  <a:lnTo>
                    <a:pt x="1148169" y="2121659"/>
                  </a:lnTo>
                  <a:lnTo>
                    <a:pt x="1144089" y="2114863"/>
                  </a:lnTo>
                  <a:lnTo>
                    <a:pt x="1140010" y="2108067"/>
                  </a:lnTo>
                  <a:lnTo>
                    <a:pt x="1135930" y="2101044"/>
                  </a:lnTo>
                  <a:lnTo>
                    <a:pt x="1132303" y="2093795"/>
                  </a:lnTo>
                  <a:lnTo>
                    <a:pt x="1129130" y="2086546"/>
                  </a:lnTo>
                  <a:lnTo>
                    <a:pt x="1125730" y="2079070"/>
                  </a:lnTo>
                  <a:lnTo>
                    <a:pt x="1122784" y="2071368"/>
                  </a:lnTo>
                  <a:lnTo>
                    <a:pt x="1120064" y="2063666"/>
                  </a:lnTo>
                  <a:lnTo>
                    <a:pt x="1117344" y="2055737"/>
                  </a:lnTo>
                  <a:lnTo>
                    <a:pt x="1115078" y="2048035"/>
                  </a:lnTo>
                  <a:lnTo>
                    <a:pt x="1112584" y="2040106"/>
                  </a:lnTo>
                  <a:lnTo>
                    <a:pt x="1110771" y="2031951"/>
                  </a:lnTo>
                  <a:lnTo>
                    <a:pt x="1109411" y="2023795"/>
                  </a:lnTo>
                  <a:lnTo>
                    <a:pt x="1103065" y="2019265"/>
                  </a:lnTo>
                  <a:lnTo>
                    <a:pt x="1097399" y="2014960"/>
                  </a:lnTo>
                  <a:lnTo>
                    <a:pt x="1092412" y="2010430"/>
                  </a:lnTo>
                  <a:lnTo>
                    <a:pt x="1087879" y="2006126"/>
                  </a:lnTo>
                  <a:lnTo>
                    <a:pt x="1084026" y="2001595"/>
                  </a:lnTo>
                  <a:lnTo>
                    <a:pt x="1080399" y="1997291"/>
                  </a:lnTo>
                  <a:lnTo>
                    <a:pt x="1077226" y="1992986"/>
                  </a:lnTo>
                  <a:lnTo>
                    <a:pt x="1074280" y="1988682"/>
                  </a:lnTo>
                  <a:lnTo>
                    <a:pt x="1072013" y="1984378"/>
                  </a:lnTo>
                  <a:lnTo>
                    <a:pt x="1070200" y="1980074"/>
                  </a:lnTo>
                  <a:lnTo>
                    <a:pt x="1068840" y="1975996"/>
                  </a:lnTo>
                  <a:lnTo>
                    <a:pt x="1067934" y="1971919"/>
                  </a:lnTo>
                  <a:lnTo>
                    <a:pt x="1067027" y="1968068"/>
                  </a:lnTo>
                  <a:lnTo>
                    <a:pt x="1066800" y="1964216"/>
                  </a:lnTo>
                  <a:lnTo>
                    <a:pt x="1066800" y="1960139"/>
                  </a:lnTo>
                  <a:lnTo>
                    <a:pt x="1067254" y="1956514"/>
                  </a:lnTo>
                  <a:lnTo>
                    <a:pt x="1067934" y="1952890"/>
                  </a:lnTo>
                  <a:lnTo>
                    <a:pt x="1068840" y="1949718"/>
                  </a:lnTo>
                  <a:lnTo>
                    <a:pt x="1070200" y="1946320"/>
                  </a:lnTo>
                  <a:lnTo>
                    <a:pt x="1071787" y="1942922"/>
                  </a:lnTo>
                  <a:lnTo>
                    <a:pt x="1073600" y="1939977"/>
                  </a:lnTo>
                  <a:lnTo>
                    <a:pt x="1075640" y="1937259"/>
                  </a:lnTo>
                  <a:lnTo>
                    <a:pt x="1077906" y="1934314"/>
                  </a:lnTo>
                  <a:lnTo>
                    <a:pt x="1080626" y="1931822"/>
                  </a:lnTo>
                  <a:lnTo>
                    <a:pt x="1083346" y="1929330"/>
                  </a:lnTo>
                  <a:lnTo>
                    <a:pt x="1086293" y="1927291"/>
                  </a:lnTo>
                  <a:lnTo>
                    <a:pt x="1089692" y="1925479"/>
                  </a:lnTo>
                  <a:lnTo>
                    <a:pt x="1092639" y="1923666"/>
                  </a:lnTo>
                  <a:lnTo>
                    <a:pt x="1096265" y="1922081"/>
                  </a:lnTo>
                  <a:lnTo>
                    <a:pt x="1099892" y="1920948"/>
                  </a:lnTo>
                  <a:lnTo>
                    <a:pt x="1103518" y="1919815"/>
                  </a:lnTo>
                  <a:lnTo>
                    <a:pt x="1107598" y="1919136"/>
                  </a:lnTo>
                  <a:lnTo>
                    <a:pt x="1110544" y="1903505"/>
                  </a:lnTo>
                  <a:lnTo>
                    <a:pt x="1113264" y="1888553"/>
                  </a:lnTo>
                  <a:lnTo>
                    <a:pt x="1115758" y="1874055"/>
                  </a:lnTo>
                  <a:lnTo>
                    <a:pt x="1118251" y="1860463"/>
                  </a:lnTo>
                  <a:lnTo>
                    <a:pt x="1120971" y="1847550"/>
                  </a:lnTo>
                  <a:lnTo>
                    <a:pt x="1122331" y="1841660"/>
                  </a:lnTo>
                  <a:lnTo>
                    <a:pt x="1124144" y="1835770"/>
                  </a:lnTo>
                  <a:lnTo>
                    <a:pt x="1125957" y="1829881"/>
                  </a:lnTo>
                  <a:lnTo>
                    <a:pt x="1127997" y="1824444"/>
                  </a:lnTo>
                  <a:lnTo>
                    <a:pt x="1130037" y="1819007"/>
                  </a:lnTo>
                  <a:lnTo>
                    <a:pt x="1132757" y="1814250"/>
                  </a:lnTo>
                  <a:lnTo>
                    <a:pt x="1137516" y="1815609"/>
                  </a:lnTo>
                  <a:lnTo>
                    <a:pt x="1144316" y="1818101"/>
                  </a:lnTo>
                  <a:lnTo>
                    <a:pt x="1152929" y="1820139"/>
                  </a:lnTo>
                  <a:lnTo>
                    <a:pt x="1162675" y="1822405"/>
                  </a:lnTo>
                  <a:lnTo>
                    <a:pt x="1174008" y="1824444"/>
                  </a:lnTo>
                  <a:lnTo>
                    <a:pt x="1180354" y="1825576"/>
                  </a:lnTo>
                  <a:lnTo>
                    <a:pt x="1186700" y="1826256"/>
                  </a:lnTo>
                  <a:lnTo>
                    <a:pt x="1193500" y="1826936"/>
                  </a:lnTo>
                  <a:lnTo>
                    <a:pt x="1200526" y="1827389"/>
                  </a:lnTo>
                  <a:lnTo>
                    <a:pt x="1208006" y="1827842"/>
                  </a:lnTo>
                  <a:lnTo>
                    <a:pt x="1215485" y="1827842"/>
                  </a:lnTo>
                  <a:lnTo>
                    <a:pt x="1223418" y="1827615"/>
                  </a:lnTo>
                  <a:lnTo>
                    <a:pt x="1231351" y="1827389"/>
                  </a:lnTo>
                  <a:lnTo>
                    <a:pt x="1239737" y="1826482"/>
                  </a:lnTo>
                  <a:lnTo>
                    <a:pt x="1247897" y="1825576"/>
                  </a:lnTo>
                  <a:lnTo>
                    <a:pt x="1256510" y="1824217"/>
                  </a:lnTo>
                  <a:lnTo>
                    <a:pt x="1265349" y="1822631"/>
                  </a:lnTo>
                  <a:lnTo>
                    <a:pt x="1274189" y="1820593"/>
                  </a:lnTo>
                  <a:lnTo>
                    <a:pt x="1283255" y="1818101"/>
                  </a:lnTo>
                  <a:lnTo>
                    <a:pt x="1292321" y="1815156"/>
                  </a:lnTo>
                  <a:lnTo>
                    <a:pt x="1301614" y="1811984"/>
                  </a:lnTo>
                  <a:lnTo>
                    <a:pt x="1310907" y="1808133"/>
                  </a:lnTo>
                  <a:lnTo>
                    <a:pt x="1320200" y="1803829"/>
                  </a:lnTo>
                  <a:lnTo>
                    <a:pt x="1329492" y="1799072"/>
                  </a:lnTo>
                  <a:lnTo>
                    <a:pt x="1339012" y="1793635"/>
                  </a:lnTo>
                  <a:lnTo>
                    <a:pt x="1348531" y="1787745"/>
                  </a:lnTo>
                  <a:lnTo>
                    <a:pt x="1357824" y="1781175"/>
                  </a:lnTo>
                  <a:close/>
                  <a:moveTo>
                    <a:pt x="483111" y="1781175"/>
                  </a:moveTo>
                  <a:lnTo>
                    <a:pt x="487418" y="1783667"/>
                  </a:lnTo>
                  <a:lnTo>
                    <a:pt x="491271" y="1786159"/>
                  </a:lnTo>
                  <a:lnTo>
                    <a:pt x="495350" y="1788877"/>
                  </a:lnTo>
                  <a:lnTo>
                    <a:pt x="498524" y="1791596"/>
                  </a:lnTo>
                  <a:lnTo>
                    <a:pt x="501923" y="1794541"/>
                  </a:lnTo>
                  <a:lnTo>
                    <a:pt x="504870" y="1797486"/>
                  </a:lnTo>
                  <a:lnTo>
                    <a:pt x="507590" y="1800657"/>
                  </a:lnTo>
                  <a:lnTo>
                    <a:pt x="510310" y="1804055"/>
                  </a:lnTo>
                  <a:lnTo>
                    <a:pt x="512576" y="1807453"/>
                  </a:lnTo>
                  <a:lnTo>
                    <a:pt x="515069" y="1811078"/>
                  </a:lnTo>
                  <a:lnTo>
                    <a:pt x="517109" y="1814703"/>
                  </a:lnTo>
                  <a:lnTo>
                    <a:pt x="518922" y="1818554"/>
                  </a:lnTo>
                  <a:lnTo>
                    <a:pt x="520736" y="1822405"/>
                  </a:lnTo>
                  <a:lnTo>
                    <a:pt x="522322" y="1826482"/>
                  </a:lnTo>
                  <a:lnTo>
                    <a:pt x="525042" y="1834864"/>
                  </a:lnTo>
                  <a:lnTo>
                    <a:pt x="527762" y="1843926"/>
                  </a:lnTo>
                  <a:lnTo>
                    <a:pt x="529802" y="1853440"/>
                  </a:lnTo>
                  <a:lnTo>
                    <a:pt x="531842" y="1863408"/>
                  </a:lnTo>
                  <a:lnTo>
                    <a:pt x="533655" y="1873829"/>
                  </a:lnTo>
                  <a:lnTo>
                    <a:pt x="537508" y="1895576"/>
                  </a:lnTo>
                  <a:lnTo>
                    <a:pt x="539548" y="1907129"/>
                  </a:lnTo>
                  <a:lnTo>
                    <a:pt x="541814" y="1919136"/>
                  </a:lnTo>
                  <a:lnTo>
                    <a:pt x="545894" y="1919815"/>
                  </a:lnTo>
                  <a:lnTo>
                    <a:pt x="549521" y="1920948"/>
                  </a:lnTo>
                  <a:lnTo>
                    <a:pt x="553147" y="1922081"/>
                  </a:lnTo>
                  <a:lnTo>
                    <a:pt x="556774" y="1923666"/>
                  </a:lnTo>
                  <a:lnTo>
                    <a:pt x="559720" y="1925479"/>
                  </a:lnTo>
                  <a:lnTo>
                    <a:pt x="563120" y="1927291"/>
                  </a:lnTo>
                  <a:lnTo>
                    <a:pt x="566066" y="1929330"/>
                  </a:lnTo>
                  <a:lnTo>
                    <a:pt x="568786" y="1931822"/>
                  </a:lnTo>
                  <a:lnTo>
                    <a:pt x="571506" y="1934314"/>
                  </a:lnTo>
                  <a:lnTo>
                    <a:pt x="573773" y="1937259"/>
                  </a:lnTo>
                  <a:lnTo>
                    <a:pt x="575813" y="1939977"/>
                  </a:lnTo>
                  <a:lnTo>
                    <a:pt x="577626" y="1942922"/>
                  </a:lnTo>
                  <a:lnTo>
                    <a:pt x="579212" y="1946320"/>
                  </a:lnTo>
                  <a:lnTo>
                    <a:pt x="580572" y="1949718"/>
                  </a:lnTo>
                  <a:lnTo>
                    <a:pt x="581479" y="1952890"/>
                  </a:lnTo>
                  <a:lnTo>
                    <a:pt x="582386" y="1956514"/>
                  </a:lnTo>
                  <a:lnTo>
                    <a:pt x="582612" y="1960139"/>
                  </a:lnTo>
                  <a:lnTo>
                    <a:pt x="582612" y="1964216"/>
                  </a:lnTo>
                  <a:lnTo>
                    <a:pt x="582386" y="1968068"/>
                  </a:lnTo>
                  <a:lnTo>
                    <a:pt x="581479" y="1971919"/>
                  </a:lnTo>
                  <a:lnTo>
                    <a:pt x="580572" y="1975996"/>
                  </a:lnTo>
                  <a:lnTo>
                    <a:pt x="579212" y="1980074"/>
                  </a:lnTo>
                  <a:lnTo>
                    <a:pt x="577399" y="1984378"/>
                  </a:lnTo>
                  <a:lnTo>
                    <a:pt x="575133" y="1988682"/>
                  </a:lnTo>
                  <a:lnTo>
                    <a:pt x="572186" y="1992986"/>
                  </a:lnTo>
                  <a:lnTo>
                    <a:pt x="569013" y="1997291"/>
                  </a:lnTo>
                  <a:lnTo>
                    <a:pt x="565387" y="2001595"/>
                  </a:lnTo>
                  <a:lnTo>
                    <a:pt x="561533" y="2006126"/>
                  </a:lnTo>
                  <a:lnTo>
                    <a:pt x="557000" y="2010430"/>
                  </a:lnTo>
                  <a:lnTo>
                    <a:pt x="551787" y="2014960"/>
                  </a:lnTo>
                  <a:lnTo>
                    <a:pt x="546348" y="2019265"/>
                  </a:lnTo>
                  <a:lnTo>
                    <a:pt x="540001" y="2023795"/>
                  </a:lnTo>
                  <a:lnTo>
                    <a:pt x="538641" y="2031951"/>
                  </a:lnTo>
                  <a:lnTo>
                    <a:pt x="536375" y="2040106"/>
                  </a:lnTo>
                  <a:lnTo>
                    <a:pt x="534335" y="2048035"/>
                  </a:lnTo>
                  <a:lnTo>
                    <a:pt x="532068" y="2055737"/>
                  </a:lnTo>
                  <a:lnTo>
                    <a:pt x="529575" y="2063666"/>
                  </a:lnTo>
                  <a:lnTo>
                    <a:pt x="526629" y="2071368"/>
                  </a:lnTo>
                  <a:lnTo>
                    <a:pt x="523682" y="2079070"/>
                  </a:lnTo>
                  <a:lnTo>
                    <a:pt x="520509" y="2086546"/>
                  </a:lnTo>
                  <a:lnTo>
                    <a:pt x="517109" y="2093795"/>
                  </a:lnTo>
                  <a:lnTo>
                    <a:pt x="513483" y="2101044"/>
                  </a:lnTo>
                  <a:lnTo>
                    <a:pt x="509403" y="2108067"/>
                  </a:lnTo>
                  <a:lnTo>
                    <a:pt x="505323" y="2114863"/>
                  </a:lnTo>
                  <a:lnTo>
                    <a:pt x="501017" y="2121659"/>
                  </a:lnTo>
                  <a:lnTo>
                    <a:pt x="496484" y="2127775"/>
                  </a:lnTo>
                  <a:lnTo>
                    <a:pt x="491951" y="2134118"/>
                  </a:lnTo>
                  <a:lnTo>
                    <a:pt x="486964" y="2140008"/>
                  </a:lnTo>
                  <a:lnTo>
                    <a:pt x="481978" y="2145672"/>
                  </a:lnTo>
                  <a:lnTo>
                    <a:pt x="476765" y="2151109"/>
                  </a:lnTo>
                  <a:lnTo>
                    <a:pt x="471325" y="2156319"/>
                  </a:lnTo>
                  <a:lnTo>
                    <a:pt x="465885" y="2161303"/>
                  </a:lnTo>
                  <a:lnTo>
                    <a:pt x="460219" y="2165834"/>
                  </a:lnTo>
                  <a:lnTo>
                    <a:pt x="454326" y="2170138"/>
                  </a:lnTo>
                  <a:lnTo>
                    <a:pt x="448433" y="2173989"/>
                  </a:lnTo>
                  <a:lnTo>
                    <a:pt x="442087" y="2177613"/>
                  </a:lnTo>
                  <a:lnTo>
                    <a:pt x="435740" y="2181011"/>
                  </a:lnTo>
                  <a:lnTo>
                    <a:pt x="429167" y="2183730"/>
                  </a:lnTo>
                  <a:lnTo>
                    <a:pt x="422821" y="2185995"/>
                  </a:lnTo>
                  <a:lnTo>
                    <a:pt x="415795" y="2188261"/>
                  </a:lnTo>
                  <a:lnTo>
                    <a:pt x="408995" y="2190073"/>
                  </a:lnTo>
                  <a:lnTo>
                    <a:pt x="401742" y="2191206"/>
                  </a:lnTo>
                  <a:lnTo>
                    <a:pt x="394716" y="2192112"/>
                  </a:lnTo>
                  <a:lnTo>
                    <a:pt x="387463" y="2192338"/>
                  </a:lnTo>
                  <a:lnTo>
                    <a:pt x="379983" y="2192112"/>
                  </a:lnTo>
                  <a:lnTo>
                    <a:pt x="372957" y="2191206"/>
                  </a:lnTo>
                  <a:lnTo>
                    <a:pt x="365704" y="2190073"/>
                  </a:lnTo>
                  <a:lnTo>
                    <a:pt x="358904" y="2188261"/>
                  </a:lnTo>
                  <a:lnTo>
                    <a:pt x="351878" y="2185995"/>
                  </a:lnTo>
                  <a:lnTo>
                    <a:pt x="345532" y="2183730"/>
                  </a:lnTo>
                  <a:lnTo>
                    <a:pt x="338959" y="2181011"/>
                  </a:lnTo>
                  <a:lnTo>
                    <a:pt x="332612" y="2177613"/>
                  </a:lnTo>
                  <a:lnTo>
                    <a:pt x="326266" y="2173989"/>
                  </a:lnTo>
                  <a:lnTo>
                    <a:pt x="320373" y="2170138"/>
                  </a:lnTo>
                  <a:lnTo>
                    <a:pt x="314480" y="2165834"/>
                  </a:lnTo>
                  <a:lnTo>
                    <a:pt x="308587" y="2161303"/>
                  </a:lnTo>
                  <a:lnTo>
                    <a:pt x="303147" y="2156319"/>
                  </a:lnTo>
                  <a:lnTo>
                    <a:pt x="297708" y="2151109"/>
                  </a:lnTo>
                  <a:lnTo>
                    <a:pt x="292721" y="2145672"/>
                  </a:lnTo>
                  <a:lnTo>
                    <a:pt x="287508" y="2140008"/>
                  </a:lnTo>
                  <a:lnTo>
                    <a:pt x="282748" y="2134118"/>
                  </a:lnTo>
                  <a:lnTo>
                    <a:pt x="278215" y="2127775"/>
                  </a:lnTo>
                  <a:lnTo>
                    <a:pt x="273456" y="2121659"/>
                  </a:lnTo>
                  <a:lnTo>
                    <a:pt x="269376" y="2114863"/>
                  </a:lnTo>
                  <a:lnTo>
                    <a:pt x="265069" y="2108067"/>
                  </a:lnTo>
                  <a:lnTo>
                    <a:pt x="261216" y="2101044"/>
                  </a:lnTo>
                  <a:lnTo>
                    <a:pt x="257590" y="2093795"/>
                  </a:lnTo>
                  <a:lnTo>
                    <a:pt x="254190" y="2086546"/>
                  </a:lnTo>
                  <a:lnTo>
                    <a:pt x="251017" y="2079070"/>
                  </a:lnTo>
                  <a:lnTo>
                    <a:pt x="247844" y="2071368"/>
                  </a:lnTo>
                  <a:lnTo>
                    <a:pt x="245124" y="2063666"/>
                  </a:lnTo>
                  <a:lnTo>
                    <a:pt x="242631" y="2055737"/>
                  </a:lnTo>
                  <a:lnTo>
                    <a:pt x="240364" y="2048035"/>
                  </a:lnTo>
                  <a:lnTo>
                    <a:pt x="237871" y="2040106"/>
                  </a:lnTo>
                  <a:lnTo>
                    <a:pt x="236058" y="2031951"/>
                  </a:lnTo>
                  <a:lnTo>
                    <a:pt x="234698" y="2023795"/>
                  </a:lnTo>
                  <a:lnTo>
                    <a:pt x="228351" y="2019265"/>
                  </a:lnTo>
                  <a:lnTo>
                    <a:pt x="222685" y="2014960"/>
                  </a:lnTo>
                  <a:lnTo>
                    <a:pt x="217699" y="2010430"/>
                  </a:lnTo>
                  <a:lnTo>
                    <a:pt x="213166" y="2006126"/>
                  </a:lnTo>
                  <a:lnTo>
                    <a:pt x="209086" y="2001595"/>
                  </a:lnTo>
                  <a:lnTo>
                    <a:pt x="205459" y="1997291"/>
                  </a:lnTo>
                  <a:lnTo>
                    <a:pt x="202513" y="1992986"/>
                  </a:lnTo>
                  <a:lnTo>
                    <a:pt x="199566" y="1988682"/>
                  </a:lnTo>
                  <a:lnTo>
                    <a:pt x="197300" y="1984378"/>
                  </a:lnTo>
                  <a:lnTo>
                    <a:pt x="195487" y="1980074"/>
                  </a:lnTo>
                  <a:lnTo>
                    <a:pt x="194127" y="1975996"/>
                  </a:lnTo>
                  <a:lnTo>
                    <a:pt x="193220" y="1971919"/>
                  </a:lnTo>
                  <a:lnTo>
                    <a:pt x="192313" y="1968068"/>
                  </a:lnTo>
                  <a:lnTo>
                    <a:pt x="192087" y="1964216"/>
                  </a:lnTo>
                  <a:lnTo>
                    <a:pt x="192087" y="1960139"/>
                  </a:lnTo>
                  <a:lnTo>
                    <a:pt x="192313" y="1956514"/>
                  </a:lnTo>
                  <a:lnTo>
                    <a:pt x="193220" y="1952890"/>
                  </a:lnTo>
                  <a:lnTo>
                    <a:pt x="194127" y="1949718"/>
                  </a:lnTo>
                  <a:lnTo>
                    <a:pt x="195487" y="1946320"/>
                  </a:lnTo>
                  <a:lnTo>
                    <a:pt x="197073" y="1942922"/>
                  </a:lnTo>
                  <a:lnTo>
                    <a:pt x="198886" y="1939977"/>
                  </a:lnTo>
                  <a:lnTo>
                    <a:pt x="200926" y="1937259"/>
                  </a:lnTo>
                  <a:lnTo>
                    <a:pt x="203193" y="1934314"/>
                  </a:lnTo>
                  <a:lnTo>
                    <a:pt x="205913" y="1931822"/>
                  </a:lnTo>
                  <a:lnTo>
                    <a:pt x="208632" y="1929330"/>
                  </a:lnTo>
                  <a:lnTo>
                    <a:pt x="211579" y="1927291"/>
                  </a:lnTo>
                  <a:lnTo>
                    <a:pt x="214979" y="1925479"/>
                  </a:lnTo>
                  <a:lnTo>
                    <a:pt x="217925" y="1923666"/>
                  </a:lnTo>
                  <a:lnTo>
                    <a:pt x="221552" y="1922081"/>
                  </a:lnTo>
                  <a:lnTo>
                    <a:pt x="225178" y="1920948"/>
                  </a:lnTo>
                  <a:lnTo>
                    <a:pt x="228805" y="1919815"/>
                  </a:lnTo>
                  <a:lnTo>
                    <a:pt x="232884" y="1919136"/>
                  </a:lnTo>
                  <a:lnTo>
                    <a:pt x="235831" y="1903505"/>
                  </a:lnTo>
                  <a:lnTo>
                    <a:pt x="238551" y="1888553"/>
                  </a:lnTo>
                  <a:lnTo>
                    <a:pt x="241044" y="1874055"/>
                  </a:lnTo>
                  <a:lnTo>
                    <a:pt x="243311" y="1860463"/>
                  </a:lnTo>
                  <a:lnTo>
                    <a:pt x="246257" y="1847550"/>
                  </a:lnTo>
                  <a:lnTo>
                    <a:pt x="247844" y="1841660"/>
                  </a:lnTo>
                  <a:lnTo>
                    <a:pt x="249430" y="1835770"/>
                  </a:lnTo>
                  <a:lnTo>
                    <a:pt x="251243" y="1829881"/>
                  </a:lnTo>
                  <a:lnTo>
                    <a:pt x="253283" y="1824444"/>
                  </a:lnTo>
                  <a:lnTo>
                    <a:pt x="255323" y="1819007"/>
                  </a:lnTo>
                  <a:lnTo>
                    <a:pt x="257816" y="1814250"/>
                  </a:lnTo>
                  <a:lnTo>
                    <a:pt x="262803" y="1815609"/>
                  </a:lnTo>
                  <a:lnTo>
                    <a:pt x="269602" y="1818101"/>
                  </a:lnTo>
                  <a:lnTo>
                    <a:pt x="278215" y="1820139"/>
                  </a:lnTo>
                  <a:lnTo>
                    <a:pt x="287961" y="1822405"/>
                  </a:lnTo>
                  <a:lnTo>
                    <a:pt x="299294" y="1824444"/>
                  </a:lnTo>
                  <a:lnTo>
                    <a:pt x="305640" y="1825576"/>
                  </a:lnTo>
                  <a:lnTo>
                    <a:pt x="311987" y="1826256"/>
                  </a:lnTo>
                  <a:lnTo>
                    <a:pt x="318786" y="1826936"/>
                  </a:lnTo>
                  <a:lnTo>
                    <a:pt x="325813" y="1827389"/>
                  </a:lnTo>
                  <a:lnTo>
                    <a:pt x="333292" y="1827842"/>
                  </a:lnTo>
                  <a:lnTo>
                    <a:pt x="340772" y="1827842"/>
                  </a:lnTo>
                  <a:lnTo>
                    <a:pt x="348705" y="1827615"/>
                  </a:lnTo>
                  <a:lnTo>
                    <a:pt x="356638" y="1827389"/>
                  </a:lnTo>
                  <a:lnTo>
                    <a:pt x="365024" y="1826482"/>
                  </a:lnTo>
                  <a:lnTo>
                    <a:pt x="373183" y="1825576"/>
                  </a:lnTo>
                  <a:lnTo>
                    <a:pt x="381796" y="1824217"/>
                  </a:lnTo>
                  <a:lnTo>
                    <a:pt x="390636" y="1822631"/>
                  </a:lnTo>
                  <a:lnTo>
                    <a:pt x="399476" y="1820593"/>
                  </a:lnTo>
                  <a:lnTo>
                    <a:pt x="408542" y="1818101"/>
                  </a:lnTo>
                  <a:lnTo>
                    <a:pt x="417608" y="1815156"/>
                  </a:lnTo>
                  <a:lnTo>
                    <a:pt x="426901" y="1811984"/>
                  </a:lnTo>
                  <a:lnTo>
                    <a:pt x="436194" y="1808133"/>
                  </a:lnTo>
                  <a:lnTo>
                    <a:pt x="445487" y="1803829"/>
                  </a:lnTo>
                  <a:lnTo>
                    <a:pt x="454779" y="1799072"/>
                  </a:lnTo>
                  <a:lnTo>
                    <a:pt x="464072" y="1793635"/>
                  </a:lnTo>
                  <a:lnTo>
                    <a:pt x="473818" y="1787745"/>
                  </a:lnTo>
                  <a:lnTo>
                    <a:pt x="483111" y="1781175"/>
                  </a:lnTo>
                  <a:close/>
                  <a:moveTo>
                    <a:pt x="2126138" y="1677988"/>
                  </a:moveTo>
                  <a:lnTo>
                    <a:pt x="2135640" y="1677988"/>
                  </a:lnTo>
                  <a:lnTo>
                    <a:pt x="2145594" y="1677988"/>
                  </a:lnTo>
                  <a:lnTo>
                    <a:pt x="2155095" y="1678442"/>
                  </a:lnTo>
                  <a:lnTo>
                    <a:pt x="2164370" y="1679577"/>
                  </a:lnTo>
                  <a:lnTo>
                    <a:pt x="2173420" y="1680939"/>
                  </a:lnTo>
                  <a:lnTo>
                    <a:pt x="2182243" y="1682301"/>
                  </a:lnTo>
                  <a:lnTo>
                    <a:pt x="2190387" y="1684571"/>
                  </a:lnTo>
                  <a:lnTo>
                    <a:pt x="2198757" y="1686614"/>
                  </a:lnTo>
                  <a:lnTo>
                    <a:pt x="2206449" y="1689111"/>
                  </a:lnTo>
                  <a:lnTo>
                    <a:pt x="2213688" y="1692062"/>
                  </a:lnTo>
                  <a:lnTo>
                    <a:pt x="2220701" y="1694786"/>
                  </a:lnTo>
                  <a:lnTo>
                    <a:pt x="2227262" y="1698191"/>
                  </a:lnTo>
                  <a:lnTo>
                    <a:pt x="2233144" y="1701823"/>
                  </a:lnTo>
                  <a:lnTo>
                    <a:pt x="2238573" y="1705455"/>
                  </a:lnTo>
                  <a:lnTo>
                    <a:pt x="2243550" y="1709541"/>
                  </a:lnTo>
                  <a:lnTo>
                    <a:pt x="2247623" y="1713854"/>
                  </a:lnTo>
                  <a:lnTo>
                    <a:pt x="2251468" y="1717939"/>
                  </a:lnTo>
                  <a:lnTo>
                    <a:pt x="2255088" y="1718166"/>
                  </a:lnTo>
                  <a:lnTo>
                    <a:pt x="2258934" y="1718620"/>
                  </a:lnTo>
                  <a:lnTo>
                    <a:pt x="2262327" y="1719301"/>
                  </a:lnTo>
                  <a:lnTo>
                    <a:pt x="2265721" y="1720209"/>
                  </a:lnTo>
                  <a:lnTo>
                    <a:pt x="2269114" y="1721344"/>
                  </a:lnTo>
                  <a:lnTo>
                    <a:pt x="2272281" y="1722706"/>
                  </a:lnTo>
                  <a:lnTo>
                    <a:pt x="2275222" y="1724068"/>
                  </a:lnTo>
                  <a:lnTo>
                    <a:pt x="2278163" y="1725657"/>
                  </a:lnTo>
                  <a:lnTo>
                    <a:pt x="2281104" y="1727700"/>
                  </a:lnTo>
                  <a:lnTo>
                    <a:pt x="2283593" y="1729970"/>
                  </a:lnTo>
                  <a:lnTo>
                    <a:pt x="2286081" y="1732013"/>
                  </a:lnTo>
                  <a:lnTo>
                    <a:pt x="2288570" y="1734510"/>
                  </a:lnTo>
                  <a:lnTo>
                    <a:pt x="2290832" y="1737234"/>
                  </a:lnTo>
                  <a:lnTo>
                    <a:pt x="2292868" y="1739731"/>
                  </a:lnTo>
                  <a:lnTo>
                    <a:pt x="2294904" y="1742682"/>
                  </a:lnTo>
                  <a:lnTo>
                    <a:pt x="2296940" y="1745633"/>
                  </a:lnTo>
                  <a:lnTo>
                    <a:pt x="2300560" y="1752216"/>
                  </a:lnTo>
                  <a:lnTo>
                    <a:pt x="2303953" y="1759026"/>
                  </a:lnTo>
                  <a:lnTo>
                    <a:pt x="2306894" y="1766516"/>
                  </a:lnTo>
                  <a:lnTo>
                    <a:pt x="2309157" y="1774007"/>
                  </a:lnTo>
                  <a:lnTo>
                    <a:pt x="2311645" y="1781952"/>
                  </a:lnTo>
                  <a:lnTo>
                    <a:pt x="2313455" y="1790351"/>
                  </a:lnTo>
                  <a:lnTo>
                    <a:pt x="2314812" y="1798977"/>
                  </a:lnTo>
                  <a:lnTo>
                    <a:pt x="2316170" y="1807376"/>
                  </a:lnTo>
                  <a:lnTo>
                    <a:pt x="2317301" y="1816228"/>
                  </a:lnTo>
                  <a:lnTo>
                    <a:pt x="2317980" y="1825081"/>
                  </a:lnTo>
                  <a:lnTo>
                    <a:pt x="2318885" y="1833934"/>
                  </a:lnTo>
                  <a:lnTo>
                    <a:pt x="2319111" y="1842787"/>
                  </a:lnTo>
                  <a:lnTo>
                    <a:pt x="2319337" y="1851413"/>
                  </a:lnTo>
                  <a:lnTo>
                    <a:pt x="2319337" y="1859812"/>
                  </a:lnTo>
                  <a:lnTo>
                    <a:pt x="2319111" y="1876155"/>
                  </a:lnTo>
                  <a:lnTo>
                    <a:pt x="2318432" y="1891137"/>
                  </a:lnTo>
                  <a:lnTo>
                    <a:pt x="2317527" y="1904303"/>
                  </a:lnTo>
                  <a:lnTo>
                    <a:pt x="2316396" y="1915425"/>
                  </a:lnTo>
                  <a:lnTo>
                    <a:pt x="2315717" y="1923824"/>
                  </a:lnTo>
                  <a:lnTo>
                    <a:pt x="2311193" y="1921781"/>
                  </a:lnTo>
                  <a:lnTo>
                    <a:pt x="2306668" y="1919511"/>
                  </a:lnTo>
                  <a:lnTo>
                    <a:pt x="2301691" y="1918149"/>
                  </a:lnTo>
                  <a:lnTo>
                    <a:pt x="2296714" y="1917014"/>
                  </a:lnTo>
                  <a:lnTo>
                    <a:pt x="2293094" y="1892272"/>
                  </a:lnTo>
                  <a:lnTo>
                    <a:pt x="2291285" y="1880695"/>
                  </a:lnTo>
                  <a:lnTo>
                    <a:pt x="2289475" y="1869345"/>
                  </a:lnTo>
                  <a:lnTo>
                    <a:pt x="2287439" y="1858677"/>
                  </a:lnTo>
                  <a:lnTo>
                    <a:pt x="2285176" y="1848235"/>
                  </a:lnTo>
                  <a:lnTo>
                    <a:pt x="2282462" y="1838474"/>
                  </a:lnTo>
                  <a:lnTo>
                    <a:pt x="2279521" y="1828940"/>
                  </a:lnTo>
                  <a:lnTo>
                    <a:pt x="2277937" y="1824400"/>
                  </a:lnTo>
                  <a:lnTo>
                    <a:pt x="2276127" y="1819860"/>
                  </a:lnTo>
                  <a:lnTo>
                    <a:pt x="2274091" y="1815774"/>
                  </a:lnTo>
                  <a:lnTo>
                    <a:pt x="2272055" y="1811689"/>
                  </a:lnTo>
                  <a:lnTo>
                    <a:pt x="2269793" y="1807830"/>
                  </a:lnTo>
                  <a:lnTo>
                    <a:pt x="2267531" y="1803744"/>
                  </a:lnTo>
                  <a:lnTo>
                    <a:pt x="2265042" y="1800112"/>
                  </a:lnTo>
                  <a:lnTo>
                    <a:pt x="2262101" y="1796480"/>
                  </a:lnTo>
                  <a:lnTo>
                    <a:pt x="2259386" y="1792848"/>
                  </a:lnTo>
                  <a:lnTo>
                    <a:pt x="2256219" y="1789897"/>
                  </a:lnTo>
                  <a:lnTo>
                    <a:pt x="2252826" y="1786492"/>
                  </a:lnTo>
                  <a:lnTo>
                    <a:pt x="2249432" y="1783541"/>
                  </a:lnTo>
                  <a:lnTo>
                    <a:pt x="2245586" y="1780817"/>
                  </a:lnTo>
                  <a:lnTo>
                    <a:pt x="2241741" y="1777866"/>
                  </a:lnTo>
                  <a:lnTo>
                    <a:pt x="2237216" y="1775369"/>
                  </a:lnTo>
                  <a:lnTo>
                    <a:pt x="2232918" y="1772872"/>
                  </a:lnTo>
                  <a:lnTo>
                    <a:pt x="2223190" y="1779682"/>
                  </a:lnTo>
                  <a:lnTo>
                    <a:pt x="2213236" y="1786038"/>
                  </a:lnTo>
                  <a:lnTo>
                    <a:pt x="2203508" y="1791486"/>
                  </a:lnTo>
                  <a:lnTo>
                    <a:pt x="2193780" y="1796480"/>
                  </a:lnTo>
                  <a:lnTo>
                    <a:pt x="2184052" y="1801020"/>
                  </a:lnTo>
                  <a:lnTo>
                    <a:pt x="2174551" y="1804879"/>
                  </a:lnTo>
                  <a:lnTo>
                    <a:pt x="2164823" y="1808284"/>
                  </a:lnTo>
                  <a:lnTo>
                    <a:pt x="2155548" y="1811462"/>
                  </a:lnTo>
                  <a:lnTo>
                    <a:pt x="2146272" y="1813958"/>
                  </a:lnTo>
                  <a:lnTo>
                    <a:pt x="2137223" y="1816001"/>
                  </a:lnTo>
                  <a:lnTo>
                    <a:pt x="2128174" y="1817817"/>
                  </a:lnTo>
                  <a:lnTo>
                    <a:pt x="2119351" y="1819179"/>
                  </a:lnTo>
                  <a:lnTo>
                    <a:pt x="2110528" y="1820087"/>
                  </a:lnTo>
                  <a:lnTo>
                    <a:pt x="2102384" y="1820995"/>
                  </a:lnTo>
                  <a:lnTo>
                    <a:pt x="2094014" y="1821449"/>
                  </a:lnTo>
                  <a:lnTo>
                    <a:pt x="2086096" y="1821449"/>
                  </a:lnTo>
                  <a:lnTo>
                    <a:pt x="2078178" y="1821449"/>
                  </a:lnTo>
                  <a:lnTo>
                    <a:pt x="2070712" y="1821222"/>
                  </a:lnTo>
                  <a:lnTo>
                    <a:pt x="2063473" y="1820768"/>
                  </a:lnTo>
                  <a:lnTo>
                    <a:pt x="2056460" y="1819860"/>
                  </a:lnTo>
                  <a:lnTo>
                    <a:pt x="2049899" y="1819179"/>
                  </a:lnTo>
                  <a:lnTo>
                    <a:pt x="2043565" y="1818044"/>
                  </a:lnTo>
                  <a:lnTo>
                    <a:pt x="2032027" y="1816001"/>
                  </a:lnTo>
                  <a:lnTo>
                    <a:pt x="2021621" y="1813504"/>
                  </a:lnTo>
                  <a:lnTo>
                    <a:pt x="2013024" y="1811008"/>
                  </a:lnTo>
                  <a:lnTo>
                    <a:pt x="2006011" y="1808965"/>
                  </a:lnTo>
                  <a:lnTo>
                    <a:pt x="2000808" y="1807149"/>
                  </a:lnTo>
                  <a:lnTo>
                    <a:pt x="1998319" y="1812370"/>
                  </a:lnTo>
                  <a:lnTo>
                    <a:pt x="1996057" y="1817817"/>
                  </a:lnTo>
                  <a:lnTo>
                    <a:pt x="1994021" y="1823719"/>
                  </a:lnTo>
                  <a:lnTo>
                    <a:pt x="1992211" y="1829621"/>
                  </a:lnTo>
                  <a:lnTo>
                    <a:pt x="1990401" y="1835750"/>
                  </a:lnTo>
                  <a:lnTo>
                    <a:pt x="1988817" y="1842333"/>
                  </a:lnTo>
                  <a:lnTo>
                    <a:pt x="1985876" y="1855726"/>
                  </a:lnTo>
                  <a:lnTo>
                    <a:pt x="1983388" y="1869799"/>
                  </a:lnTo>
                  <a:lnTo>
                    <a:pt x="1980673" y="1884781"/>
                  </a:lnTo>
                  <a:lnTo>
                    <a:pt x="1977958" y="1900671"/>
                  </a:lnTo>
                  <a:lnTo>
                    <a:pt x="1974791" y="1917014"/>
                  </a:lnTo>
                  <a:lnTo>
                    <a:pt x="1969588" y="1918149"/>
                  </a:lnTo>
                  <a:lnTo>
                    <a:pt x="1964611" y="1919511"/>
                  </a:lnTo>
                  <a:lnTo>
                    <a:pt x="1960086" y="1921781"/>
                  </a:lnTo>
                  <a:lnTo>
                    <a:pt x="1955336" y="1924051"/>
                  </a:lnTo>
                  <a:lnTo>
                    <a:pt x="1954204" y="1914517"/>
                  </a:lnTo>
                  <a:lnTo>
                    <a:pt x="1952621" y="1901579"/>
                  </a:lnTo>
                  <a:lnTo>
                    <a:pt x="1951716" y="1894088"/>
                  </a:lnTo>
                  <a:lnTo>
                    <a:pt x="1951263" y="1886143"/>
                  </a:lnTo>
                  <a:lnTo>
                    <a:pt x="1951037" y="1877290"/>
                  </a:lnTo>
                  <a:lnTo>
                    <a:pt x="1951037" y="1868210"/>
                  </a:lnTo>
                  <a:lnTo>
                    <a:pt x="1951037" y="1858677"/>
                  </a:lnTo>
                  <a:lnTo>
                    <a:pt x="1951490" y="1848689"/>
                  </a:lnTo>
                  <a:lnTo>
                    <a:pt x="1952395" y="1838701"/>
                  </a:lnTo>
                  <a:lnTo>
                    <a:pt x="1953526" y="1828032"/>
                  </a:lnTo>
                  <a:lnTo>
                    <a:pt x="1955336" y="1817590"/>
                  </a:lnTo>
                  <a:lnTo>
                    <a:pt x="1957372" y="1806922"/>
                  </a:lnTo>
                  <a:lnTo>
                    <a:pt x="1960313" y="1796026"/>
                  </a:lnTo>
                  <a:lnTo>
                    <a:pt x="1961896" y="1790805"/>
                  </a:lnTo>
                  <a:lnTo>
                    <a:pt x="1963706" y="1785357"/>
                  </a:lnTo>
                  <a:lnTo>
                    <a:pt x="1965516" y="1780136"/>
                  </a:lnTo>
                  <a:lnTo>
                    <a:pt x="1967552" y="1775142"/>
                  </a:lnTo>
                  <a:lnTo>
                    <a:pt x="1969814" y="1769921"/>
                  </a:lnTo>
                  <a:lnTo>
                    <a:pt x="1972303" y="1764700"/>
                  </a:lnTo>
                  <a:lnTo>
                    <a:pt x="1974791" y="1759707"/>
                  </a:lnTo>
                  <a:lnTo>
                    <a:pt x="1977732" y="1754486"/>
                  </a:lnTo>
                  <a:lnTo>
                    <a:pt x="1980673" y="1749946"/>
                  </a:lnTo>
                  <a:lnTo>
                    <a:pt x="1983840" y="1744952"/>
                  </a:lnTo>
                  <a:lnTo>
                    <a:pt x="1987234" y="1740185"/>
                  </a:lnTo>
                  <a:lnTo>
                    <a:pt x="1990853" y="1735645"/>
                  </a:lnTo>
                  <a:lnTo>
                    <a:pt x="1994699" y="1731105"/>
                  </a:lnTo>
                  <a:lnTo>
                    <a:pt x="1998771" y="1726792"/>
                  </a:lnTo>
                  <a:lnTo>
                    <a:pt x="2003070" y="1722252"/>
                  </a:lnTo>
                  <a:lnTo>
                    <a:pt x="2007594" y="1718166"/>
                  </a:lnTo>
                  <a:lnTo>
                    <a:pt x="2012345" y="1714308"/>
                  </a:lnTo>
                  <a:lnTo>
                    <a:pt x="2017322" y="1710449"/>
                  </a:lnTo>
                  <a:lnTo>
                    <a:pt x="2022752" y="1706817"/>
                  </a:lnTo>
                  <a:lnTo>
                    <a:pt x="2028181" y="1703412"/>
                  </a:lnTo>
                  <a:lnTo>
                    <a:pt x="2033837" y="1700007"/>
                  </a:lnTo>
                  <a:lnTo>
                    <a:pt x="2039945" y="1697283"/>
                  </a:lnTo>
                  <a:lnTo>
                    <a:pt x="2046279" y="1694105"/>
                  </a:lnTo>
                  <a:lnTo>
                    <a:pt x="2052840" y="1691381"/>
                  </a:lnTo>
                  <a:lnTo>
                    <a:pt x="2059853" y="1688884"/>
                  </a:lnTo>
                  <a:lnTo>
                    <a:pt x="2066866" y="1686841"/>
                  </a:lnTo>
                  <a:lnTo>
                    <a:pt x="2074332" y="1684798"/>
                  </a:lnTo>
                  <a:lnTo>
                    <a:pt x="2082024" y="1682982"/>
                  </a:lnTo>
                  <a:lnTo>
                    <a:pt x="2090394" y="1681393"/>
                  </a:lnTo>
                  <a:lnTo>
                    <a:pt x="2098764" y="1680031"/>
                  </a:lnTo>
                  <a:lnTo>
                    <a:pt x="2107361" y="1679350"/>
                  </a:lnTo>
                  <a:lnTo>
                    <a:pt x="2116637" y="1678442"/>
                  </a:lnTo>
                  <a:lnTo>
                    <a:pt x="2126138" y="1677988"/>
                  </a:lnTo>
                  <a:close/>
                  <a:moveTo>
                    <a:pt x="1252181" y="1677988"/>
                  </a:moveTo>
                  <a:lnTo>
                    <a:pt x="1261724" y="1677988"/>
                  </a:lnTo>
                  <a:lnTo>
                    <a:pt x="1271493" y="1677988"/>
                  </a:lnTo>
                  <a:lnTo>
                    <a:pt x="1281263" y="1678442"/>
                  </a:lnTo>
                  <a:lnTo>
                    <a:pt x="1290579" y="1679577"/>
                  </a:lnTo>
                  <a:lnTo>
                    <a:pt x="1299667" y="1680939"/>
                  </a:lnTo>
                  <a:lnTo>
                    <a:pt x="1308528" y="1682301"/>
                  </a:lnTo>
                  <a:lnTo>
                    <a:pt x="1317161" y="1684571"/>
                  </a:lnTo>
                  <a:lnTo>
                    <a:pt x="1325114" y="1686614"/>
                  </a:lnTo>
                  <a:lnTo>
                    <a:pt x="1332838" y="1689111"/>
                  </a:lnTo>
                  <a:lnTo>
                    <a:pt x="1340109" y="1692062"/>
                  </a:lnTo>
                  <a:lnTo>
                    <a:pt x="1347152" y="1694786"/>
                  </a:lnTo>
                  <a:lnTo>
                    <a:pt x="1353741" y="1698191"/>
                  </a:lnTo>
                  <a:lnTo>
                    <a:pt x="1359649" y="1701823"/>
                  </a:lnTo>
                  <a:lnTo>
                    <a:pt x="1365101" y="1705455"/>
                  </a:lnTo>
                  <a:lnTo>
                    <a:pt x="1370100" y="1709541"/>
                  </a:lnTo>
                  <a:lnTo>
                    <a:pt x="1374417" y="1713854"/>
                  </a:lnTo>
                  <a:lnTo>
                    <a:pt x="1378052" y="1717939"/>
                  </a:lnTo>
                  <a:lnTo>
                    <a:pt x="1381915" y="1718166"/>
                  </a:lnTo>
                  <a:lnTo>
                    <a:pt x="1385550" y="1718620"/>
                  </a:lnTo>
                  <a:lnTo>
                    <a:pt x="1388958" y="1719301"/>
                  </a:lnTo>
                  <a:lnTo>
                    <a:pt x="1392593" y="1720209"/>
                  </a:lnTo>
                  <a:lnTo>
                    <a:pt x="1395774" y="1721344"/>
                  </a:lnTo>
                  <a:lnTo>
                    <a:pt x="1398955" y="1722706"/>
                  </a:lnTo>
                  <a:lnTo>
                    <a:pt x="1401908" y="1724068"/>
                  </a:lnTo>
                  <a:lnTo>
                    <a:pt x="1404862" y="1725657"/>
                  </a:lnTo>
                  <a:lnTo>
                    <a:pt x="1407589" y="1727700"/>
                  </a:lnTo>
                  <a:lnTo>
                    <a:pt x="1410315" y="1729970"/>
                  </a:lnTo>
                  <a:lnTo>
                    <a:pt x="1412814" y="1732013"/>
                  </a:lnTo>
                  <a:lnTo>
                    <a:pt x="1415313" y="1734510"/>
                  </a:lnTo>
                  <a:lnTo>
                    <a:pt x="1417586" y="1737234"/>
                  </a:lnTo>
                  <a:lnTo>
                    <a:pt x="1419858" y="1739731"/>
                  </a:lnTo>
                  <a:lnTo>
                    <a:pt x="1421902" y="1742682"/>
                  </a:lnTo>
                  <a:lnTo>
                    <a:pt x="1423720" y="1745633"/>
                  </a:lnTo>
                  <a:lnTo>
                    <a:pt x="1427355" y="1752216"/>
                  </a:lnTo>
                  <a:lnTo>
                    <a:pt x="1430763" y="1759026"/>
                  </a:lnTo>
                  <a:lnTo>
                    <a:pt x="1433717" y="1766516"/>
                  </a:lnTo>
                  <a:lnTo>
                    <a:pt x="1436216" y="1774007"/>
                  </a:lnTo>
                  <a:lnTo>
                    <a:pt x="1438261" y="1781952"/>
                  </a:lnTo>
                  <a:lnTo>
                    <a:pt x="1440079" y="1790351"/>
                  </a:lnTo>
                  <a:lnTo>
                    <a:pt x="1441669" y="1798977"/>
                  </a:lnTo>
                  <a:lnTo>
                    <a:pt x="1443032" y="1807376"/>
                  </a:lnTo>
                  <a:lnTo>
                    <a:pt x="1444168" y="1816228"/>
                  </a:lnTo>
                  <a:lnTo>
                    <a:pt x="1444850" y="1825081"/>
                  </a:lnTo>
                  <a:lnTo>
                    <a:pt x="1445532" y="1833934"/>
                  </a:lnTo>
                  <a:lnTo>
                    <a:pt x="1445986" y="1842787"/>
                  </a:lnTo>
                  <a:lnTo>
                    <a:pt x="1446213" y="1851413"/>
                  </a:lnTo>
                  <a:lnTo>
                    <a:pt x="1446213" y="1859812"/>
                  </a:lnTo>
                  <a:lnTo>
                    <a:pt x="1445986" y="1876155"/>
                  </a:lnTo>
                  <a:lnTo>
                    <a:pt x="1445304" y="1891137"/>
                  </a:lnTo>
                  <a:lnTo>
                    <a:pt x="1444396" y="1904303"/>
                  </a:lnTo>
                  <a:lnTo>
                    <a:pt x="1443260" y="1915425"/>
                  </a:lnTo>
                  <a:lnTo>
                    <a:pt x="1442578" y="1923824"/>
                  </a:lnTo>
                  <a:lnTo>
                    <a:pt x="1438034" y="1921781"/>
                  </a:lnTo>
                  <a:lnTo>
                    <a:pt x="1433490" y="1919511"/>
                  </a:lnTo>
                  <a:lnTo>
                    <a:pt x="1428491" y="1918149"/>
                  </a:lnTo>
                  <a:lnTo>
                    <a:pt x="1423493" y="1917014"/>
                  </a:lnTo>
                  <a:lnTo>
                    <a:pt x="1419858" y="1892272"/>
                  </a:lnTo>
                  <a:lnTo>
                    <a:pt x="1418040" y="1880695"/>
                  </a:lnTo>
                  <a:lnTo>
                    <a:pt x="1416222" y="1869345"/>
                  </a:lnTo>
                  <a:lnTo>
                    <a:pt x="1414177" y="1858677"/>
                  </a:lnTo>
                  <a:lnTo>
                    <a:pt x="1411905" y="1848235"/>
                  </a:lnTo>
                  <a:lnTo>
                    <a:pt x="1409179" y="1838474"/>
                  </a:lnTo>
                  <a:lnTo>
                    <a:pt x="1406225" y="1828940"/>
                  </a:lnTo>
                  <a:lnTo>
                    <a:pt x="1404635" y="1824400"/>
                  </a:lnTo>
                  <a:lnTo>
                    <a:pt x="1402817" y="1819860"/>
                  </a:lnTo>
                  <a:lnTo>
                    <a:pt x="1401000" y="1815774"/>
                  </a:lnTo>
                  <a:lnTo>
                    <a:pt x="1398955" y="1811689"/>
                  </a:lnTo>
                  <a:lnTo>
                    <a:pt x="1396456" y="1807830"/>
                  </a:lnTo>
                  <a:lnTo>
                    <a:pt x="1394184" y="1803744"/>
                  </a:lnTo>
                  <a:lnTo>
                    <a:pt x="1391684" y="1800112"/>
                  </a:lnTo>
                  <a:lnTo>
                    <a:pt x="1388731" y="1796480"/>
                  </a:lnTo>
                  <a:lnTo>
                    <a:pt x="1385777" y="1792848"/>
                  </a:lnTo>
                  <a:lnTo>
                    <a:pt x="1382823" y="1789897"/>
                  </a:lnTo>
                  <a:lnTo>
                    <a:pt x="1379415" y="1786492"/>
                  </a:lnTo>
                  <a:lnTo>
                    <a:pt x="1376007" y="1783541"/>
                  </a:lnTo>
                  <a:lnTo>
                    <a:pt x="1372145" y="1780817"/>
                  </a:lnTo>
                  <a:lnTo>
                    <a:pt x="1368282" y="1777866"/>
                  </a:lnTo>
                  <a:lnTo>
                    <a:pt x="1363738" y="1775369"/>
                  </a:lnTo>
                  <a:lnTo>
                    <a:pt x="1359421" y="1772872"/>
                  </a:lnTo>
                  <a:lnTo>
                    <a:pt x="1349424" y="1779682"/>
                  </a:lnTo>
                  <a:lnTo>
                    <a:pt x="1339655" y="1786038"/>
                  </a:lnTo>
                  <a:lnTo>
                    <a:pt x="1329885" y="1791486"/>
                  </a:lnTo>
                  <a:lnTo>
                    <a:pt x="1320115" y="1796480"/>
                  </a:lnTo>
                  <a:lnTo>
                    <a:pt x="1310345" y="1801020"/>
                  </a:lnTo>
                  <a:lnTo>
                    <a:pt x="1300576" y="1804879"/>
                  </a:lnTo>
                  <a:lnTo>
                    <a:pt x="1291033" y="1808284"/>
                  </a:lnTo>
                  <a:lnTo>
                    <a:pt x="1281718" y="1811462"/>
                  </a:lnTo>
                  <a:lnTo>
                    <a:pt x="1272402" y="1813958"/>
                  </a:lnTo>
                  <a:lnTo>
                    <a:pt x="1263314" y="1816001"/>
                  </a:lnTo>
                  <a:lnTo>
                    <a:pt x="1254226" y="1817817"/>
                  </a:lnTo>
                  <a:lnTo>
                    <a:pt x="1245365" y="1819179"/>
                  </a:lnTo>
                  <a:lnTo>
                    <a:pt x="1236504" y="1820087"/>
                  </a:lnTo>
                  <a:lnTo>
                    <a:pt x="1228325" y="1820995"/>
                  </a:lnTo>
                  <a:lnTo>
                    <a:pt x="1219918" y="1821449"/>
                  </a:lnTo>
                  <a:lnTo>
                    <a:pt x="1211739" y="1821449"/>
                  </a:lnTo>
                  <a:lnTo>
                    <a:pt x="1204014" y="1821449"/>
                  </a:lnTo>
                  <a:lnTo>
                    <a:pt x="1196516" y="1821222"/>
                  </a:lnTo>
                  <a:lnTo>
                    <a:pt x="1189246" y="1820768"/>
                  </a:lnTo>
                  <a:lnTo>
                    <a:pt x="1182202" y="1819860"/>
                  </a:lnTo>
                  <a:lnTo>
                    <a:pt x="1175386" y="1819179"/>
                  </a:lnTo>
                  <a:lnTo>
                    <a:pt x="1169252" y="1818044"/>
                  </a:lnTo>
                  <a:lnTo>
                    <a:pt x="1157664" y="1816001"/>
                  </a:lnTo>
                  <a:lnTo>
                    <a:pt x="1147213" y="1813504"/>
                  </a:lnTo>
                  <a:lnTo>
                    <a:pt x="1138579" y="1811008"/>
                  </a:lnTo>
                  <a:lnTo>
                    <a:pt x="1131536" y="1808965"/>
                  </a:lnTo>
                  <a:lnTo>
                    <a:pt x="1126310" y="1807149"/>
                  </a:lnTo>
                  <a:lnTo>
                    <a:pt x="1123811" y="1812370"/>
                  </a:lnTo>
                  <a:lnTo>
                    <a:pt x="1121539" y="1817817"/>
                  </a:lnTo>
                  <a:lnTo>
                    <a:pt x="1119494" y="1823719"/>
                  </a:lnTo>
                  <a:lnTo>
                    <a:pt x="1117676" y="1829621"/>
                  </a:lnTo>
                  <a:lnTo>
                    <a:pt x="1115859" y="1835750"/>
                  </a:lnTo>
                  <a:lnTo>
                    <a:pt x="1114268" y="1842333"/>
                  </a:lnTo>
                  <a:lnTo>
                    <a:pt x="1111315" y="1855726"/>
                  </a:lnTo>
                  <a:lnTo>
                    <a:pt x="1108815" y="1869799"/>
                  </a:lnTo>
                  <a:lnTo>
                    <a:pt x="1106089" y="1884781"/>
                  </a:lnTo>
                  <a:lnTo>
                    <a:pt x="1103363" y="1900671"/>
                  </a:lnTo>
                  <a:lnTo>
                    <a:pt x="1100182" y="1917014"/>
                  </a:lnTo>
                  <a:lnTo>
                    <a:pt x="1094956" y="1918149"/>
                  </a:lnTo>
                  <a:lnTo>
                    <a:pt x="1089957" y="1919511"/>
                  </a:lnTo>
                  <a:lnTo>
                    <a:pt x="1085413" y="1921781"/>
                  </a:lnTo>
                  <a:lnTo>
                    <a:pt x="1080642" y="1924051"/>
                  </a:lnTo>
                  <a:lnTo>
                    <a:pt x="1079279" y="1914517"/>
                  </a:lnTo>
                  <a:lnTo>
                    <a:pt x="1077916" y="1901579"/>
                  </a:lnTo>
                  <a:lnTo>
                    <a:pt x="1077234" y="1894088"/>
                  </a:lnTo>
                  <a:lnTo>
                    <a:pt x="1076780" y="1886143"/>
                  </a:lnTo>
                  <a:lnTo>
                    <a:pt x="1076325" y="1877290"/>
                  </a:lnTo>
                  <a:lnTo>
                    <a:pt x="1076325" y="1868210"/>
                  </a:lnTo>
                  <a:lnTo>
                    <a:pt x="1076325" y="1858677"/>
                  </a:lnTo>
                  <a:lnTo>
                    <a:pt x="1076780" y="1848689"/>
                  </a:lnTo>
                  <a:lnTo>
                    <a:pt x="1077461" y="1838701"/>
                  </a:lnTo>
                  <a:lnTo>
                    <a:pt x="1078824" y="1828032"/>
                  </a:lnTo>
                  <a:lnTo>
                    <a:pt x="1080642" y="1817590"/>
                  </a:lnTo>
                  <a:lnTo>
                    <a:pt x="1082687" y="1806922"/>
                  </a:lnTo>
                  <a:lnTo>
                    <a:pt x="1085641" y="1796026"/>
                  </a:lnTo>
                  <a:lnTo>
                    <a:pt x="1087231" y="1790805"/>
                  </a:lnTo>
                  <a:lnTo>
                    <a:pt x="1089049" y="1785357"/>
                  </a:lnTo>
                  <a:lnTo>
                    <a:pt x="1090866" y="1780136"/>
                  </a:lnTo>
                  <a:lnTo>
                    <a:pt x="1092911" y="1775142"/>
                  </a:lnTo>
                  <a:lnTo>
                    <a:pt x="1095183" y="1769921"/>
                  </a:lnTo>
                  <a:lnTo>
                    <a:pt x="1097455" y="1764700"/>
                  </a:lnTo>
                  <a:lnTo>
                    <a:pt x="1100182" y="1759707"/>
                  </a:lnTo>
                  <a:lnTo>
                    <a:pt x="1102908" y="1754486"/>
                  </a:lnTo>
                  <a:lnTo>
                    <a:pt x="1106089" y="1749946"/>
                  </a:lnTo>
                  <a:lnTo>
                    <a:pt x="1109270" y="1744952"/>
                  </a:lnTo>
                  <a:lnTo>
                    <a:pt x="1112678" y="1740185"/>
                  </a:lnTo>
                  <a:lnTo>
                    <a:pt x="1116313" y="1735645"/>
                  </a:lnTo>
                  <a:lnTo>
                    <a:pt x="1120176" y="1731105"/>
                  </a:lnTo>
                  <a:lnTo>
                    <a:pt x="1124265" y="1726792"/>
                  </a:lnTo>
                  <a:lnTo>
                    <a:pt x="1128582" y="1722252"/>
                  </a:lnTo>
                  <a:lnTo>
                    <a:pt x="1133126" y="1718166"/>
                  </a:lnTo>
                  <a:lnTo>
                    <a:pt x="1137898" y="1714308"/>
                  </a:lnTo>
                  <a:lnTo>
                    <a:pt x="1142669" y="1710449"/>
                  </a:lnTo>
                  <a:lnTo>
                    <a:pt x="1148122" y="1706817"/>
                  </a:lnTo>
                  <a:lnTo>
                    <a:pt x="1153575" y="1703412"/>
                  </a:lnTo>
                  <a:lnTo>
                    <a:pt x="1159482" y="1700007"/>
                  </a:lnTo>
                  <a:lnTo>
                    <a:pt x="1165616" y="1697283"/>
                  </a:lnTo>
                  <a:lnTo>
                    <a:pt x="1171751" y="1694105"/>
                  </a:lnTo>
                  <a:lnTo>
                    <a:pt x="1178567" y="1691381"/>
                  </a:lnTo>
                  <a:lnTo>
                    <a:pt x="1185610" y="1688884"/>
                  </a:lnTo>
                  <a:lnTo>
                    <a:pt x="1192654" y="1686841"/>
                  </a:lnTo>
                  <a:lnTo>
                    <a:pt x="1200151" y="1684798"/>
                  </a:lnTo>
                  <a:lnTo>
                    <a:pt x="1207876" y="1682982"/>
                  </a:lnTo>
                  <a:lnTo>
                    <a:pt x="1216283" y="1681393"/>
                  </a:lnTo>
                  <a:lnTo>
                    <a:pt x="1224689" y="1680031"/>
                  </a:lnTo>
                  <a:lnTo>
                    <a:pt x="1233323" y="1679350"/>
                  </a:lnTo>
                  <a:lnTo>
                    <a:pt x="1242411" y="1678442"/>
                  </a:lnTo>
                  <a:lnTo>
                    <a:pt x="1252181" y="1677988"/>
                  </a:lnTo>
                  <a:close/>
                  <a:moveTo>
                    <a:pt x="377468" y="1677988"/>
                  </a:moveTo>
                  <a:lnTo>
                    <a:pt x="387237" y="1677988"/>
                  </a:lnTo>
                  <a:lnTo>
                    <a:pt x="396780" y="1677988"/>
                  </a:lnTo>
                  <a:lnTo>
                    <a:pt x="406550" y="1678442"/>
                  </a:lnTo>
                  <a:lnTo>
                    <a:pt x="415866" y="1679577"/>
                  </a:lnTo>
                  <a:lnTo>
                    <a:pt x="424954" y="1680939"/>
                  </a:lnTo>
                  <a:lnTo>
                    <a:pt x="433815" y="1682301"/>
                  </a:lnTo>
                  <a:lnTo>
                    <a:pt x="441994" y="1684571"/>
                  </a:lnTo>
                  <a:lnTo>
                    <a:pt x="450401" y="1686614"/>
                  </a:lnTo>
                  <a:lnTo>
                    <a:pt x="458125" y="1689111"/>
                  </a:lnTo>
                  <a:lnTo>
                    <a:pt x="465396" y="1692062"/>
                  </a:lnTo>
                  <a:lnTo>
                    <a:pt x="472439" y="1694786"/>
                  </a:lnTo>
                  <a:lnTo>
                    <a:pt x="479028" y="1698191"/>
                  </a:lnTo>
                  <a:lnTo>
                    <a:pt x="484936" y="1701823"/>
                  </a:lnTo>
                  <a:lnTo>
                    <a:pt x="490388" y="1705455"/>
                  </a:lnTo>
                  <a:lnTo>
                    <a:pt x="495387" y="1709541"/>
                  </a:lnTo>
                  <a:lnTo>
                    <a:pt x="499704" y="1713854"/>
                  </a:lnTo>
                  <a:lnTo>
                    <a:pt x="503339" y="1717939"/>
                  </a:lnTo>
                  <a:lnTo>
                    <a:pt x="507202" y="1718166"/>
                  </a:lnTo>
                  <a:lnTo>
                    <a:pt x="510837" y="1718620"/>
                  </a:lnTo>
                  <a:lnTo>
                    <a:pt x="514472" y="1719301"/>
                  </a:lnTo>
                  <a:lnTo>
                    <a:pt x="517880" y="1720209"/>
                  </a:lnTo>
                  <a:lnTo>
                    <a:pt x="521061" y="1721344"/>
                  </a:lnTo>
                  <a:lnTo>
                    <a:pt x="524242" y="1722706"/>
                  </a:lnTo>
                  <a:lnTo>
                    <a:pt x="527195" y="1724068"/>
                  </a:lnTo>
                  <a:lnTo>
                    <a:pt x="530149" y="1725657"/>
                  </a:lnTo>
                  <a:lnTo>
                    <a:pt x="532876" y="1727700"/>
                  </a:lnTo>
                  <a:lnTo>
                    <a:pt x="535602" y="1729970"/>
                  </a:lnTo>
                  <a:lnTo>
                    <a:pt x="538101" y="1732013"/>
                  </a:lnTo>
                  <a:lnTo>
                    <a:pt x="540600" y="1734510"/>
                  </a:lnTo>
                  <a:lnTo>
                    <a:pt x="542873" y="1737234"/>
                  </a:lnTo>
                  <a:lnTo>
                    <a:pt x="545145" y="1739731"/>
                  </a:lnTo>
                  <a:lnTo>
                    <a:pt x="547189" y="1742682"/>
                  </a:lnTo>
                  <a:lnTo>
                    <a:pt x="549007" y="1745633"/>
                  </a:lnTo>
                  <a:lnTo>
                    <a:pt x="552642" y="1752216"/>
                  </a:lnTo>
                  <a:lnTo>
                    <a:pt x="556050" y="1759026"/>
                  </a:lnTo>
                  <a:lnTo>
                    <a:pt x="559004" y="1766516"/>
                  </a:lnTo>
                  <a:lnTo>
                    <a:pt x="561503" y="1774007"/>
                  </a:lnTo>
                  <a:lnTo>
                    <a:pt x="563548" y="1781952"/>
                  </a:lnTo>
                  <a:lnTo>
                    <a:pt x="565366" y="1790351"/>
                  </a:lnTo>
                  <a:lnTo>
                    <a:pt x="566956" y="1798977"/>
                  </a:lnTo>
                  <a:lnTo>
                    <a:pt x="568319" y="1807376"/>
                  </a:lnTo>
                  <a:lnTo>
                    <a:pt x="569228" y="1816228"/>
                  </a:lnTo>
                  <a:lnTo>
                    <a:pt x="570137" y="1825081"/>
                  </a:lnTo>
                  <a:lnTo>
                    <a:pt x="570819" y="1833934"/>
                  </a:lnTo>
                  <a:lnTo>
                    <a:pt x="571046" y="1842787"/>
                  </a:lnTo>
                  <a:lnTo>
                    <a:pt x="571500" y="1851413"/>
                  </a:lnTo>
                  <a:lnTo>
                    <a:pt x="571500" y="1859812"/>
                  </a:lnTo>
                  <a:lnTo>
                    <a:pt x="571046" y="1876155"/>
                  </a:lnTo>
                  <a:lnTo>
                    <a:pt x="570591" y="1891137"/>
                  </a:lnTo>
                  <a:lnTo>
                    <a:pt x="569683" y="1904303"/>
                  </a:lnTo>
                  <a:lnTo>
                    <a:pt x="568547" y="1915425"/>
                  </a:lnTo>
                  <a:lnTo>
                    <a:pt x="567865" y="1923824"/>
                  </a:lnTo>
                  <a:lnTo>
                    <a:pt x="563321" y="1921781"/>
                  </a:lnTo>
                  <a:lnTo>
                    <a:pt x="558777" y="1919511"/>
                  </a:lnTo>
                  <a:lnTo>
                    <a:pt x="553778" y="1918149"/>
                  </a:lnTo>
                  <a:lnTo>
                    <a:pt x="548780" y="1917014"/>
                  </a:lnTo>
                  <a:lnTo>
                    <a:pt x="545145" y="1892272"/>
                  </a:lnTo>
                  <a:lnTo>
                    <a:pt x="543327" y="1880695"/>
                  </a:lnTo>
                  <a:lnTo>
                    <a:pt x="541509" y="1869345"/>
                  </a:lnTo>
                  <a:lnTo>
                    <a:pt x="539464" y="1858677"/>
                  </a:lnTo>
                  <a:lnTo>
                    <a:pt x="537192" y="1848235"/>
                  </a:lnTo>
                  <a:lnTo>
                    <a:pt x="534466" y="1838474"/>
                  </a:lnTo>
                  <a:lnTo>
                    <a:pt x="531512" y="1828940"/>
                  </a:lnTo>
                  <a:lnTo>
                    <a:pt x="529922" y="1824400"/>
                  </a:lnTo>
                  <a:lnTo>
                    <a:pt x="528104" y="1819860"/>
                  </a:lnTo>
                  <a:lnTo>
                    <a:pt x="526287" y="1815774"/>
                  </a:lnTo>
                  <a:lnTo>
                    <a:pt x="524242" y="1811689"/>
                  </a:lnTo>
                  <a:lnTo>
                    <a:pt x="521743" y="1807830"/>
                  </a:lnTo>
                  <a:lnTo>
                    <a:pt x="519471" y="1803744"/>
                  </a:lnTo>
                  <a:lnTo>
                    <a:pt x="516971" y="1800112"/>
                  </a:lnTo>
                  <a:lnTo>
                    <a:pt x="514018" y="1796480"/>
                  </a:lnTo>
                  <a:lnTo>
                    <a:pt x="511064" y="1792848"/>
                  </a:lnTo>
                  <a:lnTo>
                    <a:pt x="508110" y="1789897"/>
                  </a:lnTo>
                  <a:lnTo>
                    <a:pt x="504702" y="1786492"/>
                  </a:lnTo>
                  <a:lnTo>
                    <a:pt x="501294" y="1783541"/>
                  </a:lnTo>
                  <a:lnTo>
                    <a:pt x="497432" y="1780817"/>
                  </a:lnTo>
                  <a:lnTo>
                    <a:pt x="493569" y="1777866"/>
                  </a:lnTo>
                  <a:lnTo>
                    <a:pt x="489025" y="1775369"/>
                  </a:lnTo>
                  <a:lnTo>
                    <a:pt x="484708" y="1772872"/>
                  </a:lnTo>
                  <a:lnTo>
                    <a:pt x="474711" y="1779682"/>
                  </a:lnTo>
                  <a:lnTo>
                    <a:pt x="464942" y="1786038"/>
                  </a:lnTo>
                  <a:lnTo>
                    <a:pt x="454945" y="1791486"/>
                  </a:lnTo>
                  <a:lnTo>
                    <a:pt x="445402" y="1796480"/>
                  </a:lnTo>
                  <a:lnTo>
                    <a:pt x="435632" y="1801020"/>
                  </a:lnTo>
                  <a:lnTo>
                    <a:pt x="425863" y="1804879"/>
                  </a:lnTo>
                  <a:lnTo>
                    <a:pt x="416320" y="1808284"/>
                  </a:lnTo>
                  <a:lnTo>
                    <a:pt x="407005" y="1811462"/>
                  </a:lnTo>
                  <a:lnTo>
                    <a:pt x="397689" y="1813958"/>
                  </a:lnTo>
                  <a:lnTo>
                    <a:pt x="388601" y="1816001"/>
                  </a:lnTo>
                  <a:lnTo>
                    <a:pt x="379512" y="1817817"/>
                  </a:lnTo>
                  <a:lnTo>
                    <a:pt x="370651" y="1819179"/>
                  </a:lnTo>
                  <a:lnTo>
                    <a:pt x="361791" y="1820087"/>
                  </a:lnTo>
                  <a:lnTo>
                    <a:pt x="353384" y="1820995"/>
                  </a:lnTo>
                  <a:lnTo>
                    <a:pt x="345205" y="1821449"/>
                  </a:lnTo>
                  <a:lnTo>
                    <a:pt x="337025" y="1821449"/>
                  </a:lnTo>
                  <a:lnTo>
                    <a:pt x="329300" y="1821449"/>
                  </a:lnTo>
                  <a:lnTo>
                    <a:pt x="321803" y="1821222"/>
                  </a:lnTo>
                  <a:lnTo>
                    <a:pt x="314532" y="1820768"/>
                  </a:lnTo>
                  <a:lnTo>
                    <a:pt x="307489" y="1819860"/>
                  </a:lnTo>
                  <a:lnTo>
                    <a:pt x="300673" y="1819179"/>
                  </a:lnTo>
                  <a:lnTo>
                    <a:pt x="294538" y="1818044"/>
                  </a:lnTo>
                  <a:lnTo>
                    <a:pt x="282724" y="1816001"/>
                  </a:lnTo>
                  <a:lnTo>
                    <a:pt x="272499" y="1813504"/>
                  </a:lnTo>
                  <a:lnTo>
                    <a:pt x="263866" y="1811008"/>
                  </a:lnTo>
                  <a:lnTo>
                    <a:pt x="256822" y="1808965"/>
                  </a:lnTo>
                  <a:lnTo>
                    <a:pt x="251597" y="1807149"/>
                  </a:lnTo>
                  <a:lnTo>
                    <a:pt x="249097" y="1812370"/>
                  </a:lnTo>
                  <a:lnTo>
                    <a:pt x="246825" y="1817817"/>
                  </a:lnTo>
                  <a:lnTo>
                    <a:pt x="244553" y="1823719"/>
                  </a:lnTo>
                  <a:lnTo>
                    <a:pt x="242736" y="1829621"/>
                  </a:lnTo>
                  <a:lnTo>
                    <a:pt x="240918" y="1835750"/>
                  </a:lnTo>
                  <a:lnTo>
                    <a:pt x="239555" y="1842333"/>
                  </a:lnTo>
                  <a:lnTo>
                    <a:pt x="236601" y="1855726"/>
                  </a:lnTo>
                  <a:lnTo>
                    <a:pt x="234102" y="1869799"/>
                  </a:lnTo>
                  <a:lnTo>
                    <a:pt x="231375" y="1884781"/>
                  </a:lnTo>
                  <a:lnTo>
                    <a:pt x="228649" y="1900671"/>
                  </a:lnTo>
                  <a:lnTo>
                    <a:pt x="225468" y="1917014"/>
                  </a:lnTo>
                  <a:lnTo>
                    <a:pt x="220242" y="1918149"/>
                  </a:lnTo>
                  <a:lnTo>
                    <a:pt x="215244" y="1919511"/>
                  </a:lnTo>
                  <a:lnTo>
                    <a:pt x="210700" y="1921781"/>
                  </a:lnTo>
                  <a:lnTo>
                    <a:pt x="205929" y="1924051"/>
                  </a:lnTo>
                  <a:lnTo>
                    <a:pt x="204565" y="1914517"/>
                  </a:lnTo>
                  <a:lnTo>
                    <a:pt x="202975" y="1901579"/>
                  </a:lnTo>
                  <a:lnTo>
                    <a:pt x="202521" y="1894088"/>
                  </a:lnTo>
                  <a:lnTo>
                    <a:pt x="202066" y="1886143"/>
                  </a:lnTo>
                  <a:lnTo>
                    <a:pt x="201612" y="1877290"/>
                  </a:lnTo>
                  <a:lnTo>
                    <a:pt x="201612" y="1868210"/>
                  </a:lnTo>
                  <a:lnTo>
                    <a:pt x="201612" y="1858677"/>
                  </a:lnTo>
                  <a:lnTo>
                    <a:pt x="202066" y="1848689"/>
                  </a:lnTo>
                  <a:lnTo>
                    <a:pt x="202975" y="1838701"/>
                  </a:lnTo>
                  <a:lnTo>
                    <a:pt x="204111" y="1828032"/>
                  </a:lnTo>
                  <a:lnTo>
                    <a:pt x="205929" y="1817590"/>
                  </a:lnTo>
                  <a:lnTo>
                    <a:pt x="207973" y="1806922"/>
                  </a:lnTo>
                  <a:lnTo>
                    <a:pt x="210927" y="1796026"/>
                  </a:lnTo>
                  <a:lnTo>
                    <a:pt x="212518" y="1790805"/>
                  </a:lnTo>
                  <a:lnTo>
                    <a:pt x="214335" y="1785357"/>
                  </a:lnTo>
                  <a:lnTo>
                    <a:pt x="216153" y="1780136"/>
                  </a:lnTo>
                  <a:lnTo>
                    <a:pt x="218198" y="1775142"/>
                  </a:lnTo>
                  <a:lnTo>
                    <a:pt x="220470" y="1769921"/>
                  </a:lnTo>
                  <a:lnTo>
                    <a:pt x="222742" y="1764700"/>
                  </a:lnTo>
                  <a:lnTo>
                    <a:pt x="225695" y="1759707"/>
                  </a:lnTo>
                  <a:lnTo>
                    <a:pt x="228195" y="1754486"/>
                  </a:lnTo>
                  <a:lnTo>
                    <a:pt x="231375" y="1749946"/>
                  </a:lnTo>
                  <a:lnTo>
                    <a:pt x="234556" y="1744952"/>
                  </a:lnTo>
                  <a:lnTo>
                    <a:pt x="237964" y="1740185"/>
                  </a:lnTo>
                  <a:lnTo>
                    <a:pt x="241600" y="1735645"/>
                  </a:lnTo>
                  <a:lnTo>
                    <a:pt x="245462" y="1731105"/>
                  </a:lnTo>
                  <a:lnTo>
                    <a:pt x="249552" y="1726792"/>
                  </a:lnTo>
                  <a:lnTo>
                    <a:pt x="253641" y="1722252"/>
                  </a:lnTo>
                  <a:lnTo>
                    <a:pt x="258413" y="1718166"/>
                  </a:lnTo>
                  <a:lnTo>
                    <a:pt x="263184" y="1714308"/>
                  </a:lnTo>
                  <a:lnTo>
                    <a:pt x="268183" y="1710449"/>
                  </a:lnTo>
                  <a:lnTo>
                    <a:pt x="273408" y="1706817"/>
                  </a:lnTo>
                  <a:lnTo>
                    <a:pt x="278861" y="1703412"/>
                  </a:lnTo>
                  <a:lnTo>
                    <a:pt x="284996" y="1700007"/>
                  </a:lnTo>
                  <a:lnTo>
                    <a:pt x="290903" y="1697283"/>
                  </a:lnTo>
                  <a:lnTo>
                    <a:pt x="297037" y="1694105"/>
                  </a:lnTo>
                  <a:lnTo>
                    <a:pt x="303854" y="1691381"/>
                  </a:lnTo>
                  <a:lnTo>
                    <a:pt x="310897" y="1688884"/>
                  </a:lnTo>
                  <a:lnTo>
                    <a:pt x="318167" y="1686841"/>
                  </a:lnTo>
                  <a:lnTo>
                    <a:pt x="325438" y="1684798"/>
                  </a:lnTo>
                  <a:lnTo>
                    <a:pt x="333390" y="1682982"/>
                  </a:lnTo>
                  <a:lnTo>
                    <a:pt x="341569" y="1681393"/>
                  </a:lnTo>
                  <a:lnTo>
                    <a:pt x="350203" y="1680031"/>
                  </a:lnTo>
                  <a:lnTo>
                    <a:pt x="358610" y="1679350"/>
                  </a:lnTo>
                  <a:lnTo>
                    <a:pt x="367698" y="1678442"/>
                  </a:lnTo>
                  <a:lnTo>
                    <a:pt x="377468" y="1677988"/>
                  </a:lnTo>
                  <a:close/>
                  <a:moveTo>
                    <a:pt x="1243129" y="1343025"/>
                  </a:moveTo>
                  <a:lnTo>
                    <a:pt x="1276235" y="1343025"/>
                  </a:lnTo>
                  <a:lnTo>
                    <a:pt x="1276235" y="1429724"/>
                  </a:lnTo>
                  <a:lnTo>
                    <a:pt x="2132013" y="1429724"/>
                  </a:lnTo>
                  <a:lnTo>
                    <a:pt x="2132013" y="1611313"/>
                  </a:lnTo>
                  <a:lnTo>
                    <a:pt x="2098680" y="1611313"/>
                  </a:lnTo>
                  <a:lnTo>
                    <a:pt x="2098680" y="1463174"/>
                  </a:lnTo>
                  <a:lnTo>
                    <a:pt x="1276235" y="1463174"/>
                  </a:lnTo>
                  <a:lnTo>
                    <a:pt x="1276235" y="1611313"/>
                  </a:lnTo>
                  <a:lnTo>
                    <a:pt x="1243129" y="1611313"/>
                  </a:lnTo>
                  <a:lnTo>
                    <a:pt x="1243129" y="1463174"/>
                  </a:lnTo>
                  <a:lnTo>
                    <a:pt x="420910" y="1463174"/>
                  </a:lnTo>
                  <a:lnTo>
                    <a:pt x="420910" y="1611313"/>
                  </a:lnTo>
                  <a:lnTo>
                    <a:pt x="387350" y="1611313"/>
                  </a:lnTo>
                  <a:lnTo>
                    <a:pt x="387350" y="1429724"/>
                  </a:lnTo>
                  <a:lnTo>
                    <a:pt x="1243129" y="1429724"/>
                  </a:lnTo>
                  <a:lnTo>
                    <a:pt x="1243129" y="1343025"/>
                  </a:lnTo>
                  <a:close/>
                  <a:moveTo>
                    <a:pt x="1230823" y="801688"/>
                  </a:moveTo>
                  <a:lnTo>
                    <a:pt x="1288312" y="801688"/>
                  </a:lnTo>
                  <a:lnTo>
                    <a:pt x="1317625" y="856797"/>
                  </a:lnTo>
                  <a:lnTo>
                    <a:pt x="1297402" y="877888"/>
                  </a:lnTo>
                  <a:lnTo>
                    <a:pt x="1315807" y="1004888"/>
                  </a:lnTo>
                  <a:lnTo>
                    <a:pt x="1259681" y="1212851"/>
                  </a:lnTo>
                  <a:lnTo>
                    <a:pt x="1203555" y="1004888"/>
                  </a:lnTo>
                  <a:lnTo>
                    <a:pt x="1221961" y="877888"/>
                  </a:lnTo>
                  <a:lnTo>
                    <a:pt x="1201737" y="856797"/>
                  </a:lnTo>
                  <a:lnTo>
                    <a:pt x="1230823" y="801688"/>
                  </a:lnTo>
                  <a:close/>
                  <a:moveTo>
                    <a:pt x="1498824" y="787400"/>
                  </a:moveTo>
                  <a:lnTo>
                    <a:pt x="1532231" y="803048"/>
                  </a:lnTo>
                  <a:lnTo>
                    <a:pt x="1567001" y="819830"/>
                  </a:lnTo>
                  <a:lnTo>
                    <a:pt x="1584273" y="828448"/>
                  </a:lnTo>
                  <a:lnTo>
                    <a:pt x="1601772" y="837293"/>
                  </a:lnTo>
                  <a:lnTo>
                    <a:pt x="1618589" y="845684"/>
                  </a:lnTo>
                  <a:lnTo>
                    <a:pt x="1634725" y="854528"/>
                  </a:lnTo>
                  <a:lnTo>
                    <a:pt x="1650633" y="863146"/>
                  </a:lnTo>
                  <a:lnTo>
                    <a:pt x="1665177" y="871764"/>
                  </a:lnTo>
                  <a:lnTo>
                    <a:pt x="1678813" y="879928"/>
                  </a:lnTo>
                  <a:lnTo>
                    <a:pt x="1691312" y="888093"/>
                  </a:lnTo>
                  <a:lnTo>
                    <a:pt x="1702221" y="895803"/>
                  </a:lnTo>
                  <a:lnTo>
                    <a:pt x="1707220" y="899432"/>
                  </a:lnTo>
                  <a:lnTo>
                    <a:pt x="1711538" y="903061"/>
                  </a:lnTo>
                  <a:lnTo>
                    <a:pt x="1715629" y="906462"/>
                  </a:lnTo>
                  <a:lnTo>
                    <a:pt x="1719265" y="909864"/>
                  </a:lnTo>
                  <a:lnTo>
                    <a:pt x="1722219" y="913266"/>
                  </a:lnTo>
                  <a:lnTo>
                    <a:pt x="1724947" y="915987"/>
                  </a:lnTo>
                  <a:lnTo>
                    <a:pt x="1726765" y="918936"/>
                  </a:lnTo>
                  <a:lnTo>
                    <a:pt x="1728583" y="921657"/>
                  </a:lnTo>
                  <a:lnTo>
                    <a:pt x="1732446" y="928687"/>
                  </a:lnTo>
                  <a:lnTo>
                    <a:pt x="1736537" y="937078"/>
                  </a:lnTo>
                  <a:lnTo>
                    <a:pt x="1740855" y="946603"/>
                  </a:lnTo>
                  <a:lnTo>
                    <a:pt x="1744945" y="957262"/>
                  </a:lnTo>
                  <a:lnTo>
                    <a:pt x="1749036" y="968602"/>
                  </a:lnTo>
                  <a:lnTo>
                    <a:pt x="1753127" y="981075"/>
                  </a:lnTo>
                  <a:lnTo>
                    <a:pt x="1757672" y="994228"/>
                  </a:lnTo>
                  <a:lnTo>
                    <a:pt x="1761763" y="1008289"/>
                  </a:lnTo>
                  <a:lnTo>
                    <a:pt x="1766308" y="1022803"/>
                  </a:lnTo>
                  <a:lnTo>
                    <a:pt x="1774716" y="1052966"/>
                  </a:lnTo>
                  <a:lnTo>
                    <a:pt x="1783125" y="1084262"/>
                  </a:lnTo>
                  <a:lnTo>
                    <a:pt x="1790852" y="1116012"/>
                  </a:lnTo>
                  <a:lnTo>
                    <a:pt x="1798351" y="1146855"/>
                  </a:lnTo>
                  <a:lnTo>
                    <a:pt x="1805396" y="1176111"/>
                  </a:lnTo>
                  <a:lnTo>
                    <a:pt x="1811305" y="1203325"/>
                  </a:lnTo>
                  <a:lnTo>
                    <a:pt x="1816987" y="1227364"/>
                  </a:lnTo>
                  <a:lnTo>
                    <a:pt x="1824486" y="1262970"/>
                  </a:lnTo>
                  <a:lnTo>
                    <a:pt x="1827213" y="1276350"/>
                  </a:lnTo>
                  <a:lnTo>
                    <a:pt x="1282700" y="1276350"/>
                  </a:lnTo>
                  <a:lnTo>
                    <a:pt x="1571092" y="984250"/>
                  </a:lnTo>
                  <a:lnTo>
                    <a:pt x="1478825" y="915987"/>
                  </a:lnTo>
                  <a:lnTo>
                    <a:pt x="1555184" y="884691"/>
                  </a:lnTo>
                  <a:lnTo>
                    <a:pt x="1498824" y="787400"/>
                  </a:lnTo>
                  <a:close/>
                  <a:moveTo>
                    <a:pt x="1021169" y="787400"/>
                  </a:moveTo>
                  <a:lnTo>
                    <a:pt x="964747" y="884691"/>
                  </a:lnTo>
                  <a:lnTo>
                    <a:pt x="1040883" y="915987"/>
                  </a:lnTo>
                  <a:lnTo>
                    <a:pt x="949111" y="984250"/>
                  </a:lnTo>
                  <a:lnTo>
                    <a:pt x="1236662" y="1276350"/>
                  </a:lnTo>
                  <a:lnTo>
                    <a:pt x="693737" y="1276350"/>
                  </a:lnTo>
                  <a:lnTo>
                    <a:pt x="696230" y="1262970"/>
                  </a:lnTo>
                  <a:lnTo>
                    <a:pt x="704161" y="1227364"/>
                  </a:lnTo>
                  <a:lnTo>
                    <a:pt x="709372" y="1203325"/>
                  </a:lnTo>
                  <a:lnTo>
                    <a:pt x="715491" y="1176111"/>
                  </a:lnTo>
                  <a:lnTo>
                    <a:pt x="722515" y="1146855"/>
                  </a:lnTo>
                  <a:lnTo>
                    <a:pt x="729766" y="1116012"/>
                  </a:lnTo>
                  <a:lnTo>
                    <a:pt x="737697" y="1084262"/>
                  </a:lnTo>
                  <a:lnTo>
                    <a:pt x="746081" y="1052966"/>
                  </a:lnTo>
                  <a:lnTo>
                    <a:pt x="754692" y="1022803"/>
                  </a:lnTo>
                  <a:lnTo>
                    <a:pt x="758770" y="1008289"/>
                  </a:lnTo>
                  <a:lnTo>
                    <a:pt x="763076" y="994228"/>
                  </a:lnTo>
                  <a:lnTo>
                    <a:pt x="767381" y="981075"/>
                  </a:lnTo>
                  <a:lnTo>
                    <a:pt x="771686" y="968602"/>
                  </a:lnTo>
                  <a:lnTo>
                    <a:pt x="775765" y="957262"/>
                  </a:lnTo>
                  <a:lnTo>
                    <a:pt x="780070" y="946603"/>
                  </a:lnTo>
                  <a:lnTo>
                    <a:pt x="784149" y="937078"/>
                  </a:lnTo>
                  <a:lnTo>
                    <a:pt x="788001" y="928687"/>
                  </a:lnTo>
                  <a:lnTo>
                    <a:pt x="791853" y="921657"/>
                  </a:lnTo>
                  <a:lnTo>
                    <a:pt x="793893" y="918936"/>
                  </a:lnTo>
                  <a:lnTo>
                    <a:pt x="795706" y="915987"/>
                  </a:lnTo>
                  <a:lnTo>
                    <a:pt x="798425" y="913266"/>
                  </a:lnTo>
                  <a:lnTo>
                    <a:pt x="801597" y="909864"/>
                  </a:lnTo>
                  <a:lnTo>
                    <a:pt x="804769" y="906462"/>
                  </a:lnTo>
                  <a:lnTo>
                    <a:pt x="809075" y="903061"/>
                  </a:lnTo>
                  <a:lnTo>
                    <a:pt x="813380" y="899432"/>
                  </a:lnTo>
                  <a:lnTo>
                    <a:pt x="818365" y="895803"/>
                  </a:lnTo>
                  <a:lnTo>
                    <a:pt x="829242" y="888093"/>
                  </a:lnTo>
                  <a:lnTo>
                    <a:pt x="841705" y="879928"/>
                  </a:lnTo>
                  <a:lnTo>
                    <a:pt x="855074" y="871764"/>
                  </a:lnTo>
                  <a:lnTo>
                    <a:pt x="869803" y="863146"/>
                  </a:lnTo>
                  <a:lnTo>
                    <a:pt x="885438" y="854528"/>
                  </a:lnTo>
                  <a:lnTo>
                    <a:pt x="901753" y="845684"/>
                  </a:lnTo>
                  <a:lnTo>
                    <a:pt x="918521" y="837293"/>
                  </a:lnTo>
                  <a:lnTo>
                    <a:pt x="935969" y="828448"/>
                  </a:lnTo>
                  <a:lnTo>
                    <a:pt x="953417" y="819830"/>
                  </a:lnTo>
                  <a:lnTo>
                    <a:pt x="987859" y="803048"/>
                  </a:lnTo>
                  <a:lnTo>
                    <a:pt x="1021169" y="787400"/>
                  </a:lnTo>
                  <a:close/>
                  <a:moveTo>
                    <a:pt x="1402895" y="744538"/>
                  </a:moveTo>
                  <a:lnTo>
                    <a:pt x="1422532" y="752936"/>
                  </a:lnTo>
                  <a:lnTo>
                    <a:pt x="1444425" y="762696"/>
                  </a:lnTo>
                  <a:lnTo>
                    <a:pt x="1472413" y="774953"/>
                  </a:lnTo>
                  <a:lnTo>
                    <a:pt x="1530645" y="876186"/>
                  </a:lnTo>
                  <a:lnTo>
                    <a:pt x="1445102" y="911595"/>
                  </a:lnTo>
                  <a:lnTo>
                    <a:pt x="1544638" y="985590"/>
                  </a:lnTo>
                  <a:lnTo>
                    <a:pt x="1260475" y="1276351"/>
                  </a:lnTo>
                  <a:lnTo>
                    <a:pt x="1402895" y="744538"/>
                  </a:lnTo>
                  <a:close/>
                  <a:moveTo>
                    <a:pt x="1117033" y="744538"/>
                  </a:moveTo>
                  <a:lnTo>
                    <a:pt x="1260475" y="1276351"/>
                  </a:lnTo>
                  <a:lnTo>
                    <a:pt x="974725" y="985590"/>
                  </a:lnTo>
                  <a:lnTo>
                    <a:pt x="1074817" y="911595"/>
                  </a:lnTo>
                  <a:lnTo>
                    <a:pt x="988797" y="876186"/>
                  </a:lnTo>
                  <a:lnTo>
                    <a:pt x="1047581" y="774953"/>
                  </a:lnTo>
                  <a:lnTo>
                    <a:pt x="1075498" y="762696"/>
                  </a:lnTo>
                  <a:lnTo>
                    <a:pt x="1097514" y="752936"/>
                  </a:lnTo>
                  <a:lnTo>
                    <a:pt x="1117033" y="744538"/>
                  </a:lnTo>
                  <a:close/>
                  <a:moveTo>
                    <a:pt x="1402897" y="153988"/>
                  </a:moveTo>
                  <a:lnTo>
                    <a:pt x="1409473" y="157160"/>
                  </a:lnTo>
                  <a:lnTo>
                    <a:pt x="1415370" y="160786"/>
                  </a:lnTo>
                  <a:lnTo>
                    <a:pt x="1420813" y="164865"/>
                  </a:lnTo>
                  <a:lnTo>
                    <a:pt x="1426029" y="168945"/>
                  </a:lnTo>
                  <a:lnTo>
                    <a:pt x="1430791" y="173024"/>
                  </a:lnTo>
                  <a:lnTo>
                    <a:pt x="1435100" y="177783"/>
                  </a:lnTo>
                  <a:lnTo>
                    <a:pt x="1439182" y="182315"/>
                  </a:lnTo>
                  <a:lnTo>
                    <a:pt x="1443265" y="187074"/>
                  </a:lnTo>
                  <a:lnTo>
                    <a:pt x="1446893" y="192286"/>
                  </a:lnTo>
                  <a:lnTo>
                    <a:pt x="1449841" y="197498"/>
                  </a:lnTo>
                  <a:lnTo>
                    <a:pt x="1453016" y="202937"/>
                  </a:lnTo>
                  <a:lnTo>
                    <a:pt x="1455965" y="208602"/>
                  </a:lnTo>
                  <a:lnTo>
                    <a:pt x="1458459" y="214268"/>
                  </a:lnTo>
                  <a:lnTo>
                    <a:pt x="1460727" y="220160"/>
                  </a:lnTo>
                  <a:lnTo>
                    <a:pt x="1462768" y="226505"/>
                  </a:lnTo>
                  <a:lnTo>
                    <a:pt x="1465036" y="232850"/>
                  </a:lnTo>
                  <a:lnTo>
                    <a:pt x="1466850" y="239422"/>
                  </a:lnTo>
                  <a:lnTo>
                    <a:pt x="1468665" y="246221"/>
                  </a:lnTo>
                  <a:lnTo>
                    <a:pt x="1471840" y="259818"/>
                  </a:lnTo>
                  <a:lnTo>
                    <a:pt x="1474788" y="274548"/>
                  </a:lnTo>
                  <a:lnTo>
                    <a:pt x="1477282" y="289731"/>
                  </a:lnTo>
                  <a:lnTo>
                    <a:pt x="1483179" y="322137"/>
                  </a:lnTo>
                  <a:lnTo>
                    <a:pt x="1485900" y="339133"/>
                  </a:lnTo>
                  <a:lnTo>
                    <a:pt x="1489529" y="356809"/>
                  </a:lnTo>
                  <a:lnTo>
                    <a:pt x="1495198" y="357716"/>
                  </a:lnTo>
                  <a:lnTo>
                    <a:pt x="1500641" y="359302"/>
                  </a:lnTo>
                  <a:lnTo>
                    <a:pt x="1506084" y="361115"/>
                  </a:lnTo>
                  <a:lnTo>
                    <a:pt x="1511073" y="363608"/>
                  </a:lnTo>
                  <a:lnTo>
                    <a:pt x="1516063" y="366100"/>
                  </a:lnTo>
                  <a:lnTo>
                    <a:pt x="1520598" y="369046"/>
                  </a:lnTo>
                  <a:lnTo>
                    <a:pt x="1525134" y="371992"/>
                  </a:lnTo>
                  <a:lnTo>
                    <a:pt x="1529216" y="375392"/>
                  </a:lnTo>
                  <a:lnTo>
                    <a:pt x="1532845" y="379018"/>
                  </a:lnTo>
                  <a:lnTo>
                    <a:pt x="1536473" y="383097"/>
                  </a:lnTo>
                  <a:lnTo>
                    <a:pt x="1539422" y="387402"/>
                  </a:lnTo>
                  <a:lnTo>
                    <a:pt x="1542143" y="391708"/>
                  </a:lnTo>
                  <a:lnTo>
                    <a:pt x="1544638" y="396467"/>
                  </a:lnTo>
                  <a:lnTo>
                    <a:pt x="1546452" y="401226"/>
                  </a:lnTo>
                  <a:lnTo>
                    <a:pt x="1547813" y="406438"/>
                  </a:lnTo>
                  <a:lnTo>
                    <a:pt x="1548947" y="411650"/>
                  </a:lnTo>
                  <a:lnTo>
                    <a:pt x="1549400" y="417089"/>
                  </a:lnTo>
                  <a:lnTo>
                    <a:pt x="1549400" y="422754"/>
                  </a:lnTo>
                  <a:lnTo>
                    <a:pt x="1549173" y="428646"/>
                  </a:lnTo>
                  <a:lnTo>
                    <a:pt x="1548266" y="434538"/>
                  </a:lnTo>
                  <a:lnTo>
                    <a:pt x="1546679" y="440430"/>
                  </a:lnTo>
                  <a:lnTo>
                    <a:pt x="1544638" y="446776"/>
                  </a:lnTo>
                  <a:lnTo>
                    <a:pt x="1541690" y="452668"/>
                  </a:lnTo>
                  <a:lnTo>
                    <a:pt x="1538288" y="459013"/>
                  </a:lnTo>
                  <a:lnTo>
                    <a:pt x="1534432" y="465358"/>
                  </a:lnTo>
                  <a:lnTo>
                    <a:pt x="1529670" y="471703"/>
                  </a:lnTo>
                  <a:lnTo>
                    <a:pt x="1524681" y="478275"/>
                  </a:lnTo>
                  <a:lnTo>
                    <a:pt x="1518331" y="484847"/>
                  </a:lnTo>
                  <a:lnTo>
                    <a:pt x="1511527" y="491192"/>
                  </a:lnTo>
                  <a:lnTo>
                    <a:pt x="1504270" y="497764"/>
                  </a:lnTo>
                  <a:lnTo>
                    <a:pt x="1496106" y="504110"/>
                  </a:lnTo>
                  <a:lnTo>
                    <a:pt x="1487034" y="510681"/>
                  </a:lnTo>
                  <a:lnTo>
                    <a:pt x="1484540" y="522692"/>
                  </a:lnTo>
                  <a:lnTo>
                    <a:pt x="1481818" y="534476"/>
                  </a:lnTo>
                  <a:lnTo>
                    <a:pt x="1478643" y="546260"/>
                  </a:lnTo>
                  <a:lnTo>
                    <a:pt x="1475015" y="557818"/>
                  </a:lnTo>
                  <a:lnTo>
                    <a:pt x="1471386" y="569375"/>
                  </a:lnTo>
                  <a:lnTo>
                    <a:pt x="1467304" y="580932"/>
                  </a:lnTo>
                  <a:lnTo>
                    <a:pt x="1462768" y="592037"/>
                  </a:lnTo>
                  <a:lnTo>
                    <a:pt x="1458006" y="603141"/>
                  </a:lnTo>
                  <a:lnTo>
                    <a:pt x="1452790" y="613792"/>
                  </a:lnTo>
                  <a:lnTo>
                    <a:pt x="1447573" y="624443"/>
                  </a:lnTo>
                  <a:lnTo>
                    <a:pt x="1441904" y="634867"/>
                  </a:lnTo>
                  <a:lnTo>
                    <a:pt x="1435554" y="644838"/>
                  </a:lnTo>
                  <a:lnTo>
                    <a:pt x="1429431" y="654356"/>
                  </a:lnTo>
                  <a:lnTo>
                    <a:pt x="1422854" y="664100"/>
                  </a:lnTo>
                  <a:lnTo>
                    <a:pt x="1416050" y="673165"/>
                  </a:lnTo>
                  <a:lnTo>
                    <a:pt x="1409020" y="682003"/>
                  </a:lnTo>
                  <a:lnTo>
                    <a:pt x="1401309" y="690161"/>
                  </a:lnTo>
                  <a:lnTo>
                    <a:pt x="1393825" y="698319"/>
                  </a:lnTo>
                  <a:lnTo>
                    <a:pt x="1385888" y="705798"/>
                  </a:lnTo>
                  <a:lnTo>
                    <a:pt x="1377723" y="713049"/>
                  </a:lnTo>
                  <a:lnTo>
                    <a:pt x="1369332" y="719848"/>
                  </a:lnTo>
                  <a:lnTo>
                    <a:pt x="1360715" y="725967"/>
                  </a:lnTo>
                  <a:lnTo>
                    <a:pt x="1351870" y="731632"/>
                  </a:lnTo>
                  <a:lnTo>
                    <a:pt x="1342798" y="737071"/>
                  </a:lnTo>
                  <a:lnTo>
                    <a:pt x="1333273" y="741830"/>
                  </a:lnTo>
                  <a:lnTo>
                    <a:pt x="1323975" y="746135"/>
                  </a:lnTo>
                  <a:lnTo>
                    <a:pt x="1313997" y="749761"/>
                  </a:lnTo>
                  <a:lnTo>
                    <a:pt x="1309007" y="751348"/>
                  </a:lnTo>
                  <a:lnTo>
                    <a:pt x="1304018" y="752707"/>
                  </a:lnTo>
                  <a:lnTo>
                    <a:pt x="1299029" y="754294"/>
                  </a:lnTo>
                  <a:lnTo>
                    <a:pt x="1293813" y="755200"/>
                  </a:lnTo>
                  <a:lnTo>
                    <a:pt x="1288597" y="756333"/>
                  </a:lnTo>
                  <a:lnTo>
                    <a:pt x="1283381" y="757013"/>
                  </a:lnTo>
                  <a:lnTo>
                    <a:pt x="1278165" y="757919"/>
                  </a:lnTo>
                  <a:lnTo>
                    <a:pt x="1272722" y="758373"/>
                  </a:lnTo>
                  <a:lnTo>
                    <a:pt x="1267279" y="758599"/>
                  </a:lnTo>
                  <a:lnTo>
                    <a:pt x="1262290" y="758826"/>
                  </a:lnTo>
                  <a:lnTo>
                    <a:pt x="1256847" y="758599"/>
                  </a:lnTo>
                  <a:lnTo>
                    <a:pt x="1251404" y="758373"/>
                  </a:lnTo>
                  <a:lnTo>
                    <a:pt x="1245961" y="757919"/>
                  </a:lnTo>
                  <a:lnTo>
                    <a:pt x="1240745" y="757013"/>
                  </a:lnTo>
                  <a:lnTo>
                    <a:pt x="1235529" y="756333"/>
                  </a:lnTo>
                  <a:lnTo>
                    <a:pt x="1230313" y="755200"/>
                  </a:lnTo>
                  <a:lnTo>
                    <a:pt x="1225097" y="754294"/>
                  </a:lnTo>
                  <a:lnTo>
                    <a:pt x="1220107" y="752707"/>
                  </a:lnTo>
                  <a:lnTo>
                    <a:pt x="1215118" y="751348"/>
                  </a:lnTo>
                  <a:lnTo>
                    <a:pt x="1210129" y="749761"/>
                  </a:lnTo>
                  <a:lnTo>
                    <a:pt x="1200150" y="746135"/>
                  </a:lnTo>
                  <a:lnTo>
                    <a:pt x="1190625" y="741830"/>
                  </a:lnTo>
                  <a:lnTo>
                    <a:pt x="1181327" y="737071"/>
                  </a:lnTo>
                  <a:lnTo>
                    <a:pt x="1172256" y="731632"/>
                  </a:lnTo>
                  <a:lnTo>
                    <a:pt x="1163411" y="725967"/>
                  </a:lnTo>
                  <a:lnTo>
                    <a:pt x="1154566" y="719848"/>
                  </a:lnTo>
                  <a:lnTo>
                    <a:pt x="1146402" y="713049"/>
                  </a:lnTo>
                  <a:lnTo>
                    <a:pt x="1138011" y="705798"/>
                  </a:lnTo>
                  <a:lnTo>
                    <a:pt x="1130300" y="698319"/>
                  </a:lnTo>
                  <a:lnTo>
                    <a:pt x="1122363" y="690161"/>
                  </a:lnTo>
                  <a:lnTo>
                    <a:pt x="1115106" y="682003"/>
                  </a:lnTo>
                  <a:lnTo>
                    <a:pt x="1107848" y="673165"/>
                  </a:lnTo>
                  <a:lnTo>
                    <a:pt x="1101272" y="664100"/>
                  </a:lnTo>
                  <a:lnTo>
                    <a:pt x="1094695" y="654356"/>
                  </a:lnTo>
                  <a:lnTo>
                    <a:pt x="1088118" y="644838"/>
                  </a:lnTo>
                  <a:lnTo>
                    <a:pt x="1082222" y="634867"/>
                  </a:lnTo>
                  <a:lnTo>
                    <a:pt x="1076552" y="624443"/>
                  </a:lnTo>
                  <a:lnTo>
                    <a:pt x="1071109" y="613792"/>
                  </a:lnTo>
                  <a:lnTo>
                    <a:pt x="1066120" y="603141"/>
                  </a:lnTo>
                  <a:lnTo>
                    <a:pt x="1061357" y="592037"/>
                  </a:lnTo>
                  <a:lnTo>
                    <a:pt x="1056822" y="580932"/>
                  </a:lnTo>
                  <a:lnTo>
                    <a:pt x="1052740" y="569375"/>
                  </a:lnTo>
                  <a:lnTo>
                    <a:pt x="1048884" y="557818"/>
                  </a:lnTo>
                  <a:lnTo>
                    <a:pt x="1045482" y="546260"/>
                  </a:lnTo>
                  <a:lnTo>
                    <a:pt x="1042307" y="534476"/>
                  </a:lnTo>
                  <a:lnTo>
                    <a:pt x="1039586" y="522692"/>
                  </a:lnTo>
                  <a:lnTo>
                    <a:pt x="1037091" y="510681"/>
                  </a:lnTo>
                  <a:lnTo>
                    <a:pt x="1028020" y="504110"/>
                  </a:lnTo>
                  <a:lnTo>
                    <a:pt x="1019856" y="497764"/>
                  </a:lnTo>
                  <a:lnTo>
                    <a:pt x="1012598" y="491192"/>
                  </a:lnTo>
                  <a:lnTo>
                    <a:pt x="1005795" y="484847"/>
                  </a:lnTo>
                  <a:lnTo>
                    <a:pt x="999445" y="478275"/>
                  </a:lnTo>
                  <a:lnTo>
                    <a:pt x="994456" y="471703"/>
                  </a:lnTo>
                  <a:lnTo>
                    <a:pt x="989693" y="465358"/>
                  </a:lnTo>
                  <a:lnTo>
                    <a:pt x="985838" y="459013"/>
                  </a:lnTo>
                  <a:lnTo>
                    <a:pt x="982436" y="452668"/>
                  </a:lnTo>
                  <a:lnTo>
                    <a:pt x="979488" y="446776"/>
                  </a:lnTo>
                  <a:lnTo>
                    <a:pt x="977447" y="440430"/>
                  </a:lnTo>
                  <a:lnTo>
                    <a:pt x="975859" y="434538"/>
                  </a:lnTo>
                  <a:lnTo>
                    <a:pt x="974952" y="428646"/>
                  </a:lnTo>
                  <a:lnTo>
                    <a:pt x="974725" y="422754"/>
                  </a:lnTo>
                  <a:lnTo>
                    <a:pt x="974725" y="417089"/>
                  </a:lnTo>
                  <a:lnTo>
                    <a:pt x="975179" y="411650"/>
                  </a:lnTo>
                  <a:lnTo>
                    <a:pt x="976313" y="406438"/>
                  </a:lnTo>
                  <a:lnTo>
                    <a:pt x="977673" y="401226"/>
                  </a:lnTo>
                  <a:lnTo>
                    <a:pt x="979488" y="396467"/>
                  </a:lnTo>
                  <a:lnTo>
                    <a:pt x="981982" y="391708"/>
                  </a:lnTo>
                  <a:lnTo>
                    <a:pt x="984704" y="387402"/>
                  </a:lnTo>
                  <a:lnTo>
                    <a:pt x="987879" y="383097"/>
                  </a:lnTo>
                  <a:lnTo>
                    <a:pt x="991281" y="379018"/>
                  </a:lnTo>
                  <a:lnTo>
                    <a:pt x="994909" y="375392"/>
                  </a:lnTo>
                  <a:lnTo>
                    <a:pt x="998991" y="371992"/>
                  </a:lnTo>
                  <a:lnTo>
                    <a:pt x="1003527" y="369046"/>
                  </a:lnTo>
                  <a:lnTo>
                    <a:pt x="1008063" y="366100"/>
                  </a:lnTo>
                  <a:lnTo>
                    <a:pt x="1013052" y="363608"/>
                  </a:lnTo>
                  <a:lnTo>
                    <a:pt x="1018041" y="361115"/>
                  </a:lnTo>
                  <a:lnTo>
                    <a:pt x="1023484" y="359302"/>
                  </a:lnTo>
                  <a:lnTo>
                    <a:pt x="1028927" y="357716"/>
                  </a:lnTo>
                  <a:lnTo>
                    <a:pt x="1034597" y="356809"/>
                  </a:lnTo>
                  <a:lnTo>
                    <a:pt x="1038906" y="333468"/>
                  </a:lnTo>
                  <a:lnTo>
                    <a:pt x="1042761" y="311486"/>
                  </a:lnTo>
                  <a:lnTo>
                    <a:pt x="1046390" y="290411"/>
                  </a:lnTo>
                  <a:lnTo>
                    <a:pt x="1050018" y="270242"/>
                  </a:lnTo>
                  <a:lnTo>
                    <a:pt x="1052286" y="260724"/>
                  </a:lnTo>
                  <a:lnTo>
                    <a:pt x="1054327" y="251659"/>
                  </a:lnTo>
                  <a:lnTo>
                    <a:pt x="1056368" y="242595"/>
                  </a:lnTo>
                  <a:lnTo>
                    <a:pt x="1058863" y="233757"/>
                  </a:lnTo>
                  <a:lnTo>
                    <a:pt x="1061584" y="225372"/>
                  </a:lnTo>
                  <a:lnTo>
                    <a:pt x="1064532" y="217440"/>
                  </a:lnTo>
                  <a:lnTo>
                    <a:pt x="1067707" y="209509"/>
                  </a:lnTo>
                  <a:lnTo>
                    <a:pt x="1071563" y="202030"/>
                  </a:lnTo>
                  <a:lnTo>
                    <a:pt x="1078820" y="204750"/>
                  </a:lnTo>
                  <a:lnTo>
                    <a:pt x="1088798" y="207696"/>
                  </a:lnTo>
                  <a:lnTo>
                    <a:pt x="1101272" y="211095"/>
                  </a:lnTo>
                  <a:lnTo>
                    <a:pt x="1108075" y="212681"/>
                  </a:lnTo>
                  <a:lnTo>
                    <a:pt x="1115786" y="214494"/>
                  </a:lnTo>
                  <a:lnTo>
                    <a:pt x="1123950" y="216081"/>
                  </a:lnTo>
                  <a:lnTo>
                    <a:pt x="1132568" y="217667"/>
                  </a:lnTo>
                  <a:lnTo>
                    <a:pt x="1141640" y="219027"/>
                  </a:lnTo>
                  <a:lnTo>
                    <a:pt x="1151165" y="219933"/>
                  </a:lnTo>
                  <a:lnTo>
                    <a:pt x="1161370" y="221066"/>
                  </a:lnTo>
                  <a:lnTo>
                    <a:pt x="1171802" y="221746"/>
                  </a:lnTo>
                  <a:lnTo>
                    <a:pt x="1182234" y="222199"/>
                  </a:lnTo>
                  <a:lnTo>
                    <a:pt x="1193573" y="222199"/>
                  </a:lnTo>
                  <a:lnTo>
                    <a:pt x="1205140" y="221973"/>
                  </a:lnTo>
                  <a:lnTo>
                    <a:pt x="1216932" y="221519"/>
                  </a:lnTo>
                  <a:lnTo>
                    <a:pt x="1228952" y="220386"/>
                  </a:lnTo>
                  <a:lnTo>
                    <a:pt x="1241425" y="219027"/>
                  </a:lnTo>
                  <a:lnTo>
                    <a:pt x="1254125" y="217214"/>
                  </a:lnTo>
                  <a:lnTo>
                    <a:pt x="1266825" y="214494"/>
                  </a:lnTo>
                  <a:lnTo>
                    <a:pt x="1279979" y="211775"/>
                  </a:lnTo>
                  <a:lnTo>
                    <a:pt x="1293359" y="208149"/>
                  </a:lnTo>
                  <a:lnTo>
                    <a:pt x="1306513" y="203843"/>
                  </a:lnTo>
                  <a:lnTo>
                    <a:pt x="1320347" y="199084"/>
                  </a:lnTo>
                  <a:lnTo>
                    <a:pt x="1326923" y="196138"/>
                  </a:lnTo>
                  <a:lnTo>
                    <a:pt x="1333727" y="193192"/>
                  </a:lnTo>
                  <a:lnTo>
                    <a:pt x="1340757" y="190473"/>
                  </a:lnTo>
                  <a:lnTo>
                    <a:pt x="1347788" y="187074"/>
                  </a:lnTo>
                  <a:lnTo>
                    <a:pt x="1354591" y="183675"/>
                  </a:lnTo>
                  <a:lnTo>
                    <a:pt x="1361395" y="180049"/>
                  </a:lnTo>
                  <a:lnTo>
                    <a:pt x="1368425" y="176196"/>
                  </a:lnTo>
                  <a:lnTo>
                    <a:pt x="1375229" y="172117"/>
                  </a:lnTo>
                  <a:lnTo>
                    <a:pt x="1382259" y="167811"/>
                  </a:lnTo>
                  <a:lnTo>
                    <a:pt x="1389290" y="163506"/>
                  </a:lnTo>
                  <a:lnTo>
                    <a:pt x="1396320" y="158747"/>
                  </a:lnTo>
                  <a:lnTo>
                    <a:pt x="1402897" y="153988"/>
                  </a:lnTo>
                  <a:close/>
                  <a:moveTo>
                    <a:pt x="1247860" y="0"/>
                  </a:moveTo>
                  <a:lnTo>
                    <a:pt x="1262405" y="0"/>
                  </a:lnTo>
                  <a:lnTo>
                    <a:pt x="1276495" y="227"/>
                  </a:lnTo>
                  <a:lnTo>
                    <a:pt x="1290585" y="907"/>
                  </a:lnTo>
                  <a:lnTo>
                    <a:pt x="1304448" y="2268"/>
                  </a:lnTo>
                  <a:lnTo>
                    <a:pt x="1317629" y="4082"/>
                  </a:lnTo>
                  <a:lnTo>
                    <a:pt x="1330583" y="6803"/>
                  </a:lnTo>
                  <a:lnTo>
                    <a:pt x="1343082" y="9298"/>
                  </a:lnTo>
                  <a:lnTo>
                    <a:pt x="1355354" y="12700"/>
                  </a:lnTo>
                  <a:lnTo>
                    <a:pt x="1366717" y="16328"/>
                  </a:lnTo>
                  <a:lnTo>
                    <a:pt x="1377625" y="20411"/>
                  </a:lnTo>
                  <a:lnTo>
                    <a:pt x="1387852" y="25173"/>
                  </a:lnTo>
                  <a:lnTo>
                    <a:pt x="1392625" y="27441"/>
                  </a:lnTo>
                  <a:lnTo>
                    <a:pt x="1397397" y="29709"/>
                  </a:lnTo>
                  <a:lnTo>
                    <a:pt x="1401715" y="32430"/>
                  </a:lnTo>
                  <a:lnTo>
                    <a:pt x="1406260" y="34925"/>
                  </a:lnTo>
                  <a:lnTo>
                    <a:pt x="1410351" y="37873"/>
                  </a:lnTo>
                  <a:lnTo>
                    <a:pt x="1414214" y="40595"/>
                  </a:lnTo>
                  <a:lnTo>
                    <a:pt x="1417850" y="43543"/>
                  </a:lnTo>
                  <a:lnTo>
                    <a:pt x="1421259" y="46491"/>
                  </a:lnTo>
                  <a:lnTo>
                    <a:pt x="1424668" y="49439"/>
                  </a:lnTo>
                  <a:lnTo>
                    <a:pt x="1427850" y="52614"/>
                  </a:lnTo>
                  <a:lnTo>
                    <a:pt x="1430577" y="55789"/>
                  </a:lnTo>
                  <a:lnTo>
                    <a:pt x="1433304" y="59191"/>
                  </a:lnTo>
                  <a:lnTo>
                    <a:pt x="1438985" y="59418"/>
                  </a:lnTo>
                  <a:lnTo>
                    <a:pt x="1444212" y="59871"/>
                  </a:lnTo>
                  <a:lnTo>
                    <a:pt x="1449667" y="61005"/>
                  </a:lnTo>
                  <a:lnTo>
                    <a:pt x="1454666" y="62139"/>
                  </a:lnTo>
                  <a:lnTo>
                    <a:pt x="1459439" y="63727"/>
                  </a:lnTo>
                  <a:lnTo>
                    <a:pt x="1463984" y="65768"/>
                  </a:lnTo>
                  <a:lnTo>
                    <a:pt x="1468529" y="67809"/>
                  </a:lnTo>
                  <a:lnTo>
                    <a:pt x="1472847" y="70530"/>
                  </a:lnTo>
                  <a:lnTo>
                    <a:pt x="1476938" y="73252"/>
                  </a:lnTo>
                  <a:lnTo>
                    <a:pt x="1480801" y="76200"/>
                  </a:lnTo>
                  <a:lnTo>
                    <a:pt x="1484437" y="79602"/>
                  </a:lnTo>
                  <a:lnTo>
                    <a:pt x="1488073" y="83230"/>
                  </a:lnTo>
                  <a:lnTo>
                    <a:pt x="1491482" y="86859"/>
                  </a:lnTo>
                  <a:lnTo>
                    <a:pt x="1494664" y="90941"/>
                  </a:lnTo>
                  <a:lnTo>
                    <a:pt x="1497618" y="95023"/>
                  </a:lnTo>
                  <a:lnTo>
                    <a:pt x="1500573" y="99559"/>
                  </a:lnTo>
                  <a:lnTo>
                    <a:pt x="1503300" y="104095"/>
                  </a:lnTo>
                  <a:lnTo>
                    <a:pt x="1506027" y="109084"/>
                  </a:lnTo>
                  <a:lnTo>
                    <a:pt x="1508299" y="114073"/>
                  </a:lnTo>
                  <a:lnTo>
                    <a:pt x="1510572" y="119289"/>
                  </a:lnTo>
                  <a:lnTo>
                    <a:pt x="1513072" y="124505"/>
                  </a:lnTo>
                  <a:lnTo>
                    <a:pt x="1515117" y="129948"/>
                  </a:lnTo>
                  <a:lnTo>
                    <a:pt x="1516935" y="135618"/>
                  </a:lnTo>
                  <a:lnTo>
                    <a:pt x="1518753" y="141287"/>
                  </a:lnTo>
                  <a:lnTo>
                    <a:pt x="1521935" y="153307"/>
                  </a:lnTo>
                  <a:lnTo>
                    <a:pt x="1524662" y="165327"/>
                  </a:lnTo>
                  <a:lnTo>
                    <a:pt x="1527162" y="177800"/>
                  </a:lnTo>
                  <a:lnTo>
                    <a:pt x="1528980" y="190500"/>
                  </a:lnTo>
                  <a:lnTo>
                    <a:pt x="1530344" y="203427"/>
                  </a:lnTo>
                  <a:lnTo>
                    <a:pt x="1531707" y="216580"/>
                  </a:lnTo>
                  <a:lnTo>
                    <a:pt x="1532616" y="229507"/>
                  </a:lnTo>
                  <a:lnTo>
                    <a:pt x="1533071" y="242434"/>
                  </a:lnTo>
                  <a:lnTo>
                    <a:pt x="1533525" y="255134"/>
                  </a:lnTo>
                  <a:lnTo>
                    <a:pt x="1533525" y="267607"/>
                  </a:lnTo>
                  <a:lnTo>
                    <a:pt x="1533298" y="279853"/>
                  </a:lnTo>
                  <a:lnTo>
                    <a:pt x="1533071" y="291420"/>
                  </a:lnTo>
                  <a:lnTo>
                    <a:pt x="1532162" y="313418"/>
                  </a:lnTo>
                  <a:lnTo>
                    <a:pt x="1530798" y="332921"/>
                  </a:lnTo>
                  <a:lnTo>
                    <a:pt x="1529435" y="349023"/>
                  </a:lnTo>
                  <a:lnTo>
                    <a:pt x="1528071" y="361496"/>
                  </a:lnTo>
                  <a:lnTo>
                    <a:pt x="1521708" y="358095"/>
                  </a:lnTo>
                  <a:lnTo>
                    <a:pt x="1518299" y="356734"/>
                  </a:lnTo>
                  <a:lnTo>
                    <a:pt x="1514890" y="355146"/>
                  </a:lnTo>
                  <a:lnTo>
                    <a:pt x="1511254" y="354239"/>
                  </a:lnTo>
                  <a:lnTo>
                    <a:pt x="1507618" y="353105"/>
                  </a:lnTo>
                  <a:lnTo>
                    <a:pt x="1503982" y="352198"/>
                  </a:lnTo>
                  <a:lnTo>
                    <a:pt x="1500118" y="351291"/>
                  </a:lnTo>
                  <a:lnTo>
                    <a:pt x="1494891" y="315232"/>
                  </a:lnTo>
                  <a:lnTo>
                    <a:pt x="1492164" y="297996"/>
                  </a:lnTo>
                  <a:lnTo>
                    <a:pt x="1489437" y="281214"/>
                  </a:lnTo>
                  <a:lnTo>
                    <a:pt x="1486255" y="265566"/>
                  </a:lnTo>
                  <a:lnTo>
                    <a:pt x="1482846" y="250145"/>
                  </a:lnTo>
                  <a:lnTo>
                    <a:pt x="1481028" y="242887"/>
                  </a:lnTo>
                  <a:lnTo>
                    <a:pt x="1478983" y="235630"/>
                  </a:lnTo>
                  <a:lnTo>
                    <a:pt x="1476938" y="228600"/>
                  </a:lnTo>
                  <a:lnTo>
                    <a:pt x="1474665" y="222023"/>
                  </a:lnTo>
                  <a:lnTo>
                    <a:pt x="1472165" y="215446"/>
                  </a:lnTo>
                  <a:lnTo>
                    <a:pt x="1469665" y="208870"/>
                  </a:lnTo>
                  <a:lnTo>
                    <a:pt x="1466711" y="202746"/>
                  </a:lnTo>
                  <a:lnTo>
                    <a:pt x="1463757" y="196623"/>
                  </a:lnTo>
                  <a:lnTo>
                    <a:pt x="1460348" y="190727"/>
                  </a:lnTo>
                  <a:lnTo>
                    <a:pt x="1456939" y="185057"/>
                  </a:lnTo>
                  <a:lnTo>
                    <a:pt x="1453075" y="179614"/>
                  </a:lnTo>
                  <a:lnTo>
                    <a:pt x="1449212" y="174171"/>
                  </a:lnTo>
                  <a:lnTo>
                    <a:pt x="1444667" y="169182"/>
                  </a:lnTo>
                  <a:lnTo>
                    <a:pt x="1440349" y="164420"/>
                  </a:lnTo>
                  <a:lnTo>
                    <a:pt x="1435349" y="159657"/>
                  </a:lnTo>
                  <a:lnTo>
                    <a:pt x="1430122" y="155348"/>
                  </a:lnTo>
                  <a:lnTo>
                    <a:pt x="1424668" y="151039"/>
                  </a:lnTo>
                  <a:lnTo>
                    <a:pt x="1418759" y="146957"/>
                  </a:lnTo>
                  <a:lnTo>
                    <a:pt x="1412396" y="143328"/>
                  </a:lnTo>
                  <a:lnTo>
                    <a:pt x="1405806" y="139700"/>
                  </a:lnTo>
                  <a:lnTo>
                    <a:pt x="1398533" y="144689"/>
                  </a:lnTo>
                  <a:lnTo>
                    <a:pt x="1391261" y="149678"/>
                  </a:lnTo>
                  <a:lnTo>
                    <a:pt x="1384216" y="154214"/>
                  </a:lnTo>
                  <a:lnTo>
                    <a:pt x="1376944" y="158750"/>
                  </a:lnTo>
                  <a:lnTo>
                    <a:pt x="1369671" y="162832"/>
                  </a:lnTo>
                  <a:lnTo>
                    <a:pt x="1362399" y="166914"/>
                  </a:lnTo>
                  <a:lnTo>
                    <a:pt x="1355127" y="170543"/>
                  </a:lnTo>
                  <a:lnTo>
                    <a:pt x="1348082" y="174171"/>
                  </a:lnTo>
                  <a:lnTo>
                    <a:pt x="1340809" y="177573"/>
                  </a:lnTo>
                  <a:lnTo>
                    <a:pt x="1333764" y="180975"/>
                  </a:lnTo>
                  <a:lnTo>
                    <a:pt x="1326492" y="183696"/>
                  </a:lnTo>
                  <a:lnTo>
                    <a:pt x="1319447" y="186645"/>
                  </a:lnTo>
                  <a:lnTo>
                    <a:pt x="1305357" y="191861"/>
                  </a:lnTo>
                  <a:lnTo>
                    <a:pt x="1291494" y="196170"/>
                  </a:lnTo>
                  <a:lnTo>
                    <a:pt x="1277859" y="199798"/>
                  </a:lnTo>
                  <a:lnTo>
                    <a:pt x="1264450" y="202973"/>
                  </a:lnTo>
                  <a:lnTo>
                    <a:pt x="1250815" y="205695"/>
                  </a:lnTo>
                  <a:lnTo>
                    <a:pt x="1237861" y="207736"/>
                  </a:lnTo>
                  <a:lnTo>
                    <a:pt x="1225135" y="209323"/>
                  </a:lnTo>
                  <a:lnTo>
                    <a:pt x="1212635" y="210230"/>
                  </a:lnTo>
                  <a:lnTo>
                    <a:pt x="1200363" y="210684"/>
                  </a:lnTo>
                  <a:lnTo>
                    <a:pt x="1188546" y="211137"/>
                  </a:lnTo>
                  <a:lnTo>
                    <a:pt x="1177183" y="211137"/>
                  </a:lnTo>
                  <a:lnTo>
                    <a:pt x="1165820" y="210457"/>
                  </a:lnTo>
                  <a:lnTo>
                    <a:pt x="1155366" y="209777"/>
                  </a:lnTo>
                  <a:lnTo>
                    <a:pt x="1145139" y="208643"/>
                  </a:lnTo>
                  <a:lnTo>
                    <a:pt x="1135367" y="207509"/>
                  </a:lnTo>
                  <a:lnTo>
                    <a:pt x="1125822" y="206148"/>
                  </a:lnTo>
                  <a:lnTo>
                    <a:pt x="1117186" y="204561"/>
                  </a:lnTo>
                  <a:lnTo>
                    <a:pt x="1108551" y="202973"/>
                  </a:lnTo>
                  <a:lnTo>
                    <a:pt x="1100597" y="201159"/>
                  </a:lnTo>
                  <a:lnTo>
                    <a:pt x="1093324" y="199345"/>
                  </a:lnTo>
                  <a:lnTo>
                    <a:pt x="1080598" y="195943"/>
                  </a:lnTo>
                  <a:lnTo>
                    <a:pt x="1070598" y="192541"/>
                  </a:lnTo>
                  <a:lnTo>
                    <a:pt x="1062871" y="190046"/>
                  </a:lnTo>
                  <a:lnTo>
                    <a:pt x="1059235" y="197757"/>
                  </a:lnTo>
                  <a:lnTo>
                    <a:pt x="1055599" y="205921"/>
                  </a:lnTo>
                  <a:lnTo>
                    <a:pt x="1052418" y="214312"/>
                  </a:lnTo>
                  <a:lnTo>
                    <a:pt x="1049463" y="222930"/>
                  </a:lnTo>
                  <a:lnTo>
                    <a:pt x="1047191" y="232228"/>
                  </a:lnTo>
                  <a:lnTo>
                    <a:pt x="1044918" y="241527"/>
                  </a:lnTo>
                  <a:lnTo>
                    <a:pt x="1042418" y="251278"/>
                  </a:lnTo>
                  <a:lnTo>
                    <a:pt x="1040600" y="261257"/>
                  </a:lnTo>
                  <a:lnTo>
                    <a:pt x="1036737" y="282121"/>
                  </a:lnTo>
                  <a:lnTo>
                    <a:pt x="1033101" y="304120"/>
                  </a:lnTo>
                  <a:lnTo>
                    <a:pt x="1029010" y="327252"/>
                  </a:lnTo>
                  <a:lnTo>
                    <a:pt x="1026737" y="339045"/>
                  </a:lnTo>
                  <a:lnTo>
                    <a:pt x="1024237" y="351291"/>
                  </a:lnTo>
                  <a:lnTo>
                    <a:pt x="1020374" y="352198"/>
                  </a:lnTo>
                  <a:lnTo>
                    <a:pt x="1016511" y="353105"/>
                  </a:lnTo>
                  <a:lnTo>
                    <a:pt x="1012874" y="354239"/>
                  </a:lnTo>
                  <a:lnTo>
                    <a:pt x="1009238" y="355373"/>
                  </a:lnTo>
                  <a:lnTo>
                    <a:pt x="1005829" y="356734"/>
                  </a:lnTo>
                  <a:lnTo>
                    <a:pt x="1002193" y="358321"/>
                  </a:lnTo>
                  <a:lnTo>
                    <a:pt x="998784" y="360136"/>
                  </a:lnTo>
                  <a:lnTo>
                    <a:pt x="995830" y="361950"/>
                  </a:lnTo>
                  <a:lnTo>
                    <a:pt x="993557" y="347889"/>
                  </a:lnTo>
                  <a:lnTo>
                    <a:pt x="992421" y="338818"/>
                  </a:lnTo>
                  <a:lnTo>
                    <a:pt x="991285" y="329066"/>
                  </a:lnTo>
                  <a:lnTo>
                    <a:pt x="990376" y="317953"/>
                  </a:lnTo>
                  <a:lnTo>
                    <a:pt x="989694" y="305934"/>
                  </a:lnTo>
                  <a:lnTo>
                    <a:pt x="989240" y="293234"/>
                  </a:lnTo>
                  <a:lnTo>
                    <a:pt x="989012" y="279853"/>
                  </a:lnTo>
                  <a:lnTo>
                    <a:pt x="989240" y="265793"/>
                  </a:lnTo>
                  <a:lnTo>
                    <a:pt x="989921" y="251278"/>
                  </a:lnTo>
                  <a:lnTo>
                    <a:pt x="991058" y="236084"/>
                  </a:lnTo>
                  <a:lnTo>
                    <a:pt x="993103" y="220662"/>
                  </a:lnTo>
                  <a:lnTo>
                    <a:pt x="994239" y="213178"/>
                  </a:lnTo>
                  <a:lnTo>
                    <a:pt x="995376" y="205014"/>
                  </a:lnTo>
                  <a:lnTo>
                    <a:pt x="996966" y="197303"/>
                  </a:lnTo>
                  <a:lnTo>
                    <a:pt x="998784" y="189593"/>
                  </a:lnTo>
                  <a:lnTo>
                    <a:pt x="1000602" y="181655"/>
                  </a:lnTo>
                  <a:lnTo>
                    <a:pt x="1002648" y="173718"/>
                  </a:lnTo>
                  <a:lnTo>
                    <a:pt x="1005148" y="166007"/>
                  </a:lnTo>
                  <a:lnTo>
                    <a:pt x="1007648" y="158070"/>
                  </a:lnTo>
                  <a:lnTo>
                    <a:pt x="1010602" y="150359"/>
                  </a:lnTo>
                  <a:lnTo>
                    <a:pt x="1013783" y="142875"/>
                  </a:lnTo>
                  <a:lnTo>
                    <a:pt x="1016965" y="135164"/>
                  </a:lnTo>
                  <a:lnTo>
                    <a:pt x="1020601" y="127453"/>
                  </a:lnTo>
                  <a:lnTo>
                    <a:pt x="1024237" y="119970"/>
                  </a:lnTo>
                  <a:lnTo>
                    <a:pt x="1028555" y="112712"/>
                  </a:lnTo>
                  <a:lnTo>
                    <a:pt x="1032873" y="105455"/>
                  </a:lnTo>
                  <a:lnTo>
                    <a:pt x="1037873" y="98425"/>
                  </a:lnTo>
                  <a:lnTo>
                    <a:pt x="1042873" y="91395"/>
                  </a:lnTo>
                  <a:lnTo>
                    <a:pt x="1047872" y="84818"/>
                  </a:lnTo>
                  <a:lnTo>
                    <a:pt x="1053781" y="78014"/>
                  </a:lnTo>
                  <a:lnTo>
                    <a:pt x="1059690" y="71437"/>
                  </a:lnTo>
                  <a:lnTo>
                    <a:pt x="1066053" y="65314"/>
                  </a:lnTo>
                  <a:lnTo>
                    <a:pt x="1072644" y="59418"/>
                  </a:lnTo>
                  <a:lnTo>
                    <a:pt x="1079689" y="53748"/>
                  </a:lnTo>
                  <a:lnTo>
                    <a:pt x="1087188" y="47852"/>
                  </a:lnTo>
                  <a:lnTo>
                    <a:pt x="1094915" y="42409"/>
                  </a:lnTo>
                  <a:lnTo>
                    <a:pt x="1103096" y="37646"/>
                  </a:lnTo>
                  <a:lnTo>
                    <a:pt x="1111505" y="32657"/>
                  </a:lnTo>
                  <a:lnTo>
                    <a:pt x="1120368" y="28121"/>
                  </a:lnTo>
                  <a:lnTo>
                    <a:pt x="1129913" y="23812"/>
                  </a:lnTo>
                  <a:lnTo>
                    <a:pt x="1139685" y="19957"/>
                  </a:lnTo>
                  <a:lnTo>
                    <a:pt x="1149912" y="16328"/>
                  </a:lnTo>
                  <a:lnTo>
                    <a:pt x="1160366" y="12927"/>
                  </a:lnTo>
                  <a:lnTo>
                    <a:pt x="1171729" y="9978"/>
                  </a:lnTo>
                  <a:lnTo>
                    <a:pt x="1183092" y="7484"/>
                  </a:lnTo>
                  <a:lnTo>
                    <a:pt x="1194909" y="5216"/>
                  </a:lnTo>
                  <a:lnTo>
                    <a:pt x="1207408" y="3402"/>
                  </a:lnTo>
                  <a:lnTo>
                    <a:pt x="1220589" y="1814"/>
                  </a:lnTo>
                  <a:lnTo>
                    <a:pt x="1233998" y="680"/>
                  </a:lnTo>
                  <a:lnTo>
                    <a:pt x="1247860" y="0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21BAD408-3E4D-49E9-8351-AF270A56EDF2}"/>
                </a:ext>
              </a:extLst>
            </p:cNvPr>
            <p:cNvSpPr/>
            <p:nvPr/>
          </p:nvSpPr>
          <p:spPr>
            <a:xfrm>
              <a:off x="901390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93B0270-CF60-457B-AB43-6B8D9F7ED6E3}"/>
              </a:ext>
            </a:extLst>
          </p:cNvPr>
          <p:cNvSpPr/>
          <p:nvPr/>
        </p:nvSpPr>
        <p:spPr>
          <a:xfrm rot="16200000" flipH="1">
            <a:off x="9892363" y="710309"/>
            <a:ext cx="2695608" cy="1274987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CC888566-A748-48AC-9827-099AD0D09444}"/>
              </a:ext>
            </a:extLst>
          </p:cNvPr>
          <p:cNvSpPr/>
          <p:nvPr/>
        </p:nvSpPr>
        <p:spPr>
          <a:xfrm>
            <a:off x="0" y="6202977"/>
            <a:ext cx="12192000" cy="655023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CDCD69C-4AB5-4E62-B2D1-DBDF28E7C1EF}"/>
              </a:ext>
            </a:extLst>
          </p:cNvPr>
          <p:cNvGrpSpPr/>
          <p:nvPr/>
        </p:nvGrpSpPr>
        <p:grpSpPr>
          <a:xfrm>
            <a:off x="8841428" y="4897720"/>
            <a:ext cx="284966" cy="284966"/>
            <a:chOff x="8168951" y="4897719"/>
            <a:chExt cx="569933" cy="569933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2218B900-46F6-47FD-A62B-56B7D36308B0}"/>
                </a:ext>
              </a:extLst>
            </p:cNvPr>
            <p:cNvSpPr/>
            <p:nvPr/>
          </p:nvSpPr>
          <p:spPr>
            <a:xfrm>
              <a:off x="8168951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KSO_Shape">
              <a:extLst>
                <a:ext uri="{FF2B5EF4-FFF2-40B4-BE49-F238E27FC236}">
                  <a16:creationId xmlns:a16="http://schemas.microsoft.com/office/drawing/2014/main" xmlns="" id="{5BDB8637-AF77-45ED-A517-C7E54DB15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38" y="5018950"/>
              <a:ext cx="216958" cy="330393"/>
            </a:xfrm>
            <a:custGeom>
              <a:avLst/>
              <a:gdLst>
                <a:gd name="T0" fmla="*/ 2147483646 w 2466"/>
                <a:gd name="T1" fmla="*/ 2147483646 h 3748"/>
                <a:gd name="T2" fmla="*/ 2147483646 w 2466"/>
                <a:gd name="T3" fmla="*/ 2147483646 h 3748"/>
                <a:gd name="T4" fmla="*/ 2147483646 w 2466"/>
                <a:gd name="T5" fmla="*/ 2147483646 h 3748"/>
                <a:gd name="T6" fmla="*/ 2147483646 w 2466"/>
                <a:gd name="T7" fmla="*/ 2147483646 h 3748"/>
                <a:gd name="T8" fmla="*/ 2147483646 w 2466"/>
                <a:gd name="T9" fmla="*/ 2147483646 h 3748"/>
                <a:gd name="T10" fmla="*/ 2147483646 w 2466"/>
                <a:gd name="T11" fmla="*/ 2147483646 h 3748"/>
                <a:gd name="T12" fmla="*/ 2147483646 w 2466"/>
                <a:gd name="T13" fmla="*/ 2147483646 h 3748"/>
                <a:gd name="T14" fmla="*/ 2147483646 w 2466"/>
                <a:gd name="T15" fmla="*/ 2147483646 h 3748"/>
                <a:gd name="T16" fmla="*/ 2147483646 w 2466"/>
                <a:gd name="T17" fmla="*/ 2147483646 h 3748"/>
                <a:gd name="T18" fmla="*/ 2147483646 w 2466"/>
                <a:gd name="T19" fmla="*/ 2147483646 h 3748"/>
                <a:gd name="T20" fmla="*/ 2147483646 w 2466"/>
                <a:gd name="T21" fmla="*/ 2147483646 h 3748"/>
                <a:gd name="T22" fmla="*/ 2147483646 w 2466"/>
                <a:gd name="T23" fmla="*/ 2147483646 h 3748"/>
                <a:gd name="T24" fmla="*/ 2147483646 w 2466"/>
                <a:gd name="T25" fmla="*/ 2147483646 h 3748"/>
                <a:gd name="T26" fmla="*/ 2147483646 w 2466"/>
                <a:gd name="T27" fmla="*/ 2147483646 h 3748"/>
                <a:gd name="T28" fmla="*/ 2147483646 w 2466"/>
                <a:gd name="T29" fmla="*/ 2147483646 h 3748"/>
                <a:gd name="T30" fmla="*/ 2147483646 w 2466"/>
                <a:gd name="T31" fmla="*/ 2147483646 h 3748"/>
                <a:gd name="T32" fmla="*/ 2147483646 w 2466"/>
                <a:gd name="T33" fmla="*/ 2147483646 h 3748"/>
                <a:gd name="T34" fmla="*/ 2147483646 w 2466"/>
                <a:gd name="T35" fmla="*/ 2147483646 h 3748"/>
                <a:gd name="T36" fmla="*/ 2147483646 w 2466"/>
                <a:gd name="T37" fmla="*/ 2147483646 h 3748"/>
                <a:gd name="T38" fmla="*/ 2147483646 w 2466"/>
                <a:gd name="T39" fmla="*/ 2147483646 h 3748"/>
                <a:gd name="T40" fmla="*/ 2147483646 w 2466"/>
                <a:gd name="T41" fmla="*/ 2147483646 h 3748"/>
                <a:gd name="T42" fmla="*/ 2147483646 w 2466"/>
                <a:gd name="T43" fmla="*/ 2147483646 h 3748"/>
                <a:gd name="T44" fmla="*/ 2147483646 w 2466"/>
                <a:gd name="T45" fmla="*/ 2147483646 h 3748"/>
                <a:gd name="T46" fmla="*/ 2147483646 w 2466"/>
                <a:gd name="T47" fmla="*/ 2147483646 h 3748"/>
                <a:gd name="T48" fmla="*/ 2147483646 w 2466"/>
                <a:gd name="T49" fmla="*/ 2147483646 h 3748"/>
                <a:gd name="T50" fmla="*/ 2147483646 w 2466"/>
                <a:gd name="T51" fmla="*/ 2147483646 h 3748"/>
                <a:gd name="T52" fmla="*/ 2147483646 w 2466"/>
                <a:gd name="T53" fmla="*/ 2147483646 h 3748"/>
                <a:gd name="T54" fmla="*/ 2147483646 w 2466"/>
                <a:gd name="T55" fmla="*/ 2147483646 h 3748"/>
                <a:gd name="T56" fmla="*/ 2147483646 w 2466"/>
                <a:gd name="T57" fmla="*/ 2147483646 h 3748"/>
                <a:gd name="T58" fmla="*/ 2147483646 w 2466"/>
                <a:gd name="T59" fmla="*/ 2147483646 h 3748"/>
                <a:gd name="T60" fmla="*/ 2147483646 w 2466"/>
                <a:gd name="T61" fmla="*/ 2147483646 h 3748"/>
                <a:gd name="T62" fmla="*/ 2147483646 w 2466"/>
                <a:gd name="T63" fmla="*/ 2147483646 h 3748"/>
                <a:gd name="T64" fmla="*/ 2147483646 w 2466"/>
                <a:gd name="T65" fmla="*/ 2147483646 h 3748"/>
                <a:gd name="T66" fmla="*/ 2147483646 w 2466"/>
                <a:gd name="T67" fmla="*/ 2147483646 h 3748"/>
                <a:gd name="T68" fmla="*/ 2147483646 w 2466"/>
                <a:gd name="T69" fmla="*/ 2147483646 h 3748"/>
                <a:gd name="T70" fmla="*/ 2147483646 w 2466"/>
                <a:gd name="T71" fmla="*/ 2147483646 h 3748"/>
                <a:gd name="T72" fmla="*/ 2147483646 w 2466"/>
                <a:gd name="T73" fmla="*/ 2147483646 h 3748"/>
                <a:gd name="T74" fmla="*/ 2147483646 w 2466"/>
                <a:gd name="T75" fmla="*/ 2147483646 h 3748"/>
                <a:gd name="T76" fmla="*/ 2147483646 w 2466"/>
                <a:gd name="T77" fmla="*/ 2147483646 h 3748"/>
                <a:gd name="T78" fmla="*/ 2147483646 w 2466"/>
                <a:gd name="T79" fmla="*/ 2147483646 h 3748"/>
                <a:gd name="T80" fmla="*/ 2147483646 w 2466"/>
                <a:gd name="T81" fmla="*/ 2147483646 h 3748"/>
                <a:gd name="T82" fmla="*/ 2147483646 w 2466"/>
                <a:gd name="T83" fmla="*/ 2147483646 h 3748"/>
                <a:gd name="T84" fmla="*/ 2147483646 w 2466"/>
                <a:gd name="T85" fmla="*/ 2147483646 h 3748"/>
                <a:gd name="T86" fmla="*/ 2147483646 w 2466"/>
                <a:gd name="T87" fmla="*/ 2147483646 h 3748"/>
                <a:gd name="T88" fmla="*/ 2147483646 w 2466"/>
                <a:gd name="T89" fmla="*/ 2147483646 h 3748"/>
                <a:gd name="T90" fmla="*/ 2147483646 w 2466"/>
                <a:gd name="T91" fmla="*/ 2147483646 h 3748"/>
                <a:gd name="T92" fmla="*/ 2147483646 w 2466"/>
                <a:gd name="T93" fmla="*/ 2147483646 h 3748"/>
                <a:gd name="T94" fmla="*/ 2147483646 w 2466"/>
                <a:gd name="T95" fmla="*/ 2147483646 h 3748"/>
                <a:gd name="T96" fmla="*/ 2147483646 w 2466"/>
                <a:gd name="T97" fmla="*/ 2147483646 h 3748"/>
                <a:gd name="T98" fmla="*/ 2147483646 w 2466"/>
                <a:gd name="T99" fmla="*/ 2147483646 h 3748"/>
                <a:gd name="T100" fmla="*/ 2147483646 w 2466"/>
                <a:gd name="T101" fmla="*/ 2147483646 h 3748"/>
                <a:gd name="T102" fmla="*/ 2147483646 w 2466"/>
                <a:gd name="T103" fmla="*/ 2147483646 h 3748"/>
                <a:gd name="T104" fmla="*/ 2147483646 w 2466"/>
                <a:gd name="T105" fmla="*/ 2147483646 h 3748"/>
                <a:gd name="T106" fmla="*/ 2147483646 w 2466"/>
                <a:gd name="T107" fmla="*/ 2147483646 h 3748"/>
                <a:gd name="T108" fmla="*/ 2147483646 w 2466"/>
                <a:gd name="T109" fmla="*/ 2147483646 h 3748"/>
                <a:gd name="T110" fmla="*/ 2147483646 w 2466"/>
                <a:gd name="T111" fmla="*/ 2147483646 h 3748"/>
                <a:gd name="T112" fmla="*/ 2147483646 w 2466"/>
                <a:gd name="T113" fmla="*/ 2147483646 h 3748"/>
                <a:gd name="T114" fmla="*/ 2147483646 w 2466"/>
                <a:gd name="T115" fmla="*/ 2147483646 h 3748"/>
                <a:gd name="T116" fmla="*/ 2147483646 w 2466"/>
                <a:gd name="T117" fmla="*/ 2147483646 h 3748"/>
                <a:gd name="T118" fmla="*/ 2147483646 w 2466"/>
                <a:gd name="T119" fmla="*/ 2147483646 h 3748"/>
                <a:gd name="T120" fmla="*/ 2147483646 w 2466"/>
                <a:gd name="T121" fmla="*/ 2147483646 h 3748"/>
                <a:gd name="T122" fmla="*/ 2147483646 w 2466"/>
                <a:gd name="T123" fmla="*/ 2147483646 h 3748"/>
                <a:gd name="T124" fmla="*/ 2147483646 w 2466"/>
                <a:gd name="T125" fmla="*/ 2147483646 h 37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466" h="3748">
                  <a:moveTo>
                    <a:pt x="1862" y="0"/>
                  </a:moveTo>
                  <a:lnTo>
                    <a:pt x="0" y="0"/>
                  </a:lnTo>
                  <a:lnTo>
                    <a:pt x="0" y="3748"/>
                  </a:lnTo>
                  <a:lnTo>
                    <a:pt x="2466" y="3748"/>
                  </a:lnTo>
                  <a:lnTo>
                    <a:pt x="2466" y="604"/>
                  </a:lnTo>
                  <a:lnTo>
                    <a:pt x="1862" y="0"/>
                  </a:lnTo>
                  <a:close/>
                  <a:moveTo>
                    <a:pt x="208" y="788"/>
                  </a:moveTo>
                  <a:lnTo>
                    <a:pt x="761" y="788"/>
                  </a:lnTo>
                  <a:lnTo>
                    <a:pt x="763" y="790"/>
                  </a:lnTo>
                  <a:lnTo>
                    <a:pt x="765" y="793"/>
                  </a:lnTo>
                  <a:lnTo>
                    <a:pt x="767" y="800"/>
                  </a:lnTo>
                  <a:lnTo>
                    <a:pt x="769" y="809"/>
                  </a:lnTo>
                  <a:lnTo>
                    <a:pt x="771" y="829"/>
                  </a:lnTo>
                  <a:lnTo>
                    <a:pt x="772" y="855"/>
                  </a:lnTo>
                  <a:lnTo>
                    <a:pt x="771" y="881"/>
                  </a:lnTo>
                  <a:lnTo>
                    <a:pt x="769" y="902"/>
                  </a:lnTo>
                  <a:lnTo>
                    <a:pt x="767" y="910"/>
                  </a:lnTo>
                  <a:lnTo>
                    <a:pt x="765" y="917"/>
                  </a:lnTo>
                  <a:lnTo>
                    <a:pt x="763" y="921"/>
                  </a:lnTo>
                  <a:lnTo>
                    <a:pt x="761" y="923"/>
                  </a:lnTo>
                  <a:lnTo>
                    <a:pt x="208" y="923"/>
                  </a:lnTo>
                  <a:lnTo>
                    <a:pt x="206" y="921"/>
                  </a:lnTo>
                  <a:lnTo>
                    <a:pt x="204" y="917"/>
                  </a:lnTo>
                  <a:lnTo>
                    <a:pt x="202" y="910"/>
                  </a:lnTo>
                  <a:lnTo>
                    <a:pt x="201" y="902"/>
                  </a:lnTo>
                  <a:lnTo>
                    <a:pt x="199" y="881"/>
                  </a:lnTo>
                  <a:lnTo>
                    <a:pt x="198" y="855"/>
                  </a:lnTo>
                  <a:lnTo>
                    <a:pt x="199" y="829"/>
                  </a:lnTo>
                  <a:lnTo>
                    <a:pt x="201" y="809"/>
                  </a:lnTo>
                  <a:lnTo>
                    <a:pt x="202" y="800"/>
                  </a:lnTo>
                  <a:lnTo>
                    <a:pt x="204" y="793"/>
                  </a:lnTo>
                  <a:lnTo>
                    <a:pt x="206" y="790"/>
                  </a:lnTo>
                  <a:lnTo>
                    <a:pt x="208" y="788"/>
                  </a:lnTo>
                  <a:close/>
                  <a:moveTo>
                    <a:pt x="2216" y="3341"/>
                  </a:moveTo>
                  <a:lnTo>
                    <a:pt x="237" y="3341"/>
                  </a:lnTo>
                  <a:lnTo>
                    <a:pt x="233" y="3340"/>
                  </a:lnTo>
                  <a:lnTo>
                    <a:pt x="229" y="3339"/>
                  </a:lnTo>
                  <a:lnTo>
                    <a:pt x="222" y="3336"/>
                  </a:lnTo>
                  <a:lnTo>
                    <a:pt x="215" y="3329"/>
                  </a:lnTo>
                  <a:lnTo>
                    <a:pt x="209" y="3320"/>
                  </a:lnTo>
                  <a:lnTo>
                    <a:pt x="204" y="3311"/>
                  </a:lnTo>
                  <a:lnTo>
                    <a:pt x="201" y="3300"/>
                  </a:lnTo>
                  <a:lnTo>
                    <a:pt x="198" y="3287"/>
                  </a:lnTo>
                  <a:lnTo>
                    <a:pt x="198" y="3273"/>
                  </a:lnTo>
                  <a:lnTo>
                    <a:pt x="198" y="3260"/>
                  </a:lnTo>
                  <a:lnTo>
                    <a:pt x="201" y="3247"/>
                  </a:lnTo>
                  <a:lnTo>
                    <a:pt x="204" y="3236"/>
                  </a:lnTo>
                  <a:lnTo>
                    <a:pt x="209" y="3227"/>
                  </a:lnTo>
                  <a:lnTo>
                    <a:pt x="215" y="3217"/>
                  </a:lnTo>
                  <a:lnTo>
                    <a:pt x="222" y="3211"/>
                  </a:lnTo>
                  <a:lnTo>
                    <a:pt x="229" y="3208"/>
                  </a:lnTo>
                  <a:lnTo>
                    <a:pt x="233" y="3207"/>
                  </a:lnTo>
                  <a:lnTo>
                    <a:pt x="237" y="3206"/>
                  </a:lnTo>
                  <a:lnTo>
                    <a:pt x="2216" y="3206"/>
                  </a:lnTo>
                  <a:lnTo>
                    <a:pt x="2220" y="3207"/>
                  </a:lnTo>
                  <a:lnTo>
                    <a:pt x="2224" y="3208"/>
                  </a:lnTo>
                  <a:lnTo>
                    <a:pt x="2232" y="3211"/>
                  </a:lnTo>
                  <a:lnTo>
                    <a:pt x="2238" y="3217"/>
                  </a:lnTo>
                  <a:lnTo>
                    <a:pt x="2244" y="3227"/>
                  </a:lnTo>
                  <a:lnTo>
                    <a:pt x="2249" y="3236"/>
                  </a:lnTo>
                  <a:lnTo>
                    <a:pt x="2252" y="3247"/>
                  </a:lnTo>
                  <a:lnTo>
                    <a:pt x="2254" y="3260"/>
                  </a:lnTo>
                  <a:lnTo>
                    <a:pt x="2255" y="3273"/>
                  </a:lnTo>
                  <a:lnTo>
                    <a:pt x="2254" y="3287"/>
                  </a:lnTo>
                  <a:lnTo>
                    <a:pt x="2252" y="3300"/>
                  </a:lnTo>
                  <a:lnTo>
                    <a:pt x="2249" y="3311"/>
                  </a:lnTo>
                  <a:lnTo>
                    <a:pt x="2244" y="3320"/>
                  </a:lnTo>
                  <a:lnTo>
                    <a:pt x="2238" y="3329"/>
                  </a:lnTo>
                  <a:lnTo>
                    <a:pt x="2232" y="3336"/>
                  </a:lnTo>
                  <a:lnTo>
                    <a:pt x="2224" y="3339"/>
                  </a:lnTo>
                  <a:lnTo>
                    <a:pt x="2220" y="3340"/>
                  </a:lnTo>
                  <a:lnTo>
                    <a:pt x="2216" y="3341"/>
                  </a:lnTo>
                  <a:close/>
                  <a:moveTo>
                    <a:pt x="2216" y="3073"/>
                  </a:moveTo>
                  <a:lnTo>
                    <a:pt x="237" y="3073"/>
                  </a:lnTo>
                  <a:lnTo>
                    <a:pt x="233" y="3073"/>
                  </a:lnTo>
                  <a:lnTo>
                    <a:pt x="229" y="3072"/>
                  </a:lnTo>
                  <a:lnTo>
                    <a:pt x="222" y="3068"/>
                  </a:lnTo>
                  <a:lnTo>
                    <a:pt x="215" y="3062"/>
                  </a:lnTo>
                  <a:lnTo>
                    <a:pt x="209" y="3053"/>
                  </a:lnTo>
                  <a:lnTo>
                    <a:pt x="204" y="3043"/>
                  </a:lnTo>
                  <a:lnTo>
                    <a:pt x="201" y="3032"/>
                  </a:lnTo>
                  <a:lnTo>
                    <a:pt x="198" y="3019"/>
                  </a:lnTo>
                  <a:lnTo>
                    <a:pt x="198" y="3006"/>
                  </a:lnTo>
                  <a:lnTo>
                    <a:pt x="198" y="2992"/>
                  </a:lnTo>
                  <a:lnTo>
                    <a:pt x="201" y="2980"/>
                  </a:lnTo>
                  <a:lnTo>
                    <a:pt x="204" y="2969"/>
                  </a:lnTo>
                  <a:lnTo>
                    <a:pt x="209" y="2959"/>
                  </a:lnTo>
                  <a:lnTo>
                    <a:pt x="215" y="2951"/>
                  </a:lnTo>
                  <a:lnTo>
                    <a:pt x="222" y="2944"/>
                  </a:lnTo>
                  <a:lnTo>
                    <a:pt x="229" y="2940"/>
                  </a:lnTo>
                  <a:lnTo>
                    <a:pt x="233" y="2939"/>
                  </a:lnTo>
                  <a:lnTo>
                    <a:pt x="237" y="2939"/>
                  </a:lnTo>
                  <a:lnTo>
                    <a:pt x="2216" y="2939"/>
                  </a:lnTo>
                  <a:lnTo>
                    <a:pt x="2220" y="2939"/>
                  </a:lnTo>
                  <a:lnTo>
                    <a:pt x="2224" y="2940"/>
                  </a:lnTo>
                  <a:lnTo>
                    <a:pt x="2232" y="2944"/>
                  </a:lnTo>
                  <a:lnTo>
                    <a:pt x="2238" y="2951"/>
                  </a:lnTo>
                  <a:lnTo>
                    <a:pt x="2244" y="2959"/>
                  </a:lnTo>
                  <a:lnTo>
                    <a:pt x="2249" y="2969"/>
                  </a:lnTo>
                  <a:lnTo>
                    <a:pt x="2252" y="2980"/>
                  </a:lnTo>
                  <a:lnTo>
                    <a:pt x="2254" y="2992"/>
                  </a:lnTo>
                  <a:lnTo>
                    <a:pt x="2255" y="3006"/>
                  </a:lnTo>
                  <a:lnTo>
                    <a:pt x="2254" y="3019"/>
                  </a:lnTo>
                  <a:lnTo>
                    <a:pt x="2252" y="3032"/>
                  </a:lnTo>
                  <a:lnTo>
                    <a:pt x="2249" y="3043"/>
                  </a:lnTo>
                  <a:lnTo>
                    <a:pt x="2244" y="3053"/>
                  </a:lnTo>
                  <a:lnTo>
                    <a:pt x="2238" y="3062"/>
                  </a:lnTo>
                  <a:lnTo>
                    <a:pt x="2232" y="3068"/>
                  </a:lnTo>
                  <a:lnTo>
                    <a:pt x="2224" y="3072"/>
                  </a:lnTo>
                  <a:lnTo>
                    <a:pt x="2220" y="3073"/>
                  </a:lnTo>
                  <a:lnTo>
                    <a:pt x="2216" y="3073"/>
                  </a:lnTo>
                  <a:close/>
                  <a:moveTo>
                    <a:pt x="198" y="2719"/>
                  </a:moveTo>
                  <a:lnTo>
                    <a:pt x="198" y="2719"/>
                  </a:lnTo>
                  <a:lnTo>
                    <a:pt x="198" y="2706"/>
                  </a:lnTo>
                  <a:lnTo>
                    <a:pt x="199" y="2694"/>
                  </a:lnTo>
                  <a:lnTo>
                    <a:pt x="201" y="2683"/>
                  </a:lnTo>
                  <a:lnTo>
                    <a:pt x="204" y="2673"/>
                  </a:lnTo>
                  <a:lnTo>
                    <a:pt x="207" y="2664"/>
                  </a:lnTo>
                  <a:lnTo>
                    <a:pt x="210" y="2658"/>
                  </a:lnTo>
                  <a:lnTo>
                    <a:pt x="215" y="2654"/>
                  </a:lnTo>
                  <a:lnTo>
                    <a:pt x="217" y="2653"/>
                  </a:lnTo>
                  <a:lnTo>
                    <a:pt x="219" y="2653"/>
                  </a:lnTo>
                  <a:lnTo>
                    <a:pt x="1285" y="2653"/>
                  </a:lnTo>
                  <a:lnTo>
                    <a:pt x="1287" y="2653"/>
                  </a:lnTo>
                  <a:lnTo>
                    <a:pt x="1289" y="2654"/>
                  </a:lnTo>
                  <a:lnTo>
                    <a:pt x="1292" y="2658"/>
                  </a:lnTo>
                  <a:lnTo>
                    <a:pt x="1296" y="2664"/>
                  </a:lnTo>
                  <a:lnTo>
                    <a:pt x="1299" y="2673"/>
                  </a:lnTo>
                  <a:lnTo>
                    <a:pt x="1302" y="2683"/>
                  </a:lnTo>
                  <a:lnTo>
                    <a:pt x="1304" y="2694"/>
                  </a:lnTo>
                  <a:lnTo>
                    <a:pt x="1305" y="2706"/>
                  </a:lnTo>
                  <a:lnTo>
                    <a:pt x="1306" y="2719"/>
                  </a:lnTo>
                  <a:lnTo>
                    <a:pt x="1305" y="2734"/>
                  </a:lnTo>
                  <a:lnTo>
                    <a:pt x="1304" y="2746"/>
                  </a:lnTo>
                  <a:lnTo>
                    <a:pt x="1302" y="2757"/>
                  </a:lnTo>
                  <a:lnTo>
                    <a:pt x="1299" y="2767"/>
                  </a:lnTo>
                  <a:lnTo>
                    <a:pt x="1296" y="2775"/>
                  </a:lnTo>
                  <a:lnTo>
                    <a:pt x="1292" y="2782"/>
                  </a:lnTo>
                  <a:lnTo>
                    <a:pt x="1289" y="2785"/>
                  </a:lnTo>
                  <a:lnTo>
                    <a:pt x="1287" y="2786"/>
                  </a:lnTo>
                  <a:lnTo>
                    <a:pt x="1285" y="2787"/>
                  </a:lnTo>
                  <a:lnTo>
                    <a:pt x="219" y="2787"/>
                  </a:lnTo>
                  <a:lnTo>
                    <a:pt x="217" y="2786"/>
                  </a:lnTo>
                  <a:lnTo>
                    <a:pt x="215" y="2785"/>
                  </a:lnTo>
                  <a:lnTo>
                    <a:pt x="210" y="2782"/>
                  </a:lnTo>
                  <a:lnTo>
                    <a:pt x="207" y="2775"/>
                  </a:lnTo>
                  <a:lnTo>
                    <a:pt x="204" y="2767"/>
                  </a:lnTo>
                  <a:lnTo>
                    <a:pt x="201" y="2757"/>
                  </a:lnTo>
                  <a:lnTo>
                    <a:pt x="199" y="2746"/>
                  </a:lnTo>
                  <a:lnTo>
                    <a:pt x="198" y="2734"/>
                  </a:lnTo>
                  <a:lnTo>
                    <a:pt x="198" y="2719"/>
                  </a:lnTo>
                  <a:close/>
                  <a:moveTo>
                    <a:pt x="2216" y="2512"/>
                  </a:moveTo>
                  <a:lnTo>
                    <a:pt x="237" y="2512"/>
                  </a:lnTo>
                  <a:lnTo>
                    <a:pt x="233" y="2512"/>
                  </a:lnTo>
                  <a:lnTo>
                    <a:pt x="229" y="2511"/>
                  </a:lnTo>
                  <a:lnTo>
                    <a:pt x="222" y="2507"/>
                  </a:lnTo>
                  <a:lnTo>
                    <a:pt x="215" y="2500"/>
                  </a:lnTo>
                  <a:lnTo>
                    <a:pt x="209" y="2492"/>
                  </a:lnTo>
                  <a:lnTo>
                    <a:pt x="204" y="2482"/>
                  </a:lnTo>
                  <a:lnTo>
                    <a:pt x="201" y="2471"/>
                  </a:lnTo>
                  <a:lnTo>
                    <a:pt x="198" y="2459"/>
                  </a:lnTo>
                  <a:lnTo>
                    <a:pt x="198" y="2445"/>
                  </a:lnTo>
                  <a:lnTo>
                    <a:pt x="198" y="2431"/>
                  </a:lnTo>
                  <a:lnTo>
                    <a:pt x="201" y="2419"/>
                  </a:lnTo>
                  <a:lnTo>
                    <a:pt x="204" y="2408"/>
                  </a:lnTo>
                  <a:lnTo>
                    <a:pt x="209" y="2398"/>
                  </a:lnTo>
                  <a:lnTo>
                    <a:pt x="215" y="2389"/>
                  </a:lnTo>
                  <a:lnTo>
                    <a:pt x="222" y="2383"/>
                  </a:lnTo>
                  <a:lnTo>
                    <a:pt x="229" y="2379"/>
                  </a:lnTo>
                  <a:lnTo>
                    <a:pt x="233" y="2378"/>
                  </a:lnTo>
                  <a:lnTo>
                    <a:pt x="237" y="2378"/>
                  </a:lnTo>
                  <a:lnTo>
                    <a:pt x="2216" y="2378"/>
                  </a:lnTo>
                  <a:lnTo>
                    <a:pt x="2220" y="2378"/>
                  </a:lnTo>
                  <a:lnTo>
                    <a:pt x="2224" y="2379"/>
                  </a:lnTo>
                  <a:lnTo>
                    <a:pt x="2232" y="2383"/>
                  </a:lnTo>
                  <a:lnTo>
                    <a:pt x="2238" y="2389"/>
                  </a:lnTo>
                  <a:lnTo>
                    <a:pt x="2244" y="2398"/>
                  </a:lnTo>
                  <a:lnTo>
                    <a:pt x="2249" y="2408"/>
                  </a:lnTo>
                  <a:lnTo>
                    <a:pt x="2252" y="2419"/>
                  </a:lnTo>
                  <a:lnTo>
                    <a:pt x="2254" y="2431"/>
                  </a:lnTo>
                  <a:lnTo>
                    <a:pt x="2255" y="2445"/>
                  </a:lnTo>
                  <a:lnTo>
                    <a:pt x="2254" y="2459"/>
                  </a:lnTo>
                  <a:lnTo>
                    <a:pt x="2252" y="2471"/>
                  </a:lnTo>
                  <a:lnTo>
                    <a:pt x="2249" y="2482"/>
                  </a:lnTo>
                  <a:lnTo>
                    <a:pt x="2244" y="2492"/>
                  </a:lnTo>
                  <a:lnTo>
                    <a:pt x="2238" y="2500"/>
                  </a:lnTo>
                  <a:lnTo>
                    <a:pt x="2232" y="2507"/>
                  </a:lnTo>
                  <a:lnTo>
                    <a:pt x="2224" y="2511"/>
                  </a:lnTo>
                  <a:lnTo>
                    <a:pt x="2220" y="2512"/>
                  </a:lnTo>
                  <a:lnTo>
                    <a:pt x="2216" y="2512"/>
                  </a:lnTo>
                  <a:close/>
                  <a:moveTo>
                    <a:pt x="2216" y="2245"/>
                  </a:moveTo>
                  <a:lnTo>
                    <a:pt x="237" y="2245"/>
                  </a:lnTo>
                  <a:lnTo>
                    <a:pt x="233" y="2244"/>
                  </a:lnTo>
                  <a:lnTo>
                    <a:pt x="229" y="2243"/>
                  </a:lnTo>
                  <a:lnTo>
                    <a:pt x="222" y="2239"/>
                  </a:lnTo>
                  <a:lnTo>
                    <a:pt x="215" y="2233"/>
                  </a:lnTo>
                  <a:lnTo>
                    <a:pt x="209" y="2224"/>
                  </a:lnTo>
                  <a:lnTo>
                    <a:pt x="204" y="2215"/>
                  </a:lnTo>
                  <a:lnTo>
                    <a:pt x="201" y="2203"/>
                  </a:lnTo>
                  <a:lnTo>
                    <a:pt x="198" y="2191"/>
                  </a:lnTo>
                  <a:lnTo>
                    <a:pt x="198" y="2178"/>
                  </a:lnTo>
                  <a:lnTo>
                    <a:pt x="198" y="2164"/>
                  </a:lnTo>
                  <a:lnTo>
                    <a:pt x="201" y="2151"/>
                  </a:lnTo>
                  <a:lnTo>
                    <a:pt x="204" y="2140"/>
                  </a:lnTo>
                  <a:lnTo>
                    <a:pt x="209" y="2130"/>
                  </a:lnTo>
                  <a:lnTo>
                    <a:pt x="215" y="2121"/>
                  </a:lnTo>
                  <a:lnTo>
                    <a:pt x="222" y="2115"/>
                  </a:lnTo>
                  <a:lnTo>
                    <a:pt x="229" y="2111"/>
                  </a:lnTo>
                  <a:lnTo>
                    <a:pt x="233" y="2110"/>
                  </a:lnTo>
                  <a:lnTo>
                    <a:pt x="237" y="2110"/>
                  </a:lnTo>
                  <a:lnTo>
                    <a:pt x="2216" y="2110"/>
                  </a:lnTo>
                  <a:lnTo>
                    <a:pt x="2220" y="2110"/>
                  </a:lnTo>
                  <a:lnTo>
                    <a:pt x="2224" y="2111"/>
                  </a:lnTo>
                  <a:lnTo>
                    <a:pt x="2232" y="2115"/>
                  </a:lnTo>
                  <a:lnTo>
                    <a:pt x="2238" y="2121"/>
                  </a:lnTo>
                  <a:lnTo>
                    <a:pt x="2244" y="2130"/>
                  </a:lnTo>
                  <a:lnTo>
                    <a:pt x="2249" y="2140"/>
                  </a:lnTo>
                  <a:lnTo>
                    <a:pt x="2252" y="2151"/>
                  </a:lnTo>
                  <a:lnTo>
                    <a:pt x="2254" y="2164"/>
                  </a:lnTo>
                  <a:lnTo>
                    <a:pt x="2255" y="2178"/>
                  </a:lnTo>
                  <a:lnTo>
                    <a:pt x="2254" y="2191"/>
                  </a:lnTo>
                  <a:lnTo>
                    <a:pt x="2252" y="2203"/>
                  </a:lnTo>
                  <a:lnTo>
                    <a:pt x="2249" y="2215"/>
                  </a:lnTo>
                  <a:lnTo>
                    <a:pt x="2244" y="2224"/>
                  </a:lnTo>
                  <a:lnTo>
                    <a:pt x="2238" y="2233"/>
                  </a:lnTo>
                  <a:lnTo>
                    <a:pt x="2232" y="2239"/>
                  </a:lnTo>
                  <a:lnTo>
                    <a:pt x="2224" y="2243"/>
                  </a:lnTo>
                  <a:lnTo>
                    <a:pt x="2220" y="2244"/>
                  </a:lnTo>
                  <a:lnTo>
                    <a:pt x="2216" y="2245"/>
                  </a:lnTo>
                  <a:close/>
                  <a:moveTo>
                    <a:pt x="2216" y="1977"/>
                  </a:moveTo>
                  <a:lnTo>
                    <a:pt x="237" y="1977"/>
                  </a:lnTo>
                  <a:lnTo>
                    <a:pt x="233" y="1976"/>
                  </a:lnTo>
                  <a:lnTo>
                    <a:pt x="229" y="1975"/>
                  </a:lnTo>
                  <a:lnTo>
                    <a:pt x="222" y="1971"/>
                  </a:lnTo>
                  <a:lnTo>
                    <a:pt x="215" y="1965"/>
                  </a:lnTo>
                  <a:lnTo>
                    <a:pt x="209" y="1956"/>
                  </a:lnTo>
                  <a:lnTo>
                    <a:pt x="204" y="1947"/>
                  </a:lnTo>
                  <a:lnTo>
                    <a:pt x="201" y="1935"/>
                  </a:lnTo>
                  <a:lnTo>
                    <a:pt x="198" y="1923"/>
                  </a:lnTo>
                  <a:lnTo>
                    <a:pt x="198" y="1910"/>
                  </a:lnTo>
                  <a:lnTo>
                    <a:pt x="198" y="1896"/>
                  </a:lnTo>
                  <a:lnTo>
                    <a:pt x="201" y="1883"/>
                  </a:lnTo>
                  <a:lnTo>
                    <a:pt x="204" y="1872"/>
                  </a:lnTo>
                  <a:lnTo>
                    <a:pt x="209" y="1862"/>
                  </a:lnTo>
                  <a:lnTo>
                    <a:pt x="215" y="1854"/>
                  </a:lnTo>
                  <a:lnTo>
                    <a:pt x="222" y="1847"/>
                  </a:lnTo>
                  <a:lnTo>
                    <a:pt x="229" y="1844"/>
                  </a:lnTo>
                  <a:lnTo>
                    <a:pt x="233" y="1843"/>
                  </a:lnTo>
                  <a:lnTo>
                    <a:pt x="237" y="1842"/>
                  </a:lnTo>
                  <a:lnTo>
                    <a:pt x="2216" y="1842"/>
                  </a:lnTo>
                  <a:lnTo>
                    <a:pt x="2220" y="1843"/>
                  </a:lnTo>
                  <a:lnTo>
                    <a:pt x="2224" y="1844"/>
                  </a:lnTo>
                  <a:lnTo>
                    <a:pt x="2232" y="1847"/>
                  </a:lnTo>
                  <a:lnTo>
                    <a:pt x="2238" y="1854"/>
                  </a:lnTo>
                  <a:lnTo>
                    <a:pt x="2244" y="1862"/>
                  </a:lnTo>
                  <a:lnTo>
                    <a:pt x="2249" y="1872"/>
                  </a:lnTo>
                  <a:lnTo>
                    <a:pt x="2252" y="1883"/>
                  </a:lnTo>
                  <a:lnTo>
                    <a:pt x="2254" y="1896"/>
                  </a:lnTo>
                  <a:lnTo>
                    <a:pt x="2255" y="1910"/>
                  </a:lnTo>
                  <a:lnTo>
                    <a:pt x="2254" y="1923"/>
                  </a:lnTo>
                  <a:lnTo>
                    <a:pt x="2252" y="1935"/>
                  </a:lnTo>
                  <a:lnTo>
                    <a:pt x="2249" y="1947"/>
                  </a:lnTo>
                  <a:lnTo>
                    <a:pt x="2244" y="1956"/>
                  </a:lnTo>
                  <a:lnTo>
                    <a:pt x="2238" y="1965"/>
                  </a:lnTo>
                  <a:lnTo>
                    <a:pt x="2232" y="1971"/>
                  </a:lnTo>
                  <a:lnTo>
                    <a:pt x="2224" y="1975"/>
                  </a:lnTo>
                  <a:lnTo>
                    <a:pt x="2220" y="1976"/>
                  </a:lnTo>
                  <a:lnTo>
                    <a:pt x="2216" y="1977"/>
                  </a:lnTo>
                  <a:close/>
                  <a:moveTo>
                    <a:pt x="2216" y="1735"/>
                  </a:moveTo>
                  <a:lnTo>
                    <a:pt x="237" y="1735"/>
                  </a:lnTo>
                  <a:lnTo>
                    <a:pt x="233" y="1734"/>
                  </a:lnTo>
                  <a:lnTo>
                    <a:pt x="229" y="1733"/>
                  </a:lnTo>
                  <a:lnTo>
                    <a:pt x="225" y="1732"/>
                  </a:lnTo>
                  <a:lnTo>
                    <a:pt x="222" y="1730"/>
                  </a:lnTo>
                  <a:lnTo>
                    <a:pt x="215" y="1724"/>
                  </a:lnTo>
                  <a:lnTo>
                    <a:pt x="209" y="1715"/>
                  </a:lnTo>
                  <a:lnTo>
                    <a:pt x="204" y="1706"/>
                  </a:lnTo>
                  <a:lnTo>
                    <a:pt x="201" y="1695"/>
                  </a:lnTo>
                  <a:lnTo>
                    <a:pt x="198" y="1681"/>
                  </a:lnTo>
                  <a:lnTo>
                    <a:pt x="198" y="1668"/>
                  </a:lnTo>
                  <a:lnTo>
                    <a:pt x="198" y="1655"/>
                  </a:lnTo>
                  <a:lnTo>
                    <a:pt x="201" y="1642"/>
                  </a:lnTo>
                  <a:lnTo>
                    <a:pt x="204" y="1631"/>
                  </a:lnTo>
                  <a:lnTo>
                    <a:pt x="209" y="1621"/>
                  </a:lnTo>
                  <a:lnTo>
                    <a:pt x="215" y="1613"/>
                  </a:lnTo>
                  <a:lnTo>
                    <a:pt x="222" y="1606"/>
                  </a:lnTo>
                  <a:lnTo>
                    <a:pt x="225" y="1604"/>
                  </a:lnTo>
                  <a:lnTo>
                    <a:pt x="229" y="1603"/>
                  </a:lnTo>
                  <a:lnTo>
                    <a:pt x="233" y="1602"/>
                  </a:lnTo>
                  <a:lnTo>
                    <a:pt x="237" y="1601"/>
                  </a:lnTo>
                  <a:lnTo>
                    <a:pt x="2216" y="1601"/>
                  </a:lnTo>
                  <a:lnTo>
                    <a:pt x="2220" y="1602"/>
                  </a:lnTo>
                  <a:lnTo>
                    <a:pt x="2224" y="1603"/>
                  </a:lnTo>
                  <a:lnTo>
                    <a:pt x="2232" y="1606"/>
                  </a:lnTo>
                  <a:lnTo>
                    <a:pt x="2238" y="1613"/>
                  </a:lnTo>
                  <a:lnTo>
                    <a:pt x="2244" y="1621"/>
                  </a:lnTo>
                  <a:lnTo>
                    <a:pt x="2249" y="1631"/>
                  </a:lnTo>
                  <a:lnTo>
                    <a:pt x="2252" y="1642"/>
                  </a:lnTo>
                  <a:lnTo>
                    <a:pt x="2254" y="1655"/>
                  </a:lnTo>
                  <a:lnTo>
                    <a:pt x="2255" y="1668"/>
                  </a:lnTo>
                  <a:lnTo>
                    <a:pt x="2254" y="1681"/>
                  </a:lnTo>
                  <a:lnTo>
                    <a:pt x="2252" y="1695"/>
                  </a:lnTo>
                  <a:lnTo>
                    <a:pt x="2249" y="1706"/>
                  </a:lnTo>
                  <a:lnTo>
                    <a:pt x="2244" y="1715"/>
                  </a:lnTo>
                  <a:lnTo>
                    <a:pt x="2238" y="1724"/>
                  </a:lnTo>
                  <a:lnTo>
                    <a:pt x="2232" y="1730"/>
                  </a:lnTo>
                  <a:lnTo>
                    <a:pt x="2224" y="1733"/>
                  </a:lnTo>
                  <a:lnTo>
                    <a:pt x="2220" y="1734"/>
                  </a:lnTo>
                  <a:lnTo>
                    <a:pt x="2216" y="1735"/>
                  </a:lnTo>
                  <a:close/>
                  <a:moveTo>
                    <a:pt x="2216" y="1468"/>
                  </a:moveTo>
                  <a:lnTo>
                    <a:pt x="237" y="1468"/>
                  </a:lnTo>
                  <a:lnTo>
                    <a:pt x="233" y="1468"/>
                  </a:lnTo>
                  <a:lnTo>
                    <a:pt x="229" y="1467"/>
                  </a:lnTo>
                  <a:lnTo>
                    <a:pt x="225" y="1465"/>
                  </a:lnTo>
                  <a:lnTo>
                    <a:pt x="222" y="1462"/>
                  </a:lnTo>
                  <a:lnTo>
                    <a:pt x="215" y="1456"/>
                  </a:lnTo>
                  <a:lnTo>
                    <a:pt x="209" y="1448"/>
                  </a:lnTo>
                  <a:lnTo>
                    <a:pt x="204" y="1438"/>
                  </a:lnTo>
                  <a:lnTo>
                    <a:pt x="201" y="1427"/>
                  </a:lnTo>
                  <a:lnTo>
                    <a:pt x="198" y="1414"/>
                  </a:lnTo>
                  <a:lnTo>
                    <a:pt x="198" y="1400"/>
                  </a:lnTo>
                  <a:lnTo>
                    <a:pt x="198" y="1387"/>
                  </a:lnTo>
                  <a:lnTo>
                    <a:pt x="201" y="1375"/>
                  </a:lnTo>
                  <a:lnTo>
                    <a:pt x="204" y="1363"/>
                  </a:lnTo>
                  <a:lnTo>
                    <a:pt x="209" y="1353"/>
                  </a:lnTo>
                  <a:lnTo>
                    <a:pt x="215" y="1345"/>
                  </a:lnTo>
                  <a:lnTo>
                    <a:pt x="222" y="1339"/>
                  </a:lnTo>
                  <a:lnTo>
                    <a:pt x="229" y="1335"/>
                  </a:lnTo>
                  <a:lnTo>
                    <a:pt x="233" y="1334"/>
                  </a:lnTo>
                  <a:lnTo>
                    <a:pt x="237" y="1333"/>
                  </a:lnTo>
                  <a:lnTo>
                    <a:pt x="2216" y="1333"/>
                  </a:lnTo>
                  <a:lnTo>
                    <a:pt x="2220" y="1334"/>
                  </a:lnTo>
                  <a:lnTo>
                    <a:pt x="2224" y="1335"/>
                  </a:lnTo>
                  <a:lnTo>
                    <a:pt x="2232" y="1339"/>
                  </a:lnTo>
                  <a:lnTo>
                    <a:pt x="2238" y="1345"/>
                  </a:lnTo>
                  <a:lnTo>
                    <a:pt x="2244" y="1353"/>
                  </a:lnTo>
                  <a:lnTo>
                    <a:pt x="2249" y="1363"/>
                  </a:lnTo>
                  <a:lnTo>
                    <a:pt x="2252" y="1375"/>
                  </a:lnTo>
                  <a:lnTo>
                    <a:pt x="2254" y="1387"/>
                  </a:lnTo>
                  <a:lnTo>
                    <a:pt x="2255" y="1400"/>
                  </a:lnTo>
                  <a:lnTo>
                    <a:pt x="2254" y="1414"/>
                  </a:lnTo>
                  <a:lnTo>
                    <a:pt x="2252" y="1427"/>
                  </a:lnTo>
                  <a:lnTo>
                    <a:pt x="2249" y="1438"/>
                  </a:lnTo>
                  <a:lnTo>
                    <a:pt x="2244" y="1448"/>
                  </a:lnTo>
                  <a:lnTo>
                    <a:pt x="2238" y="1456"/>
                  </a:lnTo>
                  <a:lnTo>
                    <a:pt x="2232" y="1462"/>
                  </a:lnTo>
                  <a:lnTo>
                    <a:pt x="2224" y="1467"/>
                  </a:lnTo>
                  <a:lnTo>
                    <a:pt x="2220" y="1468"/>
                  </a:lnTo>
                  <a:lnTo>
                    <a:pt x="2216" y="1468"/>
                  </a:lnTo>
                  <a:close/>
                  <a:moveTo>
                    <a:pt x="2216" y="1200"/>
                  </a:moveTo>
                  <a:lnTo>
                    <a:pt x="237" y="1200"/>
                  </a:lnTo>
                  <a:lnTo>
                    <a:pt x="233" y="1200"/>
                  </a:lnTo>
                  <a:lnTo>
                    <a:pt x="229" y="1199"/>
                  </a:lnTo>
                  <a:lnTo>
                    <a:pt x="225" y="1197"/>
                  </a:lnTo>
                  <a:lnTo>
                    <a:pt x="222" y="1195"/>
                  </a:lnTo>
                  <a:lnTo>
                    <a:pt x="215" y="1188"/>
                  </a:lnTo>
                  <a:lnTo>
                    <a:pt x="209" y="1180"/>
                  </a:lnTo>
                  <a:lnTo>
                    <a:pt x="204" y="1170"/>
                  </a:lnTo>
                  <a:lnTo>
                    <a:pt x="201" y="1159"/>
                  </a:lnTo>
                  <a:lnTo>
                    <a:pt x="198" y="1146"/>
                  </a:lnTo>
                  <a:lnTo>
                    <a:pt x="198" y="1132"/>
                  </a:lnTo>
                  <a:lnTo>
                    <a:pt x="198" y="1119"/>
                  </a:lnTo>
                  <a:lnTo>
                    <a:pt x="201" y="1107"/>
                  </a:lnTo>
                  <a:lnTo>
                    <a:pt x="204" y="1096"/>
                  </a:lnTo>
                  <a:lnTo>
                    <a:pt x="209" y="1086"/>
                  </a:lnTo>
                  <a:lnTo>
                    <a:pt x="215" y="1077"/>
                  </a:lnTo>
                  <a:lnTo>
                    <a:pt x="222" y="1071"/>
                  </a:lnTo>
                  <a:lnTo>
                    <a:pt x="229" y="1067"/>
                  </a:lnTo>
                  <a:lnTo>
                    <a:pt x="233" y="1066"/>
                  </a:lnTo>
                  <a:lnTo>
                    <a:pt x="237" y="1066"/>
                  </a:lnTo>
                  <a:lnTo>
                    <a:pt x="2216" y="1066"/>
                  </a:lnTo>
                  <a:lnTo>
                    <a:pt x="2220" y="1066"/>
                  </a:lnTo>
                  <a:lnTo>
                    <a:pt x="2224" y="1067"/>
                  </a:lnTo>
                  <a:lnTo>
                    <a:pt x="2232" y="1071"/>
                  </a:lnTo>
                  <a:lnTo>
                    <a:pt x="2238" y="1077"/>
                  </a:lnTo>
                  <a:lnTo>
                    <a:pt x="2244" y="1086"/>
                  </a:lnTo>
                  <a:lnTo>
                    <a:pt x="2249" y="1096"/>
                  </a:lnTo>
                  <a:lnTo>
                    <a:pt x="2252" y="1107"/>
                  </a:lnTo>
                  <a:lnTo>
                    <a:pt x="2254" y="1119"/>
                  </a:lnTo>
                  <a:lnTo>
                    <a:pt x="2255" y="1132"/>
                  </a:lnTo>
                  <a:lnTo>
                    <a:pt x="2254" y="1146"/>
                  </a:lnTo>
                  <a:lnTo>
                    <a:pt x="2252" y="1159"/>
                  </a:lnTo>
                  <a:lnTo>
                    <a:pt x="2249" y="1170"/>
                  </a:lnTo>
                  <a:lnTo>
                    <a:pt x="2244" y="1180"/>
                  </a:lnTo>
                  <a:lnTo>
                    <a:pt x="2238" y="1188"/>
                  </a:lnTo>
                  <a:lnTo>
                    <a:pt x="2232" y="1195"/>
                  </a:lnTo>
                  <a:lnTo>
                    <a:pt x="2224" y="1199"/>
                  </a:lnTo>
                  <a:lnTo>
                    <a:pt x="2220" y="1200"/>
                  </a:lnTo>
                  <a:lnTo>
                    <a:pt x="2216" y="1200"/>
                  </a:lnTo>
                  <a:close/>
                  <a:moveTo>
                    <a:pt x="2082" y="707"/>
                  </a:moveTo>
                  <a:lnTo>
                    <a:pt x="1788" y="707"/>
                  </a:lnTo>
                  <a:lnTo>
                    <a:pt x="1788" y="120"/>
                  </a:lnTo>
                  <a:lnTo>
                    <a:pt x="2082" y="413"/>
                  </a:lnTo>
                  <a:lnTo>
                    <a:pt x="2375" y="707"/>
                  </a:lnTo>
                  <a:lnTo>
                    <a:pt x="2082" y="707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9EA25FE-F293-435B-B601-D1A06B012AF1}"/>
              </a:ext>
            </a:extLst>
          </p:cNvPr>
          <p:cNvGrpSpPr/>
          <p:nvPr/>
        </p:nvGrpSpPr>
        <p:grpSpPr>
          <a:xfrm>
            <a:off x="8383986" y="4897720"/>
            <a:ext cx="284966" cy="284966"/>
            <a:chOff x="7357823" y="4897719"/>
            <a:chExt cx="569933" cy="569933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44BB9CEB-D4C5-456C-B920-5282749430A5}"/>
                </a:ext>
              </a:extLst>
            </p:cNvPr>
            <p:cNvSpPr/>
            <p:nvPr/>
          </p:nvSpPr>
          <p:spPr>
            <a:xfrm>
              <a:off x="735782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KSO_Shape">
              <a:extLst>
                <a:ext uri="{FF2B5EF4-FFF2-40B4-BE49-F238E27FC236}">
                  <a16:creationId xmlns:a16="http://schemas.microsoft.com/office/drawing/2014/main" xmlns="" id="{54CAEC62-7ECB-40B1-BE30-3281424CC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4462" y="5016027"/>
              <a:ext cx="256654" cy="333316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6F66034F-E25A-44FB-B4B3-2FECAC08E883}"/>
              </a:ext>
            </a:extLst>
          </p:cNvPr>
          <p:cNvCxnSpPr>
            <a:cxnSpLocks/>
          </p:cNvCxnSpPr>
          <p:nvPr/>
        </p:nvCxnSpPr>
        <p:spPr>
          <a:xfrm flipH="1">
            <a:off x="5195888" y="4653023"/>
            <a:ext cx="4392612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47BAF-B4F6-4E7A-9A5A-08759DE1F0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6418" y="2521538"/>
            <a:ext cx="1812425" cy="1812425"/>
          </a:xfrm>
          <a:custGeom>
            <a:avLst/>
            <a:gdLst>
              <a:gd name="connsiteX0" fmla="*/ 0 w 1812425"/>
              <a:gd name="connsiteY0" fmla="*/ 0 h 1812425"/>
              <a:gd name="connsiteX1" fmla="*/ 1812425 w 1812425"/>
              <a:gd name="connsiteY1" fmla="*/ 0 h 1812425"/>
              <a:gd name="connsiteX2" fmla="*/ 1812425 w 1812425"/>
              <a:gd name="connsiteY2" fmla="*/ 1812425 h 1812425"/>
              <a:gd name="connsiteX3" fmla="*/ 0 w 1812425"/>
              <a:gd name="connsiteY3" fmla="*/ 1812425 h 181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2425" h="1812425">
                <a:moveTo>
                  <a:pt x="0" y="0"/>
                </a:moveTo>
                <a:lnTo>
                  <a:pt x="1812425" y="0"/>
                </a:lnTo>
                <a:lnTo>
                  <a:pt x="1812425" y="1812425"/>
                </a:lnTo>
                <a:lnTo>
                  <a:pt x="0" y="18124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359253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BEA4FB8E-02EA-409C-B196-3B6A9B919982}"/>
              </a:ext>
            </a:extLst>
          </p:cNvPr>
          <p:cNvSpPr/>
          <p:nvPr/>
        </p:nvSpPr>
        <p:spPr>
          <a:xfrm rot="5400000">
            <a:off x="1332864" y="3816026"/>
            <a:ext cx="983339" cy="1180048"/>
          </a:xfrm>
          <a:prstGeom prst="rect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39E89A2-F8CA-4190-8FD4-8E86C53911D9}"/>
              </a:ext>
            </a:extLst>
          </p:cNvPr>
          <p:cNvSpPr/>
          <p:nvPr/>
        </p:nvSpPr>
        <p:spPr>
          <a:xfrm>
            <a:off x="2399906" y="1671111"/>
            <a:ext cx="2213283" cy="2656032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7DE7997-B08A-466A-B5DA-D2D224CEC02A}"/>
              </a:ext>
            </a:extLst>
          </p:cNvPr>
          <p:cNvSpPr txBox="1"/>
          <p:nvPr/>
        </p:nvSpPr>
        <p:spPr>
          <a:xfrm>
            <a:off x="5109370" y="2695607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成员介绍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995AEE2-1243-4A9A-AAB2-6E3798525348}"/>
              </a:ext>
            </a:extLst>
          </p:cNvPr>
          <p:cNvSpPr txBox="1"/>
          <p:nvPr/>
        </p:nvSpPr>
        <p:spPr>
          <a:xfrm>
            <a:off x="5109370" y="3429000"/>
            <a:ext cx="4474466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李军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策划</a:t>
            </a:r>
            <a:endParaRPr lang="en-US" altLang="zh-CN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入职三年，主策大大小小的内外活动，事无巨细，不放过每一个小细节，确保活动的顺利展开和完成。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96E9DD9-0AD5-4E8E-BB47-FD6279BC527D}"/>
              </a:ext>
            </a:extLst>
          </p:cNvPr>
          <p:cNvCxnSpPr>
            <a:cxnSpLocks/>
          </p:cNvCxnSpPr>
          <p:nvPr/>
        </p:nvCxnSpPr>
        <p:spPr>
          <a:xfrm>
            <a:off x="2969027" y="4327143"/>
            <a:ext cx="0" cy="1875834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374A589-C5CC-46EF-B84A-25F4F33A48F3}"/>
              </a:ext>
            </a:extLst>
          </p:cNvPr>
          <p:cNvSpPr/>
          <p:nvPr/>
        </p:nvSpPr>
        <p:spPr>
          <a:xfrm>
            <a:off x="9583838" y="1099595"/>
            <a:ext cx="659757" cy="2534855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F58AA33-DCEA-4451-AC23-3A665F70309B}"/>
              </a:ext>
            </a:extLst>
          </p:cNvPr>
          <p:cNvSpPr txBox="1"/>
          <p:nvPr/>
        </p:nvSpPr>
        <p:spPr>
          <a:xfrm>
            <a:off x="9698339" y="1081000"/>
            <a:ext cx="461665" cy="25720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细节决定成败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BDBED356-73A0-432B-9FDB-1F978221E6ED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9913783" y="0"/>
            <a:ext cx="15389" cy="1081000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540B63E-D39F-44B5-B1CC-32A6525CAB85}"/>
              </a:ext>
            </a:extLst>
          </p:cNvPr>
          <p:cNvGrpSpPr/>
          <p:nvPr/>
        </p:nvGrpSpPr>
        <p:grpSpPr>
          <a:xfrm>
            <a:off x="9298870" y="4897720"/>
            <a:ext cx="284966" cy="284966"/>
            <a:chOff x="9013903" y="4897719"/>
            <a:chExt cx="569933" cy="569933"/>
          </a:xfrm>
        </p:grpSpPr>
        <p:sp>
          <p:nvSpPr>
            <p:cNvPr id="20" name="KSO_Shape">
              <a:extLst>
                <a:ext uri="{FF2B5EF4-FFF2-40B4-BE49-F238E27FC236}">
                  <a16:creationId xmlns:a16="http://schemas.microsoft.com/office/drawing/2014/main" xmlns="" id="{1885FD9B-7674-4F1B-B58C-5F1C092BE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3877" y="5016027"/>
              <a:ext cx="329983" cy="333316"/>
            </a:xfrm>
            <a:custGeom>
              <a:avLst/>
              <a:gdLst>
                <a:gd name="T0" fmla="*/ 273707 w 2519363"/>
                <a:gd name="T1" fmla="*/ 1663755 h 2544763"/>
                <a:gd name="T2" fmla="*/ 1884420 w 2519363"/>
                <a:gd name="T3" fmla="*/ 1898218 h 2544763"/>
                <a:gd name="T4" fmla="*/ 1364458 w 2519363"/>
                <a:gd name="T5" fmla="*/ 1718846 h 2544763"/>
                <a:gd name="T6" fmla="*/ 1185121 w 2519363"/>
                <a:gd name="T7" fmla="*/ 1732579 h 2544763"/>
                <a:gd name="T8" fmla="*/ 677318 w 2519363"/>
                <a:gd name="T9" fmla="*/ 1807346 h 2544763"/>
                <a:gd name="T10" fmla="*/ 478875 w 2519363"/>
                <a:gd name="T11" fmla="*/ 1690702 h 2544763"/>
                <a:gd name="T12" fmla="*/ 409992 w 2519363"/>
                <a:gd name="T13" fmla="*/ 1656625 h 2544763"/>
                <a:gd name="T14" fmla="*/ 89748 w 2519363"/>
                <a:gd name="T15" fmla="*/ 1695110 h 2544763"/>
                <a:gd name="T16" fmla="*/ 943569 w 2519363"/>
                <a:gd name="T17" fmla="*/ 1905000 h 2544763"/>
                <a:gd name="T18" fmla="*/ 1677238 w 2519363"/>
                <a:gd name="T19" fmla="*/ 1337112 h 2544763"/>
                <a:gd name="T20" fmla="*/ 1738908 w 2519363"/>
                <a:gd name="T21" fmla="*/ 1450225 h 2544763"/>
                <a:gd name="T22" fmla="*/ 1699043 w 2519363"/>
                <a:gd name="T23" fmla="*/ 1561980 h 2544763"/>
                <a:gd name="T24" fmla="*/ 1567356 w 2519363"/>
                <a:gd name="T25" fmla="*/ 1634732 h 2544763"/>
                <a:gd name="T26" fmla="*/ 1468037 w 2519363"/>
                <a:gd name="T27" fmla="*/ 1501778 h 2544763"/>
                <a:gd name="T28" fmla="*/ 1487117 w 2519363"/>
                <a:gd name="T29" fmla="*/ 1413764 h 2544763"/>
                <a:gd name="T30" fmla="*/ 1628685 w 2519363"/>
                <a:gd name="T31" fmla="*/ 1356444 h 2544763"/>
                <a:gd name="T32" fmla="*/ 1063441 w 2519363"/>
                <a:gd name="T33" fmla="*/ 1437166 h 2544763"/>
                <a:gd name="T34" fmla="*/ 1063781 w 2519363"/>
                <a:gd name="T35" fmla="*/ 1511614 h 2544763"/>
                <a:gd name="T36" fmla="*/ 960961 w 2519363"/>
                <a:gd name="T37" fmla="*/ 1639480 h 2544763"/>
                <a:gd name="T38" fmla="*/ 838460 w 2519363"/>
                <a:gd name="T39" fmla="*/ 1544853 h 2544763"/>
                <a:gd name="T40" fmla="*/ 810973 w 2519363"/>
                <a:gd name="T41" fmla="*/ 1444289 h 2544763"/>
                <a:gd name="T42" fmla="*/ 915829 w 2519363"/>
                <a:gd name="T43" fmla="*/ 1368146 h 2544763"/>
                <a:gd name="T44" fmla="*/ 391001 w 2519363"/>
                <a:gd name="T45" fmla="*/ 1367298 h 2544763"/>
                <a:gd name="T46" fmla="*/ 433588 w 2519363"/>
                <a:gd name="T47" fmla="*/ 1482276 h 2544763"/>
                <a:gd name="T48" fmla="*/ 348753 w 2519363"/>
                <a:gd name="T49" fmla="*/ 1617943 h 2544763"/>
                <a:gd name="T50" fmla="*/ 208267 w 2519363"/>
                <a:gd name="T51" fmla="*/ 1592844 h 2544763"/>
                <a:gd name="T52" fmla="*/ 143962 w 2519363"/>
                <a:gd name="T53" fmla="*/ 1464639 h 2544763"/>
                <a:gd name="T54" fmla="*/ 208267 w 2519363"/>
                <a:gd name="T55" fmla="*/ 1362549 h 2544763"/>
                <a:gd name="T56" fmla="*/ 1626983 w 2519363"/>
                <a:gd name="T57" fmla="*/ 1258345 h 2544763"/>
                <a:gd name="T58" fmla="*/ 1724698 w 2519363"/>
                <a:gd name="T59" fmla="*/ 1316800 h 2544763"/>
                <a:gd name="T60" fmla="*/ 1703868 w 2519363"/>
                <a:gd name="T61" fmla="*/ 1362340 h 2544763"/>
                <a:gd name="T62" fmla="*/ 1561614 w 2519363"/>
                <a:gd name="T63" fmla="*/ 1363530 h 2544763"/>
                <a:gd name="T64" fmla="*/ 1460681 w 2519363"/>
                <a:gd name="T65" fmla="*/ 1411960 h 2544763"/>
                <a:gd name="T66" fmla="*/ 1522494 w 2519363"/>
                <a:gd name="T67" fmla="*/ 1272619 h 2544763"/>
                <a:gd name="T68" fmla="*/ 1031585 w 2519363"/>
                <a:gd name="T69" fmla="*/ 1286043 h 2544763"/>
                <a:gd name="T70" fmla="*/ 1082609 w 2519363"/>
                <a:gd name="T71" fmla="*/ 1392248 h 2544763"/>
                <a:gd name="T72" fmla="*/ 1024271 w 2519363"/>
                <a:gd name="T73" fmla="*/ 1330904 h 2544763"/>
                <a:gd name="T74" fmla="*/ 841265 w 2519363"/>
                <a:gd name="T75" fmla="*/ 1356733 h 2544763"/>
                <a:gd name="T76" fmla="*/ 816603 w 2519363"/>
                <a:gd name="T77" fmla="*/ 1332603 h 2544763"/>
                <a:gd name="T78" fmla="*/ 937360 w 2519363"/>
                <a:gd name="T79" fmla="*/ 1256135 h 2544763"/>
                <a:gd name="T80" fmla="*/ 404683 w 2519363"/>
                <a:gd name="T81" fmla="*/ 1298448 h 2544763"/>
                <a:gd name="T82" fmla="*/ 405364 w 2519363"/>
                <a:gd name="T83" fmla="*/ 1399385 h 2544763"/>
                <a:gd name="T84" fmla="*/ 290900 w 2519363"/>
                <a:gd name="T85" fmla="*/ 1359452 h 2544763"/>
                <a:gd name="T86" fmla="*/ 161128 w 2519363"/>
                <a:gd name="T87" fmla="*/ 1436939 h 2544763"/>
                <a:gd name="T88" fmla="*/ 189871 w 2519363"/>
                <a:gd name="T89" fmla="*/ 1289271 h 2544763"/>
                <a:gd name="T90" fmla="*/ 315086 w 2519363"/>
                <a:gd name="T91" fmla="*/ 1095327 h 2544763"/>
                <a:gd name="T92" fmla="*/ 1284289 w 2519363"/>
                <a:gd name="T93" fmla="*/ 678574 h 2544763"/>
                <a:gd name="T94" fmla="*/ 722192 w 2519363"/>
                <a:gd name="T95" fmla="*/ 662276 h 2544763"/>
                <a:gd name="T96" fmla="*/ 612613 w 2519363"/>
                <a:gd name="T97" fmla="*/ 670595 h 2544763"/>
                <a:gd name="T98" fmla="*/ 1050184 w 2519363"/>
                <a:gd name="T99" fmla="*/ 115275 h 2544763"/>
                <a:gd name="T100" fmla="*/ 1138292 w 2519363"/>
                <a:gd name="T101" fmla="*/ 276266 h 2544763"/>
                <a:gd name="T102" fmla="*/ 1104170 w 2519363"/>
                <a:gd name="T103" fmla="*/ 417580 h 2544763"/>
                <a:gd name="T104" fmla="*/ 956811 w 2519363"/>
                <a:gd name="T105" fmla="*/ 567375 h 2544763"/>
                <a:gd name="T106" fmla="*/ 805888 w 2519363"/>
                <a:gd name="T107" fmla="*/ 467456 h 2544763"/>
                <a:gd name="T108" fmla="*/ 735094 w 2519363"/>
                <a:gd name="T109" fmla="*/ 293231 h 2544763"/>
                <a:gd name="T110" fmla="*/ 841369 w 2519363"/>
                <a:gd name="T111" fmla="*/ 161757 h 2544763"/>
                <a:gd name="T112" fmla="*/ 934126 w 2519363"/>
                <a:gd name="T113" fmla="*/ 0 h 2544763"/>
                <a:gd name="T114" fmla="*/ 1099314 w 2519363"/>
                <a:gd name="T115" fmla="*/ 50762 h 2544763"/>
                <a:gd name="T116" fmla="*/ 1146949 w 2519363"/>
                <a:gd name="T117" fmla="*/ 234624 h 2544763"/>
                <a:gd name="T118" fmla="*/ 1074477 w 2519363"/>
                <a:gd name="T119" fmla="*/ 119519 h 2544763"/>
                <a:gd name="T120" fmla="*/ 864886 w 2519363"/>
                <a:gd name="T121" fmla="*/ 157038 h 2544763"/>
                <a:gd name="T122" fmla="*/ 747672 w 2519363"/>
                <a:gd name="T123" fmla="*/ 269596 h 2544763"/>
                <a:gd name="T124" fmla="*/ 784418 w 2519363"/>
                <a:gd name="T125" fmla="*/ 63494 h 2544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519363" h="2544763">
                  <a:moveTo>
                    <a:pt x="2115452" y="2222500"/>
                  </a:moveTo>
                  <a:lnTo>
                    <a:pt x="2153785" y="2222500"/>
                  </a:lnTo>
                  <a:lnTo>
                    <a:pt x="2173288" y="2260147"/>
                  </a:lnTo>
                  <a:lnTo>
                    <a:pt x="2159613" y="2274207"/>
                  </a:lnTo>
                  <a:lnTo>
                    <a:pt x="2171943" y="2360613"/>
                  </a:lnTo>
                  <a:lnTo>
                    <a:pt x="2134506" y="2501900"/>
                  </a:lnTo>
                  <a:lnTo>
                    <a:pt x="2096845" y="2360613"/>
                  </a:lnTo>
                  <a:lnTo>
                    <a:pt x="2109175" y="2274207"/>
                  </a:lnTo>
                  <a:lnTo>
                    <a:pt x="2095500" y="2260147"/>
                  </a:lnTo>
                  <a:lnTo>
                    <a:pt x="2115452" y="2222500"/>
                  </a:lnTo>
                  <a:close/>
                  <a:moveTo>
                    <a:pt x="1240514" y="2222500"/>
                  </a:moveTo>
                  <a:lnTo>
                    <a:pt x="1279072" y="2222500"/>
                  </a:lnTo>
                  <a:lnTo>
                    <a:pt x="1298575" y="2260147"/>
                  </a:lnTo>
                  <a:lnTo>
                    <a:pt x="1285125" y="2274207"/>
                  </a:lnTo>
                  <a:lnTo>
                    <a:pt x="1297454" y="2360613"/>
                  </a:lnTo>
                  <a:lnTo>
                    <a:pt x="1259793" y="2501900"/>
                  </a:lnTo>
                  <a:lnTo>
                    <a:pt x="1222132" y="2360613"/>
                  </a:lnTo>
                  <a:lnTo>
                    <a:pt x="1234462" y="2274207"/>
                  </a:lnTo>
                  <a:lnTo>
                    <a:pt x="1220787" y="2260147"/>
                  </a:lnTo>
                  <a:lnTo>
                    <a:pt x="1240514" y="2222500"/>
                  </a:lnTo>
                  <a:close/>
                  <a:moveTo>
                    <a:pt x="365634" y="2222500"/>
                  </a:moveTo>
                  <a:lnTo>
                    <a:pt x="404304" y="2222500"/>
                  </a:lnTo>
                  <a:lnTo>
                    <a:pt x="423863" y="2260147"/>
                  </a:lnTo>
                  <a:lnTo>
                    <a:pt x="410374" y="2274207"/>
                  </a:lnTo>
                  <a:lnTo>
                    <a:pt x="422739" y="2360613"/>
                  </a:lnTo>
                  <a:lnTo>
                    <a:pt x="384969" y="2501900"/>
                  </a:lnTo>
                  <a:lnTo>
                    <a:pt x="347199" y="2360613"/>
                  </a:lnTo>
                  <a:lnTo>
                    <a:pt x="359564" y="2274207"/>
                  </a:lnTo>
                  <a:lnTo>
                    <a:pt x="346075" y="2260147"/>
                  </a:lnTo>
                  <a:lnTo>
                    <a:pt x="365634" y="2222500"/>
                  </a:lnTo>
                  <a:close/>
                  <a:moveTo>
                    <a:pt x="2296386" y="2212975"/>
                  </a:moveTo>
                  <a:lnTo>
                    <a:pt x="2319092" y="2223620"/>
                  </a:lnTo>
                  <a:lnTo>
                    <a:pt x="2342707" y="2234943"/>
                  </a:lnTo>
                  <a:lnTo>
                    <a:pt x="2365867" y="2246494"/>
                  </a:lnTo>
                  <a:lnTo>
                    <a:pt x="2377675" y="2252609"/>
                  </a:lnTo>
                  <a:lnTo>
                    <a:pt x="2388574" y="2258497"/>
                  </a:lnTo>
                  <a:lnTo>
                    <a:pt x="2399246" y="2264385"/>
                  </a:lnTo>
                  <a:lnTo>
                    <a:pt x="2409237" y="2270047"/>
                  </a:lnTo>
                  <a:lnTo>
                    <a:pt x="2418319" y="2275709"/>
                  </a:lnTo>
                  <a:lnTo>
                    <a:pt x="2426948" y="2281145"/>
                  </a:lnTo>
                  <a:lnTo>
                    <a:pt x="2434441" y="2286354"/>
                  </a:lnTo>
                  <a:lnTo>
                    <a:pt x="2440799" y="2291336"/>
                  </a:lnTo>
                  <a:lnTo>
                    <a:pt x="2446021" y="2296092"/>
                  </a:lnTo>
                  <a:lnTo>
                    <a:pt x="2448065" y="2298130"/>
                  </a:lnTo>
                  <a:lnTo>
                    <a:pt x="2449881" y="2300395"/>
                  </a:lnTo>
                  <a:lnTo>
                    <a:pt x="2452379" y="2304019"/>
                  </a:lnTo>
                  <a:lnTo>
                    <a:pt x="2455104" y="2309001"/>
                  </a:lnTo>
                  <a:lnTo>
                    <a:pt x="2457601" y="2314437"/>
                  </a:lnTo>
                  <a:lnTo>
                    <a:pt x="2460553" y="2320778"/>
                  </a:lnTo>
                  <a:lnTo>
                    <a:pt x="2463278" y="2328025"/>
                  </a:lnTo>
                  <a:lnTo>
                    <a:pt x="2466230" y="2335952"/>
                  </a:lnTo>
                  <a:lnTo>
                    <a:pt x="2471907" y="2353391"/>
                  </a:lnTo>
                  <a:lnTo>
                    <a:pt x="2477810" y="2372641"/>
                  </a:lnTo>
                  <a:lnTo>
                    <a:pt x="2483487" y="2393024"/>
                  </a:lnTo>
                  <a:lnTo>
                    <a:pt x="2489163" y="2414313"/>
                  </a:lnTo>
                  <a:lnTo>
                    <a:pt x="2494613" y="2435828"/>
                  </a:lnTo>
                  <a:lnTo>
                    <a:pt x="2499608" y="2456890"/>
                  </a:lnTo>
                  <a:lnTo>
                    <a:pt x="2504377" y="2476820"/>
                  </a:lnTo>
                  <a:lnTo>
                    <a:pt x="2512097" y="2511471"/>
                  </a:lnTo>
                  <a:lnTo>
                    <a:pt x="2517319" y="2535704"/>
                  </a:lnTo>
                  <a:lnTo>
                    <a:pt x="2519363" y="2544763"/>
                  </a:lnTo>
                  <a:lnTo>
                    <a:pt x="2149475" y="2544763"/>
                  </a:lnTo>
                  <a:lnTo>
                    <a:pt x="2345432" y="2346596"/>
                  </a:lnTo>
                  <a:lnTo>
                    <a:pt x="2282535" y="2300395"/>
                  </a:lnTo>
                  <a:lnTo>
                    <a:pt x="2334533" y="2278880"/>
                  </a:lnTo>
                  <a:lnTo>
                    <a:pt x="2296386" y="2212975"/>
                  </a:lnTo>
                  <a:close/>
                  <a:moveTo>
                    <a:pt x="1971582" y="2212975"/>
                  </a:moveTo>
                  <a:lnTo>
                    <a:pt x="1933349" y="2278880"/>
                  </a:lnTo>
                  <a:lnTo>
                    <a:pt x="1985155" y="2300395"/>
                  </a:lnTo>
                  <a:lnTo>
                    <a:pt x="1922716" y="2346596"/>
                  </a:lnTo>
                  <a:lnTo>
                    <a:pt x="2117725" y="2544763"/>
                  </a:lnTo>
                  <a:lnTo>
                    <a:pt x="1749425" y="2544763"/>
                  </a:lnTo>
                  <a:lnTo>
                    <a:pt x="1751235" y="2535704"/>
                  </a:lnTo>
                  <a:lnTo>
                    <a:pt x="1756438" y="2511471"/>
                  </a:lnTo>
                  <a:lnTo>
                    <a:pt x="1764583" y="2476820"/>
                  </a:lnTo>
                  <a:lnTo>
                    <a:pt x="1769107" y="2456890"/>
                  </a:lnTo>
                  <a:lnTo>
                    <a:pt x="1774084" y="2435828"/>
                  </a:lnTo>
                  <a:lnTo>
                    <a:pt x="1779514" y="2414313"/>
                  </a:lnTo>
                  <a:lnTo>
                    <a:pt x="1785169" y="2393024"/>
                  </a:lnTo>
                  <a:lnTo>
                    <a:pt x="1790825" y="2372641"/>
                  </a:lnTo>
                  <a:lnTo>
                    <a:pt x="1796481" y="2353391"/>
                  </a:lnTo>
                  <a:lnTo>
                    <a:pt x="1802589" y="2335952"/>
                  </a:lnTo>
                  <a:lnTo>
                    <a:pt x="1805304" y="2328025"/>
                  </a:lnTo>
                  <a:lnTo>
                    <a:pt x="1808245" y="2320778"/>
                  </a:lnTo>
                  <a:lnTo>
                    <a:pt x="1810733" y="2314437"/>
                  </a:lnTo>
                  <a:lnTo>
                    <a:pt x="1813674" y="2309001"/>
                  </a:lnTo>
                  <a:lnTo>
                    <a:pt x="1816163" y="2304019"/>
                  </a:lnTo>
                  <a:lnTo>
                    <a:pt x="1818877" y="2300395"/>
                  </a:lnTo>
                  <a:lnTo>
                    <a:pt x="1820687" y="2298130"/>
                  </a:lnTo>
                  <a:lnTo>
                    <a:pt x="1822723" y="2296092"/>
                  </a:lnTo>
                  <a:lnTo>
                    <a:pt x="1827927" y="2291336"/>
                  </a:lnTo>
                  <a:lnTo>
                    <a:pt x="1834035" y="2286354"/>
                  </a:lnTo>
                  <a:lnTo>
                    <a:pt x="1841500" y="2281145"/>
                  </a:lnTo>
                  <a:lnTo>
                    <a:pt x="1849871" y="2275709"/>
                  </a:lnTo>
                  <a:lnTo>
                    <a:pt x="1859146" y="2270047"/>
                  </a:lnTo>
                  <a:lnTo>
                    <a:pt x="1869326" y="2264385"/>
                  </a:lnTo>
                  <a:lnTo>
                    <a:pt x="1879507" y="2258497"/>
                  </a:lnTo>
                  <a:lnTo>
                    <a:pt x="1890818" y="2252609"/>
                  </a:lnTo>
                  <a:lnTo>
                    <a:pt x="1902129" y="2246494"/>
                  </a:lnTo>
                  <a:lnTo>
                    <a:pt x="1925657" y="2234943"/>
                  </a:lnTo>
                  <a:lnTo>
                    <a:pt x="1949185" y="2223620"/>
                  </a:lnTo>
                  <a:lnTo>
                    <a:pt x="1971582" y="2212975"/>
                  </a:lnTo>
                  <a:close/>
                  <a:moveTo>
                    <a:pt x="1422404" y="2212975"/>
                  </a:moveTo>
                  <a:lnTo>
                    <a:pt x="1445013" y="2223620"/>
                  </a:lnTo>
                  <a:lnTo>
                    <a:pt x="1468300" y="2234943"/>
                  </a:lnTo>
                  <a:lnTo>
                    <a:pt x="1491814" y="2246494"/>
                  </a:lnTo>
                  <a:lnTo>
                    <a:pt x="1503344" y="2252609"/>
                  </a:lnTo>
                  <a:lnTo>
                    <a:pt x="1514423" y="2258497"/>
                  </a:lnTo>
                  <a:lnTo>
                    <a:pt x="1525049" y="2264385"/>
                  </a:lnTo>
                  <a:lnTo>
                    <a:pt x="1534997" y="2270047"/>
                  </a:lnTo>
                  <a:lnTo>
                    <a:pt x="1544266" y="2275709"/>
                  </a:lnTo>
                  <a:lnTo>
                    <a:pt x="1552632" y="2281145"/>
                  </a:lnTo>
                  <a:lnTo>
                    <a:pt x="1560093" y="2286354"/>
                  </a:lnTo>
                  <a:lnTo>
                    <a:pt x="1566423" y="2291336"/>
                  </a:lnTo>
                  <a:lnTo>
                    <a:pt x="1571397" y="2296092"/>
                  </a:lnTo>
                  <a:lnTo>
                    <a:pt x="1573658" y="2298130"/>
                  </a:lnTo>
                  <a:lnTo>
                    <a:pt x="1575467" y="2300395"/>
                  </a:lnTo>
                  <a:lnTo>
                    <a:pt x="1577954" y="2304019"/>
                  </a:lnTo>
                  <a:lnTo>
                    <a:pt x="1580441" y="2309001"/>
                  </a:lnTo>
                  <a:lnTo>
                    <a:pt x="1583154" y="2314437"/>
                  </a:lnTo>
                  <a:lnTo>
                    <a:pt x="1585867" y="2320778"/>
                  </a:lnTo>
                  <a:lnTo>
                    <a:pt x="1588806" y="2328025"/>
                  </a:lnTo>
                  <a:lnTo>
                    <a:pt x="1591745" y="2335952"/>
                  </a:lnTo>
                  <a:lnTo>
                    <a:pt x="1597398" y="2353391"/>
                  </a:lnTo>
                  <a:lnTo>
                    <a:pt x="1603276" y="2372641"/>
                  </a:lnTo>
                  <a:lnTo>
                    <a:pt x="1608928" y="2393024"/>
                  </a:lnTo>
                  <a:lnTo>
                    <a:pt x="1614580" y="2414313"/>
                  </a:lnTo>
                  <a:lnTo>
                    <a:pt x="1620006" y="2435828"/>
                  </a:lnTo>
                  <a:lnTo>
                    <a:pt x="1624980" y="2456890"/>
                  </a:lnTo>
                  <a:lnTo>
                    <a:pt x="1629728" y="2476820"/>
                  </a:lnTo>
                  <a:lnTo>
                    <a:pt x="1637415" y="2511471"/>
                  </a:lnTo>
                  <a:lnTo>
                    <a:pt x="1642615" y="2535704"/>
                  </a:lnTo>
                  <a:lnTo>
                    <a:pt x="1644650" y="2544763"/>
                  </a:lnTo>
                  <a:lnTo>
                    <a:pt x="1276350" y="2544763"/>
                  </a:lnTo>
                  <a:lnTo>
                    <a:pt x="1471466" y="2346596"/>
                  </a:lnTo>
                  <a:lnTo>
                    <a:pt x="1408839" y="2300395"/>
                  </a:lnTo>
                  <a:lnTo>
                    <a:pt x="1460613" y="2278880"/>
                  </a:lnTo>
                  <a:lnTo>
                    <a:pt x="1422404" y="2212975"/>
                  </a:lnTo>
                  <a:close/>
                  <a:moveTo>
                    <a:pt x="1096869" y="2212975"/>
                  </a:moveTo>
                  <a:lnTo>
                    <a:pt x="1058862" y="2278880"/>
                  </a:lnTo>
                  <a:lnTo>
                    <a:pt x="1110442" y="2300395"/>
                  </a:lnTo>
                  <a:lnTo>
                    <a:pt x="1048003" y="2346596"/>
                  </a:lnTo>
                  <a:lnTo>
                    <a:pt x="1243012" y="2544763"/>
                  </a:lnTo>
                  <a:lnTo>
                    <a:pt x="874712" y="2544763"/>
                  </a:lnTo>
                  <a:lnTo>
                    <a:pt x="876522" y="2535704"/>
                  </a:lnTo>
                  <a:lnTo>
                    <a:pt x="881725" y="2511471"/>
                  </a:lnTo>
                  <a:lnTo>
                    <a:pt x="889870" y="2476820"/>
                  </a:lnTo>
                  <a:lnTo>
                    <a:pt x="894394" y="2456890"/>
                  </a:lnTo>
                  <a:lnTo>
                    <a:pt x="899371" y="2435828"/>
                  </a:lnTo>
                  <a:lnTo>
                    <a:pt x="904801" y="2414313"/>
                  </a:lnTo>
                  <a:lnTo>
                    <a:pt x="910456" y="2393024"/>
                  </a:lnTo>
                  <a:lnTo>
                    <a:pt x="916112" y="2372641"/>
                  </a:lnTo>
                  <a:lnTo>
                    <a:pt x="921768" y="2353391"/>
                  </a:lnTo>
                  <a:lnTo>
                    <a:pt x="927876" y="2335952"/>
                  </a:lnTo>
                  <a:lnTo>
                    <a:pt x="930591" y="2328025"/>
                  </a:lnTo>
                  <a:lnTo>
                    <a:pt x="933532" y="2320778"/>
                  </a:lnTo>
                  <a:lnTo>
                    <a:pt x="936020" y="2314437"/>
                  </a:lnTo>
                  <a:lnTo>
                    <a:pt x="938961" y="2309001"/>
                  </a:lnTo>
                  <a:lnTo>
                    <a:pt x="941450" y="2304019"/>
                  </a:lnTo>
                  <a:lnTo>
                    <a:pt x="944164" y="2300395"/>
                  </a:lnTo>
                  <a:lnTo>
                    <a:pt x="945748" y="2298130"/>
                  </a:lnTo>
                  <a:lnTo>
                    <a:pt x="947784" y="2296092"/>
                  </a:lnTo>
                  <a:lnTo>
                    <a:pt x="952987" y="2291336"/>
                  </a:lnTo>
                  <a:lnTo>
                    <a:pt x="959322" y="2286354"/>
                  </a:lnTo>
                  <a:lnTo>
                    <a:pt x="966787" y="2281145"/>
                  </a:lnTo>
                  <a:lnTo>
                    <a:pt x="975158" y="2275709"/>
                  </a:lnTo>
                  <a:lnTo>
                    <a:pt x="984433" y="2270047"/>
                  </a:lnTo>
                  <a:lnTo>
                    <a:pt x="994161" y="2264385"/>
                  </a:lnTo>
                  <a:lnTo>
                    <a:pt x="1004794" y="2258497"/>
                  </a:lnTo>
                  <a:lnTo>
                    <a:pt x="1016105" y="2252609"/>
                  </a:lnTo>
                  <a:lnTo>
                    <a:pt x="1027416" y="2246494"/>
                  </a:lnTo>
                  <a:lnTo>
                    <a:pt x="1050944" y="2234943"/>
                  </a:lnTo>
                  <a:lnTo>
                    <a:pt x="1074472" y="2223620"/>
                  </a:lnTo>
                  <a:lnTo>
                    <a:pt x="1096869" y="2212975"/>
                  </a:lnTo>
                  <a:close/>
                  <a:moveTo>
                    <a:pt x="547691" y="2212975"/>
                  </a:moveTo>
                  <a:lnTo>
                    <a:pt x="570300" y="2223620"/>
                  </a:lnTo>
                  <a:lnTo>
                    <a:pt x="593813" y="2234943"/>
                  </a:lnTo>
                  <a:lnTo>
                    <a:pt x="617101" y="2246494"/>
                  </a:lnTo>
                  <a:lnTo>
                    <a:pt x="628857" y="2252609"/>
                  </a:lnTo>
                  <a:lnTo>
                    <a:pt x="639710" y="2258497"/>
                  </a:lnTo>
                  <a:lnTo>
                    <a:pt x="650336" y="2264385"/>
                  </a:lnTo>
                  <a:lnTo>
                    <a:pt x="660284" y="2270047"/>
                  </a:lnTo>
                  <a:lnTo>
                    <a:pt x="669553" y="2275709"/>
                  </a:lnTo>
                  <a:lnTo>
                    <a:pt x="677919" y="2281145"/>
                  </a:lnTo>
                  <a:lnTo>
                    <a:pt x="685380" y="2286354"/>
                  </a:lnTo>
                  <a:lnTo>
                    <a:pt x="691484" y="2291336"/>
                  </a:lnTo>
                  <a:lnTo>
                    <a:pt x="696684" y="2296092"/>
                  </a:lnTo>
                  <a:lnTo>
                    <a:pt x="698719" y="2298130"/>
                  </a:lnTo>
                  <a:lnTo>
                    <a:pt x="700528" y="2300395"/>
                  </a:lnTo>
                  <a:lnTo>
                    <a:pt x="703241" y="2304019"/>
                  </a:lnTo>
                  <a:lnTo>
                    <a:pt x="705728" y="2309001"/>
                  </a:lnTo>
                  <a:lnTo>
                    <a:pt x="708441" y="2314437"/>
                  </a:lnTo>
                  <a:lnTo>
                    <a:pt x="711154" y="2320778"/>
                  </a:lnTo>
                  <a:lnTo>
                    <a:pt x="714093" y="2328025"/>
                  </a:lnTo>
                  <a:lnTo>
                    <a:pt x="717032" y="2335952"/>
                  </a:lnTo>
                  <a:lnTo>
                    <a:pt x="722685" y="2353391"/>
                  </a:lnTo>
                  <a:lnTo>
                    <a:pt x="728563" y="2372641"/>
                  </a:lnTo>
                  <a:lnTo>
                    <a:pt x="734215" y="2393024"/>
                  </a:lnTo>
                  <a:lnTo>
                    <a:pt x="739867" y="2414313"/>
                  </a:lnTo>
                  <a:lnTo>
                    <a:pt x="745293" y="2435828"/>
                  </a:lnTo>
                  <a:lnTo>
                    <a:pt x="750267" y="2456890"/>
                  </a:lnTo>
                  <a:lnTo>
                    <a:pt x="755015" y="2476820"/>
                  </a:lnTo>
                  <a:lnTo>
                    <a:pt x="762928" y="2511471"/>
                  </a:lnTo>
                  <a:lnTo>
                    <a:pt x="768129" y="2535704"/>
                  </a:lnTo>
                  <a:lnTo>
                    <a:pt x="769937" y="2544763"/>
                  </a:lnTo>
                  <a:lnTo>
                    <a:pt x="401637" y="2544763"/>
                  </a:lnTo>
                  <a:lnTo>
                    <a:pt x="596753" y="2346596"/>
                  </a:lnTo>
                  <a:lnTo>
                    <a:pt x="534352" y="2300395"/>
                  </a:lnTo>
                  <a:lnTo>
                    <a:pt x="585900" y="2278880"/>
                  </a:lnTo>
                  <a:lnTo>
                    <a:pt x="547691" y="2212975"/>
                  </a:lnTo>
                  <a:close/>
                  <a:moveTo>
                    <a:pt x="222977" y="2212975"/>
                  </a:moveTo>
                  <a:lnTo>
                    <a:pt x="184830" y="2278880"/>
                  </a:lnTo>
                  <a:lnTo>
                    <a:pt x="236601" y="2300395"/>
                  </a:lnTo>
                  <a:lnTo>
                    <a:pt x="173931" y="2346596"/>
                  </a:lnTo>
                  <a:lnTo>
                    <a:pt x="369888" y="2544763"/>
                  </a:lnTo>
                  <a:lnTo>
                    <a:pt x="0" y="2544763"/>
                  </a:lnTo>
                  <a:lnTo>
                    <a:pt x="1816" y="2535704"/>
                  </a:lnTo>
                  <a:lnTo>
                    <a:pt x="7039" y="2511471"/>
                  </a:lnTo>
                  <a:lnTo>
                    <a:pt x="14759" y="2476820"/>
                  </a:lnTo>
                  <a:lnTo>
                    <a:pt x="19527" y="2456890"/>
                  </a:lnTo>
                  <a:lnTo>
                    <a:pt x="24750" y="2435828"/>
                  </a:lnTo>
                  <a:lnTo>
                    <a:pt x="30199" y="2414313"/>
                  </a:lnTo>
                  <a:lnTo>
                    <a:pt x="35876" y="2393024"/>
                  </a:lnTo>
                  <a:lnTo>
                    <a:pt x="41553" y="2372641"/>
                  </a:lnTo>
                  <a:lnTo>
                    <a:pt x="47229" y="2353391"/>
                  </a:lnTo>
                  <a:lnTo>
                    <a:pt x="53360" y="2335952"/>
                  </a:lnTo>
                  <a:lnTo>
                    <a:pt x="56085" y="2328025"/>
                  </a:lnTo>
                  <a:lnTo>
                    <a:pt x="59037" y="2320778"/>
                  </a:lnTo>
                  <a:lnTo>
                    <a:pt x="61534" y="2314437"/>
                  </a:lnTo>
                  <a:lnTo>
                    <a:pt x="64486" y="2309001"/>
                  </a:lnTo>
                  <a:lnTo>
                    <a:pt x="66984" y="2304019"/>
                  </a:lnTo>
                  <a:lnTo>
                    <a:pt x="69709" y="2300395"/>
                  </a:lnTo>
                  <a:lnTo>
                    <a:pt x="71525" y="2298130"/>
                  </a:lnTo>
                  <a:lnTo>
                    <a:pt x="73569" y="2296092"/>
                  </a:lnTo>
                  <a:lnTo>
                    <a:pt x="78337" y="2291336"/>
                  </a:lnTo>
                  <a:lnTo>
                    <a:pt x="84922" y="2286354"/>
                  </a:lnTo>
                  <a:lnTo>
                    <a:pt x="92415" y="2281145"/>
                  </a:lnTo>
                  <a:lnTo>
                    <a:pt x="100816" y="2275709"/>
                  </a:lnTo>
                  <a:lnTo>
                    <a:pt x="110126" y="2270047"/>
                  </a:lnTo>
                  <a:lnTo>
                    <a:pt x="119890" y="2264385"/>
                  </a:lnTo>
                  <a:lnTo>
                    <a:pt x="130562" y="2258497"/>
                  </a:lnTo>
                  <a:lnTo>
                    <a:pt x="141688" y="2252609"/>
                  </a:lnTo>
                  <a:lnTo>
                    <a:pt x="153268" y="2246494"/>
                  </a:lnTo>
                  <a:lnTo>
                    <a:pt x="176883" y="2234943"/>
                  </a:lnTo>
                  <a:lnTo>
                    <a:pt x="200498" y="2223620"/>
                  </a:lnTo>
                  <a:lnTo>
                    <a:pt x="222977" y="2212975"/>
                  </a:lnTo>
                  <a:close/>
                  <a:moveTo>
                    <a:pt x="2231574" y="2184400"/>
                  </a:moveTo>
                  <a:lnTo>
                    <a:pt x="2245048" y="2190059"/>
                  </a:lnTo>
                  <a:lnTo>
                    <a:pt x="2260121" y="2196397"/>
                  </a:lnTo>
                  <a:lnTo>
                    <a:pt x="2279305" y="2204999"/>
                  </a:lnTo>
                  <a:lnTo>
                    <a:pt x="2319271" y="2273586"/>
                  </a:lnTo>
                  <a:lnTo>
                    <a:pt x="2260578" y="2297580"/>
                  </a:lnTo>
                  <a:lnTo>
                    <a:pt x="2328863" y="2347605"/>
                  </a:lnTo>
                  <a:lnTo>
                    <a:pt x="2133600" y="2544763"/>
                  </a:lnTo>
                  <a:lnTo>
                    <a:pt x="2231574" y="2184400"/>
                  </a:lnTo>
                  <a:close/>
                  <a:moveTo>
                    <a:pt x="2036196" y="2184400"/>
                  </a:moveTo>
                  <a:lnTo>
                    <a:pt x="2133600" y="2544763"/>
                  </a:lnTo>
                  <a:lnTo>
                    <a:pt x="1939925" y="2347605"/>
                  </a:lnTo>
                  <a:lnTo>
                    <a:pt x="2007428" y="2297580"/>
                  </a:lnTo>
                  <a:lnTo>
                    <a:pt x="1949213" y="2273586"/>
                  </a:lnTo>
                  <a:lnTo>
                    <a:pt x="1989080" y="2204999"/>
                  </a:lnTo>
                  <a:lnTo>
                    <a:pt x="2023058" y="2190059"/>
                  </a:lnTo>
                  <a:lnTo>
                    <a:pt x="2036196" y="2184400"/>
                  </a:lnTo>
                  <a:close/>
                  <a:moveTo>
                    <a:pt x="1357653" y="2184400"/>
                  </a:moveTo>
                  <a:lnTo>
                    <a:pt x="1371017" y="2190059"/>
                  </a:lnTo>
                  <a:lnTo>
                    <a:pt x="1404995" y="2204999"/>
                  </a:lnTo>
                  <a:lnTo>
                    <a:pt x="1444636" y="2273586"/>
                  </a:lnTo>
                  <a:lnTo>
                    <a:pt x="1386421" y="2297580"/>
                  </a:lnTo>
                  <a:lnTo>
                    <a:pt x="1454150" y="2347605"/>
                  </a:lnTo>
                  <a:lnTo>
                    <a:pt x="1260475" y="2544763"/>
                  </a:lnTo>
                  <a:lnTo>
                    <a:pt x="1357653" y="2184400"/>
                  </a:lnTo>
                  <a:close/>
                  <a:moveTo>
                    <a:pt x="1162388" y="2184400"/>
                  </a:moveTo>
                  <a:lnTo>
                    <a:pt x="1260475" y="2544763"/>
                  </a:lnTo>
                  <a:lnTo>
                    <a:pt x="1065212" y="2347605"/>
                  </a:lnTo>
                  <a:lnTo>
                    <a:pt x="1133874" y="2297580"/>
                  </a:lnTo>
                  <a:lnTo>
                    <a:pt x="1074793" y="2273586"/>
                  </a:lnTo>
                  <a:lnTo>
                    <a:pt x="1114940" y="2204999"/>
                  </a:lnTo>
                  <a:lnTo>
                    <a:pt x="1149157" y="2190059"/>
                  </a:lnTo>
                  <a:lnTo>
                    <a:pt x="1162388" y="2184400"/>
                  </a:lnTo>
                  <a:close/>
                  <a:moveTo>
                    <a:pt x="287675" y="2184400"/>
                  </a:moveTo>
                  <a:lnTo>
                    <a:pt x="385762" y="2544761"/>
                  </a:lnTo>
                  <a:lnTo>
                    <a:pt x="482940" y="2184400"/>
                  </a:lnTo>
                  <a:lnTo>
                    <a:pt x="496304" y="2190059"/>
                  </a:lnTo>
                  <a:lnTo>
                    <a:pt x="530282" y="2204999"/>
                  </a:lnTo>
                  <a:lnTo>
                    <a:pt x="569923" y="2273586"/>
                  </a:lnTo>
                  <a:lnTo>
                    <a:pt x="511708" y="2297580"/>
                  </a:lnTo>
                  <a:lnTo>
                    <a:pt x="579437" y="2347605"/>
                  </a:lnTo>
                  <a:lnTo>
                    <a:pt x="385763" y="2544762"/>
                  </a:lnTo>
                  <a:lnTo>
                    <a:pt x="385763" y="2544763"/>
                  </a:lnTo>
                  <a:lnTo>
                    <a:pt x="385762" y="2544763"/>
                  </a:lnTo>
                  <a:lnTo>
                    <a:pt x="385762" y="2544762"/>
                  </a:lnTo>
                  <a:lnTo>
                    <a:pt x="190500" y="2347605"/>
                  </a:lnTo>
                  <a:lnTo>
                    <a:pt x="258933" y="2297580"/>
                  </a:lnTo>
                  <a:lnTo>
                    <a:pt x="200080" y="2273586"/>
                  </a:lnTo>
                  <a:lnTo>
                    <a:pt x="240228" y="2204999"/>
                  </a:lnTo>
                  <a:lnTo>
                    <a:pt x="274445" y="2190059"/>
                  </a:lnTo>
                  <a:lnTo>
                    <a:pt x="287675" y="2184400"/>
                  </a:lnTo>
                  <a:close/>
                  <a:moveTo>
                    <a:pt x="2232132" y="1781175"/>
                  </a:moveTo>
                  <a:lnTo>
                    <a:pt x="2236684" y="1783667"/>
                  </a:lnTo>
                  <a:lnTo>
                    <a:pt x="2240553" y="1786159"/>
                  </a:lnTo>
                  <a:lnTo>
                    <a:pt x="2244194" y="1788877"/>
                  </a:lnTo>
                  <a:lnTo>
                    <a:pt x="2247835" y="1791596"/>
                  </a:lnTo>
                  <a:lnTo>
                    <a:pt x="2250793" y="1794541"/>
                  </a:lnTo>
                  <a:lnTo>
                    <a:pt x="2253980" y="1797486"/>
                  </a:lnTo>
                  <a:lnTo>
                    <a:pt x="2256938" y="1800657"/>
                  </a:lnTo>
                  <a:lnTo>
                    <a:pt x="2259441" y="1804055"/>
                  </a:lnTo>
                  <a:lnTo>
                    <a:pt x="2261717" y="1807453"/>
                  </a:lnTo>
                  <a:lnTo>
                    <a:pt x="2264220" y="1811078"/>
                  </a:lnTo>
                  <a:lnTo>
                    <a:pt x="2266269" y="1814703"/>
                  </a:lnTo>
                  <a:lnTo>
                    <a:pt x="2268089" y="1818554"/>
                  </a:lnTo>
                  <a:lnTo>
                    <a:pt x="2269910" y="1822405"/>
                  </a:lnTo>
                  <a:lnTo>
                    <a:pt x="2271503" y="1826482"/>
                  </a:lnTo>
                  <a:lnTo>
                    <a:pt x="2274234" y="1834864"/>
                  </a:lnTo>
                  <a:lnTo>
                    <a:pt x="2276965" y="1843926"/>
                  </a:lnTo>
                  <a:lnTo>
                    <a:pt x="2279013" y="1853440"/>
                  </a:lnTo>
                  <a:lnTo>
                    <a:pt x="2281061" y="1863408"/>
                  </a:lnTo>
                  <a:lnTo>
                    <a:pt x="2282882" y="1873829"/>
                  </a:lnTo>
                  <a:lnTo>
                    <a:pt x="2286523" y="1895576"/>
                  </a:lnTo>
                  <a:lnTo>
                    <a:pt x="2288571" y="1907129"/>
                  </a:lnTo>
                  <a:lnTo>
                    <a:pt x="2291302" y="1919136"/>
                  </a:lnTo>
                  <a:lnTo>
                    <a:pt x="2294943" y="1919815"/>
                  </a:lnTo>
                  <a:lnTo>
                    <a:pt x="2298812" y="1920948"/>
                  </a:lnTo>
                  <a:lnTo>
                    <a:pt x="2302453" y="1922081"/>
                  </a:lnTo>
                  <a:lnTo>
                    <a:pt x="2305867" y="1923666"/>
                  </a:lnTo>
                  <a:lnTo>
                    <a:pt x="2309053" y="1925479"/>
                  </a:lnTo>
                  <a:lnTo>
                    <a:pt x="2312239" y="1927291"/>
                  </a:lnTo>
                  <a:lnTo>
                    <a:pt x="2315425" y="1929330"/>
                  </a:lnTo>
                  <a:lnTo>
                    <a:pt x="2317928" y="1931822"/>
                  </a:lnTo>
                  <a:lnTo>
                    <a:pt x="2320659" y="1934314"/>
                  </a:lnTo>
                  <a:lnTo>
                    <a:pt x="2322935" y="1937259"/>
                  </a:lnTo>
                  <a:lnTo>
                    <a:pt x="2324983" y="1939977"/>
                  </a:lnTo>
                  <a:lnTo>
                    <a:pt x="2327031" y="1942922"/>
                  </a:lnTo>
                  <a:lnTo>
                    <a:pt x="2328624" y="1946320"/>
                  </a:lnTo>
                  <a:lnTo>
                    <a:pt x="2329990" y="1949718"/>
                  </a:lnTo>
                  <a:lnTo>
                    <a:pt x="2331128" y="1952890"/>
                  </a:lnTo>
                  <a:lnTo>
                    <a:pt x="2331583" y="1956514"/>
                  </a:lnTo>
                  <a:lnTo>
                    <a:pt x="2332038" y="1960139"/>
                  </a:lnTo>
                  <a:lnTo>
                    <a:pt x="2332038" y="1964216"/>
                  </a:lnTo>
                  <a:lnTo>
                    <a:pt x="2331810" y="1968068"/>
                  </a:lnTo>
                  <a:lnTo>
                    <a:pt x="2331128" y="1971919"/>
                  </a:lnTo>
                  <a:lnTo>
                    <a:pt x="2329990" y="1975996"/>
                  </a:lnTo>
                  <a:lnTo>
                    <a:pt x="2328397" y="1980074"/>
                  </a:lnTo>
                  <a:lnTo>
                    <a:pt x="2326576" y="1984378"/>
                  </a:lnTo>
                  <a:lnTo>
                    <a:pt x="2324528" y="1988682"/>
                  </a:lnTo>
                  <a:lnTo>
                    <a:pt x="2321570" y="1992986"/>
                  </a:lnTo>
                  <a:lnTo>
                    <a:pt x="2318611" y="1997291"/>
                  </a:lnTo>
                  <a:lnTo>
                    <a:pt x="2314970" y="2001595"/>
                  </a:lnTo>
                  <a:lnTo>
                    <a:pt x="2310646" y="2006126"/>
                  </a:lnTo>
                  <a:lnTo>
                    <a:pt x="2306322" y="2010430"/>
                  </a:lnTo>
                  <a:lnTo>
                    <a:pt x="2301088" y="2014960"/>
                  </a:lnTo>
                  <a:lnTo>
                    <a:pt x="2295626" y="2019265"/>
                  </a:lnTo>
                  <a:lnTo>
                    <a:pt x="2289481" y="2023795"/>
                  </a:lnTo>
                  <a:lnTo>
                    <a:pt x="2287888" y="2031951"/>
                  </a:lnTo>
                  <a:lnTo>
                    <a:pt x="2285840" y="2040106"/>
                  </a:lnTo>
                  <a:lnTo>
                    <a:pt x="2283564" y="2048035"/>
                  </a:lnTo>
                  <a:lnTo>
                    <a:pt x="2281289" y="2055737"/>
                  </a:lnTo>
                  <a:lnTo>
                    <a:pt x="2278785" y="2063666"/>
                  </a:lnTo>
                  <a:lnTo>
                    <a:pt x="2275827" y="2071368"/>
                  </a:lnTo>
                  <a:lnTo>
                    <a:pt x="2272641" y="2079070"/>
                  </a:lnTo>
                  <a:lnTo>
                    <a:pt x="2269682" y="2086546"/>
                  </a:lnTo>
                  <a:lnTo>
                    <a:pt x="2266269" y="2093795"/>
                  </a:lnTo>
                  <a:lnTo>
                    <a:pt x="2262400" y="2101044"/>
                  </a:lnTo>
                  <a:lnTo>
                    <a:pt x="2258531" y="2108067"/>
                  </a:lnTo>
                  <a:lnTo>
                    <a:pt x="2254435" y="2114863"/>
                  </a:lnTo>
                  <a:lnTo>
                    <a:pt x="2250111" y="2121659"/>
                  </a:lnTo>
                  <a:lnTo>
                    <a:pt x="2245787" y="2127775"/>
                  </a:lnTo>
                  <a:lnTo>
                    <a:pt x="2241008" y="2134118"/>
                  </a:lnTo>
                  <a:lnTo>
                    <a:pt x="2236001" y="2140008"/>
                  </a:lnTo>
                  <a:lnTo>
                    <a:pt x="2231222" y="2145672"/>
                  </a:lnTo>
                  <a:lnTo>
                    <a:pt x="2225988" y="2151109"/>
                  </a:lnTo>
                  <a:lnTo>
                    <a:pt x="2220526" y="2156319"/>
                  </a:lnTo>
                  <a:lnTo>
                    <a:pt x="2215064" y="2161303"/>
                  </a:lnTo>
                  <a:lnTo>
                    <a:pt x="2209147" y="2165834"/>
                  </a:lnTo>
                  <a:lnTo>
                    <a:pt x="2203230" y="2170138"/>
                  </a:lnTo>
                  <a:lnTo>
                    <a:pt x="2197313" y="2173989"/>
                  </a:lnTo>
                  <a:lnTo>
                    <a:pt x="2190941" y="2177613"/>
                  </a:lnTo>
                  <a:lnTo>
                    <a:pt x="2184569" y="2181011"/>
                  </a:lnTo>
                  <a:lnTo>
                    <a:pt x="2177969" y="2183730"/>
                  </a:lnTo>
                  <a:lnTo>
                    <a:pt x="2171370" y="2185995"/>
                  </a:lnTo>
                  <a:lnTo>
                    <a:pt x="2164542" y="2188261"/>
                  </a:lnTo>
                  <a:lnTo>
                    <a:pt x="2157487" y="2190073"/>
                  </a:lnTo>
                  <a:lnTo>
                    <a:pt x="2150433" y="2191206"/>
                  </a:lnTo>
                  <a:lnTo>
                    <a:pt x="2143150" y="2192112"/>
                  </a:lnTo>
                  <a:lnTo>
                    <a:pt x="2135868" y="2192338"/>
                  </a:lnTo>
                  <a:lnTo>
                    <a:pt x="2128586" y="2192112"/>
                  </a:lnTo>
                  <a:lnTo>
                    <a:pt x="2121303" y="2191206"/>
                  </a:lnTo>
                  <a:lnTo>
                    <a:pt x="2114248" y="2190073"/>
                  </a:lnTo>
                  <a:lnTo>
                    <a:pt x="2107193" y="2188261"/>
                  </a:lnTo>
                  <a:lnTo>
                    <a:pt x="2100594" y="2185995"/>
                  </a:lnTo>
                  <a:lnTo>
                    <a:pt x="2093766" y="2183730"/>
                  </a:lnTo>
                  <a:lnTo>
                    <a:pt x="2087167" y="2181011"/>
                  </a:lnTo>
                  <a:lnTo>
                    <a:pt x="2081022" y="2177613"/>
                  </a:lnTo>
                  <a:lnTo>
                    <a:pt x="2074650" y="2173989"/>
                  </a:lnTo>
                  <a:lnTo>
                    <a:pt x="2068733" y="2170138"/>
                  </a:lnTo>
                  <a:lnTo>
                    <a:pt x="2062816" y="2165834"/>
                  </a:lnTo>
                  <a:lnTo>
                    <a:pt x="2057127" y="2161303"/>
                  </a:lnTo>
                  <a:lnTo>
                    <a:pt x="2051665" y="2156319"/>
                  </a:lnTo>
                  <a:lnTo>
                    <a:pt x="2046203" y="2151109"/>
                  </a:lnTo>
                  <a:lnTo>
                    <a:pt x="2040969" y="2145672"/>
                  </a:lnTo>
                  <a:lnTo>
                    <a:pt x="2035735" y="2140008"/>
                  </a:lnTo>
                  <a:lnTo>
                    <a:pt x="2030956" y="2134118"/>
                  </a:lnTo>
                  <a:lnTo>
                    <a:pt x="2026404" y="2127775"/>
                  </a:lnTo>
                  <a:lnTo>
                    <a:pt x="2021625" y="2121659"/>
                  </a:lnTo>
                  <a:lnTo>
                    <a:pt x="2017529" y="2114863"/>
                  </a:lnTo>
                  <a:lnTo>
                    <a:pt x="2013432" y="2108067"/>
                  </a:lnTo>
                  <a:lnTo>
                    <a:pt x="2009336" y="2101044"/>
                  </a:lnTo>
                  <a:lnTo>
                    <a:pt x="2005695" y="2093795"/>
                  </a:lnTo>
                  <a:lnTo>
                    <a:pt x="2002509" y="2086546"/>
                  </a:lnTo>
                  <a:lnTo>
                    <a:pt x="1999095" y="2079070"/>
                  </a:lnTo>
                  <a:lnTo>
                    <a:pt x="1996136" y="2071368"/>
                  </a:lnTo>
                  <a:lnTo>
                    <a:pt x="1993406" y="2063666"/>
                  </a:lnTo>
                  <a:lnTo>
                    <a:pt x="1990675" y="2055737"/>
                  </a:lnTo>
                  <a:lnTo>
                    <a:pt x="1988399" y="2048035"/>
                  </a:lnTo>
                  <a:lnTo>
                    <a:pt x="1986123" y="2040106"/>
                  </a:lnTo>
                  <a:lnTo>
                    <a:pt x="1984303" y="2031951"/>
                  </a:lnTo>
                  <a:lnTo>
                    <a:pt x="1982709" y="2023795"/>
                  </a:lnTo>
                  <a:lnTo>
                    <a:pt x="1976337" y="2019265"/>
                  </a:lnTo>
                  <a:lnTo>
                    <a:pt x="1970876" y="2014960"/>
                  </a:lnTo>
                  <a:lnTo>
                    <a:pt x="1965641" y="2010430"/>
                  </a:lnTo>
                  <a:lnTo>
                    <a:pt x="1961090" y="2006126"/>
                  </a:lnTo>
                  <a:lnTo>
                    <a:pt x="1957221" y="2001595"/>
                  </a:lnTo>
                  <a:lnTo>
                    <a:pt x="1953580" y="1997291"/>
                  </a:lnTo>
                  <a:lnTo>
                    <a:pt x="1950166" y="1992986"/>
                  </a:lnTo>
                  <a:lnTo>
                    <a:pt x="1947435" y="1988682"/>
                  </a:lnTo>
                  <a:lnTo>
                    <a:pt x="1945159" y="1984378"/>
                  </a:lnTo>
                  <a:lnTo>
                    <a:pt x="1943339" y="1980074"/>
                  </a:lnTo>
                  <a:lnTo>
                    <a:pt x="1941973" y="1975996"/>
                  </a:lnTo>
                  <a:lnTo>
                    <a:pt x="1941063" y="1971919"/>
                  </a:lnTo>
                  <a:lnTo>
                    <a:pt x="1940153" y="1968068"/>
                  </a:lnTo>
                  <a:lnTo>
                    <a:pt x="1939925" y="1964216"/>
                  </a:lnTo>
                  <a:lnTo>
                    <a:pt x="1939925" y="1960139"/>
                  </a:lnTo>
                  <a:lnTo>
                    <a:pt x="1940153" y="1956514"/>
                  </a:lnTo>
                  <a:lnTo>
                    <a:pt x="1941063" y="1952890"/>
                  </a:lnTo>
                  <a:lnTo>
                    <a:pt x="1941973" y="1949718"/>
                  </a:lnTo>
                  <a:lnTo>
                    <a:pt x="1943339" y="1946320"/>
                  </a:lnTo>
                  <a:lnTo>
                    <a:pt x="1944932" y="1942922"/>
                  </a:lnTo>
                  <a:lnTo>
                    <a:pt x="1946753" y="1939977"/>
                  </a:lnTo>
                  <a:lnTo>
                    <a:pt x="1948801" y="1937259"/>
                  </a:lnTo>
                  <a:lnTo>
                    <a:pt x="1951076" y="1934314"/>
                  </a:lnTo>
                  <a:lnTo>
                    <a:pt x="1953807" y="1931822"/>
                  </a:lnTo>
                  <a:lnTo>
                    <a:pt x="1956538" y="1929330"/>
                  </a:lnTo>
                  <a:lnTo>
                    <a:pt x="1959497" y="1927291"/>
                  </a:lnTo>
                  <a:lnTo>
                    <a:pt x="1962683" y="1925479"/>
                  </a:lnTo>
                  <a:lnTo>
                    <a:pt x="1966096" y="1923666"/>
                  </a:lnTo>
                  <a:lnTo>
                    <a:pt x="1969738" y="1922081"/>
                  </a:lnTo>
                  <a:lnTo>
                    <a:pt x="1973379" y="1920948"/>
                  </a:lnTo>
                  <a:lnTo>
                    <a:pt x="1977020" y="1919815"/>
                  </a:lnTo>
                  <a:lnTo>
                    <a:pt x="1980889" y="1919136"/>
                  </a:lnTo>
                  <a:lnTo>
                    <a:pt x="1983847" y="1903505"/>
                  </a:lnTo>
                  <a:lnTo>
                    <a:pt x="1986578" y="1888553"/>
                  </a:lnTo>
                  <a:lnTo>
                    <a:pt x="1988854" y="1874055"/>
                  </a:lnTo>
                  <a:lnTo>
                    <a:pt x="1991585" y="1860463"/>
                  </a:lnTo>
                  <a:lnTo>
                    <a:pt x="1994316" y="1847550"/>
                  </a:lnTo>
                  <a:lnTo>
                    <a:pt x="1995681" y="1841660"/>
                  </a:lnTo>
                  <a:lnTo>
                    <a:pt x="1997502" y="1835770"/>
                  </a:lnTo>
                  <a:lnTo>
                    <a:pt x="1999323" y="1829881"/>
                  </a:lnTo>
                  <a:lnTo>
                    <a:pt x="2001371" y="1824444"/>
                  </a:lnTo>
                  <a:lnTo>
                    <a:pt x="2003419" y="1819007"/>
                  </a:lnTo>
                  <a:lnTo>
                    <a:pt x="2006150" y="1814250"/>
                  </a:lnTo>
                  <a:lnTo>
                    <a:pt x="2010929" y="1815609"/>
                  </a:lnTo>
                  <a:lnTo>
                    <a:pt x="2017756" y="1818101"/>
                  </a:lnTo>
                  <a:lnTo>
                    <a:pt x="2026404" y="1820139"/>
                  </a:lnTo>
                  <a:lnTo>
                    <a:pt x="2036190" y="1822405"/>
                  </a:lnTo>
                  <a:lnTo>
                    <a:pt x="2047796" y="1824444"/>
                  </a:lnTo>
                  <a:lnTo>
                    <a:pt x="2053941" y="1825576"/>
                  </a:lnTo>
                  <a:lnTo>
                    <a:pt x="2060540" y="1826256"/>
                  </a:lnTo>
                  <a:lnTo>
                    <a:pt x="2067140" y="1826936"/>
                  </a:lnTo>
                  <a:lnTo>
                    <a:pt x="2074195" y="1827389"/>
                  </a:lnTo>
                  <a:lnTo>
                    <a:pt x="2081705" y="1827842"/>
                  </a:lnTo>
                  <a:lnTo>
                    <a:pt x="2089215" y="1827842"/>
                  </a:lnTo>
                  <a:lnTo>
                    <a:pt x="2097180" y="1827615"/>
                  </a:lnTo>
                  <a:lnTo>
                    <a:pt x="2105145" y="1827389"/>
                  </a:lnTo>
                  <a:lnTo>
                    <a:pt x="2113566" y="1826482"/>
                  </a:lnTo>
                  <a:lnTo>
                    <a:pt x="2121758" y="1825576"/>
                  </a:lnTo>
                  <a:lnTo>
                    <a:pt x="2130406" y="1824217"/>
                  </a:lnTo>
                  <a:lnTo>
                    <a:pt x="2139282" y="1822631"/>
                  </a:lnTo>
                  <a:lnTo>
                    <a:pt x="2148157" y="1820593"/>
                  </a:lnTo>
                  <a:lnTo>
                    <a:pt x="2157260" y="1818101"/>
                  </a:lnTo>
                  <a:lnTo>
                    <a:pt x="2166363" y="1815156"/>
                  </a:lnTo>
                  <a:lnTo>
                    <a:pt x="2175693" y="1811984"/>
                  </a:lnTo>
                  <a:lnTo>
                    <a:pt x="2185024" y="1808133"/>
                  </a:lnTo>
                  <a:lnTo>
                    <a:pt x="2194355" y="1803829"/>
                  </a:lnTo>
                  <a:lnTo>
                    <a:pt x="2203685" y="1799072"/>
                  </a:lnTo>
                  <a:lnTo>
                    <a:pt x="2213243" y="1793635"/>
                  </a:lnTo>
                  <a:lnTo>
                    <a:pt x="2222802" y="1787745"/>
                  </a:lnTo>
                  <a:lnTo>
                    <a:pt x="2232132" y="1781175"/>
                  </a:lnTo>
                  <a:close/>
                  <a:moveTo>
                    <a:pt x="1357824" y="1781175"/>
                  </a:moveTo>
                  <a:lnTo>
                    <a:pt x="1362131" y="1783667"/>
                  </a:lnTo>
                  <a:lnTo>
                    <a:pt x="1366210" y="1786159"/>
                  </a:lnTo>
                  <a:lnTo>
                    <a:pt x="1370063" y="1788877"/>
                  </a:lnTo>
                  <a:lnTo>
                    <a:pt x="1373463" y="1791596"/>
                  </a:lnTo>
                  <a:lnTo>
                    <a:pt x="1376636" y="1794541"/>
                  </a:lnTo>
                  <a:lnTo>
                    <a:pt x="1379583" y="1797486"/>
                  </a:lnTo>
                  <a:lnTo>
                    <a:pt x="1382529" y="1800657"/>
                  </a:lnTo>
                  <a:lnTo>
                    <a:pt x="1385023" y="1804055"/>
                  </a:lnTo>
                  <a:lnTo>
                    <a:pt x="1387289" y="1807453"/>
                  </a:lnTo>
                  <a:lnTo>
                    <a:pt x="1389782" y="1811078"/>
                  </a:lnTo>
                  <a:lnTo>
                    <a:pt x="1391822" y="1814703"/>
                  </a:lnTo>
                  <a:lnTo>
                    <a:pt x="1393635" y="1818554"/>
                  </a:lnTo>
                  <a:lnTo>
                    <a:pt x="1395449" y="1822405"/>
                  </a:lnTo>
                  <a:lnTo>
                    <a:pt x="1397035" y="1826482"/>
                  </a:lnTo>
                  <a:lnTo>
                    <a:pt x="1399755" y="1834864"/>
                  </a:lnTo>
                  <a:lnTo>
                    <a:pt x="1402475" y="1843926"/>
                  </a:lnTo>
                  <a:lnTo>
                    <a:pt x="1404515" y="1853440"/>
                  </a:lnTo>
                  <a:lnTo>
                    <a:pt x="1406555" y="1863408"/>
                  </a:lnTo>
                  <a:lnTo>
                    <a:pt x="1408368" y="1873829"/>
                  </a:lnTo>
                  <a:lnTo>
                    <a:pt x="1411994" y="1895576"/>
                  </a:lnTo>
                  <a:lnTo>
                    <a:pt x="1414261" y="1907129"/>
                  </a:lnTo>
                  <a:lnTo>
                    <a:pt x="1416754" y="1919136"/>
                  </a:lnTo>
                  <a:lnTo>
                    <a:pt x="1420607" y="1919815"/>
                  </a:lnTo>
                  <a:lnTo>
                    <a:pt x="1424234" y="1920948"/>
                  </a:lnTo>
                  <a:lnTo>
                    <a:pt x="1427860" y="1922081"/>
                  </a:lnTo>
                  <a:lnTo>
                    <a:pt x="1431260" y="1923666"/>
                  </a:lnTo>
                  <a:lnTo>
                    <a:pt x="1434433" y="1925479"/>
                  </a:lnTo>
                  <a:lnTo>
                    <a:pt x="1437606" y="1927291"/>
                  </a:lnTo>
                  <a:lnTo>
                    <a:pt x="1440779" y="1929330"/>
                  </a:lnTo>
                  <a:lnTo>
                    <a:pt x="1443499" y="1931822"/>
                  </a:lnTo>
                  <a:lnTo>
                    <a:pt x="1445993" y="1934314"/>
                  </a:lnTo>
                  <a:lnTo>
                    <a:pt x="1448259" y="1937259"/>
                  </a:lnTo>
                  <a:lnTo>
                    <a:pt x="1450526" y="1939977"/>
                  </a:lnTo>
                  <a:lnTo>
                    <a:pt x="1452339" y="1942922"/>
                  </a:lnTo>
                  <a:lnTo>
                    <a:pt x="1453925" y="1946320"/>
                  </a:lnTo>
                  <a:lnTo>
                    <a:pt x="1455285" y="1949718"/>
                  </a:lnTo>
                  <a:lnTo>
                    <a:pt x="1456192" y="1952890"/>
                  </a:lnTo>
                  <a:lnTo>
                    <a:pt x="1456872" y="1956514"/>
                  </a:lnTo>
                  <a:lnTo>
                    <a:pt x="1457325" y="1960139"/>
                  </a:lnTo>
                  <a:lnTo>
                    <a:pt x="1457325" y="1964216"/>
                  </a:lnTo>
                  <a:lnTo>
                    <a:pt x="1457099" y="1968068"/>
                  </a:lnTo>
                  <a:lnTo>
                    <a:pt x="1456192" y="1971919"/>
                  </a:lnTo>
                  <a:lnTo>
                    <a:pt x="1455285" y="1975996"/>
                  </a:lnTo>
                  <a:lnTo>
                    <a:pt x="1453925" y="1980074"/>
                  </a:lnTo>
                  <a:lnTo>
                    <a:pt x="1451886" y="1984378"/>
                  </a:lnTo>
                  <a:lnTo>
                    <a:pt x="1449846" y="1988682"/>
                  </a:lnTo>
                  <a:lnTo>
                    <a:pt x="1446899" y="1992986"/>
                  </a:lnTo>
                  <a:lnTo>
                    <a:pt x="1443953" y="1997291"/>
                  </a:lnTo>
                  <a:lnTo>
                    <a:pt x="1440326" y="2001595"/>
                  </a:lnTo>
                  <a:lnTo>
                    <a:pt x="1436246" y="2006126"/>
                  </a:lnTo>
                  <a:lnTo>
                    <a:pt x="1431713" y="2010430"/>
                  </a:lnTo>
                  <a:lnTo>
                    <a:pt x="1426500" y="2014960"/>
                  </a:lnTo>
                  <a:lnTo>
                    <a:pt x="1421061" y="2019265"/>
                  </a:lnTo>
                  <a:lnTo>
                    <a:pt x="1414941" y="2023795"/>
                  </a:lnTo>
                  <a:lnTo>
                    <a:pt x="1413354" y="2031951"/>
                  </a:lnTo>
                  <a:lnTo>
                    <a:pt x="1411088" y="2040106"/>
                  </a:lnTo>
                  <a:lnTo>
                    <a:pt x="1409048" y="2048035"/>
                  </a:lnTo>
                  <a:lnTo>
                    <a:pt x="1406781" y="2055737"/>
                  </a:lnTo>
                  <a:lnTo>
                    <a:pt x="1404288" y="2063666"/>
                  </a:lnTo>
                  <a:lnTo>
                    <a:pt x="1401342" y="2071368"/>
                  </a:lnTo>
                  <a:lnTo>
                    <a:pt x="1398395" y="2079070"/>
                  </a:lnTo>
                  <a:lnTo>
                    <a:pt x="1395222" y="2086546"/>
                  </a:lnTo>
                  <a:lnTo>
                    <a:pt x="1391822" y="2093795"/>
                  </a:lnTo>
                  <a:lnTo>
                    <a:pt x="1388196" y="2101044"/>
                  </a:lnTo>
                  <a:lnTo>
                    <a:pt x="1384343" y="2108067"/>
                  </a:lnTo>
                  <a:lnTo>
                    <a:pt x="1380036" y="2114863"/>
                  </a:lnTo>
                  <a:lnTo>
                    <a:pt x="1375730" y="2121659"/>
                  </a:lnTo>
                  <a:lnTo>
                    <a:pt x="1371197" y="2127775"/>
                  </a:lnTo>
                  <a:lnTo>
                    <a:pt x="1366664" y="2134118"/>
                  </a:lnTo>
                  <a:lnTo>
                    <a:pt x="1361677" y="2140008"/>
                  </a:lnTo>
                  <a:lnTo>
                    <a:pt x="1356691" y="2145672"/>
                  </a:lnTo>
                  <a:lnTo>
                    <a:pt x="1351704" y="2151109"/>
                  </a:lnTo>
                  <a:lnTo>
                    <a:pt x="1346265" y="2156319"/>
                  </a:lnTo>
                  <a:lnTo>
                    <a:pt x="1340825" y="2161303"/>
                  </a:lnTo>
                  <a:lnTo>
                    <a:pt x="1334932" y="2165834"/>
                  </a:lnTo>
                  <a:lnTo>
                    <a:pt x="1329039" y="2170138"/>
                  </a:lnTo>
                  <a:lnTo>
                    <a:pt x="1323146" y="2173989"/>
                  </a:lnTo>
                  <a:lnTo>
                    <a:pt x="1316800" y="2177613"/>
                  </a:lnTo>
                  <a:lnTo>
                    <a:pt x="1310453" y="2181011"/>
                  </a:lnTo>
                  <a:lnTo>
                    <a:pt x="1303880" y="2183730"/>
                  </a:lnTo>
                  <a:lnTo>
                    <a:pt x="1297534" y="2185995"/>
                  </a:lnTo>
                  <a:lnTo>
                    <a:pt x="1290508" y="2188261"/>
                  </a:lnTo>
                  <a:lnTo>
                    <a:pt x="1283708" y="2190073"/>
                  </a:lnTo>
                  <a:lnTo>
                    <a:pt x="1276455" y="2191206"/>
                  </a:lnTo>
                  <a:lnTo>
                    <a:pt x="1269429" y="2192112"/>
                  </a:lnTo>
                  <a:lnTo>
                    <a:pt x="1261949" y="2192338"/>
                  </a:lnTo>
                  <a:lnTo>
                    <a:pt x="1254696" y="2192112"/>
                  </a:lnTo>
                  <a:lnTo>
                    <a:pt x="1247444" y="2191206"/>
                  </a:lnTo>
                  <a:lnTo>
                    <a:pt x="1240417" y="2190073"/>
                  </a:lnTo>
                  <a:lnTo>
                    <a:pt x="1233391" y="2188261"/>
                  </a:lnTo>
                  <a:lnTo>
                    <a:pt x="1226818" y="2185995"/>
                  </a:lnTo>
                  <a:lnTo>
                    <a:pt x="1220245" y="2183730"/>
                  </a:lnTo>
                  <a:lnTo>
                    <a:pt x="1213445" y="2181011"/>
                  </a:lnTo>
                  <a:lnTo>
                    <a:pt x="1207326" y="2177613"/>
                  </a:lnTo>
                  <a:lnTo>
                    <a:pt x="1200979" y="2173989"/>
                  </a:lnTo>
                  <a:lnTo>
                    <a:pt x="1195086" y="2170138"/>
                  </a:lnTo>
                  <a:lnTo>
                    <a:pt x="1189193" y="2165834"/>
                  </a:lnTo>
                  <a:lnTo>
                    <a:pt x="1183527" y="2161303"/>
                  </a:lnTo>
                  <a:lnTo>
                    <a:pt x="1178087" y="2156319"/>
                  </a:lnTo>
                  <a:lnTo>
                    <a:pt x="1172648" y="2151109"/>
                  </a:lnTo>
                  <a:lnTo>
                    <a:pt x="1167435" y="2145672"/>
                  </a:lnTo>
                  <a:lnTo>
                    <a:pt x="1162222" y="2140008"/>
                  </a:lnTo>
                  <a:lnTo>
                    <a:pt x="1157462" y="2134118"/>
                  </a:lnTo>
                  <a:lnTo>
                    <a:pt x="1152929" y="2127775"/>
                  </a:lnTo>
                  <a:lnTo>
                    <a:pt x="1148169" y="2121659"/>
                  </a:lnTo>
                  <a:lnTo>
                    <a:pt x="1144089" y="2114863"/>
                  </a:lnTo>
                  <a:lnTo>
                    <a:pt x="1140010" y="2108067"/>
                  </a:lnTo>
                  <a:lnTo>
                    <a:pt x="1135930" y="2101044"/>
                  </a:lnTo>
                  <a:lnTo>
                    <a:pt x="1132303" y="2093795"/>
                  </a:lnTo>
                  <a:lnTo>
                    <a:pt x="1129130" y="2086546"/>
                  </a:lnTo>
                  <a:lnTo>
                    <a:pt x="1125730" y="2079070"/>
                  </a:lnTo>
                  <a:lnTo>
                    <a:pt x="1122784" y="2071368"/>
                  </a:lnTo>
                  <a:lnTo>
                    <a:pt x="1120064" y="2063666"/>
                  </a:lnTo>
                  <a:lnTo>
                    <a:pt x="1117344" y="2055737"/>
                  </a:lnTo>
                  <a:lnTo>
                    <a:pt x="1115078" y="2048035"/>
                  </a:lnTo>
                  <a:lnTo>
                    <a:pt x="1112584" y="2040106"/>
                  </a:lnTo>
                  <a:lnTo>
                    <a:pt x="1110771" y="2031951"/>
                  </a:lnTo>
                  <a:lnTo>
                    <a:pt x="1109411" y="2023795"/>
                  </a:lnTo>
                  <a:lnTo>
                    <a:pt x="1103065" y="2019265"/>
                  </a:lnTo>
                  <a:lnTo>
                    <a:pt x="1097399" y="2014960"/>
                  </a:lnTo>
                  <a:lnTo>
                    <a:pt x="1092412" y="2010430"/>
                  </a:lnTo>
                  <a:lnTo>
                    <a:pt x="1087879" y="2006126"/>
                  </a:lnTo>
                  <a:lnTo>
                    <a:pt x="1084026" y="2001595"/>
                  </a:lnTo>
                  <a:lnTo>
                    <a:pt x="1080399" y="1997291"/>
                  </a:lnTo>
                  <a:lnTo>
                    <a:pt x="1077226" y="1992986"/>
                  </a:lnTo>
                  <a:lnTo>
                    <a:pt x="1074280" y="1988682"/>
                  </a:lnTo>
                  <a:lnTo>
                    <a:pt x="1072013" y="1984378"/>
                  </a:lnTo>
                  <a:lnTo>
                    <a:pt x="1070200" y="1980074"/>
                  </a:lnTo>
                  <a:lnTo>
                    <a:pt x="1068840" y="1975996"/>
                  </a:lnTo>
                  <a:lnTo>
                    <a:pt x="1067934" y="1971919"/>
                  </a:lnTo>
                  <a:lnTo>
                    <a:pt x="1067027" y="1968068"/>
                  </a:lnTo>
                  <a:lnTo>
                    <a:pt x="1066800" y="1964216"/>
                  </a:lnTo>
                  <a:lnTo>
                    <a:pt x="1066800" y="1960139"/>
                  </a:lnTo>
                  <a:lnTo>
                    <a:pt x="1067254" y="1956514"/>
                  </a:lnTo>
                  <a:lnTo>
                    <a:pt x="1067934" y="1952890"/>
                  </a:lnTo>
                  <a:lnTo>
                    <a:pt x="1068840" y="1949718"/>
                  </a:lnTo>
                  <a:lnTo>
                    <a:pt x="1070200" y="1946320"/>
                  </a:lnTo>
                  <a:lnTo>
                    <a:pt x="1071787" y="1942922"/>
                  </a:lnTo>
                  <a:lnTo>
                    <a:pt x="1073600" y="1939977"/>
                  </a:lnTo>
                  <a:lnTo>
                    <a:pt x="1075640" y="1937259"/>
                  </a:lnTo>
                  <a:lnTo>
                    <a:pt x="1077906" y="1934314"/>
                  </a:lnTo>
                  <a:lnTo>
                    <a:pt x="1080626" y="1931822"/>
                  </a:lnTo>
                  <a:lnTo>
                    <a:pt x="1083346" y="1929330"/>
                  </a:lnTo>
                  <a:lnTo>
                    <a:pt x="1086293" y="1927291"/>
                  </a:lnTo>
                  <a:lnTo>
                    <a:pt x="1089692" y="1925479"/>
                  </a:lnTo>
                  <a:lnTo>
                    <a:pt x="1092639" y="1923666"/>
                  </a:lnTo>
                  <a:lnTo>
                    <a:pt x="1096265" y="1922081"/>
                  </a:lnTo>
                  <a:lnTo>
                    <a:pt x="1099892" y="1920948"/>
                  </a:lnTo>
                  <a:lnTo>
                    <a:pt x="1103518" y="1919815"/>
                  </a:lnTo>
                  <a:lnTo>
                    <a:pt x="1107598" y="1919136"/>
                  </a:lnTo>
                  <a:lnTo>
                    <a:pt x="1110544" y="1903505"/>
                  </a:lnTo>
                  <a:lnTo>
                    <a:pt x="1113264" y="1888553"/>
                  </a:lnTo>
                  <a:lnTo>
                    <a:pt x="1115758" y="1874055"/>
                  </a:lnTo>
                  <a:lnTo>
                    <a:pt x="1118251" y="1860463"/>
                  </a:lnTo>
                  <a:lnTo>
                    <a:pt x="1120971" y="1847550"/>
                  </a:lnTo>
                  <a:lnTo>
                    <a:pt x="1122331" y="1841660"/>
                  </a:lnTo>
                  <a:lnTo>
                    <a:pt x="1124144" y="1835770"/>
                  </a:lnTo>
                  <a:lnTo>
                    <a:pt x="1125957" y="1829881"/>
                  </a:lnTo>
                  <a:lnTo>
                    <a:pt x="1127997" y="1824444"/>
                  </a:lnTo>
                  <a:lnTo>
                    <a:pt x="1130037" y="1819007"/>
                  </a:lnTo>
                  <a:lnTo>
                    <a:pt x="1132757" y="1814250"/>
                  </a:lnTo>
                  <a:lnTo>
                    <a:pt x="1137516" y="1815609"/>
                  </a:lnTo>
                  <a:lnTo>
                    <a:pt x="1144316" y="1818101"/>
                  </a:lnTo>
                  <a:lnTo>
                    <a:pt x="1152929" y="1820139"/>
                  </a:lnTo>
                  <a:lnTo>
                    <a:pt x="1162675" y="1822405"/>
                  </a:lnTo>
                  <a:lnTo>
                    <a:pt x="1174008" y="1824444"/>
                  </a:lnTo>
                  <a:lnTo>
                    <a:pt x="1180354" y="1825576"/>
                  </a:lnTo>
                  <a:lnTo>
                    <a:pt x="1186700" y="1826256"/>
                  </a:lnTo>
                  <a:lnTo>
                    <a:pt x="1193500" y="1826936"/>
                  </a:lnTo>
                  <a:lnTo>
                    <a:pt x="1200526" y="1827389"/>
                  </a:lnTo>
                  <a:lnTo>
                    <a:pt x="1208006" y="1827842"/>
                  </a:lnTo>
                  <a:lnTo>
                    <a:pt x="1215485" y="1827842"/>
                  </a:lnTo>
                  <a:lnTo>
                    <a:pt x="1223418" y="1827615"/>
                  </a:lnTo>
                  <a:lnTo>
                    <a:pt x="1231351" y="1827389"/>
                  </a:lnTo>
                  <a:lnTo>
                    <a:pt x="1239737" y="1826482"/>
                  </a:lnTo>
                  <a:lnTo>
                    <a:pt x="1247897" y="1825576"/>
                  </a:lnTo>
                  <a:lnTo>
                    <a:pt x="1256510" y="1824217"/>
                  </a:lnTo>
                  <a:lnTo>
                    <a:pt x="1265349" y="1822631"/>
                  </a:lnTo>
                  <a:lnTo>
                    <a:pt x="1274189" y="1820593"/>
                  </a:lnTo>
                  <a:lnTo>
                    <a:pt x="1283255" y="1818101"/>
                  </a:lnTo>
                  <a:lnTo>
                    <a:pt x="1292321" y="1815156"/>
                  </a:lnTo>
                  <a:lnTo>
                    <a:pt x="1301614" y="1811984"/>
                  </a:lnTo>
                  <a:lnTo>
                    <a:pt x="1310907" y="1808133"/>
                  </a:lnTo>
                  <a:lnTo>
                    <a:pt x="1320200" y="1803829"/>
                  </a:lnTo>
                  <a:lnTo>
                    <a:pt x="1329492" y="1799072"/>
                  </a:lnTo>
                  <a:lnTo>
                    <a:pt x="1339012" y="1793635"/>
                  </a:lnTo>
                  <a:lnTo>
                    <a:pt x="1348531" y="1787745"/>
                  </a:lnTo>
                  <a:lnTo>
                    <a:pt x="1357824" y="1781175"/>
                  </a:lnTo>
                  <a:close/>
                  <a:moveTo>
                    <a:pt x="483111" y="1781175"/>
                  </a:moveTo>
                  <a:lnTo>
                    <a:pt x="487418" y="1783667"/>
                  </a:lnTo>
                  <a:lnTo>
                    <a:pt x="491271" y="1786159"/>
                  </a:lnTo>
                  <a:lnTo>
                    <a:pt x="495350" y="1788877"/>
                  </a:lnTo>
                  <a:lnTo>
                    <a:pt x="498524" y="1791596"/>
                  </a:lnTo>
                  <a:lnTo>
                    <a:pt x="501923" y="1794541"/>
                  </a:lnTo>
                  <a:lnTo>
                    <a:pt x="504870" y="1797486"/>
                  </a:lnTo>
                  <a:lnTo>
                    <a:pt x="507590" y="1800657"/>
                  </a:lnTo>
                  <a:lnTo>
                    <a:pt x="510310" y="1804055"/>
                  </a:lnTo>
                  <a:lnTo>
                    <a:pt x="512576" y="1807453"/>
                  </a:lnTo>
                  <a:lnTo>
                    <a:pt x="515069" y="1811078"/>
                  </a:lnTo>
                  <a:lnTo>
                    <a:pt x="517109" y="1814703"/>
                  </a:lnTo>
                  <a:lnTo>
                    <a:pt x="518922" y="1818554"/>
                  </a:lnTo>
                  <a:lnTo>
                    <a:pt x="520736" y="1822405"/>
                  </a:lnTo>
                  <a:lnTo>
                    <a:pt x="522322" y="1826482"/>
                  </a:lnTo>
                  <a:lnTo>
                    <a:pt x="525042" y="1834864"/>
                  </a:lnTo>
                  <a:lnTo>
                    <a:pt x="527762" y="1843926"/>
                  </a:lnTo>
                  <a:lnTo>
                    <a:pt x="529802" y="1853440"/>
                  </a:lnTo>
                  <a:lnTo>
                    <a:pt x="531842" y="1863408"/>
                  </a:lnTo>
                  <a:lnTo>
                    <a:pt x="533655" y="1873829"/>
                  </a:lnTo>
                  <a:lnTo>
                    <a:pt x="537508" y="1895576"/>
                  </a:lnTo>
                  <a:lnTo>
                    <a:pt x="539548" y="1907129"/>
                  </a:lnTo>
                  <a:lnTo>
                    <a:pt x="541814" y="1919136"/>
                  </a:lnTo>
                  <a:lnTo>
                    <a:pt x="545894" y="1919815"/>
                  </a:lnTo>
                  <a:lnTo>
                    <a:pt x="549521" y="1920948"/>
                  </a:lnTo>
                  <a:lnTo>
                    <a:pt x="553147" y="1922081"/>
                  </a:lnTo>
                  <a:lnTo>
                    <a:pt x="556774" y="1923666"/>
                  </a:lnTo>
                  <a:lnTo>
                    <a:pt x="559720" y="1925479"/>
                  </a:lnTo>
                  <a:lnTo>
                    <a:pt x="563120" y="1927291"/>
                  </a:lnTo>
                  <a:lnTo>
                    <a:pt x="566066" y="1929330"/>
                  </a:lnTo>
                  <a:lnTo>
                    <a:pt x="568786" y="1931822"/>
                  </a:lnTo>
                  <a:lnTo>
                    <a:pt x="571506" y="1934314"/>
                  </a:lnTo>
                  <a:lnTo>
                    <a:pt x="573773" y="1937259"/>
                  </a:lnTo>
                  <a:lnTo>
                    <a:pt x="575813" y="1939977"/>
                  </a:lnTo>
                  <a:lnTo>
                    <a:pt x="577626" y="1942922"/>
                  </a:lnTo>
                  <a:lnTo>
                    <a:pt x="579212" y="1946320"/>
                  </a:lnTo>
                  <a:lnTo>
                    <a:pt x="580572" y="1949718"/>
                  </a:lnTo>
                  <a:lnTo>
                    <a:pt x="581479" y="1952890"/>
                  </a:lnTo>
                  <a:lnTo>
                    <a:pt x="582386" y="1956514"/>
                  </a:lnTo>
                  <a:lnTo>
                    <a:pt x="582612" y="1960139"/>
                  </a:lnTo>
                  <a:lnTo>
                    <a:pt x="582612" y="1964216"/>
                  </a:lnTo>
                  <a:lnTo>
                    <a:pt x="582386" y="1968068"/>
                  </a:lnTo>
                  <a:lnTo>
                    <a:pt x="581479" y="1971919"/>
                  </a:lnTo>
                  <a:lnTo>
                    <a:pt x="580572" y="1975996"/>
                  </a:lnTo>
                  <a:lnTo>
                    <a:pt x="579212" y="1980074"/>
                  </a:lnTo>
                  <a:lnTo>
                    <a:pt x="577399" y="1984378"/>
                  </a:lnTo>
                  <a:lnTo>
                    <a:pt x="575133" y="1988682"/>
                  </a:lnTo>
                  <a:lnTo>
                    <a:pt x="572186" y="1992986"/>
                  </a:lnTo>
                  <a:lnTo>
                    <a:pt x="569013" y="1997291"/>
                  </a:lnTo>
                  <a:lnTo>
                    <a:pt x="565387" y="2001595"/>
                  </a:lnTo>
                  <a:lnTo>
                    <a:pt x="561533" y="2006126"/>
                  </a:lnTo>
                  <a:lnTo>
                    <a:pt x="557000" y="2010430"/>
                  </a:lnTo>
                  <a:lnTo>
                    <a:pt x="551787" y="2014960"/>
                  </a:lnTo>
                  <a:lnTo>
                    <a:pt x="546348" y="2019265"/>
                  </a:lnTo>
                  <a:lnTo>
                    <a:pt x="540001" y="2023795"/>
                  </a:lnTo>
                  <a:lnTo>
                    <a:pt x="538641" y="2031951"/>
                  </a:lnTo>
                  <a:lnTo>
                    <a:pt x="536375" y="2040106"/>
                  </a:lnTo>
                  <a:lnTo>
                    <a:pt x="534335" y="2048035"/>
                  </a:lnTo>
                  <a:lnTo>
                    <a:pt x="532068" y="2055737"/>
                  </a:lnTo>
                  <a:lnTo>
                    <a:pt x="529575" y="2063666"/>
                  </a:lnTo>
                  <a:lnTo>
                    <a:pt x="526629" y="2071368"/>
                  </a:lnTo>
                  <a:lnTo>
                    <a:pt x="523682" y="2079070"/>
                  </a:lnTo>
                  <a:lnTo>
                    <a:pt x="520509" y="2086546"/>
                  </a:lnTo>
                  <a:lnTo>
                    <a:pt x="517109" y="2093795"/>
                  </a:lnTo>
                  <a:lnTo>
                    <a:pt x="513483" y="2101044"/>
                  </a:lnTo>
                  <a:lnTo>
                    <a:pt x="509403" y="2108067"/>
                  </a:lnTo>
                  <a:lnTo>
                    <a:pt x="505323" y="2114863"/>
                  </a:lnTo>
                  <a:lnTo>
                    <a:pt x="501017" y="2121659"/>
                  </a:lnTo>
                  <a:lnTo>
                    <a:pt x="496484" y="2127775"/>
                  </a:lnTo>
                  <a:lnTo>
                    <a:pt x="491951" y="2134118"/>
                  </a:lnTo>
                  <a:lnTo>
                    <a:pt x="486964" y="2140008"/>
                  </a:lnTo>
                  <a:lnTo>
                    <a:pt x="481978" y="2145672"/>
                  </a:lnTo>
                  <a:lnTo>
                    <a:pt x="476765" y="2151109"/>
                  </a:lnTo>
                  <a:lnTo>
                    <a:pt x="471325" y="2156319"/>
                  </a:lnTo>
                  <a:lnTo>
                    <a:pt x="465885" y="2161303"/>
                  </a:lnTo>
                  <a:lnTo>
                    <a:pt x="460219" y="2165834"/>
                  </a:lnTo>
                  <a:lnTo>
                    <a:pt x="454326" y="2170138"/>
                  </a:lnTo>
                  <a:lnTo>
                    <a:pt x="448433" y="2173989"/>
                  </a:lnTo>
                  <a:lnTo>
                    <a:pt x="442087" y="2177613"/>
                  </a:lnTo>
                  <a:lnTo>
                    <a:pt x="435740" y="2181011"/>
                  </a:lnTo>
                  <a:lnTo>
                    <a:pt x="429167" y="2183730"/>
                  </a:lnTo>
                  <a:lnTo>
                    <a:pt x="422821" y="2185995"/>
                  </a:lnTo>
                  <a:lnTo>
                    <a:pt x="415795" y="2188261"/>
                  </a:lnTo>
                  <a:lnTo>
                    <a:pt x="408995" y="2190073"/>
                  </a:lnTo>
                  <a:lnTo>
                    <a:pt x="401742" y="2191206"/>
                  </a:lnTo>
                  <a:lnTo>
                    <a:pt x="394716" y="2192112"/>
                  </a:lnTo>
                  <a:lnTo>
                    <a:pt x="387463" y="2192338"/>
                  </a:lnTo>
                  <a:lnTo>
                    <a:pt x="379983" y="2192112"/>
                  </a:lnTo>
                  <a:lnTo>
                    <a:pt x="372957" y="2191206"/>
                  </a:lnTo>
                  <a:lnTo>
                    <a:pt x="365704" y="2190073"/>
                  </a:lnTo>
                  <a:lnTo>
                    <a:pt x="358904" y="2188261"/>
                  </a:lnTo>
                  <a:lnTo>
                    <a:pt x="351878" y="2185995"/>
                  </a:lnTo>
                  <a:lnTo>
                    <a:pt x="345532" y="2183730"/>
                  </a:lnTo>
                  <a:lnTo>
                    <a:pt x="338959" y="2181011"/>
                  </a:lnTo>
                  <a:lnTo>
                    <a:pt x="332612" y="2177613"/>
                  </a:lnTo>
                  <a:lnTo>
                    <a:pt x="326266" y="2173989"/>
                  </a:lnTo>
                  <a:lnTo>
                    <a:pt x="320373" y="2170138"/>
                  </a:lnTo>
                  <a:lnTo>
                    <a:pt x="314480" y="2165834"/>
                  </a:lnTo>
                  <a:lnTo>
                    <a:pt x="308587" y="2161303"/>
                  </a:lnTo>
                  <a:lnTo>
                    <a:pt x="303147" y="2156319"/>
                  </a:lnTo>
                  <a:lnTo>
                    <a:pt x="297708" y="2151109"/>
                  </a:lnTo>
                  <a:lnTo>
                    <a:pt x="292721" y="2145672"/>
                  </a:lnTo>
                  <a:lnTo>
                    <a:pt x="287508" y="2140008"/>
                  </a:lnTo>
                  <a:lnTo>
                    <a:pt x="282748" y="2134118"/>
                  </a:lnTo>
                  <a:lnTo>
                    <a:pt x="278215" y="2127775"/>
                  </a:lnTo>
                  <a:lnTo>
                    <a:pt x="273456" y="2121659"/>
                  </a:lnTo>
                  <a:lnTo>
                    <a:pt x="269376" y="2114863"/>
                  </a:lnTo>
                  <a:lnTo>
                    <a:pt x="265069" y="2108067"/>
                  </a:lnTo>
                  <a:lnTo>
                    <a:pt x="261216" y="2101044"/>
                  </a:lnTo>
                  <a:lnTo>
                    <a:pt x="257590" y="2093795"/>
                  </a:lnTo>
                  <a:lnTo>
                    <a:pt x="254190" y="2086546"/>
                  </a:lnTo>
                  <a:lnTo>
                    <a:pt x="251017" y="2079070"/>
                  </a:lnTo>
                  <a:lnTo>
                    <a:pt x="247844" y="2071368"/>
                  </a:lnTo>
                  <a:lnTo>
                    <a:pt x="245124" y="2063666"/>
                  </a:lnTo>
                  <a:lnTo>
                    <a:pt x="242631" y="2055737"/>
                  </a:lnTo>
                  <a:lnTo>
                    <a:pt x="240364" y="2048035"/>
                  </a:lnTo>
                  <a:lnTo>
                    <a:pt x="237871" y="2040106"/>
                  </a:lnTo>
                  <a:lnTo>
                    <a:pt x="236058" y="2031951"/>
                  </a:lnTo>
                  <a:lnTo>
                    <a:pt x="234698" y="2023795"/>
                  </a:lnTo>
                  <a:lnTo>
                    <a:pt x="228351" y="2019265"/>
                  </a:lnTo>
                  <a:lnTo>
                    <a:pt x="222685" y="2014960"/>
                  </a:lnTo>
                  <a:lnTo>
                    <a:pt x="217699" y="2010430"/>
                  </a:lnTo>
                  <a:lnTo>
                    <a:pt x="213166" y="2006126"/>
                  </a:lnTo>
                  <a:lnTo>
                    <a:pt x="209086" y="2001595"/>
                  </a:lnTo>
                  <a:lnTo>
                    <a:pt x="205459" y="1997291"/>
                  </a:lnTo>
                  <a:lnTo>
                    <a:pt x="202513" y="1992986"/>
                  </a:lnTo>
                  <a:lnTo>
                    <a:pt x="199566" y="1988682"/>
                  </a:lnTo>
                  <a:lnTo>
                    <a:pt x="197300" y="1984378"/>
                  </a:lnTo>
                  <a:lnTo>
                    <a:pt x="195487" y="1980074"/>
                  </a:lnTo>
                  <a:lnTo>
                    <a:pt x="194127" y="1975996"/>
                  </a:lnTo>
                  <a:lnTo>
                    <a:pt x="193220" y="1971919"/>
                  </a:lnTo>
                  <a:lnTo>
                    <a:pt x="192313" y="1968068"/>
                  </a:lnTo>
                  <a:lnTo>
                    <a:pt x="192087" y="1964216"/>
                  </a:lnTo>
                  <a:lnTo>
                    <a:pt x="192087" y="1960139"/>
                  </a:lnTo>
                  <a:lnTo>
                    <a:pt x="192313" y="1956514"/>
                  </a:lnTo>
                  <a:lnTo>
                    <a:pt x="193220" y="1952890"/>
                  </a:lnTo>
                  <a:lnTo>
                    <a:pt x="194127" y="1949718"/>
                  </a:lnTo>
                  <a:lnTo>
                    <a:pt x="195487" y="1946320"/>
                  </a:lnTo>
                  <a:lnTo>
                    <a:pt x="197073" y="1942922"/>
                  </a:lnTo>
                  <a:lnTo>
                    <a:pt x="198886" y="1939977"/>
                  </a:lnTo>
                  <a:lnTo>
                    <a:pt x="200926" y="1937259"/>
                  </a:lnTo>
                  <a:lnTo>
                    <a:pt x="203193" y="1934314"/>
                  </a:lnTo>
                  <a:lnTo>
                    <a:pt x="205913" y="1931822"/>
                  </a:lnTo>
                  <a:lnTo>
                    <a:pt x="208632" y="1929330"/>
                  </a:lnTo>
                  <a:lnTo>
                    <a:pt x="211579" y="1927291"/>
                  </a:lnTo>
                  <a:lnTo>
                    <a:pt x="214979" y="1925479"/>
                  </a:lnTo>
                  <a:lnTo>
                    <a:pt x="217925" y="1923666"/>
                  </a:lnTo>
                  <a:lnTo>
                    <a:pt x="221552" y="1922081"/>
                  </a:lnTo>
                  <a:lnTo>
                    <a:pt x="225178" y="1920948"/>
                  </a:lnTo>
                  <a:lnTo>
                    <a:pt x="228805" y="1919815"/>
                  </a:lnTo>
                  <a:lnTo>
                    <a:pt x="232884" y="1919136"/>
                  </a:lnTo>
                  <a:lnTo>
                    <a:pt x="235831" y="1903505"/>
                  </a:lnTo>
                  <a:lnTo>
                    <a:pt x="238551" y="1888553"/>
                  </a:lnTo>
                  <a:lnTo>
                    <a:pt x="241044" y="1874055"/>
                  </a:lnTo>
                  <a:lnTo>
                    <a:pt x="243311" y="1860463"/>
                  </a:lnTo>
                  <a:lnTo>
                    <a:pt x="246257" y="1847550"/>
                  </a:lnTo>
                  <a:lnTo>
                    <a:pt x="247844" y="1841660"/>
                  </a:lnTo>
                  <a:lnTo>
                    <a:pt x="249430" y="1835770"/>
                  </a:lnTo>
                  <a:lnTo>
                    <a:pt x="251243" y="1829881"/>
                  </a:lnTo>
                  <a:lnTo>
                    <a:pt x="253283" y="1824444"/>
                  </a:lnTo>
                  <a:lnTo>
                    <a:pt x="255323" y="1819007"/>
                  </a:lnTo>
                  <a:lnTo>
                    <a:pt x="257816" y="1814250"/>
                  </a:lnTo>
                  <a:lnTo>
                    <a:pt x="262803" y="1815609"/>
                  </a:lnTo>
                  <a:lnTo>
                    <a:pt x="269602" y="1818101"/>
                  </a:lnTo>
                  <a:lnTo>
                    <a:pt x="278215" y="1820139"/>
                  </a:lnTo>
                  <a:lnTo>
                    <a:pt x="287961" y="1822405"/>
                  </a:lnTo>
                  <a:lnTo>
                    <a:pt x="299294" y="1824444"/>
                  </a:lnTo>
                  <a:lnTo>
                    <a:pt x="305640" y="1825576"/>
                  </a:lnTo>
                  <a:lnTo>
                    <a:pt x="311987" y="1826256"/>
                  </a:lnTo>
                  <a:lnTo>
                    <a:pt x="318786" y="1826936"/>
                  </a:lnTo>
                  <a:lnTo>
                    <a:pt x="325813" y="1827389"/>
                  </a:lnTo>
                  <a:lnTo>
                    <a:pt x="333292" y="1827842"/>
                  </a:lnTo>
                  <a:lnTo>
                    <a:pt x="340772" y="1827842"/>
                  </a:lnTo>
                  <a:lnTo>
                    <a:pt x="348705" y="1827615"/>
                  </a:lnTo>
                  <a:lnTo>
                    <a:pt x="356638" y="1827389"/>
                  </a:lnTo>
                  <a:lnTo>
                    <a:pt x="365024" y="1826482"/>
                  </a:lnTo>
                  <a:lnTo>
                    <a:pt x="373183" y="1825576"/>
                  </a:lnTo>
                  <a:lnTo>
                    <a:pt x="381796" y="1824217"/>
                  </a:lnTo>
                  <a:lnTo>
                    <a:pt x="390636" y="1822631"/>
                  </a:lnTo>
                  <a:lnTo>
                    <a:pt x="399476" y="1820593"/>
                  </a:lnTo>
                  <a:lnTo>
                    <a:pt x="408542" y="1818101"/>
                  </a:lnTo>
                  <a:lnTo>
                    <a:pt x="417608" y="1815156"/>
                  </a:lnTo>
                  <a:lnTo>
                    <a:pt x="426901" y="1811984"/>
                  </a:lnTo>
                  <a:lnTo>
                    <a:pt x="436194" y="1808133"/>
                  </a:lnTo>
                  <a:lnTo>
                    <a:pt x="445487" y="1803829"/>
                  </a:lnTo>
                  <a:lnTo>
                    <a:pt x="454779" y="1799072"/>
                  </a:lnTo>
                  <a:lnTo>
                    <a:pt x="464072" y="1793635"/>
                  </a:lnTo>
                  <a:lnTo>
                    <a:pt x="473818" y="1787745"/>
                  </a:lnTo>
                  <a:lnTo>
                    <a:pt x="483111" y="1781175"/>
                  </a:lnTo>
                  <a:close/>
                  <a:moveTo>
                    <a:pt x="2126138" y="1677988"/>
                  </a:moveTo>
                  <a:lnTo>
                    <a:pt x="2135640" y="1677988"/>
                  </a:lnTo>
                  <a:lnTo>
                    <a:pt x="2145594" y="1677988"/>
                  </a:lnTo>
                  <a:lnTo>
                    <a:pt x="2155095" y="1678442"/>
                  </a:lnTo>
                  <a:lnTo>
                    <a:pt x="2164370" y="1679577"/>
                  </a:lnTo>
                  <a:lnTo>
                    <a:pt x="2173420" y="1680939"/>
                  </a:lnTo>
                  <a:lnTo>
                    <a:pt x="2182243" y="1682301"/>
                  </a:lnTo>
                  <a:lnTo>
                    <a:pt x="2190387" y="1684571"/>
                  </a:lnTo>
                  <a:lnTo>
                    <a:pt x="2198757" y="1686614"/>
                  </a:lnTo>
                  <a:lnTo>
                    <a:pt x="2206449" y="1689111"/>
                  </a:lnTo>
                  <a:lnTo>
                    <a:pt x="2213688" y="1692062"/>
                  </a:lnTo>
                  <a:lnTo>
                    <a:pt x="2220701" y="1694786"/>
                  </a:lnTo>
                  <a:lnTo>
                    <a:pt x="2227262" y="1698191"/>
                  </a:lnTo>
                  <a:lnTo>
                    <a:pt x="2233144" y="1701823"/>
                  </a:lnTo>
                  <a:lnTo>
                    <a:pt x="2238573" y="1705455"/>
                  </a:lnTo>
                  <a:lnTo>
                    <a:pt x="2243550" y="1709541"/>
                  </a:lnTo>
                  <a:lnTo>
                    <a:pt x="2247623" y="1713854"/>
                  </a:lnTo>
                  <a:lnTo>
                    <a:pt x="2251468" y="1717939"/>
                  </a:lnTo>
                  <a:lnTo>
                    <a:pt x="2255088" y="1718166"/>
                  </a:lnTo>
                  <a:lnTo>
                    <a:pt x="2258934" y="1718620"/>
                  </a:lnTo>
                  <a:lnTo>
                    <a:pt x="2262327" y="1719301"/>
                  </a:lnTo>
                  <a:lnTo>
                    <a:pt x="2265721" y="1720209"/>
                  </a:lnTo>
                  <a:lnTo>
                    <a:pt x="2269114" y="1721344"/>
                  </a:lnTo>
                  <a:lnTo>
                    <a:pt x="2272281" y="1722706"/>
                  </a:lnTo>
                  <a:lnTo>
                    <a:pt x="2275222" y="1724068"/>
                  </a:lnTo>
                  <a:lnTo>
                    <a:pt x="2278163" y="1725657"/>
                  </a:lnTo>
                  <a:lnTo>
                    <a:pt x="2281104" y="1727700"/>
                  </a:lnTo>
                  <a:lnTo>
                    <a:pt x="2283593" y="1729970"/>
                  </a:lnTo>
                  <a:lnTo>
                    <a:pt x="2286081" y="1732013"/>
                  </a:lnTo>
                  <a:lnTo>
                    <a:pt x="2288570" y="1734510"/>
                  </a:lnTo>
                  <a:lnTo>
                    <a:pt x="2290832" y="1737234"/>
                  </a:lnTo>
                  <a:lnTo>
                    <a:pt x="2292868" y="1739731"/>
                  </a:lnTo>
                  <a:lnTo>
                    <a:pt x="2294904" y="1742682"/>
                  </a:lnTo>
                  <a:lnTo>
                    <a:pt x="2296940" y="1745633"/>
                  </a:lnTo>
                  <a:lnTo>
                    <a:pt x="2300560" y="1752216"/>
                  </a:lnTo>
                  <a:lnTo>
                    <a:pt x="2303953" y="1759026"/>
                  </a:lnTo>
                  <a:lnTo>
                    <a:pt x="2306894" y="1766516"/>
                  </a:lnTo>
                  <a:lnTo>
                    <a:pt x="2309157" y="1774007"/>
                  </a:lnTo>
                  <a:lnTo>
                    <a:pt x="2311645" y="1781952"/>
                  </a:lnTo>
                  <a:lnTo>
                    <a:pt x="2313455" y="1790351"/>
                  </a:lnTo>
                  <a:lnTo>
                    <a:pt x="2314812" y="1798977"/>
                  </a:lnTo>
                  <a:lnTo>
                    <a:pt x="2316170" y="1807376"/>
                  </a:lnTo>
                  <a:lnTo>
                    <a:pt x="2317301" y="1816228"/>
                  </a:lnTo>
                  <a:lnTo>
                    <a:pt x="2317980" y="1825081"/>
                  </a:lnTo>
                  <a:lnTo>
                    <a:pt x="2318885" y="1833934"/>
                  </a:lnTo>
                  <a:lnTo>
                    <a:pt x="2319111" y="1842787"/>
                  </a:lnTo>
                  <a:lnTo>
                    <a:pt x="2319337" y="1851413"/>
                  </a:lnTo>
                  <a:lnTo>
                    <a:pt x="2319337" y="1859812"/>
                  </a:lnTo>
                  <a:lnTo>
                    <a:pt x="2319111" y="1876155"/>
                  </a:lnTo>
                  <a:lnTo>
                    <a:pt x="2318432" y="1891137"/>
                  </a:lnTo>
                  <a:lnTo>
                    <a:pt x="2317527" y="1904303"/>
                  </a:lnTo>
                  <a:lnTo>
                    <a:pt x="2316396" y="1915425"/>
                  </a:lnTo>
                  <a:lnTo>
                    <a:pt x="2315717" y="1923824"/>
                  </a:lnTo>
                  <a:lnTo>
                    <a:pt x="2311193" y="1921781"/>
                  </a:lnTo>
                  <a:lnTo>
                    <a:pt x="2306668" y="1919511"/>
                  </a:lnTo>
                  <a:lnTo>
                    <a:pt x="2301691" y="1918149"/>
                  </a:lnTo>
                  <a:lnTo>
                    <a:pt x="2296714" y="1917014"/>
                  </a:lnTo>
                  <a:lnTo>
                    <a:pt x="2293094" y="1892272"/>
                  </a:lnTo>
                  <a:lnTo>
                    <a:pt x="2291285" y="1880695"/>
                  </a:lnTo>
                  <a:lnTo>
                    <a:pt x="2289475" y="1869345"/>
                  </a:lnTo>
                  <a:lnTo>
                    <a:pt x="2287439" y="1858677"/>
                  </a:lnTo>
                  <a:lnTo>
                    <a:pt x="2285176" y="1848235"/>
                  </a:lnTo>
                  <a:lnTo>
                    <a:pt x="2282462" y="1838474"/>
                  </a:lnTo>
                  <a:lnTo>
                    <a:pt x="2279521" y="1828940"/>
                  </a:lnTo>
                  <a:lnTo>
                    <a:pt x="2277937" y="1824400"/>
                  </a:lnTo>
                  <a:lnTo>
                    <a:pt x="2276127" y="1819860"/>
                  </a:lnTo>
                  <a:lnTo>
                    <a:pt x="2274091" y="1815774"/>
                  </a:lnTo>
                  <a:lnTo>
                    <a:pt x="2272055" y="1811689"/>
                  </a:lnTo>
                  <a:lnTo>
                    <a:pt x="2269793" y="1807830"/>
                  </a:lnTo>
                  <a:lnTo>
                    <a:pt x="2267531" y="1803744"/>
                  </a:lnTo>
                  <a:lnTo>
                    <a:pt x="2265042" y="1800112"/>
                  </a:lnTo>
                  <a:lnTo>
                    <a:pt x="2262101" y="1796480"/>
                  </a:lnTo>
                  <a:lnTo>
                    <a:pt x="2259386" y="1792848"/>
                  </a:lnTo>
                  <a:lnTo>
                    <a:pt x="2256219" y="1789897"/>
                  </a:lnTo>
                  <a:lnTo>
                    <a:pt x="2252826" y="1786492"/>
                  </a:lnTo>
                  <a:lnTo>
                    <a:pt x="2249432" y="1783541"/>
                  </a:lnTo>
                  <a:lnTo>
                    <a:pt x="2245586" y="1780817"/>
                  </a:lnTo>
                  <a:lnTo>
                    <a:pt x="2241741" y="1777866"/>
                  </a:lnTo>
                  <a:lnTo>
                    <a:pt x="2237216" y="1775369"/>
                  </a:lnTo>
                  <a:lnTo>
                    <a:pt x="2232918" y="1772872"/>
                  </a:lnTo>
                  <a:lnTo>
                    <a:pt x="2223190" y="1779682"/>
                  </a:lnTo>
                  <a:lnTo>
                    <a:pt x="2213236" y="1786038"/>
                  </a:lnTo>
                  <a:lnTo>
                    <a:pt x="2203508" y="1791486"/>
                  </a:lnTo>
                  <a:lnTo>
                    <a:pt x="2193780" y="1796480"/>
                  </a:lnTo>
                  <a:lnTo>
                    <a:pt x="2184052" y="1801020"/>
                  </a:lnTo>
                  <a:lnTo>
                    <a:pt x="2174551" y="1804879"/>
                  </a:lnTo>
                  <a:lnTo>
                    <a:pt x="2164823" y="1808284"/>
                  </a:lnTo>
                  <a:lnTo>
                    <a:pt x="2155548" y="1811462"/>
                  </a:lnTo>
                  <a:lnTo>
                    <a:pt x="2146272" y="1813958"/>
                  </a:lnTo>
                  <a:lnTo>
                    <a:pt x="2137223" y="1816001"/>
                  </a:lnTo>
                  <a:lnTo>
                    <a:pt x="2128174" y="1817817"/>
                  </a:lnTo>
                  <a:lnTo>
                    <a:pt x="2119351" y="1819179"/>
                  </a:lnTo>
                  <a:lnTo>
                    <a:pt x="2110528" y="1820087"/>
                  </a:lnTo>
                  <a:lnTo>
                    <a:pt x="2102384" y="1820995"/>
                  </a:lnTo>
                  <a:lnTo>
                    <a:pt x="2094014" y="1821449"/>
                  </a:lnTo>
                  <a:lnTo>
                    <a:pt x="2086096" y="1821449"/>
                  </a:lnTo>
                  <a:lnTo>
                    <a:pt x="2078178" y="1821449"/>
                  </a:lnTo>
                  <a:lnTo>
                    <a:pt x="2070712" y="1821222"/>
                  </a:lnTo>
                  <a:lnTo>
                    <a:pt x="2063473" y="1820768"/>
                  </a:lnTo>
                  <a:lnTo>
                    <a:pt x="2056460" y="1819860"/>
                  </a:lnTo>
                  <a:lnTo>
                    <a:pt x="2049899" y="1819179"/>
                  </a:lnTo>
                  <a:lnTo>
                    <a:pt x="2043565" y="1818044"/>
                  </a:lnTo>
                  <a:lnTo>
                    <a:pt x="2032027" y="1816001"/>
                  </a:lnTo>
                  <a:lnTo>
                    <a:pt x="2021621" y="1813504"/>
                  </a:lnTo>
                  <a:lnTo>
                    <a:pt x="2013024" y="1811008"/>
                  </a:lnTo>
                  <a:lnTo>
                    <a:pt x="2006011" y="1808965"/>
                  </a:lnTo>
                  <a:lnTo>
                    <a:pt x="2000808" y="1807149"/>
                  </a:lnTo>
                  <a:lnTo>
                    <a:pt x="1998319" y="1812370"/>
                  </a:lnTo>
                  <a:lnTo>
                    <a:pt x="1996057" y="1817817"/>
                  </a:lnTo>
                  <a:lnTo>
                    <a:pt x="1994021" y="1823719"/>
                  </a:lnTo>
                  <a:lnTo>
                    <a:pt x="1992211" y="1829621"/>
                  </a:lnTo>
                  <a:lnTo>
                    <a:pt x="1990401" y="1835750"/>
                  </a:lnTo>
                  <a:lnTo>
                    <a:pt x="1988817" y="1842333"/>
                  </a:lnTo>
                  <a:lnTo>
                    <a:pt x="1985876" y="1855726"/>
                  </a:lnTo>
                  <a:lnTo>
                    <a:pt x="1983388" y="1869799"/>
                  </a:lnTo>
                  <a:lnTo>
                    <a:pt x="1980673" y="1884781"/>
                  </a:lnTo>
                  <a:lnTo>
                    <a:pt x="1977958" y="1900671"/>
                  </a:lnTo>
                  <a:lnTo>
                    <a:pt x="1974791" y="1917014"/>
                  </a:lnTo>
                  <a:lnTo>
                    <a:pt x="1969588" y="1918149"/>
                  </a:lnTo>
                  <a:lnTo>
                    <a:pt x="1964611" y="1919511"/>
                  </a:lnTo>
                  <a:lnTo>
                    <a:pt x="1960086" y="1921781"/>
                  </a:lnTo>
                  <a:lnTo>
                    <a:pt x="1955336" y="1924051"/>
                  </a:lnTo>
                  <a:lnTo>
                    <a:pt x="1954204" y="1914517"/>
                  </a:lnTo>
                  <a:lnTo>
                    <a:pt x="1952621" y="1901579"/>
                  </a:lnTo>
                  <a:lnTo>
                    <a:pt x="1951716" y="1894088"/>
                  </a:lnTo>
                  <a:lnTo>
                    <a:pt x="1951263" y="1886143"/>
                  </a:lnTo>
                  <a:lnTo>
                    <a:pt x="1951037" y="1877290"/>
                  </a:lnTo>
                  <a:lnTo>
                    <a:pt x="1951037" y="1868210"/>
                  </a:lnTo>
                  <a:lnTo>
                    <a:pt x="1951037" y="1858677"/>
                  </a:lnTo>
                  <a:lnTo>
                    <a:pt x="1951490" y="1848689"/>
                  </a:lnTo>
                  <a:lnTo>
                    <a:pt x="1952395" y="1838701"/>
                  </a:lnTo>
                  <a:lnTo>
                    <a:pt x="1953526" y="1828032"/>
                  </a:lnTo>
                  <a:lnTo>
                    <a:pt x="1955336" y="1817590"/>
                  </a:lnTo>
                  <a:lnTo>
                    <a:pt x="1957372" y="1806922"/>
                  </a:lnTo>
                  <a:lnTo>
                    <a:pt x="1960313" y="1796026"/>
                  </a:lnTo>
                  <a:lnTo>
                    <a:pt x="1961896" y="1790805"/>
                  </a:lnTo>
                  <a:lnTo>
                    <a:pt x="1963706" y="1785357"/>
                  </a:lnTo>
                  <a:lnTo>
                    <a:pt x="1965516" y="1780136"/>
                  </a:lnTo>
                  <a:lnTo>
                    <a:pt x="1967552" y="1775142"/>
                  </a:lnTo>
                  <a:lnTo>
                    <a:pt x="1969814" y="1769921"/>
                  </a:lnTo>
                  <a:lnTo>
                    <a:pt x="1972303" y="1764700"/>
                  </a:lnTo>
                  <a:lnTo>
                    <a:pt x="1974791" y="1759707"/>
                  </a:lnTo>
                  <a:lnTo>
                    <a:pt x="1977732" y="1754486"/>
                  </a:lnTo>
                  <a:lnTo>
                    <a:pt x="1980673" y="1749946"/>
                  </a:lnTo>
                  <a:lnTo>
                    <a:pt x="1983840" y="1744952"/>
                  </a:lnTo>
                  <a:lnTo>
                    <a:pt x="1987234" y="1740185"/>
                  </a:lnTo>
                  <a:lnTo>
                    <a:pt x="1990853" y="1735645"/>
                  </a:lnTo>
                  <a:lnTo>
                    <a:pt x="1994699" y="1731105"/>
                  </a:lnTo>
                  <a:lnTo>
                    <a:pt x="1998771" y="1726792"/>
                  </a:lnTo>
                  <a:lnTo>
                    <a:pt x="2003070" y="1722252"/>
                  </a:lnTo>
                  <a:lnTo>
                    <a:pt x="2007594" y="1718166"/>
                  </a:lnTo>
                  <a:lnTo>
                    <a:pt x="2012345" y="1714308"/>
                  </a:lnTo>
                  <a:lnTo>
                    <a:pt x="2017322" y="1710449"/>
                  </a:lnTo>
                  <a:lnTo>
                    <a:pt x="2022752" y="1706817"/>
                  </a:lnTo>
                  <a:lnTo>
                    <a:pt x="2028181" y="1703412"/>
                  </a:lnTo>
                  <a:lnTo>
                    <a:pt x="2033837" y="1700007"/>
                  </a:lnTo>
                  <a:lnTo>
                    <a:pt x="2039945" y="1697283"/>
                  </a:lnTo>
                  <a:lnTo>
                    <a:pt x="2046279" y="1694105"/>
                  </a:lnTo>
                  <a:lnTo>
                    <a:pt x="2052840" y="1691381"/>
                  </a:lnTo>
                  <a:lnTo>
                    <a:pt x="2059853" y="1688884"/>
                  </a:lnTo>
                  <a:lnTo>
                    <a:pt x="2066866" y="1686841"/>
                  </a:lnTo>
                  <a:lnTo>
                    <a:pt x="2074332" y="1684798"/>
                  </a:lnTo>
                  <a:lnTo>
                    <a:pt x="2082024" y="1682982"/>
                  </a:lnTo>
                  <a:lnTo>
                    <a:pt x="2090394" y="1681393"/>
                  </a:lnTo>
                  <a:lnTo>
                    <a:pt x="2098764" y="1680031"/>
                  </a:lnTo>
                  <a:lnTo>
                    <a:pt x="2107361" y="1679350"/>
                  </a:lnTo>
                  <a:lnTo>
                    <a:pt x="2116637" y="1678442"/>
                  </a:lnTo>
                  <a:lnTo>
                    <a:pt x="2126138" y="1677988"/>
                  </a:lnTo>
                  <a:close/>
                  <a:moveTo>
                    <a:pt x="1252181" y="1677988"/>
                  </a:moveTo>
                  <a:lnTo>
                    <a:pt x="1261724" y="1677988"/>
                  </a:lnTo>
                  <a:lnTo>
                    <a:pt x="1271493" y="1677988"/>
                  </a:lnTo>
                  <a:lnTo>
                    <a:pt x="1281263" y="1678442"/>
                  </a:lnTo>
                  <a:lnTo>
                    <a:pt x="1290579" y="1679577"/>
                  </a:lnTo>
                  <a:lnTo>
                    <a:pt x="1299667" y="1680939"/>
                  </a:lnTo>
                  <a:lnTo>
                    <a:pt x="1308528" y="1682301"/>
                  </a:lnTo>
                  <a:lnTo>
                    <a:pt x="1317161" y="1684571"/>
                  </a:lnTo>
                  <a:lnTo>
                    <a:pt x="1325114" y="1686614"/>
                  </a:lnTo>
                  <a:lnTo>
                    <a:pt x="1332838" y="1689111"/>
                  </a:lnTo>
                  <a:lnTo>
                    <a:pt x="1340109" y="1692062"/>
                  </a:lnTo>
                  <a:lnTo>
                    <a:pt x="1347152" y="1694786"/>
                  </a:lnTo>
                  <a:lnTo>
                    <a:pt x="1353741" y="1698191"/>
                  </a:lnTo>
                  <a:lnTo>
                    <a:pt x="1359649" y="1701823"/>
                  </a:lnTo>
                  <a:lnTo>
                    <a:pt x="1365101" y="1705455"/>
                  </a:lnTo>
                  <a:lnTo>
                    <a:pt x="1370100" y="1709541"/>
                  </a:lnTo>
                  <a:lnTo>
                    <a:pt x="1374417" y="1713854"/>
                  </a:lnTo>
                  <a:lnTo>
                    <a:pt x="1378052" y="1717939"/>
                  </a:lnTo>
                  <a:lnTo>
                    <a:pt x="1381915" y="1718166"/>
                  </a:lnTo>
                  <a:lnTo>
                    <a:pt x="1385550" y="1718620"/>
                  </a:lnTo>
                  <a:lnTo>
                    <a:pt x="1388958" y="1719301"/>
                  </a:lnTo>
                  <a:lnTo>
                    <a:pt x="1392593" y="1720209"/>
                  </a:lnTo>
                  <a:lnTo>
                    <a:pt x="1395774" y="1721344"/>
                  </a:lnTo>
                  <a:lnTo>
                    <a:pt x="1398955" y="1722706"/>
                  </a:lnTo>
                  <a:lnTo>
                    <a:pt x="1401908" y="1724068"/>
                  </a:lnTo>
                  <a:lnTo>
                    <a:pt x="1404862" y="1725657"/>
                  </a:lnTo>
                  <a:lnTo>
                    <a:pt x="1407589" y="1727700"/>
                  </a:lnTo>
                  <a:lnTo>
                    <a:pt x="1410315" y="1729970"/>
                  </a:lnTo>
                  <a:lnTo>
                    <a:pt x="1412814" y="1732013"/>
                  </a:lnTo>
                  <a:lnTo>
                    <a:pt x="1415313" y="1734510"/>
                  </a:lnTo>
                  <a:lnTo>
                    <a:pt x="1417586" y="1737234"/>
                  </a:lnTo>
                  <a:lnTo>
                    <a:pt x="1419858" y="1739731"/>
                  </a:lnTo>
                  <a:lnTo>
                    <a:pt x="1421902" y="1742682"/>
                  </a:lnTo>
                  <a:lnTo>
                    <a:pt x="1423720" y="1745633"/>
                  </a:lnTo>
                  <a:lnTo>
                    <a:pt x="1427355" y="1752216"/>
                  </a:lnTo>
                  <a:lnTo>
                    <a:pt x="1430763" y="1759026"/>
                  </a:lnTo>
                  <a:lnTo>
                    <a:pt x="1433717" y="1766516"/>
                  </a:lnTo>
                  <a:lnTo>
                    <a:pt x="1436216" y="1774007"/>
                  </a:lnTo>
                  <a:lnTo>
                    <a:pt x="1438261" y="1781952"/>
                  </a:lnTo>
                  <a:lnTo>
                    <a:pt x="1440079" y="1790351"/>
                  </a:lnTo>
                  <a:lnTo>
                    <a:pt x="1441669" y="1798977"/>
                  </a:lnTo>
                  <a:lnTo>
                    <a:pt x="1443032" y="1807376"/>
                  </a:lnTo>
                  <a:lnTo>
                    <a:pt x="1444168" y="1816228"/>
                  </a:lnTo>
                  <a:lnTo>
                    <a:pt x="1444850" y="1825081"/>
                  </a:lnTo>
                  <a:lnTo>
                    <a:pt x="1445532" y="1833934"/>
                  </a:lnTo>
                  <a:lnTo>
                    <a:pt x="1445986" y="1842787"/>
                  </a:lnTo>
                  <a:lnTo>
                    <a:pt x="1446213" y="1851413"/>
                  </a:lnTo>
                  <a:lnTo>
                    <a:pt x="1446213" y="1859812"/>
                  </a:lnTo>
                  <a:lnTo>
                    <a:pt x="1445986" y="1876155"/>
                  </a:lnTo>
                  <a:lnTo>
                    <a:pt x="1445304" y="1891137"/>
                  </a:lnTo>
                  <a:lnTo>
                    <a:pt x="1444396" y="1904303"/>
                  </a:lnTo>
                  <a:lnTo>
                    <a:pt x="1443260" y="1915425"/>
                  </a:lnTo>
                  <a:lnTo>
                    <a:pt x="1442578" y="1923824"/>
                  </a:lnTo>
                  <a:lnTo>
                    <a:pt x="1438034" y="1921781"/>
                  </a:lnTo>
                  <a:lnTo>
                    <a:pt x="1433490" y="1919511"/>
                  </a:lnTo>
                  <a:lnTo>
                    <a:pt x="1428491" y="1918149"/>
                  </a:lnTo>
                  <a:lnTo>
                    <a:pt x="1423493" y="1917014"/>
                  </a:lnTo>
                  <a:lnTo>
                    <a:pt x="1419858" y="1892272"/>
                  </a:lnTo>
                  <a:lnTo>
                    <a:pt x="1418040" y="1880695"/>
                  </a:lnTo>
                  <a:lnTo>
                    <a:pt x="1416222" y="1869345"/>
                  </a:lnTo>
                  <a:lnTo>
                    <a:pt x="1414177" y="1858677"/>
                  </a:lnTo>
                  <a:lnTo>
                    <a:pt x="1411905" y="1848235"/>
                  </a:lnTo>
                  <a:lnTo>
                    <a:pt x="1409179" y="1838474"/>
                  </a:lnTo>
                  <a:lnTo>
                    <a:pt x="1406225" y="1828940"/>
                  </a:lnTo>
                  <a:lnTo>
                    <a:pt x="1404635" y="1824400"/>
                  </a:lnTo>
                  <a:lnTo>
                    <a:pt x="1402817" y="1819860"/>
                  </a:lnTo>
                  <a:lnTo>
                    <a:pt x="1401000" y="1815774"/>
                  </a:lnTo>
                  <a:lnTo>
                    <a:pt x="1398955" y="1811689"/>
                  </a:lnTo>
                  <a:lnTo>
                    <a:pt x="1396456" y="1807830"/>
                  </a:lnTo>
                  <a:lnTo>
                    <a:pt x="1394184" y="1803744"/>
                  </a:lnTo>
                  <a:lnTo>
                    <a:pt x="1391684" y="1800112"/>
                  </a:lnTo>
                  <a:lnTo>
                    <a:pt x="1388731" y="1796480"/>
                  </a:lnTo>
                  <a:lnTo>
                    <a:pt x="1385777" y="1792848"/>
                  </a:lnTo>
                  <a:lnTo>
                    <a:pt x="1382823" y="1789897"/>
                  </a:lnTo>
                  <a:lnTo>
                    <a:pt x="1379415" y="1786492"/>
                  </a:lnTo>
                  <a:lnTo>
                    <a:pt x="1376007" y="1783541"/>
                  </a:lnTo>
                  <a:lnTo>
                    <a:pt x="1372145" y="1780817"/>
                  </a:lnTo>
                  <a:lnTo>
                    <a:pt x="1368282" y="1777866"/>
                  </a:lnTo>
                  <a:lnTo>
                    <a:pt x="1363738" y="1775369"/>
                  </a:lnTo>
                  <a:lnTo>
                    <a:pt x="1359421" y="1772872"/>
                  </a:lnTo>
                  <a:lnTo>
                    <a:pt x="1349424" y="1779682"/>
                  </a:lnTo>
                  <a:lnTo>
                    <a:pt x="1339655" y="1786038"/>
                  </a:lnTo>
                  <a:lnTo>
                    <a:pt x="1329885" y="1791486"/>
                  </a:lnTo>
                  <a:lnTo>
                    <a:pt x="1320115" y="1796480"/>
                  </a:lnTo>
                  <a:lnTo>
                    <a:pt x="1310345" y="1801020"/>
                  </a:lnTo>
                  <a:lnTo>
                    <a:pt x="1300576" y="1804879"/>
                  </a:lnTo>
                  <a:lnTo>
                    <a:pt x="1291033" y="1808284"/>
                  </a:lnTo>
                  <a:lnTo>
                    <a:pt x="1281718" y="1811462"/>
                  </a:lnTo>
                  <a:lnTo>
                    <a:pt x="1272402" y="1813958"/>
                  </a:lnTo>
                  <a:lnTo>
                    <a:pt x="1263314" y="1816001"/>
                  </a:lnTo>
                  <a:lnTo>
                    <a:pt x="1254226" y="1817817"/>
                  </a:lnTo>
                  <a:lnTo>
                    <a:pt x="1245365" y="1819179"/>
                  </a:lnTo>
                  <a:lnTo>
                    <a:pt x="1236504" y="1820087"/>
                  </a:lnTo>
                  <a:lnTo>
                    <a:pt x="1228325" y="1820995"/>
                  </a:lnTo>
                  <a:lnTo>
                    <a:pt x="1219918" y="1821449"/>
                  </a:lnTo>
                  <a:lnTo>
                    <a:pt x="1211739" y="1821449"/>
                  </a:lnTo>
                  <a:lnTo>
                    <a:pt x="1204014" y="1821449"/>
                  </a:lnTo>
                  <a:lnTo>
                    <a:pt x="1196516" y="1821222"/>
                  </a:lnTo>
                  <a:lnTo>
                    <a:pt x="1189246" y="1820768"/>
                  </a:lnTo>
                  <a:lnTo>
                    <a:pt x="1182202" y="1819860"/>
                  </a:lnTo>
                  <a:lnTo>
                    <a:pt x="1175386" y="1819179"/>
                  </a:lnTo>
                  <a:lnTo>
                    <a:pt x="1169252" y="1818044"/>
                  </a:lnTo>
                  <a:lnTo>
                    <a:pt x="1157664" y="1816001"/>
                  </a:lnTo>
                  <a:lnTo>
                    <a:pt x="1147213" y="1813504"/>
                  </a:lnTo>
                  <a:lnTo>
                    <a:pt x="1138579" y="1811008"/>
                  </a:lnTo>
                  <a:lnTo>
                    <a:pt x="1131536" y="1808965"/>
                  </a:lnTo>
                  <a:lnTo>
                    <a:pt x="1126310" y="1807149"/>
                  </a:lnTo>
                  <a:lnTo>
                    <a:pt x="1123811" y="1812370"/>
                  </a:lnTo>
                  <a:lnTo>
                    <a:pt x="1121539" y="1817817"/>
                  </a:lnTo>
                  <a:lnTo>
                    <a:pt x="1119494" y="1823719"/>
                  </a:lnTo>
                  <a:lnTo>
                    <a:pt x="1117676" y="1829621"/>
                  </a:lnTo>
                  <a:lnTo>
                    <a:pt x="1115859" y="1835750"/>
                  </a:lnTo>
                  <a:lnTo>
                    <a:pt x="1114268" y="1842333"/>
                  </a:lnTo>
                  <a:lnTo>
                    <a:pt x="1111315" y="1855726"/>
                  </a:lnTo>
                  <a:lnTo>
                    <a:pt x="1108815" y="1869799"/>
                  </a:lnTo>
                  <a:lnTo>
                    <a:pt x="1106089" y="1884781"/>
                  </a:lnTo>
                  <a:lnTo>
                    <a:pt x="1103363" y="1900671"/>
                  </a:lnTo>
                  <a:lnTo>
                    <a:pt x="1100182" y="1917014"/>
                  </a:lnTo>
                  <a:lnTo>
                    <a:pt x="1094956" y="1918149"/>
                  </a:lnTo>
                  <a:lnTo>
                    <a:pt x="1089957" y="1919511"/>
                  </a:lnTo>
                  <a:lnTo>
                    <a:pt x="1085413" y="1921781"/>
                  </a:lnTo>
                  <a:lnTo>
                    <a:pt x="1080642" y="1924051"/>
                  </a:lnTo>
                  <a:lnTo>
                    <a:pt x="1079279" y="1914517"/>
                  </a:lnTo>
                  <a:lnTo>
                    <a:pt x="1077916" y="1901579"/>
                  </a:lnTo>
                  <a:lnTo>
                    <a:pt x="1077234" y="1894088"/>
                  </a:lnTo>
                  <a:lnTo>
                    <a:pt x="1076780" y="1886143"/>
                  </a:lnTo>
                  <a:lnTo>
                    <a:pt x="1076325" y="1877290"/>
                  </a:lnTo>
                  <a:lnTo>
                    <a:pt x="1076325" y="1868210"/>
                  </a:lnTo>
                  <a:lnTo>
                    <a:pt x="1076325" y="1858677"/>
                  </a:lnTo>
                  <a:lnTo>
                    <a:pt x="1076780" y="1848689"/>
                  </a:lnTo>
                  <a:lnTo>
                    <a:pt x="1077461" y="1838701"/>
                  </a:lnTo>
                  <a:lnTo>
                    <a:pt x="1078824" y="1828032"/>
                  </a:lnTo>
                  <a:lnTo>
                    <a:pt x="1080642" y="1817590"/>
                  </a:lnTo>
                  <a:lnTo>
                    <a:pt x="1082687" y="1806922"/>
                  </a:lnTo>
                  <a:lnTo>
                    <a:pt x="1085641" y="1796026"/>
                  </a:lnTo>
                  <a:lnTo>
                    <a:pt x="1087231" y="1790805"/>
                  </a:lnTo>
                  <a:lnTo>
                    <a:pt x="1089049" y="1785357"/>
                  </a:lnTo>
                  <a:lnTo>
                    <a:pt x="1090866" y="1780136"/>
                  </a:lnTo>
                  <a:lnTo>
                    <a:pt x="1092911" y="1775142"/>
                  </a:lnTo>
                  <a:lnTo>
                    <a:pt x="1095183" y="1769921"/>
                  </a:lnTo>
                  <a:lnTo>
                    <a:pt x="1097455" y="1764700"/>
                  </a:lnTo>
                  <a:lnTo>
                    <a:pt x="1100182" y="1759707"/>
                  </a:lnTo>
                  <a:lnTo>
                    <a:pt x="1102908" y="1754486"/>
                  </a:lnTo>
                  <a:lnTo>
                    <a:pt x="1106089" y="1749946"/>
                  </a:lnTo>
                  <a:lnTo>
                    <a:pt x="1109270" y="1744952"/>
                  </a:lnTo>
                  <a:lnTo>
                    <a:pt x="1112678" y="1740185"/>
                  </a:lnTo>
                  <a:lnTo>
                    <a:pt x="1116313" y="1735645"/>
                  </a:lnTo>
                  <a:lnTo>
                    <a:pt x="1120176" y="1731105"/>
                  </a:lnTo>
                  <a:lnTo>
                    <a:pt x="1124265" y="1726792"/>
                  </a:lnTo>
                  <a:lnTo>
                    <a:pt x="1128582" y="1722252"/>
                  </a:lnTo>
                  <a:lnTo>
                    <a:pt x="1133126" y="1718166"/>
                  </a:lnTo>
                  <a:lnTo>
                    <a:pt x="1137898" y="1714308"/>
                  </a:lnTo>
                  <a:lnTo>
                    <a:pt x="1142669" y="1710449"/>
                  </a:lnTo>
                  <a:lnTo>
                    <a:pt x="1148122" y="1706817"/>
                  </a:lnTo>
                  <a:lnTo>
                    <a:pt x="1153575" y="1703412"/>
                  </a:lnTo>
                  <a:lnTo>
                    <a:pt x="1159482" y="1700007"/>
                  </a:lnTo>
                  <a:lnTo>
                    <a:pt x="1165616" y="1697283"/>
                  </a:lnTo>
                  <a:lnTo>
                    <a:pt x="1171751" y="1694105"/>
                  </a:lnTo>
                  <a:lnTo>
                    <a:pt x="1178567" y="1691381"/>
                  </a:lnTo>
                  <a:lnTo>
                    <a:pt x="1185610" y="1688884"/>
                  </a:lnTo>
                  <a:lnTo>
                    <a:pt x="1192654" y="1686841"/>
                  </a:lnTo>
                  <a:lnTo>
                    <a:pt x="1200151" y="1684798"/>
                  </a:lnTo>
                  <a:lnTo>
                    <a:pt x="1207876" y="1682982"/>
                  </a:lnTo>
                  <a:lnTo>
                    <a:pt x="1216283" y="1681393"/>
                  </a:lnTo>
                  <a:lnTo>
                    <a:pt x="1224689" y="1680031"/>
                  </a:lnTo>
                  <a:lnTo>
                    <a:pt x="1233323" y="1679350"/>
                  </a:lnTo>
                  <a:lnTo>
                    <a:pt x="1242411" y="1678442"/>
                  </a:lnTo>
                  <a:lnTo>
                    <a:pt x="1252181" y="1677988"/>
                  </a:lnTo>
                  <a:close/>
                  <a:moveTo>
                    <a:pt x="377468" y="1677988"/>
                  </a:moveTo>
                  <a:lnTo>
                    <a:pt x="387237" y="1677988"/>
                  </a:lnTo>
                  <a:lnTo>
                    <a:pt x="396780" y="1677988"/>
                  </a:lnTo>
                  <a:lnTo>
                    <a:pt x="406550" y="1678442"/>
                  </a:lnTo>
                  <a:lnTo>
                    <a:pt x="415866" y="1679577"/>
                  </a:lnTo>
                  <a:lnTo>
                    <a:pt x="424954" y="1680939"/>
                  </a:lnTo>
                  <a:lnTo>
                    <a:pt x="433815" y="1682301"/>
                  </a:lnTo>
                  <a:lnTo>
                    <a:pt x="441994" y="1684571"/>
                  </a:lnTo>
                  <a:lnTo>
                    <a:pt x="450401" y="1686614"/>
                  </a:lnTo>
                  <a:lnTo>
                    <a:pt x="458125" y="1689111"/>
                  </a:lnTo>
                  <a:lnTo>
                    <a:pt x="465396" y="1692062"/>
                  </a:lnTo>
                  <a:lnTo>
                    <a:pt x="472439" y="1694786"/>
                  </a:lnTo>
                  <a:lnTo>
                    <a:pt x="479028" y="1698191"/>
                  </a:lnTo>
                  <a:lnTo>
                    <a:pt x="484936" y="1701823"/>
                  </a:lnTo>
                  <a:lnTo>
                    <a:pt x="490388" y="1705455"/>
                  </a:lnTo>
                  <a:lnTo>
                    <a:pt x="495387" y="1709541"/>
                  </a:lnTo>
                  <a:lnTo>
                    <a:pt x="499704" y="1713854"/>
                  </a:lnTo>
                  <a:lnTo>
                    <a:pt x="503339" y="1717939"/>
                  </a:lnTo>
                  <a:lnTo>
                    <a:pt x="507202" y="1718166"/>
                  </a:lnTo>
                  <a:lnTo>
                    <a:pt x="510837" y="1718620"/>
                  </a:lnTo>
                  <a:lnTo>
                    <a:pt x="514472" y="1719301"/>
                  </a:lnTo>
                  <a:lnTo>
                    <a:pt x="517880" y="1720209"/>
                  </a:lnTo>
                  <a:lnTo>
                    <a:pt x="521061" y="1721344"/>
                  </a:lnTo>
                  <a:lnTo>
                    <a:pt x="524242" y="1722706"/>
                  </a:lnTo>
                  <a:lnTo>
                    <a:pt x="527195" y="1724068"/>
                  </a:lnTo>
                  <a:lnTo>
                    <a:pt x="530149" y="1725657"/>
                  </a:lnTo>
                  <a:lnTo>
                    <a:pt x="532876" y="1727700"/>
                  </a:lnTo>
                  <a:lnTo>
                    <a:pt x="535602" y="1729970"/>
                  </a:lnTo>
                  <a:lnTo>
                    <a:pt x="538101" y="1732013"/>
                  </a:lnTo>
                  <a:lnTo>
                    <a:pt x="540600" y="1734510"/>
                  </a:lnTo>
                  <a:lnTo>
                    <a:pt x="542873" y="1737234"/>
                  </a:lnTo>
                  <a:lnTo>
                    <a:pt x="545145" y="1739731"/>
                  </a:lnTo>
                  <a:lnTo>
                    <a:pt x="547189" y="1742682"/>
                  </a:lnTo>
                  <a:lnTo>
                    <a:pt x="549007" y="1745633"/>
                  </a:lnTo>
                  <a:lnTo>
                    <a:pt x="552642" y="1752216"/>
                  </a:lnTo>
                  <a:lnTo>
                    <a:pt x="556050" y="1759026"/>
                  </a:lnTo>
                  <a:lnTo>
                    <a:pt x="559004" y="1766516"/>
                  </a:lnTo>
                  <a:lnTo>
                    <a:pt x="561503" y="1774007"/>
                  </a:lnTo>
                  <a:lnTo>
                    <a:pt x="563548" y="1781952"/>
                  </a:lnTo>
                  <a:lnTo>
                    <a:pt x="565366" y="1790351"/>
                  </a:lnTo>
                  <a:lnTo>
                    <a:pt x="566956" y="1798977"/>
                  </a:lnTo>
                  <a:lnTo>
                    <a:pt x="568319" y="1807376"/>
                  </a:lnTo>
                  <a:lnTo>
                    <a:pt x="569228" y="1816228"/>
                  </a:lnTo>
                  <a:lnTo>
                    <a:pt x="570137" y="1825081"/>
                  </a:lnTo>
                  <a:lnTo>
                    <a:pt x="570819" y="1833934"/>
                  </a:lnTo>
                  <a:lnTo>
                    <a:pt x="571046" y="1842787"/>
                  </a:lnTo>
                  <a:lnTo>
                    <a:pt x="571500" y="1851413"/>
                  </a:lnTo>
                  <a:lnTo>
                    <a:pt x="571500" y="1859812"/>
                  </a:lnTo>
                  <a:lnTo>
                    <a:pt x="571046" y="1876155"/>
                  </a:lnTo>
                  <a:lnTo>
                    <a:pt x="570591" y="1891137"/>
                  </a:lnTo>
                  <a:lnTo>
                    <a:pt x="569683" y="1904303"/>
                  </a:lnTo>
                  <a:lnTo>
                    <a:pt x="568547" y="1915425"/>
                  </a:lnTo>
                  <a:lnTo>
                    <a:pt x="567865" y="1923824"/>
                  </a:lnTo>
                  <a:lnTo>
                    <a:pt x="563321" y="1921781"/>
                  </a:lnTo>
                  <a:lnTo>
                    <a:pt x="558777" y="1919511"/>
                  </a:lnTo>
                  <a:lnTo>
                    <a:pt x="553778" y="1918149"/>
                  </a:lnTo>
                  <a:lnTo>
                    <a:pt x="548780" y="1917014"/>
                  </a:lnTo>
                  <a:lnTo>
                    <a:pt x="545145" y="1892272"/>
                  </a:lnTo>
                  <a:lnTo>
                    <a:pt x="543327" y="1880695"/>
                  </a:lnTo>
                  <a:lnTo>
                    <a:pt x="541509" y="1869345"/>
                  </a:lnTo>
                  <a:lnTo>
                    <a:pt x="539464" y="1858677"/>
                  </a:lnTo>
                  <a:lnTo>
                    <a:pt x="537192" y="1848235"/>
                  </a:lnTo>
                  <a:lnTo>
                    <a:pt x="534466" y="1838474"/>
                  </a:lnTo>
                  <a:lnTo>
                    <a:pt x="531512" y="1828940"/>
                  </a:lnTo>
                  <a:lnTo>
                    <a:pt x="529922" y="1824400"/>
                  </a:lnTo>
                  <a:lnTo>
                    <a:pt x="528104" y="1819860"/>
                  </a:lnTo>
                  <a:lnTo>
                    <a:pt x="526287" y="1815774"/>
                  </a:lnTo>
                  <a:lnTo>
                    <a:pt x="524242" y="1811689"/>
                  </a:lnTo>
                  <a:lnTo>
                    <a:pt x="521743" y="1807830"/>
                  </a:lnTo>
                  <a:lnTo>
                    <a:pt x="519471" y="1803744"/>
                  </a:lnTo>
                  <a:lnTo>
                    <a:pt x="516971" y="1800112"/>
                  </a:lnTo>
                  <a:lnTo>
                    <a:pt x="514018" y="1796480"/>
                  </a:lnTo>
                  <a:lnTo>
                    <a:pt x="511064" y="1792848"/>
                  </a:lnTo>
                  <a:lnTo>
                    <a:pt x="508110" y="1789897"/>
                  </a:lnTo>
                  <a:lnTo>
                    <a:pt x="504702" y="1786492"/>
                  </a:lnTo>
                  <a:lnTo>
                    <a:pt x="501294" y="1783541"/>
                  </a:lnTo>
                  <a:lnTo>
                    <a:pt x="497432" y="1780817"/>
                  </a:lnTo>
                  <a:lnTo>
                    <a:pt x="493569" y="1777866"/>
                  </a:lnTo>
                  <a:lnTo>
                    <a:pt x="489025" y="1775369"/>
                  </a:lnTo>
                  <a:lnTo>
                    <a:pt x="484708" y="1772872"/>
                  </a:lnTo>
                  <a:lnTo>
                    <a:pt x="474711" y="1779682"/>
                  </a:lnTo>
                  <a:lnTo>
                    <a:pt x="464942" y="1786038"/>
                  </a:lnTo>
                  <a:lnTo>
                    <a:pt x="454945" y="1791486"/>
                  </a:lnTo>
                  <a:lnTo>
                    <a:pt x="445402" y="1796480"/>
                  </a:lnTo>
                  <a:lnTo>
                    <a:pt x="435632" y="1801020"/>
                  </a:lnTo>
                  <a:lnTo>
                    <a:pt x="425863" y="1804879"/>
                  </a:lnTo>
                  <a:lnTo>
                    <a:pt x="416320" y="1808284"/>
                  </a:lnTo>
                  <a:lnTo>
                    <a:pt x="407005" y="1811462"/>
                  </a:lnTo>
                  <a:lnTo>
                    <a:pt x="397689" y="1813958"/>
                  </a:lnTo>
                  <a:lnTo>
                    <a:pt x="388601" y="1816001"/>
                  </a:lnTo>
                  <a:lnTo>
                    <a:pt x="379512" y="1817817"/>
                  </a:lnTo>
                  <a:lnTo>
                    <a:pt x="370651" y="1819179"/>
                  </a:lnTo>
                  <a:lnTo>
                    <a:pt x="361791" y="1820087"/>
                  </a:lnTo>
                  <a:lnTo>
                    <a:pt x="353384" y="1820995"/>
                  </a:lnTo>
                  <a:lnTo>
                    <a:pt x="345205" y="1821449"/>
                  </a:lnTo>
                  <a:lnTo>
                    <a:pt x="337025" y="1821449"/>
                  </a:lnTo>
                  <a:lnTo>
                    <a:pt x="329300" y="1821449"/>
                  </a:lnTo>
                  <a:lnTo>
                    <a:pt x="321803" y="1821222"/>
                  </a:lnTo>
                  <a:lnTo>
                    <a:pt x="314532" y="1820768"/>
                  </a:lnTo>
                  <a:lnTo>
                    <a:pt x="307489" y="1819860"/>
                  </a:lnTo>
                  <a:lnTo>
                    <a:pt x="300673" y="1819179"/>
                  </a:lnTo>
                  <a:lnTo>
                    <a:pt x="294538" y="1818044"/>
                  </a:lnTo>
                  <a:lnTo>
                    <a:pt x="282724" y="1816001"/>
                  </a:lnTo>
                  <a:lnTo>
                    <a:pt x="272499" y="1813504"/>
                  </a:lnTo>
                  <a:lnTo>
                    <a:pt x="263866" y="1811008"/>
                  </a:lnTo>
                  <a:lnTo>
                    <a:pt x="256822" y="1808965"/>
                  </a:lnTo>
                  <a:lnTo>
                    <a:pt x="251597" y="1807149"/>
                  </a:lnTo>
                  <a:lnTo>
                    <a:pt x="249097" y="1812370"/>
                  </a:lnTo>
                  <a:lnTo>
                    <a:pt x="246825" y="1817817"/>
                  </a:lnTo>
                  <a:lnTo>
                    <a:pt x="244553" y="1823719"/>
                  </a:lnTo>
                  <a:lnTo>
                    <a:pt x="242736" y="1829621"/>
                  </a:lnTo>
                  <a:lnTo>
                    <a:pt x="240918" y="1835750"/>
                  </a:lnTo>
                  <a:lnTo>
                    <a:pt x="239555" y="1842333"/>
                  </a:lnTo>
                  <a:lnTo>
                    <a:pt x="236601" y="1855726"/>
                  </a:lnTo>
                  <a:lnTo>
                    <a:pt x="234102" y="1869799"/>
                  </a:lnTo>
                  <a:lnTo>
                    <a:pt x="231375" y="1884781"/>
                  </a:lnTo>
                  <a:lnTo>
                    <a:pt x="228649" y="1900671"/>
                  </a:lnTo>
                  <a:lnTo>
                    <a:pt x="225468" y="1917014"/>
                  </a:lnTo>
                  <a:lnTo>
                    <a:pt x="220242" y="1918149"/>
                  </a:lnTo>
                  <a:lnTo>
                    <a:pt x="215244" y="1919511"/>
                  </a:lnTo>
                  <a:lnTo>
                    <a:pt x="210700" y="1921781"/>
                  </a:lnTo>
                  <a:lnTo>
                    <a:pt x="205929" y="1924051"/>
                  </a:lnTo>
                  <a:lnTo>
                    <a:pt x="204565" y="1914517"/>
                  </a:lnTo>
                  <a:lnTo>
                    <a:pt x="202975" y="1901579"/>
                  </a:lnTo>
                  <a:lnTo>
                    <a:pt x="202521" y="1894088"/>
                  </a:lnTo>
                  <a:lnTo>
                    <a:pt x="202066" y="1886143"/>
                  </a:lnTo>
                  <a:lnTo>
                    <a:pt x="201612" y="1877290"/>
                  </a:lnTo>
                  <a:lnTo>
                    <a:pt x="201612" y="1868210"/>
                  </a:lnTo>
                  <a:lnTo>
                    <a:pt x="201612" y="1858677"/>
                  </a:lnTo>
                  <a:lnTo>
                    <a:pt x="202066" y="1848689"/>
                  </a:lnTo>
                  <a:lnTo>
                    <a:pt x="202975" y="1838701"/>
                  </a:lnTo>
                  <a:lnTo>
                    <a:pt x="204111" y="1828032"/>
                  </a:lnTo>
                  <a:lnTo>
                    <a:pt x="205929" y="1817590"/>
                  </a:lnTo>
                  <a:lnTo>
                    <a:pt x="207973" y="1806922"/>
                  </a:lnTo>
                  <a:lnTo>
                    <a:pt x="210927" y="1796026"/>
                  </a:lnTo>
                  <a:lnTo>
                    <a:pt x="212518" y="1790805"/>
                  </a:lnTo>
                  <a:lnTo>
                    <a:pt x="214335" y="1785357"/>
                  </a:lnTo>
                  <a:lnTo>
                    <a:pt x="216153" y="1780136"/>
                  </a:lnTo>
                  <a:lnTo>
                    <a:pt x="218198" y="1775142"/>
                  </a:lnTo>
                  <a:lnTo>
                    <a:pt x="220470" y="1769921"/>
                  </a:lnTo>
                  <a:lnTo>
                    <a:pt x="222742" y="1764700"/>
                  </a:lnTo>
                  <a:lnTo>
                    <a:pt x="225695" y="1759707"/>
                  </a:lnTo>
                  <a:lnTo>
                    <a:pt x="228195" y="1754486"/>
                  </a:lnTo>
                  <a:lnTo>
                    <a:pt x="231375" y="1749946"/>
                  </a:lnTo>
                  <a:lnTo>
                    <a:pt x="234556" y="1744952"/>
                  </a:lnTo>
                  <a:lnTo>
                    <a:pt x="237964" y="1740185"/>
                  </a:lnTo>
                  <a:lnTo>
                    <a:pt x="241600" y="1735645"/>
                  </a:lnTo>
                  <a:lnTo>
                    <a:pt x="245462" y="1731105"/>
                  </a:lnTo>
                  <a:lnTo>
                    <a:pt x="249552" y="1726792"/>
                  </a:lnTo>
                  <a:lnTo>
                    <a:pt x="253641" y="1722252"/>
                  </a:lnTo>
                  <a:lnTo>
                    <a:pt x="258413" y="1718166"/>
                  </a:lnTo>
                  <a:lnTo>
                    <a:pt x="263184" y="1714308"/>
                  </a:lnTo>
                  <a:lnTo>
                    <a:pt x="268183" y="1710449"/>
                  </a:lnTo>
                  <a:lnTo>
                    <a:pt x="273408" y="1706817"/>
                  </a:lnTo>
                  <a:lnTo>
                    <a:pt x="278861" y="1703412"/>
                  </a:lnTo>
                  <a:lnTo>
                    <a:pt x="284996" y="1700007"/>
                  </a:lnTo>
                  <a:lnTo>
                    <a:pt x="290903" y="1697283"/>
                  </a:lnTo>
                  <a:lnTo>
                    <a:pt x="297037" y="1694105"/>
                  </a:lnTo>
                  <a:lnTo>
                    <a:pt x="303854" y="1691381"/>
                  </a:lnTo>
                  <a:lnTo>
                    <a:pt x="310897" y="1688884"/>
                  </a:lnTo>
                  <a:lnTo>
                    <a:pt x="318167" y="1686841"/>
                  </a:lnTo>
                  <a:lnTo>
                    <a:pt x="325438" y="1684798"/>
                  </a:lnTo>
                  <a:lnTo>
                    <a:pt x="333390" y="1682982"/>
                  </a:lnTo>
                  <a:lnTo>
                    <a:pt x="341569" y="1681393"/>
                  </a:lnTo>
                  <a:lnTo>
                    <a:pt x="350203" y="1680031"/>
                  </a:lnTo>
                  <a:lnTo>
                    <a:pt x="358610" y="1679350"/>
                  </a:lnTo>
                  <a:lnTo>
                    <a:pt x="367698" y="1678442"/>
                  </a:lnTo>
                  <a:lnTo>
                    <a:pt x="377468" y="1677988"/>
                  </a:lnTo>
                  <a:close/>
                  <a:moveTo>
                    <a:pt x="1243129" y="1343025"/>
                  </a:moveTo>
                  <a:lnTo>
                    <a:pt x="1276235" y="1343025"/>
                  </a:lnTo>
                  <a:lnTo>
                    <a:pt x="1276235" y="1429724"/>
                  </a:lnTo>
                  <a:lnTo>
                    <a:pt x="2132013" y="1429724"/>
                  </a:lnTo>
                  <a:lnTo>
                    <a:pt x="2132013" y="1611313"/>
                  </a:lnTo>
                  <a:lnTo>
                    <a:pt x="2098680" y="1611313"/>
                  </a:lnTo>
                  <a:lnTo>
                    <a:pt x="2098680" y="1463174"/>
                  </a:lnTo>
                  <a:lnTo>
                    <a:pt x="1276235" y="1463174"/>
                  </a:lnTo>
                  <a:lnTo>
                    <a:pt x="1276235" y="1611313"/>
                  </a:lnTo>
                  <a:lnTo>
                    <a:pt x="1243129" y="1611313"/>
                  </a:lnTo>
                  <a:lnTo>
                    <a:pt x="1243129" y="1463174"/>
                  </a:lnTo>
                  <a:lnTo>
                    <a:pt x="420910" y="1463174"/>
                  </a:lnTo>
                  <a:lnTo>
                    <a:pt x="420910" y="1611313"/>
                  </a:lnTo>
                  <a:lnTo>
                    <a:pt x="387350" y="1611313"/>
                  </a:lnTo>
                  <a:lnTo>
                    <a:pt x="387350" y="1429724"/>
                  </a:lnTo>
                  <a:lnTo>
                    <a:pt x="1243129" y="1429724"/>
                  </a:lnTo>
                  <a:lnTo>
                    <a:pt x="1243129" y="1343025"/>
                  </a:lnTo>
                  <a:close/>
                  <a:moveTo>
                    <a:pt x="1230823" y="801688"/>
                  </a:moveTo>
                  <a:lnTo>
                    <a:pt x="1288312" y="801688"/>
                  </a:lnTo>
                  <a:lnTo>
                    <a:pt x="1317625" y="856797"/>
                  </a:lnTo>
                  <a:lnTo>
                    <a:pt x="1297402" y="877888"/>
                  </a:lnTo>
                  <a:lnTo>
                    <a:pt x="1315807" y="1004888"/>
                  </a:lnTo>
                  <a:lnTo>
                    <a:pt x="1259681" y="1212851"/>
                  </a:lnTo>
                  <a:lnTo>
                    <a:pt x="1203555" y="1004888"/>
                  </a:lnTo>
                  <a:lnTo>
                    <a:pt x="1221961" y="877888"/>
                  </a:lnTo>
                  <a:lnTo>
                    <a:pt x="1201737" y="856797"/>
                  </a:lnTo>
                  <a:lnTo>
                    <a:pt x="1230823" y="801688"/>
                  </a:lnTo>
                  <a:close/>
                  <a:moveTo>
                    <a:pt x="1498824" y="787400"/>
                  </a:moveTo>
                  <a:lnTo>
                    <a:pt x="1532231" y="803048"/>
                  </a:lnTo>
                  <a:lnTo>
                    <a:pt x="1567001" y="819830"/>
                  </a:lnTo>
                  <a:lnTo>
                    <a:pt x="1584273" y="828448"/>
                  </a:lnTo>
                  <a:lnTo>
                    <a:pt x="1601772" y="837293"/>
                  </a:lnTo>
                  <a:lnTo>
                    <a:pt x="1618589" y="845684"/>
                  </a:lnTo>
                  <a:lnTo>
                    <a:pt x="1634725" y="854528"/>
                  </a:lnTo>
                  <a:lnTo>
                    <a:pt x="1650633" y="863146"/>
                  </a:lnTo>
                  <a:lnTo>
                    <a:pt x="1665177" y="871764"/>
                  </a:lnTo>
                  <a:lnTo>
                    <a:pt x="1678813" y="879928"/>
                  </a:lnTo>
                  <a:lnTo>
                    <a:pt x="1691312" y="888093"/>
                  </a:lnTo>
                  <a:lnTo>
                    <a:pt x="1702221" y="895803"/>
                  </a:lnTo>
                  <a:lnTo>
                    <a:pt x="1707220" y="899432"/>
                  </a:lnTo>
                  <a:lnTo>
                    <a:pt x="1711538" y="903061"/>
                  </a:lnTo>
                  <a:lnTo>
                    <a:pt x="1715629" y="906462"/>
                  </a:lnTo>
                  <a:lnTo>
                    <a:pt x="1719265" y="909864"/>
                  </a:lnTo>
                  <a:lnTo>
                    <a:pt x="1722219" y="913266"/>
                  </a:lnTo>
                  <a:lnTo>
                    <a:pt x="1724947" y="915987"/>
                  </a:lnTo>
                  <a:lnTo>
                    <a:pt x="1726765" y="918936"/>
                  </a:lnTo>
                  <a:lnTo>
                    <a:pt x="1728583" y="921657"/>
                  </a:lnTo>
                  <a:lnTo>
                    <a:pt x="1732446" y="928687"/>
                  </a:lnTo>
                  <a:lnTo>
                    <a:pt x="1736537" y="937078"/>
                  </a:lnTo>
                  <a:lnTo>
                    <a:pt x="1740855" y="946603"/>
                  </a:lnTo>
                  <a:lnTo>
                    <a:pt x="1744945" y="957262"/>
                  </a:lnTo>
                  <a:lnTo>
                    <a:pt x="1749036" y="968602"/>
                  </a:lnTo>
                  <a:lnTo>
                    <a:pt x="1753127" y="981075"/>
                  </a:lnTo>
                  <a:lnTo>
                    <a:pt x="1757672" y="994228"/>
                  </a:lnTo>
                  <a:lnTo>
                    <a:pt x="1761763" y="1008289"/>
                  </a:lnTo>
                  <a:lnTo>
                    <a:pt x="1766308" y="1022803"/>
                  </a:lnTo>
                  <a:lnTo>
                    <a:pt x="1774716" y="1052966"/>
                  </a:lnTo>
                  <a:lnTo>
                    <a:pt x="1783125" y="1084262"/>
                  </a:lnTo>
                  <a:lnTo>
                    <a:pt x="1790852" y="1116012"/>
                  </a:lnTo>
                  <a:lnTo>
                    <a:pt x="1798351" y="1146855"/>
                  </a:lnTo>
                  <a:lnTo>
                    <a:pt x="1805396" y="1176111"/>
                  </a:lnTo>
                  <a:lnTo>
                    <a:pt x="1811305" y="1203325"/>
                  </a:lnTo>
                  <a:lnTo>
                    <a:pt x="1816987" y="1227364"/>
                  </a:lnTo>
                  <a:lnTo>
                    <a:pt x="1824486" y="1262970"/>
                  </a:lnTo>
                  <a:lnTo>
                    <a:pt x="1827213" y="1276350"/>
                  </a:lnTo>
                  <a:lnTo>
                    <a:pt x="1282700" y="1276350"/>
                  </a:lnTo>
                  <a:lnTo>
                    <a:pt x="1571092" y="984250"/>
                  </a:lnTo>
                  <a:lnTo>
                    <a:pt x="1478825" y="915987"/>
                  </a:lnTo>
                  <a:lnTo>
                    <a:pt x="1555184" y="884691"/>
                  </a:lnTo>
                  <a:lnTo>
                    <a:pt x="1498824" y="787400"/>
                  </a:lnTo>
                  <a:close/>
                  <a:moveTo>
                    <a:pt x="1021169" y="787400"/>
                  </a:moveTo>
                  <a:lnTo>
                    <a:pt x="964747" y="884691"/>
                  </a:lnTo>
                  <a:lnTo>
                    <a:pt x="1040883" y="915987"/>
                  </a:lnTo>
                  <a:lnTo>
                    <a:pt x="949111" y="984250"/>
                  </a:lnTo>
                  <a:lnTo>
                    <a:pt x="1236662" y="1276350"/>
                  </a:lnTo>
                  <a:lnTo>
                    <a:pt x="693737" y="1276350"/>
                  </a:lnTo>
                  <a:lnTo>
                    <a:pt x="696230" y="1262970"/>
                  </a:lnTo>
                  <a:lnTo>
                    <a:pt x="704161" y="1227364"/>
                  </a:lnTo>
                  <a:lnTo>
                    <a:pt x="709372" y="1203325"/>
                  </a:lnTo>
                  <a:lnTo>
                    <a:pt x="715491" y="1176111"/>
                  </a:lnTo>
                  <a:lnTo>
                    <a:pt x="722515" y="1146855"/>
                  </a:lnTo>
                  <a:lnTo>
                    <a:pt x="729766" y="1116012"/>
                  </a:lnTo>
                  <a:lnTo>
                    <a:pt x="737697" y="1084262"/>
                  </a:lnTo>
                  <a:lnTo>
                    <a:pt x="746081" y="1052966"/>
                  </a:lnTo>
                  <a:lnTo>
                    <a:pt x="754692" y="1022803"/>
                  </a:lnTo>
                  <a:lnTo>
                    <a:pt x="758770" y="1008289"/>
                  </a:lnTo>
                  <a:lnTo>
                    <a:pt x="763076" y="994228"/>
                  </a:lnTo>
                  <a:lnTo>
                    <a:pt x="767381" y="981075"/>
                  </a:lnTo>
                  <a:lnTo>
                    <a:pt x="771686" y="968602"/>
                  </a:lnTo>
                  <a:lnTo>
                    <a:pt x="775765" y="957262"/>
                  </a:lnTo>
                  <a:lnTo>
                    <a:pt x="780070" y="946603"/>
                  </a:lnTo>
                  <a:lnTo>
                    <a:pt x="784149" y="937078"/>
                  </a:lnTo>
                  <a:lnTo>
                    <a:pt x="788001" y="928687"/>
                  </a:lnTo>
                  <a:lnTo>
                    <a:pt x="791853" y="921657"/>
                  </a:lnTo>
                  <a:lnTo>
                    <a:pt x="793893" y="918936"/>
                  </a:lnTo>
                  <a:lnTo>
                    <a:pt x="795706" y="915987"/>
                  </a:lnTo>
                  <a:lnTo>
                    <a:pt x="798425" y="913266"/>
                  </a:lnTo>
                  <a:lnTo>
                    <a:pt x="801597" y="909864"/>
                  </a:lnTo>
                  <a:lnTo>
                    <a:pt x="804769" y="906462"/>
                  </a:lnTo>
                  <a:lnTo>
                    <a:pt x="809075" y="903061"/>
                  </a:lnTo>
                  <a:lnTo>
                    <a:pt x="813380" y="899432"/>
                  </a:lnTo>
                  <a:lnTo>
                    <a:pt x="818365" y="895803"/>
                  </a:lnTo>
                  <a:lnTo>
                    <a:pt x="829242" y="888093"/>
                  </a:lnTo>
                  <a:lnTo>
                    <a:pt x="841705" y="879928"/>
                  </a:lnTo>
                  <a:lnTo>
                    <a:pt x="855074" y="871764"/>
                  </a:lnTo>
                  <a:lnTo>
                    <a:pt x="869803" y="863146"/>
                  </a:lnTo>
                  <a:lnTo>
                    <a:pt x="885438" y="854528"/>
                  </a:lnTo>
                  <a:lnTo>
                    <a:pt x="901753" y="845684"/>
                  </a:lnTo>
                  <a:lnTo>
                    <a:pt x="918521" y="837293"/>
                  </a:lnTo>
                  <a:lnTo>
                    <a:pt x="935969" y="828448"/>
                  </a:lnTo>
                  <a:lnTo>
                    <a:pt x="953417" y="819830"/>
                  </a:lnTo>
                  <a:lnTo>
                    <a:pt x="987859" y="803048"/>
                  </a:lnTo>
                  <a:lnTo>
                    <a:pt x="1021169" y="787400"/>
                  </a:lnTo>
                  <a:close/>
                  <a:moveTo>
                    <a:pt x="1402895" y="744538"/>
                  </a:moveTo>
                  <a:lnTo>
                    <a:pt x="1422532" y="752936"/>
                  </a:lnTo>
                  <a:lnTo>
                    <a:pt x="1444425" y="762696"/>
                  </a:lnTo>
                  <a:lnTo>
                    <a:pt x="1472413" y="774953"/>
                  </a:lnTo>
                  <a:lnTo>
                    <a:pt x="1530645" y="876186"/>
                  </a:lnTo>
                  <a:lnTo>
                    <a:pt x="1445102" y="911595"/>
                  </a:lnTo>
                  <a:lnTo>
                    <a:pt x="1544638" y="985590"/>
                  </a:lnTo>
                  <a:lnTo>
                    <a:pt x="1260475" y="1276351"/>
                  </a:lnTo>
                  <a:lnTo>
                    <a:pt x="1402895" y="744538"/>
                  </a:lnTo>
                  <a:close/>
                  <a:moveTo>
                    <a:pt x="1117033" y="744538"/>
                  </a:moveTo>
                  <a:lnTo>
                    <a:pt x="1260475" y="1276351"/>
                  </a:lnTo>
                  <a:lnTo>
                    <a:pt x="974725" y="985590"/>
                  </a:lnTo>
                  <a:lnTo>
                    <a:pt x="1074817" y="911595"/>
                  </a:lnTo>
                  <a:lnTo>
                    <a:pt x="988797" y="876186"/>
                  </a:lnTo>
                  <a:lnTo>
                    <a:pt x="1047581" y="774953"/>
                  </a:lnTo>
                  <a:lnTo>
                    <a:pt x="1075498" y="762696"/>
                  </a:lnTo>
                  <a:lnTo>
                    <a:pt x="1097514" y="752936"/>
                  </a:lnTo>
                  <a:lnTo>
                    <a:pt x="1117033" y="744538"/>
                  </a:lnTo>
                  <a:close/>
                  <a:moveTo>
                    <a:pt x="1402897" y="153988"/>
                  </a:moveTo>
                  <a:lnTo>
                    <a:pt x="1409473" y="157160"/>
                  </a:lnTo>
                  <a:lnTo>
                    <a:pt x="1415370" y="160786"/>
                  </a:lnTo>
                  <a:lnTo>
                    <a:pt x="1420813" y="164865"/>
                  </a:lnTo>
                  <a:lnTo>
                    <a:pt x="1426029" y="168945"/>
                  </a:lnTo>
                  <a:lnTo>
                    <a:pt x="1430791" y="173024"/>
                  </a:lnTo>
                  <a:lnTo>
                    <a:pt x="1435100" y="177783"/>
                  </a:lnTo>
                  <a:lnTo>
                    <a:pt x="1439182" y="182315"/>
                  </a:lnTo>
                  <a:lnTo>
                    <a:pt x="1443265" y="187074"/>
                  </a:lnTo>
                  <a:lnTo>
                    <a:pt x="1446893" y="192286"/>
                  </a:lnTo>
                  <a:lnTo>
                    <a:pt x="1449841" y="197498"/>
                  </a:lnTo>
                  <a:lnTo>
                    <a:pt x="1453016" y="202937"/>
                  </a:lnTo>
                  <a:lnTo>
                    <a:pt x="1455965" y="208602"/>
                  </a:lnTo>
                  <a:lnTo>
                    <a:pt x="1458459" y="214268"/>
                  </a:lnTo>
                  <a:lnTo>
                    <a:pt x="1460727" y="220160"/>
                  </a:lnTo>
                  <a:lnTo>
                    <a:pt x="1462768" y="226505"/>
                  </a:lnTo>
                  <a:lnTo>
                    <a:pt x="1465036" y="232850"/>
                  </a:lnTo>
                  <a:lnTo>
                    <a:pt x="1466850" y="239422"/>
                  </a:lnTo>
                  <a:lnTo>
                    <a:pt x="1468665" y="246221"/>
                  </a:lnTo>
                  <a:lnTo>
                    <a:pt x="1471840" y="259818"/>
                  </a:lnTo>
                  <a:lnTo>
                    <a:pt x="1474788" y="274548"/>
                  </a:lnTo>
                  <a:lnTo>
                    <a:pt x="1477282" y="289731"/>
                  </a:lnTo>
                  <a:lnTo>
                    <a:pt x="1483179" y="322137"/>
                  </a:lnTo>
                  <a:lnTo>
                    <a:pt x="1485900" y="339133"/>
                  </a:lnTo>
                  <a:lnTo>
                    <a:pt x="1489529" y="356809"/>
                  </a:lnTo>
                  <a:lnTo>
                    <a:pt x="1495198" y="357716"/>
                  </a:lnTo>
                  <a:lnTo>
                    <a:pt x="1500641" y="359302"/>
                  </a:lnTo>
                  <a:lnTo>
                    <a:pt x="1506084" y="361115"/>
                  </a:lnTo>
                  <a:lnTo>
                    <a:pt x="1511073" y="363608"/>
                  </a:lnTo>
                  <a:lnTo>
                    <a:pt x="1516063" y="366100"/>
                  </a:lnTo>
                  <a:lnTo>
                    <a:pt x="1520598" y="369046"/>
                  </a:lnTo>
                  <a:lnTo>
                    <a:pt x="1525134" y="371992"/>
                  </a:lnTo>
                  <a:lnTo>
                    <a:pt x="1529216" y="375392"/>
                  </a:lnTo>
                  <a:lnTo>
                    <a:pt x="1532845" y="379018"/>
                  </a:lnTo>
                  <a:lnTo>
                    <a:pt x="1536473" y="383097"/>
                  </a:lnTo>
                  <a:lnTo>
                    <a:pt x="1539422" y="387402"/>
                  </a:lnTo>
                  <a:lnTo>
                    <a:pt x="1542143" y="391708"/>
                  </a:lnTo>
                  <a:lnTo>
                    <a:pt x="1544638" y="396467"/>
                  </a:lnTo>
                  <a:lnTo>
                    <a:pt x="1546452" y="401226"/>
                  </a:lnTo>
                  <a:lnTo>
                    <a:pt x="1547813" y="406438"/>
                  </a:lnTo>
                  <a:lnTo>
                    <a:pt x="1548947" y="411650"/>
                  </a:lnTo>
                  <a:lnTo>
                    <a:pt x="1549400" y="417089"/>
                  </a:lnTo>
                  <a:lnTo>
                    <a:pt x="1549400" y="422754"/>
                  </a:lnTo>
                  <a:lnTo>
                    <a:pt x="1549173" y="428646"/>
                  </a:lnTo>
                  <a:lnTo>
                    <a:pt x="1548266" y="434538"/>
                  </a:lnTo>
                  <a:lnTo>
                    <a:pt x="1546679" y="440430"/>
                  </a:lnTo>
                  <a:lnTo>
                    <a:pt x="1544638" y="446776"/>
                  </a:lnTo>
                  <a:lnTo>
                    <a:pt x="1541690" y="452668"/>
                  </a:lnTo>
                  <a:lnTo>
                    <a:pt x="1538288" y="459013"/>
                  </a:lnTo>
                  <a:lnTo>
                    <a:pt x="1534432" y="465358"/>
                  </a:lnTo>
                  <a:lnTo>
                    <a:pt x="1529670" y="471703"/>
                  </a:lnTo>
                  <a:lnTo>
                    <a:pt x="1524681" y="478275"/>
                  </a:lnTo>
                  <a:lnTo>
                    <a:pt x="1518331" y="484847"/>
                  </a:lnTo>
                  <a:lnTo>
                    <a:pt x="1511527" y="491192"/>
                  </a:lnTo>
                  <a:lnTo>
                    <a:pt x="1504270" y="497764"/>
                  </a:lnTo>
                  <a:lnTo>
                    <a:pt x="1496106" y="504110"/>
                  </a:lnTo>
                  <a:lnTo>
                    <a:pt x="1487034" y="510681"/>
                  </a:lnTo>
                  <a:lnTo>
                    <a:pt x="1484540" y="522692"/>
                  </a:lnTo>
                  <a:lnTo>
                    <a:pt x="1481818" y="534476"/>
                  </a:lnTo>
                  <a:lnTo>
                    <a:pt x="1478643" y="546260"/>
                  </a:lnTo>
                  <a:lnTo>
                    <a:pt x="1475015" y="557818"/>
                  </a:lnTo>
                  <a:lnTo>
                    <a:pt x="1471386" y="569375"/>
                  </a:lnTo>
                  <a:lnTo>
                    <a:pt x="1467304" y="580932"/>
                  </a:lnTo>
                  <a:lnTo>
                    <a:pt x="1462768" y="592037"/>
                  </a:lnTo>
                  <a:lnTo>
                    <a:pt x="1458006" y="603141"/>
                  </a:lnTo>
                  <a:lnTo>
                    <a:pt x="1452790" y="613792"/>
                  </a:lnTo>
                  <a:lnTo>
                    <a:pt x="1447573" y="624443"/>
                  </a:lnTo>
                  <a:lnTo>
                    <a:pt x="1441904" y="634867"/>
                  </a:lnTo>
                  <a:lnTo>
                    <a:pt x="1435554" y="644838"/>
                  </a:lnTo>
                  <a:lnTo>
                    <a:pt x="1429431" y="654356"/>
                  </a:lnTo>
                  <a:lnTo>
                    <a:pt x="1422854" y="664100"/>
                  </a:lnTo>
                  <a:lnTo>
                    <a:pt x="1416050" y="673165"/>
                  </a:lnTo>
                  <a:lnTo>
                    <a:pt x="1409020" y="682003"/>
                  </a:lnTo>
                  <a:lnTo>
                    <a:pt x="1401309" y="690161"/>
                  </a:lnTo>
                  <a:lnTo>
                    <a:pt x="1393825" y="698319"/>
                  </a:lnTo>
                  <a:lnTo>
                    <a:pt x="1385888" y="705798"/>
                  </a:lnTo>
                  <a:lnTo>
                    <a:pt x="1377723" y="713049"/>
                  </a:lnTo>
                  <a:lnTo>
                    <a:pt x="1369332" y="719848"/>
                  </a:lnTo>
                  <a:lnTo>
                    <a:pt x="1360715" y="725967"/>
                  </a:lnTo>
                  <a:lnTo>
                    <a:pt x="1351870" y="731632"/>
                  </a:lnTo>
                  <a:lnTo>
                    <a:pt x="1342798" y="737071"/>
                  </a:lnTo>
                  <a:lnTo>
                    <a:pt x="1333273" y="741830"/>
                  </a:lnTo>
                  <a:lnTo>
                    <a:pt x="1323975" y="746135"/>
                  </a:lnTo>
                  <a:lnTo>
                    <a:pt x="1313997" y="749761"/>
                  </a:lnTo>
                  <a:lnTo>
                    <a:pt x="1309007" y="751348"/>
                  </a:lnTo>
                  <a:lnTo>
                    <a:pt x="1304018" y="752707"/>
                  </a:lnTo>
                  <a:lnTo>
                    <a:pt x="1299029" y="754294"/>
                  </a:lnTo>
                  <a:lnTo>
                    <a:pt x="1293813" y="755200"/>
                  </a:lnTo>
                  <a:lnTo>
                    <a:pt x="1288597" y="756333"/>
                  </a:lnTo>
                  <a:lnTo>
                    <a:pt x="1283381" y="757013"/>
                  </a:lnTo>
                  <a:lnTo>
                    <a:pt x="1278165" y="757919"/>
                  </a:lnTo>
                  <a:lnTo>
                    <a:pt x="1272722" y="758373"/>
                  </a:lnTo>
                  <a:lnTo>
                    <a:pt x="1267279" y="758599"/>
                  </a:lnTo>
                  <a:lnTo>
                    <a:pt x="1262290" y="758826"/>
                  </a:lnTo>
                  <a:lnTo>
                    <a:pt x="1256847" y="758599"/>
                  </a:lnTo>
                  <a:lnTo>
                    <a:pt x="1251404" y="758373"/>
                  </a:lnTo>
                  <a:lnTo>
                    <a:pt x="1245961" y="757919"/>
                  </a:lnTo>
                  <a:lnTo>
                    <a:pt x="1240745" y="757013"/>
                  </a:lnTo>
                  <a:lnTo>
                    <a:pt x="1235529" y="756333"/>
                  </a:lnTo>
                  <a:lnTo>
                    <a:pt x="1230313" y="755200"/>
                  </a:lnTo>
                  <a:lnTo>
                    <a:pt x="1225097" y="754294"/>
                  </a:lnTo>
                  <a:lnTo>
                    <a:pt x="1220107" y="752707"/>
                  </a:lnTo>
                  <a:lnTo>
                    <a:pt x="1215118" y="751348"/>
                  </a:lnTo>
                  <a:lnTo>
                    <a:pt x="1210129" y="749761"/>
                  </a:lnTo>
                  <a:lnTo>
                    <a:pt x="1200150" y="746135"/>
                  </a:lnTo>
                  <a:lnTo>
                    <a:pt x="1190625" y="741830"/>
                  </a:lnTo>
                  <a:lnTo>
                    <a:pt x="1181327" y="737071"/>
                  </a:lnTo>
                  <a:lnTo>
                    <a:pt x="1172256" y="731632"/>
                  </a:lnTo>
                  <a:lnTo>
                    <a:pt x="1163411" y="725967"/>
                  </a:lnTo>
                  <a:lnTo>
                    <a:pt x="1154566" y="719848"/>
                  </a:lnTo>
                  <a:lnTo>
                    <a:pt x="1146402" y="713049"/>
                  </a:lnTo>
                  <a:lnTo>
                    <a:pt x="1138011" y="705798"/>
                  </a:lnTo>
                  <a:lnTo>
                    <a:pt x="1130300" y="698319"/>
                  </a:lnTo>
                  <a:lnTo>
                    <a:pt x="1122363" y="690161"/>
                  </a:lnTo>
                  <a:lnTo>
                    <a:pt x="1115106" y="682003"/>
                  </a:lnTo>
                  <a:lnTo>
                    <a:pt x="1107848" y="673165"/>
                  </a:lnTo>
                  <a:lnTo>
                    <a:pt x="1101272" y="664100"/>
                  </a:lnTo>
                  <a:lnTo>
                    <a:pt x="1094695" y="654356"/>
                  </a:lnTo>
                  <a:lnTo>
                    <a:pt x="1088118" y="644838"/>
                  </a:lnTo>
                  <a:lnTo>
                    <a:pt x="1082222" y="634867"/>
                  </a:lnTo>
                  <a:lnTo>
                    <a:pt x="1076552" y="624443"/>
                  </a:lnTo>
                  <a:lnTo>
                    <a:pt x="1071109" y="613792"/>
                  </a:lnTo>
                  <a:lnTo>
                    <a:pt x="1066120" y="603141"/>
                  </a:lnTo>
                  <a:lnTo>
                    <a:pt x="1061357" y="592037"/>
                  </a:lnTo>
                  <a:lnTo>
                    <a:pt x="1056822" y="580932"/>
                  </a:lnTo>
                  <a:lnTo>
                    <a:pt x="1052740" y="569375"/>
                  </a:lnTo>
                  <a:lnTo>
                    <a:pt x="1048884" y="557818"/>
                  </a:lnTo>
                  <a:lnTo>
                    <a:pt x="1045482" y="546260"/>
                  </a:lnTo>
                  <a:lnTo>
                    <a:pt x="1042307" y="534476"/>
                  </a:lnTo>
                  <a:lnTo>
                    <a:pt x="1039586" y="522692"/>
                  </a:lnTo>
                  <a:lnTo>
                    <a:pt x="1037091" y="510681"/>
                  </a:lnTo>
                  <a:lnTo>
                    <a:pt x="1028020" y="504110"/>
                  </a:lnTo>
                  <a:lnTo>
                    <a:pt x="1019856" y="497764"/>
                  </a:lnTo>
                  <a:lnTo>
                    <a:pt x="1012598" y="491192"/>
                  </a:lnTo>
                  <a:lnTo>
                    <a:pt x="1005795" y="484847"/>
                  </a:lnTo>
                  <a:lnTo>
                    <a:pt x="999445" y="478275"/>
                  </a:lnTo>
                  <a:lnTo>
                    <a:pt x="994456" y="471703"/>
                  </a:lnTo>
                  <a:lnTo>
                    <a:pt x="989693" y="465358"/>
                  </a:lnTo>
                  <a:lnTo>
                    <a:pt x="985838" y="459013"/>
                  </a:lnTo>
                  <a:lnTo>
                    <a:pt x="982436" y="452668"/>
                  </a:lnTo>
                  <a:lnTo>
                    <a:pt x="979488" y="446776"/>
                  </a:lnTo>
                  <a:lnTo>
                    <a:pt x="977447" y="440430"/>
                  </a:lnTo>
                  <a:lnTo>
                    <a:pt x="975859" y="434538"/>
                  </a:lnTo>
                  <a:lnTo>
                    <a:pt x="974952" y="428646"/>
                  </a:lnTo>
                  <a:lnTo>
                    <a:pt x="974725" y="422754"/>
                  </a:lnTo>
                  <a:lnTo>
                    <a:pt x="974725" y="417089"/>
                  </a:lnTo>
                  <a:lnTo>
                    <a:pt x="975179" y="411650"/>
                  </a:lnTo>
                  <a:lnTo>
                    <a:pt x="976313" y="406438"/>
                  </a:lnTo>
                  <a:lnTo>
                    <a:pt x="977673" y="401226"/>
                  </a:lnTo>
                  <a:lnTo>
                    <a:pt x="979488" y="396467"/>
                  </a:lnTo>
                  <a:lnTo>
                    <a:pt x="981982" y="391708"/>
                  </a:lnTo>
                  <a:lnTo>
                    <a:pt x="984704" y="387402"/>
                  </a:lnTo>
                  <a:lnTo>
                    <a:pt x="987879" y="383097"/>
                  </a:lnTo>
                  <a:lnTo>
                    <a:pt x="991281" y="379018"/>
                  </a:lnTo>
                  <a:lnTo>
                    <a:pt x="994909" y="375392"/>
                  </a:lnTo>
                  <a:lnTo>
                    <a:pt x="998991" y="371992"/>
                  </a:lnTo>
                  <a:lnTo>
                    <a:pt x="1003527" y="369046"/>
                  </a:lnTo>
                  <a:lnTo>
                    <a:pt x="1008063" y="366100"/>
                  </a:lnTo>
                  <a:lnTo>
                    <a:pt x="1013052" y="363608"/>
                  </a:lnTo>
                  <a:lnTo>
                    <a:pt x="1018041" y="361115"/>
                  </a:lnTo>
                  <a:lnTo>
                    <a:pt x="1023484" y="359302"/>
                  </a:lnTo>
                  <a:lnTo>
                    <a:pt x="1028927" y="357716"/>
                  </a:lnTo>
                  <a:lnTo>
                    <a:pt x="1034597" y="356809"/>
                  </a:lnTo>
                  <a:lnTo>
                    <a:pt x="1038906" y="333468"/>
                  </a:lnTo>
                  <a:lnTo>
                    <a:pt x="1042761" y="311486"/>
                  </a:lnTo>
                  <a:lnTo>
                    <a:pt x="1046390" y="290411"/>
                  </a:lnTo>
                  <a:lnTo>
                    <a:pt x="1050018" y="270242"/>
                  </a:lnTo>
                  <a:lnTo>
                    <a:pt x="1052286" y="260724"/>
                  </a:lnTo>
                  <a:lnTo>
                    <a:pt x="1054327" y="251659"/>
                  </a:lnTo>
                  <a:lnTo>
                    <a:pt x="1056368" y="242595"/>
                  </a:lnTo>
                  <a:lnTo>
                    <a:pt x="1058863" y="233757"/>
                  </a:lnTo>
                  <a:lnTo>
                    <a:pt x="1061584" y="225372"/>
                  </a:lnTo>
                  <a:lnTo>
                    <a:pt x="1064532" y="217440"/>
                  </a:lnTo>
                  <a:lnTo>
                    <a:pt x="1067707" y="209509"/>
                  </a:lnTo>
                  <a:lnTo>
                    <a:pt x="1071563" y="202030"/>
                  </a:lnTo>
                  <a:lnTo>
                    <a:pt x="1078820" y="204750"/>
                  </a:lnTo>
                  <a:lnTo>
                    <a:pt x="1088798" y="207696"/>
                  </a:lnTo>
                  <a:lnTo>
                    <a:pt x="1101272" y="211095"/>
                  </a:lnTo>
                  <a:lnTo>
                    <a:pt x="1108075" y="212681"/>
                  </a:lnTo>
                  <a:lnTo>
                    <a:pt x="1115786" y="214494"/>
                  </a:lnTo>
                  <a:lnTo>
                    <a:pt x="1123950" y="216081"/>
                  </a:lnTo>
                  <a:lnTo>
                    <a:pt x="1132568" y="217667"/>
                  </a:lnTo>
                  <a:lnTo>
                    <a:pt x="1141640" y="219027"/>
                  </a:lnTo>
                  <a:lnTo>
                    <a:pt x="1151165" y="219933"/>
                  </a:lnTo>
                  <a:lnTo>
                    <a:pt x="1161370" y="221066"/>
                  </a:lnTo>
                  <a:lnTo>
                    <a:pt x="1171802" y="221746"/>
                  </a:lnTo>
                  <a:lnTo>
                    <a:pt x="1182234" y="222199"/>
                  </a:lnTo>
                  <a:lnTo>
                    <a:pt x="1193573" y="222199"/>
                  </a:lnTo>
                  <a:lnTo>
                    <a:pt x="1205140" y="221973"/>
                  </a:lnTo>
                  <a:lnTo>
                    <a:pt x="1216932" y="221519"/>
                  </a:lnTo>
                  <a:lnTo>
                    <a:pt x="1228952" y="220386"/>
                  </a:lnTo>
                  <a:lnTo>
                    <a:pt x="1241425" y="219027"/>
                  </a:lnTo>
                  <a:lnTo>
                    <a:pt x="1254125" y="217214"/>
                  </a:lnTo>
                  <a:lnTo>
                    <a:pt x="1266825" y="214494"/>
                  </a:lnTo>
                  <a:lnTo>
                    <a:pt x="1279979" y="211775"/>
                  </a:lnTo>
                  <a:lnTo>
                    <a:pt x="1293359" y="208149"/>
                  </a:lnTo>
                  <a:lnTo>
                    <a:pt x="1306513" y="203843"/>
                  </a:lnTo>
                  <a:lnTo>
                    <a:pt x="1320347" y="199084"/>
                  </a:lnTo>
                  <a:lnTo>
                    <a:pt x="1326923" y="196138"/>
                  </a:lnTo>
                  <a:lnTo>
                    <a:pt x="1333727" y="193192"/>
                  </a:lnTo>
                  <a:lnTo>
                    <a:pt x="1340757" y="190473"/>
                  </a:lnTo>
                  <a:lnTo>
                    <a:pt x="1347788" y="187074"/>
                  </a:lnTo>
                  <a:lnTo>
                    <a:pt x="1354591" y="183675"/>
                  </a:lnTo>
                  <a:lnTo>
                    <a:pt x="1361395" y="180049"/>
                  </a:lnTo>
                  <a:lnTo>
                    <a:pt x="1368425" y="176196"/>
                  </a:lnTo>
                  <a:lnTo>
                    <a:pt x="1375229" y="172117"/>
                  </a:lnTo>
                  <a:lnTo>
                    <a:pt x="1382259" y="167811"/>
                  </a:lnTo>
                  <a:lnTo>
                    <a:pt x="1389290" y="163506"/>
                  </a:lnTo>
                  <a:lnTo>
                    <a:pt x="1396320" y="158747"/>
                  </a:lnTo>
                  <a:lnTo>
                    <a:pt x="1402897" y="153988"/>
                  </a:lnTo>
                  <a:close/>
                  <a:moveTo>
                    <a:pt x="1247860" y="0"/>
                  </a:moveTo>
                  <a:lnTo>
                    <a:pt x="1262405" y="0"/>
                  </a:lnTo>
                  <a:lnTo>
                    <a:pt x="1276495" y="227"/>
                  </a:lnTo>
                  <a:lnTo>
                    <a:pt x="1290585" y="907"/>
                  </a:lnTo>
                  <a:lnTo>
                    <a:pt x="1304448" y="2268"/>
                  </a:lnTo>
                  <a:lnTo>
                    <a:pt x="1317629" y="4082"/>
                  </a:lnTo>
                  <a:lnTo>
                    <a:pt x="1330583" y="6803"/>
                  </a:lnTo>
                  <a:lnTo>
                    <a:pt x="1343082" y="9298"/>
                  </a:lnTo>
                  <a:lnTo>
                    <a:pt x="1355354" y="12700"/>
                  </a:lnTo>
                  <a:lnTo>
                    <a:pt x="1366717" y="16328"/>
                  </a:lnTo>
                  <a:lnTo>
                    <a:pt x="1377625" y="20411"/>
                  </a:lnTo>
                  <a:lnTo>
                    <a:pt x="1387852" y="25173"/>
                  </a:lnTo>
                  <a:lnTo>
                    <a:pt x="1392625" y="27441"/>
                  </a:lnTo>
                  <a:lnTo>
                    <a:pt x="1397397" y="29709"/>
                  </a:lnTo>
                  <a:lnTo>
                    <a:pt x="1401715" y="32430"/>
                  </a:lnTo>
                  <a:lnTo>
                    <a:pt x="1406260" y="34925"/>
                  </a:lnTo>
                  <a:lnTo>
                    <a:pt x="1410351" y="37873"/>
                  </a:lnTo>
                  <a:lnTo>
                    <a:pt x="1414214" y="40595"/>
                  </a:lnTo>
                  <a:lnTo>
                    <a:pt x="1417850" y="43543"/>
                  </a:lnTo>
                  <a:lnTo>
                    <a:pt x="1421259" y="46491"/>
                  </a:lnTo>
                  <a:lnTo>
                    <a:pt x="1424668" y="49439"/>
                  </a:lnTo>
                  <a:lnTo>
                    <a:pt x="1427850" y="52614"/>
                  </a:lnTo>
                  <a:lnTo>
                    <a:pt x="1430577" y="55789"/>
                  </a:lnTo>
                  <a:lnTo>
                    <a:pt x="1433304" y="59191"/>
                  </a:lnTo>
                  <a:lnTo>
                    <a:pt x="1438985" y="59418"/>
                  </a:lnTo>
                  <a:lnTo>
                    <a:pt x="1444212" y="59871"/>
                  </a:lnTo>
                  <a:lnTo>
                    <a:pt x="1449667" y="61005"/>
                  </a:lnTo>
                  <a:lnTo>
                    <a:pt x="1454666" y="62139"/>
                  </a:lnTo>
                  <a:lnTo>
                    <a:pt x="1459439" y="63727"/>
                  </a:lnTo>
                  <a:lnTo>
                    <a:pt x="1463984" y="65768"/>
                  </a:lnTo>
                  <a:lnTo>
                    <a:pt x="1468529" y="67809"/>
                  </a:lnTo>
                  <a:lnTo>
                    <a:pt x="1472847" y="70530"/>
                  </a:lnTo>
                  <a:lnTo>
                    <a:pt x="1476938" y="73252"/>
                  </a:lnTo>
                  <a:lnTo>
                    <a:pt x="1480801" y="76200"/>
                  </a:lnTo>
                  <a:lnTo>
                    <a:pt x="1484437" y="79602"/>
                  </a:lnTo>
                  <a:lnTo>
                    <a:pt x="1488073" y="83230"/>
                  </a:lnTo>
                  <a:lnTo>
                    <a:pt x="1491482" y="86859"/>
                  </a:lnTo>
                  <a:lnTo>
                    <a:pt x="1494664" y="90941"/>
                  </a:lnTo>
                  <a:lnTo>
                    <a:pt x="1497618" y="95023"/>
                  </a:lnTo>
                  <a:lnTo>
                    <a:pt x="1500573" y="99559"/>
                  </a:lnTo>
                  <a:lnTo>
                    <a:pt x="1503300" y="104095"/>
                  </a:lnTo>
                  <a:lnTo>
                    <a:pt x="1506027" y="109084"/>
                  </a:lnTo>
                  <a:lnTo>
                    <a:pt x="1508299" y="114073"/>
                  </a:lnTo>
                  <a:lnTo>
                    <a:pt x="1510572" y="119289"/>
                  </a:lnTo>
                  <a:lnTo>
                    <a:pt x="1513072" y="124505"/>
                  </a:lnTo>
                  <a:lnTo>
                    <a:pt x="1515117" y="129948"/>
                  </a:lnTo>
                  <a:lnTo>
                    <a:pt x="1516935" y="135618"/>
                  </a:lnTo>
                  <a:lnTo>
                    <a:pt x="1518753" y="141287"/>
                  </a:lnTo>
                  <a:lnTo>
                    <a:pt x="1521935" y="153307"/>
                  </a:lnTo>
                  <a:lnTo>
                    <a:pt x="1524662" y="165327"/>
                  </a:lnTo>
                  <a:lnTo>
                    <a:pt x="1527162" y="177800"/>
                  </a:lnTo>
                  <a:lnTo>
                    <a:pt x="1528980" y="190500"/>
                  </a:lnTo>
                  <a:lnTo>
                    <a:pt x="1530344" y="203427"/>
                  </a:lnTo>
                  <a:lnTo>
                    <a:pt x="1531707" y="216580"/>
                  </a:lnTo>
                  <a:lnTo>
                    <a:pt x="1532616" y="229507"/>
                  </a:lnTo>
                  <a:lnTo>
                    <a:pt x="1533071" y="242434"/>
                  </a:lnTo>
                  <a:lnTo>
                    <a:pt x="1533525" y="255134"/>
                  </a:lnTo>
                  <a:lnTo>
                    <a:pt x="1533525" y="267607"/>
                  </a:lnTo>
                  <a:lnTo>
                    <a:pt x="1533298" y="279853"/>
                  </a:lnTo>
                  <a:lnTo>
                    <a:pt x="1533071" y="291420"/>
                  </a:lnTo>
                  <a:lnTo>
                    <a:pt x="1532162" y="313418"/>
                  </a:lnTo>
                  <a:lnTo>
                    <a:pt x="1530798" y="332921"/>
                  </a:lnTo>
                  <a:lnTo>
                    <a:pt x="1529435" y="349023"/>
                  </a:lnTo>
                  <a:lnTo>
                    <a:pt x="1528071" y="361496"/>
                  </a:lnTo>
                  <a:lnTo>
                    <a:pt x="1521708" y="358095"/>
                  </a:lnTo>
                  <a:lnTo>
                    <a:pt x="1518299" y="356734"/>
                  </a:lnTo>
                  <a:lnTo>
                    <a:pt x="1514890" y="355146"/>
                  </a:lnTo>
                  <a:lnTo>
                    <a:pt x="1511254" y="354239"/>
                  </a:lnTo>
                  <a:lnTo>
                    <a:pt x="1507618" y="353105"/>
                  </a:lnTo>
                  <a:lnTo>
                    <a:pt x="1503982" y="352198"/>
                  </a:lnTo>
                  <a:lnTo>
                    <a:pt x="1500118" y="351291"/>
                  </a:lnTo>
                  <a:lnTo>
                    <a:pt x="1494891" y="315232"/>
                  </a:lnTo>
                  <a:lnTo>
                    <a:pt x="1492164" y="297996"/>
                  </a:lnTo>
                  <a:lnTo>
                    <a:pt x="1489437" y="281214"/>
                  </a:lnTo>
                  <a:lnTo>
                    <a:pt x="1486255" y="265566"/>
                  </a:lnTo>
                  <a:lnTo>
                    <a:pt x="1482846" y="250145"/>
                  </a:lnTo>
                  <a:lnTo>
                    <a:pt x="1481028" y="242887"/>
                  </a:lnTo>
                  <a:lnTo>
                    <a:pt x="1478983" y="235630"/>
                  </a:lnTo>
                  <a:lnTo>
                    <a:pt x="1476938" y="228600"/>
                  </a:lnTo>
                  <a:lnTo>
                    <a:pt x="1474665" y="222023"/>
                  </a:lnTo>
                  <a:lnTo>
                    <a:pt x="1472165" y="215446"/>
                  </a:lnTo>
                  <a:lnTo>
                    <a:pt x="1469665" y="208870"/>
                  </a:lnTo>
                  <a:lnTo>
                    <a:pt x="1466711" y="202746"/>
                  </a:lnTo>
                  <a:lnTo>
                    <a:pt x="1463757" y="196623"/>
                  </a:lnTo>
                  <a:lnTo>
                    <a:pt x="1460348" y="190727"/>
                  </a:lnTo>
                  <a:lnTo>
                    <a:pt x="1456939" y="185057"/>
                  </a:lnTo>
                  <a:lnTo>
                    <a:pt x="1453075" y="179614"/>
                  </a:lnTo>
                  <a:lnTo>
                    <a:pt x="1449212" y="174171"/>
                  </a:lnTo>
                  <a:lnTo>
                    <a:pt x="1444667" y="169182"/>
                  </a:lnTo>
                  <a:lnTo>
                    <a:pt x="1440349" y="164420"/>
                  </a:lnTo>
                  <a:lnTo>
                    <a:pt x="1435349" y="159657"/>
                  </a:lnTo>
                  <a:lnTo>
                    <a:pt x="1430122" y="155348"/>
                  </a:lnTo>
                  <a:lnTo>
                    <a:pt x="1424668" y="151039"/>
                  </a:lnTo>
                  <a:lnTo>
                    <a:pt x="1418759" y="146957"/>
                  </a:lnTo>
                  <a:lnTo>
                    <a:pt x="1412396" y="143328"/>
                  </a:lnTo>
                  <a:lnTo>
                    <a:pt x="1405806" y="139700"/>
                  </a:lnTo>
                  <a:lnTo>
                    <a:pt x="1398533" y="144689"/>
                  </a:lnTo>
                  <a:lnTo>
                    <a:pt x="1391261" y="149678"/>
                  </a:lnTo>
                  <a:lnTo>
                    <a:pt x="1384216" y="154214"/>
                  </a:lnTo>
                  <a:lnTo>
                    <a:pt x="1376944" y="158750"/>
                  </a:lnTo>
                  <a:lnTo>
                    <a:pt x="1369671" y="162832"/>
                  </a:lnTo>
                  <a:lnTo>
                    <a:pt x="1362399" y="166914"/>
                  </a:lnTo>
                  <a:lnTo>
                    <a:pt x="1355127" y="170543"/>
                  </a:lnTo>
                  <a:lnTo>
                    <a:pt x="1348082" y="174171"/>
                  </a:lnTo>
                  <a:lnTo>
                    <a:pt x="1340809" y="177573"/>
                  </a:lnTo>
                  <a:lnTo>
                    <a:pt x="1333764" y="180975"/>
                  </a:lnTo>
                  <a:lnTo>
                    <a:pt x="1326492" y="183696"/>
                  </a:lnTo>
                  <a:lnTo>
                    <a:pt x="1319447" y="186645"/>
                  </a:lnTo>
                  <a:lnTo>
                    <a:pt x="1305357" y="191861"/>
                  </a:lnTo>
                  <a:lnTo>
                    <a:pt x="1291494" y="196170"/>
                  </a:lnTo>
                  <a:lnTo>
                    <a:pt x="1277859" y="199798"/>
                  </a:lnTo>
                  <a:lnTo>
                    <a:pt x="1264450" y="202973"/>
                  </a:lnTo>
                  <a:lnTo>
                    <a:pt x="1250815" y="205695"/>
                  </a:lnTo>
                  <a:lnTo>
                    <a:pt x="1237861" y="207736"/>
                  </a:lnTo>
                  <a:lnTo>
                    <a:pt x="1225135" y="209323"/>
                  </a:lnTo>
                  <a:lnTo>
                    <a:pt x="1212635" y="210230"/>
                  </a:lnTo>
                  <a:lnTo>
                    <a:pt x="1200363" y="210684"/>
                  </a:lnTo>
                  <a:lnTo>
                    <a:pt x="1188546" y="211137"/>
                  </a:lnTo>
                  <a:lnTo>
                    <a:pt x="1177183" y="211137"/>
                  </a:lnTo>
                  <a:lnTo>
                    <a:pt x="1165820" y="210457"/>
                  </a:lnTo>
                  <a:lnTo>
                    <a:pt x="1155366" y="209777"/>
                  </a:lnTo>
                  <a:lnTo>
                    <a:pt x="1145139" y="208643"/>
                  </a:lnTo>
                  <a:lnTo>
                    <a:pt x="1135367" y="207509"/>
                  </a:lnTo>
                  <a:lnTo>
                    <a:pt x="1125822" y="206148"/>
                  </a:lnTo>
                  <a:lnTo>
                    <a:pt x="1117186" y="204561"/>
                  </a:lnTo>
                  <a:lnTo>
                    <a:pt x="1108551" y="202973"/>
                  </a:lnTo>
                  <a:lnTo>
                    <a:pt x="1100597" y="201159"/>
                  </a:lnTo>
                  <a:lnTo>
                    <a:pt x="1093324" y="199345"/>
                  </a:lnTo>
                  <a:lnTo>
                    <a:pt x="1080598" y="195943"/>
                  </a:lnTo>
                  <a:lnTo>
                    <a:pt x="1070598" y="192541"/>
                  </a:lnTo>
                  <a:lnTo>
                    <a:pt x="1062871" y="190046"/>
                  </a:lnTo>
                  <a:lnTo>
                    <a:pt x="1059235" y="197757"/>
                  </a:lnTo>
                  <a:lnTo>
                    <a:pt x="1055599" y="205921"/>
                  </a:lnTo>
                  <a:lnTo>
                    <a:pt x="1052418" y="214312"/>
                  </a:lnTo>
                  <a:lnTo>
                    <a:pt x="1049463" y="222930"/>
                  </a:lnTo>
                  <a:lnTo>
                    <a:pt x="1047191" y="232228"/>
                  </a:lnTo>
                  <a:lnTo>
                    <a:pt x="1044918" y="241527"/>
                  </a:lnTo>
                  <a:lnTo>
                    <a:pt x="1042418" y="251278"/>
                  </a:lnTo>
                  <a:lnTo>
                    <a:pt x="1040600" y="261257"/>
                  </a:lnTo>
                  <a:lnTo>
                    <a:pt x="1036737" y="282121"/>
                  </a:lnTo>
                  <a:lnTo>
                    <a:pt x="1033101" y="304120"/>
                  </a:lnTo>
                  <a:lnTo>
                    <a:pt x="1029010" y="327252"/>
                  </a:lnTo>
                  <a:lnTo>
                    <a:pt x="1026737" y="339045"/>
                  </a:lnTo>
                  <a:lnTo>
                    <a:pt x="1024237" y="351291"/>
                  </a:lnTo>
                  <a:lnTo>
                    <a:pt x="1020374" y="352198"/>
                  </a:lnTo>
                  <a:lnTo>
                    <a:pt x="1016511" y="353105"/>
                  </a:lnTo>
                  <a:lnTo>
                    <a:pt x="1012874" y="354239"/>
                  </a:lnTo>
                  <a:lnTo>
                    <a:pt x="1009238" y="355373"/>
                  </a:lnTo>
                  <a:lnTo>
                    <a:pt x="1005829" y="356734"/>
                  </a:lnTo>
                  <a:lnTo>
                    <a:pt x="1002193" y="358321"/>
                  </a:lnTo>
                  <a:lnTo>
                    <a:pt x="998784" y="360136"/>
                  </a:lnTo>
                  <a:lnTo>
                    <a:pt x="995830" y="361950"/>
                  </a:lnTo>
                  <a:lnTo>
                    <a:pt x="993557" y="347889"/>
                  </a:lnTo>
                  <a:lnTo>
                    <a:pt x="992421" y="338818"/>
                  </a:lnTo>
                  <a:lnTo>
                    <a:pt x="991285" y="329066"/>
                  </a:lnTo>
                  <a:lnTo>
                    <a:pt x="990376" y="317953"/>
                  </a:lnTo>
                  <a:lnTo>
                    <a:pt x="989694" y="305934"/>
                  </a:lnTo>
                  <a:lnTo>
                    <a:pt x="989240" y="293234"/>
                  </a:lnTo>
                  <a:lnTo>
                    <a:pt x="989012" y="279853"/>
                  </a:lnTo>
                  <a:lnTo>
                    <a:pt x="989240" y="265793"/>
                  </a:lnTo>
                  <a:lnTo>
                    <a:pt x="989921" y="251278"/>
                  </a:lnTo>
                  <a:lnTo>
                    <a:pt x="991058" y="236084"/>
                  </a:lnTo>
                  <a:lnTo>
                    <a:pt x="993103" y="220662"/>
                  </a:lnTo>
                  <a:lnTo>
                    <a:pt x="994239" y="213178"/>
                  </a:lnTo>
                  <a:lnTo>
                    <a:pt x="995376" y="205014"/>
                  </a:lnTo>
                  <a:lnTo>
                    <a:pt x="996966" y="197303"/>
                  </a:lnTo>
                  <a:lnTo>
                    <a:pt x="998784" y="189593"/>
                  </a:lnTo>
                  <a:lnTo>
                    <a:pt x="1000602" y="181655"/>
                  </a:lnTo>
                  <a:lnTo>
                    <a:pt x="1002648" y="173718"/>
                  </a:lnTo>
                  <a:lnTo>
                    <a:pt x="1005148" y="166007"/>
                  </a:lnTo>
                  <a:lnTo>
                    <a:pt x="1007648" y="158070"/>
                  </a:lnTo>
                  <a:lnTo>
                    <a:pt x="1010602" y="150359"/>
                  </a:lnTo>
                  <a:lnTo>
                    <a:pt x="1013783" y="142875"/>
                  </a:lnTo>
                  <a:lnTo>
                    <a:pt x="1016965" y="135164"/>
                  </a:lnTo>
                  <a:lnTo>
                    <a:pt x="1020601" y="127453"/>
                  </a:lnTo>
                  <a:lnTo>
                    <a:pt x="1024237" y="119970"/>
                  </a:lnTo>
                  <a:lnTo>
                    <a:pt x="1028555" y="112712"/>
                  </a:lnTo>
                  <a:lnTo>
                    <a:pt x="1032873" y="105455"/>
                  </a:lnTo>
                  <a:lnTo>
                    <a:pt x="1037873" y="98425"/>
                  </a:lnTo>
                  <a:lnTo>
                    <a:pt x="1042873" y="91395"/>
                  </a:lnTo>
                  <a:lnTo>
                    <a:pt x="1047872" y="84818"/>
                  </a:lnTo>
                  <a:lnTo>
                    <a:pt x="1053781" y="78014"/>
                  </a:lnTo>
                  <a:lnTo>
                    <a:pt x="1059690" y="71437"/>
                  </a:lnTo>
                  <a:lnTo>
                    <a:pt x="1066053" y="65314"/>
                  </a:lnTo>
                  <a:lnTo>
                    <a:pt x="1072644" y="59418"/>
                  </a:lnTo>
                  <a:lnTo>
                    <a:pt x="1079689" y="53748"/>
                  </a:lnTo>
                  <a:lnTo>
                    <a:pt x="1087188" y="47852"/>
                  </a:lnTo>
                  <a:lnTo>
                    <a:pt x="1094915" y="42409"/>
                  </a:lnTo>
                  <a:lnTo>
                    <a:pt x="1103096" y="37646"/>
                  </a:lnTo>
                  <a:lnTo>
                    <a:pt x="1111505" y="32657"/>
                  </a:lnTo>
                  <a:lnTo>
                    <a:pt x="1120368" y="28121"/>
                  </a:lnTo>
                  <a:lnTo>
                    <a:pt x="1129913" y="23812"/>
                  </a:lnTo>
                  <a:lnTo>
                    <a:pt x="1139685" y="19957"/>
                  </a:lnTo>
                  <a:lnTo>
                    <a:pt x="1149912" y="16328"/>
                  </a:lnTo>
                  <a:lnTo>
                    <a:pt x="1160366" y="12927"/>
                  </a:lnTo>
                  <a:lnTo>
                    <a:pt x="1171729" y="9978"/>
                  </a:lnTo>
                  <a:lnTo>
                    <a:pt x="1183092" y="7484"/>
                  </a:lnTo>
                  <a:lnTo>
                    <a:pt x="1194909" y="5216"/>
                  </a:lnTo>
                  <a:lnTo>
                    <a:pt x="1207408" y="3402"/>
                  </a:lnTo>
                  <a:lnTo>
                    <a:pt x="1220589" y="1814"/>
                  </a:lnTo>
                  <a:lnTo>
                    <a:pt x="1233998" y="680"/>
                  </a:lnTo>
                  <a:lnTo>
                    <a:pt x="1247860" y="0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21BAD408-3E4D-49E9-8351-AF270A56EDF2}"/>
                </a:ext>
              </a:extLst>
            </p:cNvPr>
            <p:cNvSpPr/>
            <p:nvPr/>
          </p:nvSpPr>
          <p:spPr>
            <a:xfrm>
              <a:off x="901390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93B0270-CF60-457B-AB43-6B8D9F7ED6E3}"/>
              </a:ext>
            </a:extLst>
          </p:cNvPr>
          <p:cNvSpPr/>
          <p:nvPr/>
        </p:nvSpPr>
        <p:spPr>
          <a:xfrm rot="16200000" flipH="1">
            <a:off x="9892363" y="710309"/>
            <a:ext cx="2695608" cy="1274987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CC888566-A748-48AC-9827-099AD0D09444}"/>
              </a:ext>
            </a:extLst>
          </p:cNvPr>
          <p:cNvSpPr/>
          <p:nvPr/>
        </p:nvSpPr>
        <p:spPr>
          <a:xfrm>
            <a:off x="0" y="6202977"/>
            <a:ext cx="12192000" cy="655023"/>
          </a:xfrm>
          <a:custGeom>
            <a:avLst/>
            <a:gdLst>
              <a:gd name="connsiteX0" fmla="*/ 2 w 1782562"/>
              <a:gd name="connsiteY0" fmla="*/ 0 h 1220866"/>
              <a:gd name="connsiteX1" fmla="*/ 2 w 1782562"/>
              <a:gd name="connsiteY1" fmla="*/ 265954 h 1220866"/>
              <a:gd name="connsiteX2" fmla="*/ 1341171 w 1782562"/>
              <a:gd name="connsiteY2" fmla="*/ 265954 h 1220866"/>
              <a:gd name="connsiteX3" fmla="*/ 1218238 w 1782562"/>
              <a:gd name="connsiteY3" fmla="*/ 0 h 1220866"/>
              <a:gd name="connsiteX4" fmla="*/ 0 w 1782562"/>
              <a:gd name="connsiteY4" fmla="*/ 954912 h 1220866"/>
              <a:gd name="connsiteX5" fmla="*/ 0 w 1782562"/>
              <a:gd name="connsiteY5" fmla="*/ 1220866 h 1220866"/>
              <a:gd name="connsiteX6" fmla="*/ 1782562 w 1782562"/>
              <a:gd name="connsiteY6" fmla="*/ 1220866 h 1220866"/>
              <a:gd name="connsiteX7" fmla="*/ 1659630 w 1782562"/>
              <a:gd name="connsiteY7" fmla="*/ 954912 h 1220866"/>
              <a:gd name="connsiteX8" fmla="*/ 0 w 1782562"/>
              <a:gd name="connsiteY8" fmla="*/ 477455 h 1220866"/>
              <a:gd name="connsiteX9" fmla="*/ 0 w 1782562"/>
              <a:gd name="connsiteY9" fmla="*/ 743410 h 1220866"/>
              <a:gd name="connsiteX10" fmla="*/ 1561867 w 1782562"/>
              <a:gd name="connsiteY10" fmla="*/ 743410 h 1220866"/>
              <a:gd name="connsiteX11" fmla="*/ 1438934 w 1782562"/>
              <a:gd name="connsiteY11" fmla="*/ 477455 h 12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82562" h="1220866">
                <a:moveTo>
                  <a:pt x="2" y="0"/>
                </a:moveTo>
                <a:lnTo>
                  <a:pt x="2" y="265954"/>
                </a:lnTo>
                <a:lnTo>
                  <a:pt x="1341171" y="265954"/>
                </a:lnTo>
                <a:lnTo>
                  <a:pt x="1218238" y="0"/>
                </a:lnTo>
                <a:close/>
                <a:moveTo>
                  <a:pt x="0" y="954912"/>
                </a:moveTo>
                <a:lnTo>
                  <a:pt x="0" y="1220866"/>
                </a:lnTo>
                <a:lnTo>
                  <a:pt x="1782562" y="1220866"/>
                </a:lnTo>
                <a:lnTo>
                  <a:pt x="1659630" y="954912"/>
                </a:lnTo>
                <a:close/>
                <a:moveTo>
                  <a:pt x="0" y="477455"/>
                </a:moveTo>
                <a:lnTo>
                  <a:pt x="0" y="743410"/>
                </a:lnTo>
                <a:lnTo>
                  <a:pt x="1561867" y="743410"/>
                </a:lnTo>
                <a:lnTo>
                  <a:pt x="1438934" y="477455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CDCD69C-4AB5-4E62-B2D1-DBDF28E7C1EF}"/>
              </a:ext>
            </a:extLst>
          </p:cNvPr>
          <p:cNvGrpSpPr/>
          <p:nvPr/>
        </p:nvGrpSpPr>
        <p:grpSpPr>
          <a:xfrm>
            <a:off x="8841428" y="4897720"/>
            <a:ext cx="284966" cy="284966"/>
            <a:chOff x="8168951" y="4897719"/>
            <a:chExt cx="569933" cy="569933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2218B900-46F6-47FD-A62B-56B7D36308B0}"/>
                </a:ext>
              </a:extLst>
            </p:cNvPr>
            <p:cNvSpPr/>
            <p:nvPr/>
          </p:nvSpPr>
          <p:spPr>
            <a:xfrm>
              <a:off x="8168951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KSO_Shape">
              <a:extLst>
                <a:ext uri="{FF2B5EF4-FFF2-40B4-BE49-F238E27FC236}">
                  <a16:creationId xmlns:a16="http://schemas.microsoft.com/office/drawing/2014/main" xmlns="" id="{5BDB8637-AF77-45ED-A517-C7E54DB15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38" y="5018950"/>
              <a:ext cx="216958" cy="330393"/>
            </a:xfrm>
            <a:custGeom>
              <a:avLst/>
              <a:gdLst>
                <a:gd name="T0" fmla="*/ 2147483646 w 2466"/>
                <a:gd name="T1" fmla="*/ 2147483646 h 3748"/>
                <a:gd name="T2" fmla="*/ 2147483646 w 2466"/>
                <a:gd name="T3" fmla="*/ 2147483646 h 3748"/>
                <a:gd name="T4" fmla="*/ 2147483646 w 2466"/>
                <a:gd name="T5" fmla="*/ 2147483646 h 3748"/>
                <a:gd name="T6" fmla="*/ 2147483646 w 2466"/>
                <a:gd name="T7" fmla="*/ 2147483646 h 3748"/>
                <a:gd name="T8" fmla="*/ 2147483646 w 2466"/>
                <a:gd name="T9" fmla="*/ 2147483646 h 3748"/>
                <a:gd name="T10" fmla="*/ 2147483646 w 2466"/>
                <a:gd name="T11" fmla="*/ 2147483646 h 3748"/>
                <a:gd name="T12" fmla="*/ 2147483646 w 2466"/>
                <a:gd name="T13" fmla="*/ 2147483646 h 3748"/>
                <a:gd name="T14" fmla="*/ 2147483646 w 2466"/>
                <a:gd name="T15" fmla="*/ 2147483646 h 3748"/>
                <a:gd name="T16" fmla="*/ 2147483646 w 2466"/>
                <a:gd name="T17" fmla="*/ 2147483646 h 3748"/>
                <a:gd name="T18" fmla="*/ 2147483646 w 2466"/>
                <a:gd name="T19" fmla="*/ 2147483646 h 3748"/>
                <a:gd name="T20" fmla="*/ 2147483646 w 2466"/>
                <a:gd name="T21" fmla="*/ 2147483646 h 3748"/>
                <a:gd name="T22" fmla="*/ 2147483646 w 2466"/>
                <a:gd name="T23" fmla="*/ 2147483646 h 3748"/>
                <a:gd name="T24" fmla="*/ 2147483646 w 2466"/>
                <a:gd name="T25" fmla="*/ 2147483646 h 3748"/>
                <a:gd name="T26" fmla="*/ 2147483646 w 2466"/>
                <a:gd name="T27" fmla="*/ 2147483646 h 3748"/>
                <a:gd name="T28" fmla="*/ 2147483646 w 2466"/>
                <a:gd name="T29" fmla="*/ 2147483646 h 3748"/>
                <a:gd name="T30" fmla="*/ 2147483646 w 2466"/>
                <a:gd name="T31" fmla="*/ 2147483646 h 3748"/>
                <a:gd name="T32" fmla="*/ 2147483646 w 2466"/>
                <a:gd name="T33" fmla="*/ 2147483646 h 3748"/>
                <a:gd name="T34" fmla="*/ 2147483646 w 2466"/>
                <a:gd name="T35" fmla="*/ 2147483646 h 3748"/>
                <a:gd name="T36" fmla="*/ 2147483646 w 2466"/>
                <a:gd name="T37" fmla="*/ 2147483646 h 3748"/>
                <a:gd name="T38" fmla="*/ 2147483646 w 2466"/>
                <a:gd name="T39" fmla="*/ 2147483646 h 3748"/>
                <a:gd name="T40" fmla="*/ 2147483646 w 2466"/>
                <a:gd name="T41" fmla="*/ 2147483646 h 3748"/>
                <a:gd name="T42" fmla="*/ 2147483646 w 2466"/>
                <a:gd name="T43" fmla="*/ 2147483646 h 3748"/>
                <a:gd name="T44" fmla="*/ 2147483646 w 2466"/>
                <a:gd name="T45" fmla="*/ 2147483646 h 3748"/>
                <a:gd name="T46" fmla="*/ 2147483646 w 2466"/>
                <a:gd name="T47" fmla="*/ 2147483646 h 3748"/>
                <a:gd name="T48" fmla="*/ 2147483646 w 2466"/>
                <a:gd name="T49" fmla="*/ 2147483646 h 3748"/>
                <a:gd name="T50" fmla="*/ 2147483646 w 2466"/>
                <a:gd name="T51" fmla="*/ 2147483646 h 3748"/>
                <a:gd name="T52" fmla="*/ 2147483646 w 2466"/>
                <a:gd name="T53" fmla="*/ 2147483646 h 3748"/>
                <a:gd name="T54" fmla="*/ 2147483646 w 2466"/>
                <a:gd name="T55" fmla="*/ 2147483646 h 3748"/>
                <a:gd name="T56" fmla="*/ 2147483646 w 2466"/>
                <a:gd name="T57" fmla="*/ 2147483646 h 3748"/>
                <a:gd name="T58" fmla="*/ 2147483646 w 2466"/>
                <a:gd name="T59" fmla="*/ 2147483646 h 3748"/>
                <a:gd name="T60" fmla="*/ 2147483646 w 2466"/>
                <a:gd name="T61" fmla="*/ 2147483646 h 3748"/>
                <a:gd name="T62" fmla="*/ 2147483646 w 2466"/>
                <a:gd name="T63" fmla="*/ 2147483646 h 3748"/>
                <a:gd name="T64" fmla="*/ 2147483646 w 2466"/>
                <a:gd name="T65" fmla="*/ 2147483646 h 3748"/>
                <a:gd name="T66" fmla="*/ 2147483646 w 2466"/>
                <a:gd name="T67" fmla="*/ 2147483646 h 3748"/>
                <a:gd name="T68" fmla="*/ 2147483646 w 2466"/>
                <a:gd name="T69" fmla="*/ 2147483646 h 3748"/>
                <a:gd name="T70" fmla="*/ 2147483646 w 2466"/>
                <a:gd name="T71" fmla="*/ 2147483646 h 3748"/>
                <a:gd name="T72" fmla="*/ 2147483646 w 2466"/>
                <a:gd name="T73" fmla="*/ 2147483646 h 3748"/>
                <a:gd name="T74" fmla="*/ 2147483646 w 2466"/>
                <a:gd name="T75" fmla="*/ 2147483646 h 3748"/>
                <a:gd name="T76" fmla="*/ 2147483646 w 2466"/>
                <a:gd name="T77" fmla="*/ 2147483646 h 3748"/>
                <a:gd name="T78" fmla="*/ 2147483646 w 2466"/>
                <a:gd name="T79" fmla="*/ 2147483646 h 3748"/>
                <a:gd name="T80" fmla="*/ 2147483646 w 2466"/>
                <a:gd name="T81" fmla="*/ 2147483646 h 3748"/>
                <a:gd name="T82" fmla="*/ 2147483646 w 2466"/>
                <a:gd name="T83" fmla="*/ 2147483646 h 3748"/>
                <a:gd name="T84" fmla="*/ 2147483646 w 2466"/>
                <a:gd name="T85" fmla="*/ 2147483646 h 3748"/>
                <a:gd name="T86" fmla="*/ 2147483646 w 2466"/>
                <a:gd name="T87" fmla="*/ 2147483646 h 3748"/>
                <a:gd name="T88" fmla="*/ 2147483646 w 2466"/>
                <a:gd name="T89" fmla="*/ 2147483646 h 3748"/>
                <a:gd name="T90" fmla="*/ 2147483646 w 2466"/>
                <a:gd name="T91" fmla="*/ 2147483646 h 3748"/>
                <a:gd name="T92" fmla="*/ 2147483646 w 2466"/>
                <a:gd name="T93" fmla="*/ 2147483646 h 3748"/>
                <a:gd name="T94" fmla="*/ 2147483646 w 2466"/>
                <a:gd name="T95" fmla="*/ 2147483646 h 3748"/>
                <a:gd name="T96" fmla="*/ 2147483646 w 2466"/>
                <a:gd name="T97" fmla="*/ 2147483646 h 3748"/>
                <a:gd name="T98" fmla="*/ 2147483646 w 2466"/>
                <a:gd name="T99" fmla="*/ 2147483646 h 3748"/>
                <a:gd name="T100" fmla="*/ 2147483646 w 2466"/>
                <a:gd name="T101" fmla="*/ 2147483646 h 3748"/>
                <a:gd name="T102" fmla="*/ 2147483646 w 2466"/>
                <a:gd name="T103" fmla="*/ 2147483646 h 3748"/>
                <a:gd name="T104" fmla="*/ 2147483646 w 2466"/>
                <a:gd name="T105" fmla="*/ 2147483646 h 3748"/>
                <a:gd name="T106" fmla="*/ 2147483646 w 2466"/>
                <a:gd name="T107" fmla="*/ 2147483646 h 3748"/>
                <a:gd name="T108" fmla="*/ 2147483646 w 2466"/>
                <a:gd name="T109" fmla="*/ 2147483646 h 3748"/>
                <a:gd name="T110" fmla="*/ 2147483646 w 2466"/>
                <a:gd name="T111" fmla="*/ 2147483646 h 3748"/>
                <a:gd name="T112" fmla="*/ 2147483646 w 2466"/>
                <a:gd name="T113" fmla="*/ 2147483646 h 3748"/>
                <a:gd name="T114" fmla="*/ 2147483646 w 2466"/>
                <a:gd name="T115" fmla="*/ 2147483646 h 3748"/>
                <a:gd name="T116" fmla="*/ 2147483646 w 2466"/>
                <a:gd name="T117" fmla="*/ 2147483646 h 3748"/>
                <a:gd name="T118" fmla="*/ 2147483646 w 2466"/>
                <a:gd name="T119" fmla="*/ 2147483646 h 3748"/>
                <a:gd name="T120" fmla="*/ 2147483646 w 2466"/>
                <a:gd name="T121" fmla="*/ 2147483646 h 3748"/>
                <a:gd name="T122" fmla="*/ 2147483646 w 2466"/>
                <a:gd name="T123" fmla="*/ 2147483646 h 3748"/>
                <a:gd name="T124" fmla="*/ 2147483646 w 2466"/>
                <a:gd name="T125" fmla="*/ 2147483646 h 37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466" h="3748">
                  <a:moveTo>
                    <a:pt x="1862" y="0"/>
                  </a:moveTo>
                  <a:lnTo>
                    <a:pt x="0" y="0"/>
                  </a:lnTo>
                  <a:lnTo>
                    <a:pt x="0" y="3748"/>
                  </a:lnTo>
                  <a:lnTo>
                    <a:pt x="2466" y="3748"/>
                  </a:lnTo>
                  <a:lnTo>
                    <a:pt x="2466" y="604"/>
                  </a:lnTo>
                  <a:lnTo>
                    <a:pt x="1862" y="0"/>
                  </a:lnTo>
                  <a:close/>
                  <a:moveTo>
                    <a:pt x="208" y="788"/>
                  </a:moveTo>
                  <a:lnTo>
                    <a:pt x="761" y="788"/>
                  </a:lnTo>
                  <a:lnTo>
                    <a:pt x="763" y="790"/>
                  </a:lnTo>
                  <a:lnTo>
                    <a:pt x="765" y="793"/>
                  </a:lnTo>
                  <a:lnTo>
                    <a:pt x="767" y="800"/>
                  </a:lnTo>
                  <a:lnTo>
                    <a:pt x="769" y="809"/>
                  </a:lnTo>
                  <a:lnTo>
                    <a:pt x="771" y="829"/>
                  </a:lnTo>
                  <a:lnTo>
                    <a:pt x="772" y="855"/>
                  </a:lnTo>
                  <a:lnTo>
                    <a:pt x="771" y="881"/>
                  </a:lnTo>
                  <a:lnTo>
                    <a:pt x="769" y="902"/>
                  </a:lnTo>
                  <a:lnTo>
                    <a:pt x="767" y="910"/>
                  </a:lnTo>
                  <a:lnTo>
                    <a:pt x="765" y="917"/>
                  </a:lnTo>
                  <a:lnTo>
                    <a:pt x="763" y="921"/>
                  </a:lnTo>
                  <a:lnTo>
                    <a:pt x="761" y="923"/>
                  </a:lnTo>
                  <a:lnTo>
                    <a:pt x="208" y="923"/>
                  </a:lnTo>
                  <a:lnTo>
                    <a:pt x="206" y="921"/>
                  </a:lnTo>
                  <a:lnTo>
                    <a:pt x="204" y="917"/>
                  </a:lnTo>
                  <a:lnTo>
                    <a:pt x="202" y="910"/>
                  </a:lnTo>
                  <a:lnTo>
                    <a:pt x="201" y="902"/>
                  </a:lnTo>
                  <a:lnTo>
                    <a:pt x="199" y="881"/>
                  </a:lnTo>
                  <a:lnTo>
                    <a:pt x="198" y="855"/>
                  </a:lnTo>
                  <a:lnTo>
                    <a:pt x="199" y="829"/>
                  </a:lnTo>
                  <a:lnTo>
                    <a:pt x="201" y="809"/>
                  </a:lnTo>
                  <a:lnTo>
                    <a:pt x="202" y="800"/>
                  </a:lnTo>
                  <a:lnTo>
                    <a:pt x="204" y="793"/>
                  </a:lnTo>
                  <a:lnTo>
                    <a:pt x="206" y="790"/>
                  </a:lnTo>
                  <a:lnTo>
                    <a:pt x="208" y="788"/>
                  </a:lnTo>
                  <a:close/>
                  <a:moveTo>
                    <a:pt x="2216" y="3341"/>
                  </a:moveTo>
                  <a:lnTo>
                    <a:pt x="237" y="3341"/>
                  </a:lnTo>
                  <a:lnTo>
                    <a:pt x="233" y="3340"/>
                  </a:lnTo>
                  <a:lnTo>
                    <a:pt x="229" y="3339"/>
                  </a:lnTo>
                  <a:lnTo>
                    <a:pt x="222" y="3336"/>
                  </a:lnTo>
                  <a:lnTo>
                    <a:pt x="215" y="3329"/>
                  </a:lnTo>
                  <a:lnTo>
                    <a:pt x="209" y="3320"/>
                  </a:lnTo>
                  <a:lnTo>
                    <a:pt x="204" y="3311"/>
                  </a:lnTo>
                  <a:lnTo>
                    <a:pt x="201" y="3300"/>
                  </a:lnTo>
                  <a:lnTo>
                    <a:pt x="198" y="3287"/>
                  </a:lnTo>
                  <a:lnTo>
                    <a:pt x="198" y="3273"/>
                  </a:lnTo>
                  <a:lnTo>
                    <a:pt x="198" y="3260"/>
                  </a:lnTo>
                  <a:lnTo>
                    <a:pt x="201" y="3247"/>
                  </a:lnTo>
                  <a:lnTo>
                    <a:pt x="204" y="3236"/>
                  </a:lnTo>
                  <a:lnTo>
                    <a:pt x="209" y="3227"/>
                  </a:lnTo>
                  <a:lnTo>
                    <a:pt x="215" y="3217"/>
                  </a:lnTo>
                  <a:lnTo>
                    <a:pt x="222" y="3211"/>
                  </a:lnTo>
                  <a:lnTo>
                    <a:pt x="229" y="3208"/>
                  </a:lnTo>
                  <a:lnTo>
                    <a:pt x="233" y="3207"/>
                  </a:lnTo>
                  <a:lnTo>
                    <a:pt x="237" y="3206"/>
                  </a:lnTo>
                  <a:lnTo>
                    <a:pt x="2216" y="3206"/>
                  </a:lnTo>
                  <a:lnTo>
                    <a:pt x="2220" y="3207"/>
                  </a:lnTo>
                  <a:lnTo>
                    <a:pt x="2224" y="3208"/>
                  </a:lnTo>
                  <a:lnTo>
                    <a:pt x="2232" y="3211"/>
                  </a:lnTo>
                  <a:lnTo>
                    <a:pt x="2238" y="3217"/>
                  </a:lnTo>
                  <a:lnTo>
                    <a:pt x="2244" y="3227"/>
                  </a:lnTo>
                  <a:lnTo>
                    <a:pt x="2249" y="3236"/>
                  </a:lnTo>
                  <a:lnTo>
                    <a:pt x="2252" y="3247"/>
                  </a:lnTo>
                  <a:lnTo>
                    <a:pt x="2254" y="3260"/>
                  </a:lnTo>
                  <a:lnTo>
                    <a:pt x="2255" y="3273"/>
                  </a:lnTo>
                  <a:lnTo>
                    <a:pt x="2254" y="3287"/>
                  </a:lnTo>
                  <a:lnTo>
                    <a:pt x="2252" y="3300"/>
                  </a:lnTo>
                  <a:lnTo>
                    <a:pt x="2249" y="3311"/>
                  </a:lnTo>
                  <a:lnTo>
                    <a:pt x="2244" y="3320"/>
                  </a:lnTo>
                  <a:lnTo>
                    <a:pt x="2238" y="3329"/>
                  </a:lnTo>
                  <a:lnTo>
                    <a:pt x="2232" y="3336"/>
                  </a:lnTo>
                  <a:lnTo>
                    <a:pt x="2224" y="3339"/>
                  </a:lnTo>
                  <a:lnTo>
                    <a:pt x="2220" y="3340"/>
                  </a:lnTo>
                  <a:lnTo>
                    <a:pt x="2216" y="3341"/>
                  </a:lnTo>
                  <a:close/>
                  <a:moveTo>
                    <a:pt x="2216" y="3073"/>
                  </a:moveTo>
                  <a:lnTo>
                    <a:pt x="237" y="3073"/>
                  </a:lnTo>
                  <a:lnTo>
                    <a:pt x="233" y="3073"/>
                  </a:lnTo>
                  <a:lnTo>
                    <a:pt x="229" y="3072"/>
                  </a:lnTo>
                  <a:lnTo>
                    <a:pt x="222" y="3068"/>
                  </a:lnTo>
                  <a:lnTo>
                    <a:pt x="215" y="3062"/>
                  </a:lnTo>
                  <a:lnTo>
                    <a:pt x="209" y="3053"/>
                  </a:lnTo>
                  <a:lnTo>
                    <a:pt x="204" y="3043"/>
                  </a:lnTo>
                  <a:lnTo>
                    <a:pt x="201" y="3032"/>
                  </a:lnTo>
                  <a:lnTo>
                    <a:pt x="198" y="3019"/>
                  </a:lnTo>
                  <a:lnTo>
                    <a:pt x="198" y="3006"/>
                  </a:lnTo>
                  <a:lnTo>
                    <a:pt x="198" y="2992"/>
                  </a:lnTo>
                  <a:lnTo>
                    <a:pt x="201" y="2980"/>
                  </a:lnTo>
                  <a:lnTo>
                    <a:pt x="204" y="2969"/>
                  </a:lnTo>
                  <a:lnTo>
                    <a:pt x="209" y="2959"/>
                  </a:lnTo>
                  <a:lnTo>
                    <a:pt x="215" y="2951"/>
                  </a:lnTo>
                  <a:lnTo>
                    <a:pt x="222" y="2944"/>
                  </a:lnTo>
                  <a:lnTo>
                    <a:pt x="229" y="2940"/>
                  </a:lnTo>
                  <a:lnTo>
                    <a:pt x="233" y="2939"/>
                  </a:lnTo>
                  <a:lnTo>
                    <a:pt x="237" y="2939"/>
                  </a:lnTo>
                  <a:lnTo>
                    <a:pt x="2216" y="2939"/>
                  </a:lnTo>
                  <a:lnTo>
                    <a:pt x="2220" y="2939"/>
                  </a:lnTo>
                  <a:lnTo>
                    <a:pt x="2224" y="2940"/>
                  </a:lnTo>
                  <a:lnTo>
                    <a:pt x="2232" y="2944"/>
                  </a:lnTo>
                  <a:lnTo>
                    <a:pt x="2238" y="2951"/>
                  </a:lnTo>
                  <a:lnTo>
                    <a:pt x="2244" y="2959"/>
                  </a:lnTo>
                  <a:lnTo>
                    <a:pt x="2249" y="2969"/>
                  </a:lnTo>
                  <a:lnTo>
                    <a:pt x="2252" y="2980"/>
                  </a:lnTo>
                  <a:lnTo>
                    <a:pt x="2254" y="2992"/>
                  </a:lnTo>
                  <a:lnTo>
                    <a:pt x="2255" y="3006"/>
                  </a:lnTo>
                  <a:lnTo>
                    <a:pt x="2254" y="3019"/>
                  </a:lnTo>
                  <a:lnTo>
                    <a:pt x="2252" y="3032"/>
                  </a:lnTo>
                  <a:lnTo>
                    <a:pt x="2249" y="3043"/>
                  </a:lnTo>
                  <a:lnTo>
                    <a:pt x="2244" y="3053"/>
                  </a:lnTo>
                  <a:lnTo>
                    <a:pt x="2238" y="3062"/>
                  </a:lnTo>
                  <a:lnTo>
                    <a:pt x="2232" y="3068"/>
                  </a:lnTo>
                  <a:lnTo>
                    <a:pt x="2224" y="3072"/>
                  </a:lnTo>
                  <a:lnTo>
                    <a:pt x="2220" y="3073"/>
                  </a:lnTo>
                  <a:lnTo>
                    <a:pt x="2216" y="3073"/>
                  </a:lnTo>
                  <a:close/>
                  <a:moveTo>
                    <a:pt x="198" y="2719"/>
                  </a:moveTo>
                  <a:lnTo>
                    <a:pt x="198" y="2719"/>
                  </a:lnTo>
                  <a:lnTo>
                    <a:pt x="198" y="2706"/>
                  </a:lnTo>
                  <a:lnTo>
                    <a:pt x="199" y="2694"/>
                  </a:lnTo>
                  <a:lnTo>
                    <a:pt x="201" y="2683"/>
                  </a:lnTo>
                  <a:lnTo>
                    <a:pt x="204" y="2673"/>
                  </a:lnTo>
                  <a:lnTo>
                    <a:pt x="207" y="2664"/>
                  </a:lnTo>
                  <a:lnTo>
                    <a:pt x="210" y="2658"/>
                  </a:lnTo>
                  <a:lnTo>
                    <a:pt x="215" y="2654"/>
                  </a:lnTo>
                  <a:lnTo>
                    <a:pt x="217" y="2653"/>
                  </a:lnTo>
                  <a:lnTo>
                    <a:pt x="219" y="2653"/>
                  </a:lnTo>
                  <a:lnTo>
                    <a:pt x="1285" y="2653"/>
                  </a:lnTo>
                  <a:lnTo>
                    <a:pt x="1287" y="2653"/>
                  </a:lnTo>
                  <a:lnTo>
                    <a:pt x="1289" y="2654"/>
                  </a:lnTo>
                  <a:lnTo>
                    <a:pt x="1292" y="2658"/>
                  </a:lnTo>
                  <a:lnTo>
                    <a:pt x="1296" y="2664"/>
                  </a:lnTo>
                  <a:lnTo>
                    <a:pt x="1299" y="2673"/>
                  </a:lnTo>
                  <a:lnTo>
                    <a:pt x="1302" y="2683"/>
                  </a:lnTo>
                  <a:lnTo>
                    <a:pt x="1304" y="2694"/>
                  </a:lnTo>
                  <a:lnTo>
                    <a:pt x="1305" y="2706"/>
                  </a:lnTo>
                  <a:lnTo>
                    <a:pt x="1306" y="2719"/>
                  </a:lnTo>
                  <a:lnTo>
                    <a:pt x="1305" y="2734"/>
                  </a:lnTo>
                  <a:lnTo>
                    <a:pt x="1304" y="2746"/>
                  </a:lnTo>
                  <a:lnTo>
                    <a:pt x="1302" y="2757"/>
                  </a:lnTo>
                  <a:lnTo>
                    <a:pt x="1299" y="2767"/>
                  </a:lnTo>
                  <a:lnTo>
                    <a:pt x="1296" y="2775"/>
                  </a:lnTo>
                  <a:lnTo>
                    <a:pt x="1292" y="2782"/>
                  </a:lnTo>
                  <a:lnTo>
                    <a:pt x="1289" y="2785"/>
                  </a:lnTo>
                  <a:lnTo>
                    <a:pt x="1287" y="2786"/>
                  </a:lnTo>
                  <a:lnTo>
                    <a:pt x="1285" y="2787"/>
                  </a:lnTo>
                  <a:lnTo>
                    <a:pt x="219" y="2787"/>
                  </a:lnTo>
                  <a:lnTo>
                    <a:pt x="217" y="2786"/>
                  </a:lnTo>
                  <a:lnTo>
                    <a:pt x="215" y="2785"/>
                  </a:lnTo>
                  <a:lnTo>
                    <a:pt x="210" y="2782"/>
                  </a:lnTo>
                  <a:lnTo>
                    <a:pt x="207" y="2775"/>
                  </a:lnTo>
                  <a:lnTo>
                    <a:pt x="204" y="2767"/>
                  </a:lnTo>
                  <a:lnTo>
                    <a:pt x="201" y="2757"/>
                  </a:lnTo>
                  <a:lnTo>
                    <a:pt x="199" y="2746"/>
                  </a:lnTo>
                  <a:lnTo>
                    <a:pt x="198" y="2734"/>
                  </a:lnTo>
                  <a:lnTo>
                    <a:pt x="198" y="2719"/>
                  </a:lnTo>
                  <a:close/>
                  <a:moveTo>
                    <a:pt x="2216" y="2512"/>
                  </a:moveTo>
                  <a:lnTo>
                    <a:pt x="237" y="2512"/>
                  </a:lnTo>
                  <a:lnTo>
                    <a:pt x="233" y="2512"/>
                  </a:lnTo>
                  <a:lnTo>
                    <a:pt x="229" y="2511"/>
                  </a:lnTo>
                  <a:lnTo>
                    <a:pt x="222" y="2507"/>
                  </a:lnTo>
                  <a:lnTo>
                    <a:pt x="215" y="2500"/>
                  </a:lnTo>
                  <a:lnTo>
                    <a:pt x="209" y="2492"/>
                  </a:lnTo>
                  <a:lnTo>
                    <a:pt x="204" y="2482"/>
                  </a:lnTo>
                  <a:lnTo>
                    <a:pt x="201" y="2471"/>
                  </a:lnTo>
                  <a:lnTo>
                    <a:pt x="198" y="2459"/>
                  </a:lnTo>
                  <a:lnTo>
                    <a:pt x="198" y="2445"/>
                  </a:lnTo>
                  <a:lnTo>
                    <a:pt x="198" y="2431"/>
                  </a:lnTo>
                  <a:lnTo>
                    <a:pt x="201" y="2419"/>
                  </a:lnTo>
                  <a:lnTo>
                    <a:pt x="204" y="2408"/>
                  </a:lnTo>
                  <a:lnTo>
                    <a:pt x="209" y="2398"/>
                  </a:lnTo>
                  <a:lnTo>
                    <a:pt x="215" y="2389"/>
                  </a:lnTo>
                  <a:lnTo>
                    <a:pt x="222" y="2383"/>
                  </a:lnTo>
                  <a:lnTo>
                    <a:pt x="229" y="2379"/>
                  </a:lnTo>
                  <a:lnTo>
                    <a:pt x="233" y="2378"/>
                  </a:lnTo>
                  <a:lnTo>
                    <a:pt x="237" y="2378"/>
                  </a:lnTo>
                  <a:lnTo>
                    <a:pt x="2216" y="2378"/>
                  </a:lnTo>
                  <a:lnTo>
                    <a:pt x="2220" y="2378"/>
                  </a:lnTo>
                  <a:lnTo>
                    <a:pt x="2224" y="2379"/>
                  </a:lnTo>
                  <a:lnTo>
                    <a:pt x="2232" y="2383"/>
                  </a:lnTo>
                  <a:lnTo>
                    <a:pt x="2238" y="2389"/>
                  </a:lnTo>
                  <a:lnTo>
                    <a:pt x="2244" y="2398"/>
                  </a:lnTo>
                  <a:lnTo>
                    <a:pt x="2249" y="2408"/>
                  </a:lnTo>
                  <a:lnTo>
                    <a:pt x="2252" y="2419"/>
                  </a:lnTo>
                  <a:lnTo>
                    <a:pt x="2254" y="2431"/>
                  </a:lnTo>
                  <a:lnTo>
                    <a:pt x="2255" y="2445"/>
                  </a:lnTo>
                  <a:lnTo>
                    <a:pt x="2254" y="2459"/>
                  </a:lnTo>
                  <a:lnTo>
                    <a:pt x="2252" y="2471"/>
                  </a:lnTo>
                  <a:lnTo>
                    <a:pt x="2249" y="2482"/>
                  </a:lnTo>
                  <a:lnTo>
                    <a:pt x="2244" y="2492"/>
                  </a:lnTo>
                  <a:lnTo>
                    <a:pt x="2238" y="2500"/>
                  </a:lnTo>
                  <a:lnTo>
                    <a:pt x="2232" y="2507"/>
                  </a:lnTo>
                  <a:lnTo>
                    <a:pt x="2224" y="2511"/>
                  </a:lnTo>
                  <a:lnTo>
                    <a:pt x="2220" y="2512"/>
                  </a:lnTo>
                  <a:lnTo>
                    <a:pt x="2216" y="2512"/>
                  </a:lnTo>
                  <a:close/>
                  <a:moveTo>
                    <a:pt x="2216" y="2245"/>
                  </a:moveTo>
                  <a:lnTo>
                    <a:pt x="237" y="2245"/>
                  </a:lnTo>
                  <a:lnTo>
                    <a:pt x="233" y="2244"/>
                  </a:lnTo>
                  <a:lnTo>
                    <a:pt x="229" y="2243"/>
                  </a:lnTo>
                  <a:lnTo>
                    <a:pt x="222" y="2239"/>
                  </a:lnTo>
                  <a:lnTo>
                    <a:pt x="215" y="2233"/>
                  </a:lnTo>
                  <a:lnTo>
                    <a:pt x="209" y="2224"/>
                  </a:lnTo>
                  <a:lnTo>
                    <a:pt x="204" y="2215"/>
                  </a:lnTo>
                  <a:lnTo>
                    <a:pt x="201" y="2203"/>
                  </a:lnTo>
                  <a:lnTo>
                    <a:pt x="198" y="2191"/>
                  </a:lnTo>
                  <a:lnTo>
                    <a:pt x="198" y="2178"/>
                  </a:lnTo>
                  <a:lnTo>
                    <a:pt x="198" y="2164"/>
                  </a:lnTo>
                  <a:lnTo>
                    <a:pt x="201" y="2151"/>
                  </a:lnTo>
                  <a:lnTo>
                    <a:pt x="204" y="2140"/>
                  </a:lnTo>
                  <a:lnTo>
                    <a:pt x="209" y="2130"/>
                  </a:lnTo>
                  <a:lnTo>
                    <a:pt x="215" y="2121"/>
                  </a:lnTo>
                  <a:lnTo>
                    <a:pt x="222" y="2115"/>
                  </a:lnTo>
                  <a:lnTo>
                    <a:pt x="229" y="2111"/>
                  </a:lnTo>
                  <a:lnTo>
                    <a:pt x="233" y="2110"/>
                  </a:lnTo>
                  <a:lnTo>
                    <a:pt x="237" y="2110"/>
                  </a:lnTo>
                  <a:lnTo>
                    <a:pt x="2216" y="2110"/>
                  </a:lnTo>
                  <a:lnTo>
                    <a:pt x="2220" y="2110"/>
                  </a:lnTo>
                  <a:lnTo>
                    <a:pt x="2224" y="2111"/>
                  </a:lnTo>
                  <a:lnTo>
                    <a:pt x="2232" y="2115"/>
                  </a:lnTo>
                  <a:lnTo>
                    <a:pt x="2238" y="2121"/>
                  </a:lnTo>
                  <a:lnTo>
                    <a:pt x="2244" y="2130"/>
                  </a:lnTo>
                  <a:lnTo>
                    <a:pt x="2249" y="2140"/>
                  </a:lnTo>
                  <a:lnTo>
                    <a:pt x="2252" y="2151"/>
                  </a:lnTo>
                  <a:lnTo>
                    <a:pt x="2254" y="2164"/>
                  </a:lnTo>
                  <a:lnTo>
                    <a:pt x="2255" y="2178"/>
                  </a:lnTo>
                  <a:lnTo>
                    <a:pt x="2254" y="2191"/>
                  </a:lnTo>
                  <a:lnTo>
                    <a:pt x="2252" y="2203"/>
                  </a:lnTo>
                  <a:lnTo>
                    <a:pt x="2249" y="2215"/>
                  </a:lnTo>
                  <a:lnTo>
                    <a:pt x="2244" y="2224"/>
                  </a:lnTo>
                  <a:lnTo>
                    <a:pt x="2238" y="2233"/>
                  </a:lnTo>
                  <a:lnTo>
                    <a:pt x="2232" y="2239"/>
                  </a:lnTo>
                  <a:lnTo>
                    <a:pt x="2224" y="2243"/>
                  </a:lnTo>
                  <a:lnTo>
                    <a:pt x="2220" y="2244"/>
                  </a:lnTo>
                  <a:lnTo>
                    <a:pt x="2216" y="2245"/>
                  </a:lnTo>
                  <a:close/>
                  <a:moveTo>
                    <a:pt x="2216" y="1977"/>
                  </a:moveTo>
                  <a:lnTo>
                    <a:pt x="237" y="1977"/>
                  </a:lnTo>
                  <a:lnTo>
                    <a:pt x="233" y="1976"/>
                  </a:lnTo>
                  <a:lnTo>
                    <a:pt x="229" y="1975"/>
                  </a:lnTo>
                  <a:lnTo>
                    <a:pt x="222" y="1971"/>
                  </a:lnTo>
                  <a:lnTo>
                    <a:pt x="215" y="1965"/>
                  </a:lnTo>
                  <a:lnTo>
                    <a:pt x="209" y="1956"/>
                  </a:lnTo>
                  <a:lnTo>
                    <a:pt x="204" y="1947"/>
                  </a:lnTo>
                  <a:lnTo>
                    <a:pt x="201" y="1935"/>
                  </a:lnTo>
                  <a:lnTo>
                    <a:pt x="198" y="1923"/>
                  </a:lnTo>
                  <a:lnTo>
                    <a:pt x="198" y="1910"/>
                  </a:lnTo>
                  <a:lnTo>
                    <a:pt x="198" y="1896"/>
                  </a:lnTo>
                  <a:lnTo>
                    <a:pt x="201" y="1883"/>
                  </a:lnTo>
                  <a:lnTo>
                    <a:pt x="204" y="1872"/>
                  </a:lnTo>
                  <a:lnTo>
                    <a:pt x="209" y="1862"/>
                  </a:lnTo>
                  <a:lnTo>
                    <a:pt x="215" y="1854"/>
                  </a:lnTo>
                  <a:lnTo>
                    <a:pt x="222" y="1847"/>
                  </a:lnTo>
                  <a:lnTo>
                    <a:pt x="229" y="1844"/>
                  </a:lnTo>
                  <a:lnTo>
                    <a:pt x="233" y="1843"/>
                  </a:lnTo>
                  <a:lnTo>
                    <a:pt x="237" y="1842"/>
                  </a:lnTo>
                  <a:lnTo>
                    <a:pt x="2216" y="1842"/>
                  </a:lnTo>
                  <a:lnTo>
                    <a:pt x="2220" y="1843"/>
                  </a:lnTo>
                  <a:lnTo>
                    <a:pt x="2224" y="1844"/>
                  </a:lnTo>
                  <a:lnTo>
                    <a:pt x="2232" y="1847"/>
                  </a:lnTo>
                  <a:lnTo>
                    <a:pt x="2238" y="1854"/>
                  </a:lnTo>
                  <a:lnTo>
                    <a:pt x="2244" y="1862"/>
                  </a:lnTo>
                  <a:lnTo>
                    <a:pt x="2249" y="1872"/>
                  </a:lnTo>
                  <a:lnTo>
                    <a:pt x="2252" y="1883"/>
                  </a:lnTo>
                  <a:lnTo>
                    <a:pt x="2254" y="1896"/>
                  </a:lnTo>
                  <a:lnTo>
                    <a:pt x="2255" y="1910"/>
                  </a:lnTo>
                  <a:lnTo>
                    <a:pt x="2254" y="1923"/>
                  </a:lnTo>
                  <a:lnTo>
                    <a:pt x="2252" y="1935"/>
                  </a:lnTo>
                  <a:lnTo>
                    <a:pt x="2249" y="1947"/>
                  </a:lnTo>
                  <a:lnTo>
                    <a:pt x="2244" y="1956"/>
                  </a:lnTo>
                  <a:lnTo>
                    <a:pt x="2238" y="1965"/>
                  </a:lnTo>
                  <a:lnTo>
                    <a:pt x="2232" y="1971"/>
                  </a:lnTo>
                  <a:lnTo>
                    <a:pt x="2224" y="1975"/>
                  </a:lnTo>
                  <a:lnTo>
                    <a:pt x="2220" y="1976"/>
                  </a:lnTo>
                  <a:lnTo>
                    <a:pt x="2216" y="1977"/>
                  </a:lnTo>
                  <a:close/>
                  <a:moveTo>
                    <a:pt x="2216" y="1735"/>
                  </a:moveTo>
                  <a:lnTo>
                    <a:pt x="237" y="1735"/>
                  </a:lnTo>
                  <a:lnTo>
                    <a:pt x="233" y="1734"/>
                  </a:lnTo>
                  <a:lnTo>
                    <a:pt x="229" y="1733"/>
                  </a:lnTo>
                  <a:lnTo>
                    <a:pt x="225" y="1732"/>
                  </a:lnTo>
                  <a:lnTo>
                    <a:pt x="222" y="1730"/>
                  </a:lnTo>
                  <a:lnTo>
                    <a:pt x="215" y="1724"/>
                  </a:lnTo>
                  <a:lnTo>
                    <a:pt x="209" y="1715"/>
                  </a:lnTo>
                  <a:lnTo>
                    <a:pt x="204" y="1706"/>
                  </a:lnTo>
                  <a:lnTo>
                    <a:pt x="201" y="1695"/>
                  </a:lnTo>
                  <a:lnTo>
                    <a:pt x="198" y="1681"/>
                  </a:lnTo>
                  <a:lnTo>
                    <a:pt x="198" y="1668"/>
                  </a:lnTo>
                  <a:lnTo>
                    <a:pt x="198" y="1655"/>
                  </a:lnTo>
                  <a:lnTo>
                    <a:pt x="201" y="1642"/>
                  </a:lnTo>
                  <a:lnTo>
                    <a:pt x="204" y="1631"/>
                  </a:lnTo>
                  <a:lnTo>
                    <a:pt x="209" y="1621"/>
                  </a:lnTo>
                  <a:lnTo>
                    <a:pt x="215" y="1613"/>
                  </a:lnTo>
                  <a:lnTo>
                    <a:pt x="222" y="1606"/>
                  </a:lnTo>
                  <a:lnTo>
                    <a:pt x="225" y="1604"/>
                  </a:lnTo>
                  <a:lnTo>
                    <a:pt x="229" y="1603"/>
                  </a:lnTo>
                  <a:lnTo>
                    <a:pt x="233" y="1602"/>
                  </a:lnTo>
                  <a:lnTo>
                    <a:pt x="237" y="1601"/>
                  </a:lnTo>
                  <a:lnTo>
                    <a:pt x="2216" y="1601"/>
                  </a:lnTo>
                  <a:lnTo>
                    <a:pt x="2220" y="1602"/>
                  </a:lnTo>
                  <a:lnTo>
                    <a:pt x="2224" y="1603"/>
                  </a:lnTo>
                  <a:lnTo>
                    <a:pt x="2232" y="1606"/>
                  </a:lnTo>
                  <a:lnTo>
                    <a:pt x="2238" y="1613"/>
                  </a:lnTo>
                  <a:lnTo>
                    <a:pt x="2244" y="1621"/>
                  </a:lnTo>
                  <a:lnTo>
                    <a:pt x="2249" y="1631"/>
                  </a:lnTo>
                  <a:lnTo>
                    <a:pt x="2252" y="1642"/>
                  </a:lnTo>
                  <a:lnTo>
                    <a:pt x="2254" y="1655"/>
                  </a:lnTo>
                  <a:lnTo>
                    <a:pt x="2255" y="1668"/>
                  </a:lnTo>
                  <a:lnTo>
                    <a:pt x="2254" y="1681"/>
                  </a:lnTo>
                  <a:lnTo>
                    <a:pt x="2252" y="1695"/>
                  </a:lnTo>
                  <a:lnTo>
                    <a:pt x="2249" y="1706"/>
                  </a:lnTo>
                  <a:lnTo>
                    <a:pt x="2244" y="1715"/>
                  </a:lnTo>
                  <a:lnTo>
                    <a:pt x="2238" y="1724"/>
                  </a:lnTo>
                  <a:lnTo>
                    <a:pt x="2232" y="1730"/>
                  </a:lnTo>
                  <a:lnTo>
                    <a:pt x="2224" y="1733"/>
                  </a:lnTo>
                  <a:lnTo>
                    <a:pt x="2220" y="1734"/>
                  </a:lnTo>
                  <a:lnTo>
                    <a:pt x="2216" y="1735"/>
                  </a:lnTo>
                  <a:close/>
                  <a:moveTo>
                    <a:pt x="2216" y="1468"/>
                  </a:moveTo>
                  <a:lnTo>
                    <a:pt x="237" y="1468"/>
                  </a:lnTo>
                  <a:lnTo>
                    <a:pt x="233" y="1468"/>
                  </a:lnTo>
                  <a:lnTo>
                    <a:pt x="229" y="1467"/>
                  </a:lnTo>
                  <a:lnTo>
                    <a:pt x="225" y="1465"/>
                  </a:lnTo>
                  <a:lnTo>
                    <a:pt x="222" y="1462"/>
                  </a:lnTo>
                  <a:lnTo>
                    <a:pt x="215" y="1456"/>
                  </a:lnTo>
                  <a:lnTo>
                    <a:pt x="209" y="1448"/>
                  </a:lnTo>
                  <a:lnTo>
                    <a:pt x="204" y="1438"/>
                  </a:lnTo>
                  <a:lnTo>
                    <a:pt x="201" y="1427"/>
                  </a:lnTo>
                  <a:lnTo>
                    <a:pt x="198" y="1414"/>
                  </a:lnTo>
                  <a:lnTo>
                    <a:pt x="198" y="1400"/>
                  </a:lnTo>
                  <a:lnTo>
                    <a:pt x="198" y="1387"/>
                  </a:lnTo>
                  <a:lnTo>
                    <a:pt x="201" y="1375"/>
                  </a:lnTo>
                  <a:lnTo>
                    <a:pt x="204" y="1363"/>
                  </a:lnTo>
                  <a:lnTo>
                    <a:pt x="209" y="1353"/>
                  </a:lnTo>
                  <a:lnTo>
                    <a:pt x="215" y="1345"/>
                  </a:lnTo>
                  <a:lnTo>
                    <a:pt x="222" y="1339"/>
                  </a:lnTo>
                  <a:lnTo>
                    <a:pt x="229" y="1335"/>
                  </a:lnTo>
                  <a:lnTo>
                    <a:pt x="233" y="1334"/>
                  </a:lnTo>
                  <a:lnTo>
                    <a:pt x="237" y="1333"/>
                  </a:lnTo>
                  <a:lnTo>
                    <a:pt x="2216" y="1333"/>
                  </a:lnTo>
                  <a:lnTo>
                    <a:pt x="2220" y="1334"/>
                  </a:lnTo>
                  <a:lnTo>
                    <a:pt x="2224" y="1335"/>
                  </a:lnTo>
                  <a:lnTo>
                    <a:pt x="2232" y="1339"/>
                  </a:lnTo>
                  <a:lnTo>
                    <a:pt x="2238" y="1345"/>
                  </a:lnTo>
                  <a:lnTo>
                    <a:pt x="2244" y="1353"/>
                  </a:lnTo>
                  <a:lnTo>
                    <a:pt x="2249" y="1363"/>
                  </a:lnTo>
                  <a:lnTo>
                    <a:pt x="2252" y="1375"/>
                  </a:lnTo>
                  <a:lnTo>
                    <a:pt x="2254" y="1387"/>
                  </a:lnTo>
                  <a:lnTo>
                    <a:pt x="2255" y="1400"/>
                  </a:lnTo>
                  <a:lnTo>
                    <a:pt x="2254" y="1414"/>
                  </a:lnTo>
                  <a:lnTo>
                    <a:pt x="2252" y="1427"/>
                  </a:lnTo>
                  <a:lnTo>
                    <a:pt x="2249" y="1438"/>
                  </a:lnTo>
                  <a:lnTo>
                    <a:pt x="2244" y="1448"/>
                  </a:lnTo>
                  <a:lnTo>
                    <a:pt x="2238" y="1456"/>
                  </a:lnTo>
                  <a:lnTo>
                    <a:pt x="2232" y="1462"/>
                  </a:lnTo>
                  <a:lnTo>
                    <a:pt x="2224" y="1467"/>
                  </a:lnTo>
                  <a:lnTo>
                    <a:pt x="2220" y="1468"/>
                  </a:lnTo>
                  <a:lnTo>
                    <a:pt x="2216" y="1468"/>
                  </a:lnTo>
                  <a:close/>
                  <a:moveTo>
                    <a:pt x="2216" y="1200"/>
                  </a:moveTo>
                  <a:lnTo>
                    <a:pt x="237" y="1200"/>
                  </a:lnTo>
                  <a:lnTo>
                    <a:pt x="233" y="1200"/>
                  </a:lnTo>
                  <a:lnTo>
                    <a:pt x="229" y="1199"/>
                  </a:lnTo>
                  <a:lnTo>
                    <a:pt x="225" y="1197"/>
                  </a:lnTo>
                  <a:lnTo>
                    <a:pt x="222" y="1195"/>
                  </a:lnTo>
                  <a:lnTo>
                    <a:pt x="215" y="1188"/>
                  </a:lnTo>
                  <a:lnTo>
                    <a:pt x="209" y="1180"/>
                  </a:lnTo>
                  <a:lnTo>
                    <a:pt x="204" y="1170"/>
                  </a:lnTo>
                  <a:lnTo>
                    <a:pt x="201" y="1159"/>
                  </a:lnTo>
                  <a:lnTo>
                    <a:pt x="198" y="1146"/>
                  </a:lnTo>
                  <a:lnTo>
                    <a:pt x="198" y="1132"/>
                  </a:lnTo>
                  <a:lnTo>
                    <a:pt x="198" y="1119"/>
                  </a:lnTo>
                  <a:lnTo>
                    <a:pt x="201" y="1107"/>
                  </a:lnTo>
                  <a:lnTo>
                    <a:pt x="204" y="1096"/>
                  </a:lnTo>
                  <a:lnTo>
                    <a:pt x="209" y="1086"/>
                  </a:lnTo>
                  <a:lnTo>
                    <a:pt x="215" y="1077"/>
                  </a:lnTo>
                  <a:lnTo>
                    <a:pt x="222" y="1071"/>
                  </a:lnTo>
                  <a:lnTo>
                    <a:pt x="229" y="1067"/>
                  </a:lnTo>
                  <a:lnTo>
                    <a:pt x="233" y="1066"/>
                  </a:lnTo>
                  <a:lnTo>
                    <a:pt x="237" y="1066"/>
                  </a:lnTo>
                  <a:lnTo>
                    <a:pt x="2216" y="1066"/>
                  </a:lnTo>
                  <a:lnTo>
                    <a:pt x="2220" y="1066"/>
                  </a:lnTo>
                  <a:lnTo>
                    <a:pt x="2224" y="1067"/>
                  </a:lnTo>
                  <a:lnTo>
                    <a:pt x="2232" y="1071"/>
                  </a:lnTo>
                  <a:lnTo>
                    <a:pt x="2238" y="1077"/>
                  </a:lnTo>
                  <a:lnTo>
                    <a:pt x="2244" y="1086"/>
                  </a:lnTo>
                  <a:lnTo>
                    <a:pt x="2249" y="1096"/>
                  </a:lnTo>
                  <a:lnTo>
                    <a:pt x="2252" y="1107"/>
                  </a:lnTo>
                  <a:lnTo>
                    <a:pt x="2254" y="1119"/>
                  </a:lnTo>
                  <a:lnTo>
                    <a:pt x="2255" y="1132"/>
                  </a:lnTo>
                  <a:lnTo>
                    <a:pt x="2254" y="1146"/>
                  </a:lnTo>
                  <a:lnTo>
                    <a:pt x="2252" y="1159"/>
                  </a:lnTo>
                  <a:lnTo>
                    <a:pt x="2249" y="1170"/>
                  </a:lnTo>
                  <a:lnTo>
                    <a:pt x="2244" y="1180"/>
                  </a:lnTo>
                  <a:lnTo>
                    <a:pt x="2238" y="1188"/>
                  </a:lnTo>
                  <a:lnTo>
                    <a:pt x="2232" y="1195"/>
                  </a:lnTo>
                  <a:lnTo>
                    <a:pt x="2224" y="1199"/>
                  </a:lnTo>
                  <a:lnTo>
                    <a:pt x="2220" y="1200"/>
                  </a:lnTo>
                  <a:lnTo>
                    <a:pt x="2216" y="1200"/>
                  </a:lnTo>
                  <a:close/>
                  <a:moveTo>
                    <a:pt x="2082" y="707"/>
                  </a:moveTo>
                  <a:lnTo>
                    <a:pt x="1788" y="707"/>
                  </a:lnTo>
                  <a:lnTo>
                    <a:pt x="1788" y="120"/>
                  </a:lnTo>
                  <a:lnTo>
                    <a:pt x="2082" y="413"/>
                  </a:lnTo>
                  <a:lnTo>
                    <a:pt x="2375" y="707"/>
                  </a:lnTo>
                  <a:lnTo>
                    <a:pt x="2082" y="707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9EA25FE-F293-435B-B601-D1A06B012AF1}"/>
              </a:ext>
            </a:extLst>
          </p:cNvPr>
          <p:cNvGrpSpPr/>
          <p:nvPr/>
        </p:nvGrpSpPr>
        <p:grpSpPr>
          <a:xfrm>
            <a:off x="8383986" y="4897720"/>
            <a:ext cx="284966" cy="284966"/>
            <a:chOff x="7357823" y="4897719"/>
            <a:chExt cx="569933" cy="569933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44BB9CEB-D4C5-456C-B920-5282749430A5}"/>
                </a:ext>
              </a:extLst>
            </p:cNvPr>
            <p:cNvSpPr/>
            <p:nvPr/>
          </p:nvSpPr>
          <p:spPr>
            <a:xfrm>
              <a:off x="7357823" y="4897719"/>
              <a:ext cx="569933" cy="569933"/>
            </a:xfrm>
            <a:prstGeom prst="ellipse">
              <a:avLst/>
            </a:prstGeom>
            <a:noFill/>
            <a:ln>
              <a:solidFill>
                <a:srgbClr val="0A82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KSO_Shape">
              <a:extLst>
                <a:ext uri="{FF2B5EF4-FFF2-40B4-BE49-F238E27FC236}">
                  <a16:creationId xmlns:a16="http://schemas.microsoft.com/office/drawing/2014/main" xmlns="" id="{54CAEC62-7ECB-40B1-BE30-3281424CC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4462" y="5016027"/>
              <a:ext cx="256654" cy="333316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6F66034F-E25A-44FB-B4B3-2FECAC08E883}"/>
              </a:ext>
            </a:extLst>
          </p:cNvPr>
          <p:cNvCxnSpPr>
            <a:cxnSpLocks/>
          </p:cNvCxnSpPr>
          <p:nvPr/>
        </p:nvCxnSpPr>
        <p:spPr>
          <a:xfrm flipH="1">
            <a:off x="5195888" y="4653023"/>
            <a:ext cx="4392612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4FB9CC74-40DE-4A58-941D-A27D5A5C77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0303" y="2788615"/>
            <a:ext cx="1534438" cy="1841389"/>
          </a:xfrm>
          <a:custGeom>
            <a:avLst/>
            <a:gdLst>
              <a:gd name="connsiteX0" fmla="*/ 0 w 1534438"/>
              <a:gd name="connsiteY0" fmla="*/ 0 h 1841389"/>
              <a:gd name="connsiteX1" fmla="*/ 1534438 w 1534438"/>
              <a:gd name="connsiteY1" fmla="*/ 0 h 1841389"/>
              <a:gd name="connsiteX2" fmla="*/ 1534438 w 1534438"/>
              <a:gd name="connsiteY2" fmla="*/ 1841389 h 1841389"/>
              <a:gd name="connsiteX3" fmla="*/ 0 w 1534438"/>
              <a:gd name="connsiteY3" fmla="*/ 1841389 h 184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4438" h="1841389">
                <a:moveTo>
                  <a:pt x="0" y="0"/>
                </a:moveTo>
                <a:lnTo>
                  <a:pt x="1534438" y="0"/>
                </a:lnTo>
                <a:lnTo>
                  <a:pt x="1534438" y="1841389"/>
                </a:lnTo>
                <a:lnTo>
                  <a:pt x="0" y="18413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30633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3168675-0607-428E-8202-67A1F266B015}"/>
              </a:ext>
            </a:extLst>
          </p:cNvPr>
          <p:cNvSpPr/>
          <p:nvPr/>
        </p:nvSpPr>
        <p:spPr>
          <a:xfrm>
            <a:off x="1237034" y="825005"/>
            <a:ext cx="9717931" cy="5301574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C812040-E497-4499-8C7D-B63D87D409F3}"/>
              </a:ext>
            </a:extLst>
          </p:cNvPr>
          <p:cNvSpPr txBox="1"/>
          <p:nvPr/>
        </p:nvSpPr>
        <p:spPr>
          <a:xfrm>
            <a:off x="3085036" y="734351"/>
            <a:ext cx="7869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gradFill flip="none" rotWithShape="1">
                  <a:gsLst>
                    <a:gs pos="0">
                      <a:srgbClr val="0A82F0">
                        <a:alpha val="28000"/>
                      </a:srgbClr>
                    </a:gs>
                    <a:gs pos="100000">
                      <a:schemeClr val="bg1">
                        <a:alpha val="1000"/>
                      </a:schemeClr>
                    </a:gs>
                  </a:gsLst>
                  <a:lin ang="16200000" scaled="1"/>
                  <a:tileRect/>
                </a:gradFill>
                <a:latin typeface="Microsoft JhengHei" panose="020B0604030504040204" pitchFamily="34" charset="-120"/>
                <a:ea typeface="Microsoft JhengHei" panose="020B0604030504040204" pitchFamily="34" charset="-120"/>
                <a:cs typeface="Segoe UI Black" panose="020B0A02040204020203" pitchFamily="34" charset="0"/>
              </a:rPr>
              <a:t>Thanks for your contribution</a:t>
            </a:r>
            <a:endParaRPr lang="zh-CN" altLang="en-US" sz="4000" b="1" dirty="0">
              <a:gradFill flip="none" rotWithShape="1">
                <a:gsLst>
                  <a:gs pos="0">
                    <a:srgbClr val="0A82F0">
                      <a:alpha val="28000"/>
                    </a:srgbClr>
                  </a:gs>
                  <a:gs pos="100000">
                    <a:schemeClr val="bg1">
                      <a:alpha val="1000"/>
                    </a:schemeClr>
                  </a:gs>
                </a:gsLst>
                <a:lin ang="16200000" scaled="1"/>
                <a:tileRect/>
              </a:gradFill>
              <a:latin typeface="Microsoft JhengHei" panose="020B0604030504040204" pitchFamily="34" charset="-120"/>
              <a:ea typeface="Microsoft JhengHei" panose="020B0604030504040204" pitchFamily="34" charset="-120"/>
              <a:cs typeface="Segoe UI Black" panose="020B0A02040204020203" pitchFamily="34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77F40EF9-0AF7-4F4F-BD82-01995BC983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568" y="1136189"/>
            <a:ext cx="5000625" cy="3113087"/>
          </a:xfr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27FD4F19-986A-469B-B842-D3237A73F195}"/>
              </a:ext>
            </a:extLst>
          </p:cNvPr>
          <p:cNvGrpSpPr/>
          <p:nvPr/>
        </p:nvGrpSpPr>
        <p:grpSpPr>
          <a:xfrm>
            <a:off x="4619447" y="3608768"/>
            <a:ext cx="1507787" cy="547492"/>
            <a:chOff x="4619447" y="3608768"/>
            <a:chExt cx="1507787" cy="547492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E357BAD4-66EF-4A9C-9E9C-298A3AFC6B33}"/>
                </a:ext>
              </a:extLst>
            </p:cNvPr>
            <p:cNvSpPr/>
            <p:nvPr/>
          </p:nvSpPr>
          <p:spPr>
            <a:xfrm rot="1379160">
              <a:off x="5818317" y="3891959"/>
              <a:ext cx="267949" cy="264301"/>
            </a:xfrm>
            <a:custGeom>
              <a:avLst/>
              <a:gdLst>
                <a:gd name="connsiteX0" fmla="*/ 26913 w 267949"/>
                <a:gd name="connsiteY0" fmla="*/ 0 h 264301"/>
                <a:gd name="connsiteX1" fmla="*/ 267949 w 267949"/>
                <a:gd name="connsiteY1" fmla="*/ 0 h 264301"/>
                <a:gd name="connsiteX2" fmla="*/ 201873 w 267949"/>
                <a:gd name="connsiteY2" fmla="*/ 264301 h 264301"/>
                <a:gd name="connsiteX3" fmla="*/ 114773 w 267949"/>
                <a:gd name="connsiteY3" fmla="*/ 58966 h 264301"/>
                <a:gd name="connsiteX4" fmla="*/ 0 w 267949"/>
                <a:gd name="connsiteY4" fmla="*/ 107651 h 26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949" h="264301">
                  <a:moveTo>
                    <a:pt x="26913" y="0"/>
                  </a:moveTo>
                  <a:lnTo>
                    <a:pt x="267949" y="0"/>
                  </a:lnTo>
                  <a:lnTo>
                    <a:pt x="201873" y="264301"/>
                  </a:lnTo>
                  <a:lnTo>
                    <a:pt x="114773" y="58966"/>
                  </a:lnTo>
                  <a:lnTo>
                    <a:pt x="0" y="107651"/>
                  </a:lnTo>
                  <a:close/>
                </a:path>
              </a:pathLst>
            </a:cu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DB47EDC-F2E6-4798-A8E3-DBC1474C023C}"/>
                </a:ext>
              </a:extLst>
            </p:cNvPr>
            <p:cNvSpPr/>
            <p:nvPr/>
          </p:nvSpPr>
          <p:spPr>
            <a:xfrm>
              <a:off x="4619447" y="3608768"/>
              <a:ext cx="1507787" cy="3404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0A82F0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Our Team</a:t>
              </a:r>
              <a:endParaRPr lang="zh-CN" altLang="en-US" sz="1600" b="1" dirty="0">
                <a:solidFill>
                  <a:srgbClr val="0A82F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026A2FD-FFF8-41E1-A3C3-3495609D0E5D}"/>
              </a:ext>
            </a:extLst>
          </p:cNvPr>
          <p:cNvSpPr txBox="1"/>
          <p:nvPr/>
        </p:nvSpPr>
        <p:spPr>
          <a:xfrm>
            <a:off x="6363510" y="2110092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 </a:t>
            </a:r>
            <a:r>
              <a:rPr lang="zh-CN" altLang="en-US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团队介绍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8714CA9-26BC-400D-9CDB-D9D6E3BE52C0}"/>
              </a:ext>
            </a:extLst>
          </p:cNvPr>
          <p:cNvSpPr txBox="1"/>
          <p:nvPr/>
        </p:nvSpPr>
        <p:spPr>
          <a:xfrm>
            <a:off x="6363510" y="2737128"/>
            <a:ext cx="4591455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秉承“一切为了更好的明天”的原则，团队成员拿出了最大的热忱和态度面对这一年的挑战，最终达成目标。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2CF9592-576A-4DC6-8F75-2D9E467D6383}"/>
              </a:ext>
            </a:extLst>
          </p:cNvPr>
          <p:cNvSpPr txBox="1"/>
          <p:nvPr/>
        </p:nvSpPr>
        <p:spPr>
          <a:xfrm>
            <a:off x="1959970" y="4450181"/>
            <a:ext cx="8272060" cy="16004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李明 李倩 李军 杨明 杨倩 杨军 王明 王军 王倩 李明 李倩 李军 杨明 杨倩 杨军 王明 王军 王倩 李明 李倩 李军 杨明 杨倩 杨军 王明 王军</a:t>
            </a:r>
            <a:endParaRPr lang="en-US" altLang="zh-CN" sz="1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李明 李倩 李军 杨明 杨倩 杨军 王明 王军 王倩 李明 李倩 李军 杨明 杨倩 杨军 王明 王军 王倩 李明 李倩 李军 杨明 杨倩 杨军 王明 王军</a:t>
            </a:r>
          </a:p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李明 李倩 李军 杨明 杨倩 杨军 王明 王军 王倩 李明 李倩 李军 杨明 杨倩 杨军 王明 王军 王倩 李明 李倩 李军 杨明 杨倩 杨军 王明 王军</a:t>
            </a:r>
          </a:p>
          <a:p>
            <a:endParaRPr lang="zh-CN" altLang="en-US" sz="1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FD53F3A-2746-424E-8881-727A1505971B}"/>
              </a:ext>
            </a:extLst>
          </p:cNvPr>
          <p:cNvSpPr/>
          <p:nvPr/>
        </p:nvSpPr>
        <p:spPr>
          <a:xfrm>
            <a:off x="653751" y="367735"/>
            <a:ext cx="10884498" cy="6122530"/>
          </a:xfrm>
          <a:prstGeom prst="rect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44169374-D0D5-42B6-A6CC-C9906D6551AB}"/>
              </a:ext>
            </a:extLst>
          </p:cNvPr>
          <p:cNvSpPr/>
          <p:nvPr/>
        </p:nvSpPr>
        <p:spPr>
          <a:xfrm>
            <a:off x="386598" y="6223112"/>
            <a:ext cx="534305" cy="534305"/>
          </a:xfrm>
          <a:prstGeom prst="ellipse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F5E25261-461B-48EF-9C9F-6329BD65D67C}"/>
              </a:ext>
            </a:extLst>
          </p:cNvPr>
          <p:cNvSpPr/>
          <p:nvPr/>
        </p:nvSpPr>
        <p:spPr>
          <a:xfrm>
            <a:off x="918821" y="6106155"/>
            <a:ext cx="318213" cy="318213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3E5A8CA1-5A8C-47E6-9F48-C568F606A957}"/>
              </a:ext>
            </a:extLst>
          </p:cNvPr>
          <p:cNvSpPr/>
          <p:nvPr/>
        </p:nvSpPr>
        <p:spPr>
          <a:xfrm>
            <a:off x="814648" y="5839003"/>
            <a:ext cx="191825" cy="191825"/>
          </a:xfrm>
          <a:prstGeom prst="ellipse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xmlns="" id="{FA95F3DD-2322-4888-8660-9B14B632736B}"/>
              </a:ext>
            </a:extLst>
          </p:cNvPr>
          <p:cNvSpPr/>
          <p:nvPr/>
        </p:nvSpPr>
        <p:spPr>
          <a:xfrm>
            <a:off x="10862706" y="1"/>
            <a:ext cx="1329295" cy="1327333"/>
          </a:xfrm>
          <a:custGeom>
            <a:avLst/>
            <a:gdLst>
              <a:gd name="connsiteX0" fmla="*/ 73615 w 1329295"/>
              <a:gd name="connsiteY0" fmla="*/ 0 h 1327333"/>
              <a:gd name="connsiteX1" fmla="*/ 1329295 w 1329295"/>
              <a:gd name="connsiteY1" fmla="*/ 0 h 1327333"/>
              <a:gd name="connsiteX2" fmla="*/ 1329295 w 1329295"/>
              <a:gd name="connsiteY2" fmla="*/ 1253322 h 1327333"/>
              <a:gd name="connsiteX3" fmla="*/ 1244953 w 1329295"/>
              <a:gd name="connsiteY3" fmla="*/ 1284191 h 1327333"/>
              <a:gd name="connsiteX4" fmla="*/ 959598 w 1329295"/>
              <a:gd name="connsiteY4" fmla="*/ 1327333 h 1327333"/>
              <a:gd name="connsiteX5" fmla="*/ 0 w 1329295"/>
              <a:gd name="connsiteY5" fmla="*/ 367735 h 1327333"/>
              <a:gd name="connsiteX6" fmla="*/ 19496 w 1329295"/>
              <a:gd name="connsiteY6" fmla="*/ 174343 h 132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9295" h="1327333">
                <a:moveTo>
                  <a:pt x="73615" y="0"/>
                </a:moveTo>
                <a:lnTo>
                  <a:pt x="1329295" y="0"/>
                </a:lnTo>
                <a:lnTo>
                  <a:pt x="1329295" y="1253322"/>
                </a:lnTo>
                <a:lnTo>
                  <a:pt x="1244953" y="1284191"/>
                </a:lnTo>
                <a:cubicBezTo>
                  <a:pt x="1154809" y="1312229"/>
                  <a:pt x="1058968" y="1327333"/>
                  <a:pt x="959598" y="1327333"/>
                </a:cubicBezTo>
                <a:cubicBezTo>
                  <a:pt x="429627" y="1327333"/>
                  <a:pt x="0" y="897706"/>
                  <a:pt x="0" y="367735"/>
                </a:cubicBezTo>
                <a:cubicBezTo>
                  <a:pt x="0" y="301489"/>
                  <a:pt x="6713" y="236810"/>
                  <a:pt x="19496" y="174343"/>
                </a:cubicBez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35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0" grpId="1"/>
      <p:bldP spid="20" grpId="0" animBg="1"/>
      <p:bldP spid="21" grpId="0" animBg="1"/>
      <p:bldP spid="22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CDDA772-E430-431E-BCDA-26FB0325D70B}"/>
              </a:ext>
            </a:extLst>
          </p:cNvPr>
          <p:cNvGrpSpPr/>
          <p:nvPr/>
        </p:nvGrpSpPr>
        <p:grpSpPr>
          <a:xfrm>
            <a:off x="902823" y="1474557"/>
            <a:ext cx="2696905" cy="4172819"/>
            <a:chOff x="902823" y="1474557"/>
            <a:chExt cx="2696905" cy="417281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A2F409D-27F7-4B85-B9B8-054C69500B06}"/>
                </a:ext>
              </a:extLst>
            </p:cNvPr>
            <p:cNvGrpSpPr/>
            <p:nvPr/>
          </p:nvGrpSpPr>
          <p:grpSpPr>
            <a:xfrm>
              <a:off x="902823" y="4489951"/>
              <a:ext cx="2696903" cy="1157425"/>
              <a:chOff x="3511474" y="3795543"/>
              <a:chExt cx="4537626" cy="1293831"/>
            </a:xfrm>
          </p:grpSpPr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="" id="{886F3D1C-10CA-478A-B0CA-90FA4693EE70}"/>
                  </a:ext>
                </a:extLst>
              </p:cNvPr>
              <p:cNvSpPr/>
              <p:nvPr/>
            </p:nvSpPr>
            <p:spPr>
              <a:xfrm rot="16200000" flipH="1">
                <a:off x="5133371" y="2173646"/>
                <a:ext cx="1293831" cy="4537626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>
                <a:extLst>
                  <a:ext uri="{FF2B5EF4-FFF2-40B4-BE49-F238E27FC236}">
                    <a16:creationId xmlns:a16="http://schemas.microsoft.com/office/drawing/2014/main" xmlns="" id="{16D92AEE-078E-4906-820F-4790A0EFEDF8}"/>
                  </a:ext>
                </a:extLst>
              </p:cNvPr>
              <p:cNvSpPr/>
              <p:nvPr/>
            </p:nvSpPr>
            <p:spPr>
              <a:xfrm rot="5400000">
                <a:off x="5133370" y="2173647"/>
                <a:ext cx="1293831" cy="4537624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14161C1B-7286-4904-9ADA-7DAB0FB1A69C}"/>
                </a:ext>
              </a:extLst>
            </p:cNvPr>
            <p:cNvSpPr/>
            <p:nvPr/>
          </p:nvSpPr>
          <p:spPr>
            <a:xfrm>
              <a:off x="902827" y="1474557"/>
              <a:ext cx="2696901" cy="4121046"/>
            </a:xfrm>
            <a:prstGeom prst="rect">
              <a:avLst/>
            </a:prstGeom>
            <a:solidFill>
              <a:srgbClr val="0A82F0"/>
            </a:solidFill>
            <a:ln>
              <a:gradFill flip="none" rotWithShape="1">
                <a:gsLst>
                  <a:gs pos="0">
                    <a:srgbClr val="DF954C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2F36771-04BE-4603-B691-C7A784AE3675}"/>
              </a:ext>
            </a:extLst>
          </p:cNvPr>
          <p:cNvGrpSpPr/>
          <p:nvPr/>
        </p:nvGrpSpPr>
        <p:grpSpPr>
          <a:xfrm>
            <a:off x="4643378" y="1299508"/>
            <a:ext cx="2905248" cy="4480831"/>
            <a:chOff x="4643378" y="1299508"/>
            <a:chExt cx="2905248" cy="4480831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6BF2631A-25BE-4379-B87A-2E7B49C2517C}"/>
                </a:ext>
              </a:extLst>
            </p:cNvPr>
            <p:cNvGrpSpPr/>
            <p:nvPr/>
          </p:nvGrpSpPr>
          <p:grpSpPr>
            <a:xfrm>
              <a:off x="4643378" y="4622914"/>
              <a:ext cx="2905248" cy="1157425"/>
              <a:chOff x="3511474" y="3795543"/>
              <a:chExt cx="4537626" cy="1293831"/>
            </a:xfrm>
          </p:grpSpPr>
          <p:sp>
            <p:nvSpPr>
              <p:cNvPr id="6" name="等腰三角形 5">
                <a:extLst>
                  <a:ext uri="{FF2B5EF4-FFF2-40B4-BE49-F238E27FC236}">
                    <a16:creationId xmlns:a16="http://schemas.microsoft.com/office/drawing/2014/main" xmlns="" id="{45FA318E-0DC3-49D0-A4B2-6C87A4AFA8AC}"/>
                  </a:ext>
                </a:extLst>
              </p:cNvPr>
              <p:cNvSpPr/>
              <p:nvPr/>
            </p:nvSpPr>
            <p:spPr>
              <a:xfrm rot="16200000" flipH="1">
                <a:off x="5133371" y="2173646"/>
                <a:ext cx="1293831" cy="4537626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6">
                <a:extLst>
                  <a:ext uri="{FF2B5EF4-FFF2-40B4-BE49-F238E27FC236}">
                    <a16:creationId xmlns:a16="http://schemas.microsoft.com/office/drawing/2014/main" xmlns="" id="{9B0B4427-FB00-4191-95EB-488B8EDCE2D5}"/>
                  </a:ext>
                </a:extLst>
              </p:cNvPr>
              <p:cNvSpPr/>
              <p:nvPr/>
            </p:nvSpPr>
            <p:spPr>
              <a:xfrm rot="5400000">
                <a:off x="5133370" y="2173647"/>
                <a:ext cx="1293831" cy="4537624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F84B9565-86D7-45A5-B751-C735744B7A00}"/>
                </a:ext>
              </a:extLst>
            </p:cNvPr>
            <p:cNvSpPr/>
            <p:nvPr/>
          </p:nvSpPr>
          <p:spPr>
            <a:xfrm>
              <a:off x="4643379" y="1299508"/>
              <a:ext cx="2905247" cy="4439412"/>
            </a:xfrm>
            <a:prstGeom prst="rect">
              <a:avLst/>
            </a:prstGeom>
            <a:solidFill>
              <a:srgbClr val="2F81CB"/>
            </a:solidFill>
            <a:ln>
              <a:gradFill flip="none" rotWithShape="1">
                <a:gsLst>
                  <a:gs pos="0">
                    <a:srgbClr val="DF954C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2DB239CE-E928-4E06-AA31-8E487A99AB9B}"/>
              </a:ext>
            </a:extLst>
          </p:cNvPr>
          <p:cNvGrpSpPr/>
          <p:nvPr/>
        </p:nvGrpSpPr>
        <p:grpSpPr>
          <a:xfrm>
            <a:off x="8592275" y="1474557"/>
            <a:ext cx="2696903" cy="4172819"/>
            <a:chOff x="8592275" y="1474557"/>
            <a:chExt cx="2696903" cy="4172819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6E2D826-515A-4799-8C2D-30FD80C55F7C}"/>
                </a:ext>
              </a:extLst>
            </p:cNvPr>
            <p:cNvGrpSpPr/>
            <p:nvPr/>
          </p:nvGrpSpPr>
          <p:grpSpPr>
            <a:xfrm>
              <a:off x="8592275" y="4489951"/>
              <a:ext cx="2696903" cy="1157425"/>
              <a:chOff x="3511474" y="3795543"/>
              <a:chExt cx="4537626" cy="1293831"/>
            </a:xfrm>
          </p:grpSpPr>
          <p:sp>
            <p:nvSpPr>
              <p:cNvPr id="9" name="等腰三角形 8">
                <a:extLst>
                  <a:ext uri="{FF2B5EF4-FFF2-40B4-BE49-F238E27FC236}">
                    <a16:creationId xmlns:a16="http://schemas.microsoft.com/office/drawing/2014/main" xmlns="" id="{7DCF6E37-3B91-44AF-AFE5-5BA9CD9FFB9E}"/>
                  </a:ext>
                </a:extLst>
              </p:cNvPr>
              <p:cNvSpPr/>
              <p:nvPr/>
            </p:nvSpPr>
            <p:spPr>
              <a:xfrm rot="16200000" flipH="1">
                <a:off x="5133371" y="2173646"/>
                <a:ext cx="1293831" cy="4537626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>
                <a:extLst>
                  <a:ext uri="{FF2B5EF4-FFF2-40B4-BE49-F238E27FC236}">
                    <a16:creationId xmlns:a16="http://schemas.microsoft.com/office/drawing/2014/main" xmlns="" id="{5B238654-2B5D-4470-9B48-B3C95BF2C01E}"/>
                  </a:ext>
                </a:extLst>
              </p:cNvPr>
              <p:cNvSpPr/>
              <p:nvPr/>
            </p:nvSpPr>
            <p:spPr>
              <a:xfrm rot="5400000">
                <a:off x="5133370" y="2173647"/>
                <a:ext cx="1293831" cy="4537624"/>
              </a:xfrm>
              <a:prstGeom prst="triangle">
                <a:avLst>
                  <a:gd name="adj" fmla="val 94359"/>
                </a:avLst>
              </a:prstGeom>
              <a:solidFill>
                <a:schemeClr val="tx1">
                  <a:lumMod val="50000"/>
                  <a:lumOff val="50000"/>
                  <a:alpha val="41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191C67C7-4CFC-4807-90DA-5B5FC5F98D98}"/>
                </a:ext>
              </a:extLst>
            </p:cNvPr>
            <p:cNvSpPr/>
            <p:nvPr/>
          </p:nvSpPr>
          <p:spPr>
            <a:xfrm>
              <a:off x="8592277" y="1474557"/>
              <a:ext cx="2696901" cy="4121046"/>
            </a:xfrm>
            <a:prstGeom prst="rect">
              <a:avLst/>
            </a:prstGeom>
            <a:solidFill>
              <a:srgbClr val="0A82F0"/>
            </a:solidFill>
            <a:ln>
              <a:gradFill flip="none" rotWithShape="1">
                <a:gsLst>
                  <a:gs pos="0">
                    <a:srgbClr val="DF954C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7" name="KSO_Shape">
            <a:extLst>
              <a:ext uri="{FF2B5EF4-FFF2-40B4-BE49-F238E27FC236}">
                <a16:creationId xmlns:a16="http://schemas.microsoft.com/office/drawing/2014/main" xmlns="" id="{B34F3B6D-0340-4323-BB89-DE33B71BEB7A}"/>
              </a:ext>
            </a:extLst>
          </p:cNvPr>
          <p:cNvSpPr>
            <a:spLocks/>
          </p:cNvSpPr>
          <p:nvPr/>
        </p:nvSpPr>
        <p:spPr bwMode="auto">
          <a:xfrm>
            <a:off x="5983912" y="1842474"/>
            <a:ext cx="219628" cy="324573"/>
          </a:xfrm>
          <a:custGeom>
            <a:avLst/>
            <a:gdLst>
              <a:gd name="T0" fmla="*/ 1036733 w 1482725"/>
              <a:gd name="T1" fmla="*/ 746576 h 2192338"/>
              <a:gd name="T2" fmla="*/ 1047526 w 1482725"/>
              <a:gd name="T3" fmla="*/ 882808 h 2192338"/>
              <a:gd name="T4" fmla="*/ 915792 w 1482725"/>
              <a:gd name="T5" fmla="*/ 852957 h 2192338"/>
              <a:gd name="T6" fmla="*/ 766599 w 1482725"/>
              <a:gd name="T7" fmla="*/ 865342 h 2192338"/>
              <a:gd name="T8" fmla="*/ 689145 w 1482725"/>
              <a:gd name="T9" fmla="*/ 1023803 h 2192338"/>
              <a:gd name="T10" fmla="*/ 924680 w 1482725"/>
              <a:gd name="T11" fmla="*/ 1396615 h 2192338"/>
              <a:gd name="T12" fmla="*/ 1037484 w 1482725"/>
              <a:gd name="T13" fmla="*/ 1708333 h 2192338"/>
              <a:gd name="T14" fmla="*/ 1066678 w 1482725"/>
              <a:gd name="T15" fmla="*/ 1654978 h 2192338"/>
              <a:gd name="T16" fmla="*/ 1088891 w 1482725"/>
              <a:gd name="T17" fmla="*/ 1401225 h 2192338"/>
              <a:gd name="T18" fmla="*/ 1005751 w 1482725"/>
              <a:gd name="T19" fmla="*/ 1214483 h 2192338"/>
              <a:gd name="T20" fmla="*/ 1060332 w 1482725"/>
              <a:gd name="T21" fmla="*/ 1086813 h 2192338"/>
              <a:gd name="T22" fmla="*/ 1198370 w 1482725"/>
              <a:gd name="T23" fmla="*/ 1058547 h 2192338"/>
              <a:gd name="T24" fmla="*/ 1295790 w 1482725"/>
              <a:gd name="T25" fmla="*/ 1143979 h 2192338"/>
              <a:gd name="T26" fmla="*/ 1268500 w 1482725"/>
              <a:gd name="T27" fmla="*/ 1366291 h 2192338"/>
              <a:gd name="T28" fmla="*/ 1222170 w 1482725"/>
              <a:gd name="T29" fmla="*/ 1633382 h 2192338"/>
              <a:gd name="T30" fmla="*/ 1169810 w 1482725"/>
              <a:gd name="T31" fmla="*/ 1815361 h 2192338"/>
              <a:gd name="T32" fmla="*/ 1017492 w 1482725"/>
              <a:gd name="T33" fmla="*/ 1865222 h 2192338"/>
              <a:gd name="T34" fmla="*/ 875419 w 1482725"/>
              <a:gd name="T35" fmla="*/ 1750911 h 2192338"/>
              <a:gd name="T36" fmla="*/ 679305 w 1482725"/>
              <a:gd name="T37" fmla="*/ 1320401 h 2192338"/>
              <a:gd name="T38" fmla="*/ 534873 w 1482725"/>
              <a:gd name="T39" fmla="*/ 1054606 h 2192338"/>
              <a:gd name="T40" fmla="*/ 591694 w 1482725"/>
              <a:gd name="T41" fmla="*/ 823742 h 2192338"/>
              <a:gd name="T42" fmla="*/ 782788 w 1482725"/>
              <a:gd name="T43" fmla="*/ 687828 h 2192338"/>
              <a:gd name="T44" fmla="*/ 955788 w 1482725"/>
              <a:gd name="T45" fmla="*/ 347407 h 2192338"/>
              <a:gd name="T46" fmla="*/ 1204337 w 1482725"/>
              <a:gd name="T47" fmla="*/ 593831 h 2192338"/>
              <a:gd name="T48" fmla="*/ 1267824 w 1482725"/>
              <a:gd name="T49" fmla="*/ 852640 h 2192338"/>
              <a:gd name="T50" fmla="*/ 1157357 w 1482725"/>
              <a:gd name="T51" fmla="*/ 928536 h 2192338"/>
              <a:gd name="T52" fmla="*/ 1115456 w 1482725"/>
              <a:gd name="T53" fmla="*/ 807547 h 2192338"/>
              <a:gd name="T54" fmla="*/ 985944 w 1482725"/>
              <a:gd name="T55" fmla="*/ 554454 h 2192338"/>
              <a:gd name="T56" fmla="*/ 772947 w 1482725"/>
              <a:gd name="T57" fmla="*/ 459822 h 2192338"/>
              <a:gd name="T58" fmla="*/ 541222 w 1482725"/>
              <a:gd name="T59" fmla="*/ 543339 h 2192338"/>
              <a:gd name="T60" fmla="*/ 435517 w 1482725"/>
              <a:gd name="T61" fmla="*/ 809134 h 2192338"/>
              <a:gd name="T62" fmla="*/ 472022 w 1482725"/>
              <a:gd name="T63" fmla="*/ 1075247 h 2192338"/>
              <a:gd name="T64" fmla="*/ 367904 w 1482725"/>
              <a:gd name="T65" fmla="*/ 1153049 h 2192338"/>
              <a:gd name="T66" fmla="*/ 277753 w 1482725"/>
              <a:gd name="T67" fmla="*/ 903766 h 2192338"/>
              <a:gd name="T68" fmla="*/ 351397 w 1482725"/>
              <a:gd name="T69" fmla="*/ 547468 h 2192338"/>
              <a:gd name="T70" fmla="*/ 505352 w 1482725"/>
              <a:gd name="T71" fmla="*/ 366460 h 2192338"/>
              <a:gd name="T72" fmla="*/ 765329 w 1482725"/>
              <a:gd name="T73" fmla="*/ 0 h 2192338"/>
              <a:gd name="T74" fmla="*/ 1147834 w 1482725"/>
              <a:gd name="T75" fmla="*/ 113050 h 2192338"/>
              <a:gd name="T76" fmla="*/ 1440824 w 1482725"/>
              <a:gd name="T77" fmla="*/ 455059 h 2192338"/>
              <a:gd name="T78" fmla="*/ 1439237 w 1482725"/>
              <a:gd name="T79" fmla="*/ 654484 h 2192338"/>
              <a:gd name="T80" fmla="*/ 1320517 w 1482725"/>
              <a:gd name="T81" fmla="*/ 576365 h 2192338"/>
              <a:gd name="T82" fmla="*/ 1125614 w 1482725"/>
              <a:gd name="T83" fmla="*/ 291835 h 2192338"/>
              <a:gd name="T84" fmla="*/ 793263 w 1482725"/>
              <a:gd name="T85" fmla="*/ 156555 h 2192338"/>
              <a:gd name="T86" fmla="*/ 443770 w 1482725"/>
              <a:gd name="T87" fmla="*/ 256586 h 2192338"/>
              <a:gd name="T88" fmla="*/ 219980 w 1482725"/>
              <a:gd name="T89" fmla="*/ 479828 h 2192338"/>
              <a:gd name="T90" fmla="*/ 157129 w 1482725"/>
              <a:gd name="T91" fmla="*/ 768805 h 2192338"/>
              <a:gd name="T92" fmla="*/ 294260 w 1482725"/>
              <a:gd name="T93" fmla="*/ 1255302 h 2192338"/>
              <a:gd name="T94" fmla="*/ 655102 w 1482725"/>
              <a:gd name="T95" fmla="*/ 1656884 h 2192338"/>
              <a:gd name="T96" fmla="*/ 932131 w 1482725"/>
              <a:gd name="T97" fmla="*/ 1976060 h 2192338"/>
              <a:gd name="T98" fmla="*/ 1155848 w 1482725"/>
              <a:gd name="T99" fmla="*/ 2026557 h 2192338"/>
              <a:gd name="T100" fmla="*/ 1264057 w 1482725"/>
              <a:gd name="T101" fmla="*/ 1841085 h 2192338"/>
              <a:gd name="T102" fmla="*/ 1337043 w 1482725"/>
              <a:gd name="T103" fmla="*/ 1641005 h 2192338"/>
              <a:gd name="T104" fmla="*/ 1428752 w 1482725"/>
              <a:gd name="T105" fmla="*/ 1776615 h 2192338"/>
              <a:gd name="T106" fmla="*/ 1293252 w 1482725"/>
              <a:gd name="T107" fmla="*/ 2124374 h 2192338"/>
              <a:gd name="T108" fmla="*/ 1098729 w 1482725"/>
              <a:gd name="T109" fmla="*/ 2192338 h 2192338"/>
              <a:gd name="T110" fmla="*/ 763311 w 1482725"/>
              <a:gd name="T111" fmla="*/ 2044660 h 2192338"/>
              <a:gd name="T112" fmla="*/ 388545 w 1482725"/>
              <a:gd name="T113" fmla="*/ 1601941 h 2192338"/>
              <a:gd name="T114" fmla="*/ 85072 w 1482725"/>
              <a:gd name="T115" fmla="*/ 1177818 h 2192338"/>
              <a:gd name="T116" fmla="*/ 635 w 1482725"/>
              <a:gd name="T117" fmla="*/ 740860 h 2192338"/>
              <a:gd name="T118" fmla="*/ 100943 w 1482725"/>
              <a:gd name="T119" fmla="*/ 372811 h 2192338"/>
              <a:gd name="T120" fmla="*/ 430755 w 1482725"/>
              <a:gd name="T121" fmla="*/ 85423 h 219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2725" h="2192338">
                <a:moveTo>
                  <a:pt x="846909" y="679571"/>
                </a:moveTo>
                <a:lnTo>
                  <a:pt x="857067" y="679571"/>
                </a:lnTo>
                <a:lnTo>
                  <a:pt x="867859" y="679889"/>
                </a:lnTo>
                <a:lnTo>
                  <a:pt x="878652" y="680842"/>
                </a:lnTo>
                <a:lnTo>
                  <a:pt x="888810" y="682112"/>
                </a:lnTo>
                <a:lnTo>
                  <a:pt x="899285" y="683700"/>
                </a:lnTo>
                <a:lnTo>
                  <a:pt x="909760" y="685605"/>
                </a:lnTo>
                <a:lnTo>
                  <a:pt x="920236" y="687828"/>
                </a:lnTo>
                <a:lnTo>
                  <a:pt x="930393" y="690686"/>
                </a:lnTo>
                <a:lnTo>
                  <a:pt x="940551" y="693861"/>
                </a:lnTo>
                <a:lnTo>
                  <a:pt x="950709" y="697037"/>
                </a:lnTo>
                <a:lnTo>
                  <a:pt x="960550" y="701165"/>
                </a:lnTo>
                <a:lnTo>
                  <a:pt x="970707" y="705293"/>
                </a:lnTo>
                <a:lnTo>
                  <a:pt x="980548" y="710057"/>
                </a:lnTo>
                <a:lnTo>
                  <a:pt x="990388" y="715455"/>
                </a:lnTo>
                <a:lnTo>
                  <a:pt x="999911" y="720854"/>
                </a:lnTo>
                <a:lnTo>
                  <a:pt x="1009434" y="726887"/>
                </a:lnTo>
                <a:lnTo>
                  <a:pt x="1018640" y="732921"/>
                </a:lnTo>
                <a:lnTo>
                  <a:pt x="1027845" y="739590"/>
                </a:lnTo>
                <a:lnTo>
                  <a:pt x="1036733" y="746576"/>
                </a:lnTo>
                <a:lnTo>
                  <a:pt x="1045939" y="753880"/>
                </a:lnTo>
                <a:lnTo>
                  <a:pt x="1054827" y="761818"/>
                </a:lnTo>
                <a:lnTo>
                  <a:pt x="1060223" y="767217"/>
                </a:lnTo>
                <a:lnTo>
                  <a:pt x="1064985" y="773568"/>
                </a:lnTo>
                <a:lnTo>
                  <a:pt x="1069429" y="779919"/>
                </a:lnTo>
                <a:lnTo>
                  <a:pt x="1072920" y="786905"/>
                </a:lnTo>
                <a:lnTo>
                  <a:pt x="1075777" y="793892"/>
                </a:lnTo>
                <a:lnTo>
                  <a:pt x="1077682" y="801196"/>
                </a:lnTo>
                <a:lnTo>
                  <a:pt x="1079269" y="808499"/>
                </a:lnTo>
                <a:lnTo>
                  <a:pt x="1080221" y="816121"/>
                </a:lnTo>
                <a:lnTo>
                  <a:pt x="1079587" y="823742"/>
                </a:lnTo>
                <a:lnTo>
                  <a:pt x="1079269" y="831363"/>
                </a:lnTo>
                <a:lnTo>
                  <a:pt x="1077682" y="838350"/>
                </a:lnTo>
                <a:lnTo>
                  <a:pt x="1075460" y="845971"/>
                </a:lnTo>
                <a:lnTo>
                  <a:pt x="1072603" y="852640"/>
                </a:lnTo>
                <a:lnTo>
                  <a:pt x="1069111" y="859944"/>
                </a:lnTo>
                <a:lnTo>
                  <a:pt x="1064667" y="866295"/>
                </a:lnTo>
                <a:lnTo>
                  <a:pt x="1059588" y="872646"/>
                </a:lnTo>
                <a:lnTo>
                  <a:pt x="1053875" y="878044"/>
                </a:lnTo>
                <a:lnTo>
                  <a:pt x="1047526" y="882808"/>
                </a:lnTo>
                <a:lnTo>
                  <a:pt x="1041177" y="887253"/>
                </a:lnTo>
                <a:lnTo>
                  <a:pt x="1034511" y="890747"/>
                </a:lnTo>
                <a:lnTo>
                  <a:pt x="1027210" y="893605"/>
                </a:lnTo>
                <a:lnTo>
                  <a:pt x="1020227" y="895510"/>
                </a:lnTo>
                <a:lnTo>
                  <a:pt x="1012608" y="897098"/>
                </a:lnTo>
                <a:lnTo>
                  <a:pt x="1004990" y="897415"/>
                </a:lnTo>
                <a:lnTo>
                  <a:pt x="997689" y="897415"/>
                </a:lnTo>
                <a:lnTo>
                  <a:pt x="990071" y="896780"/>
                </a:lnTo>
                <a:lnTo>
                  <a:pt x="982770" y="895510"/>
                </a:lnTo>
                <a:lnTo>
                  <a:pt x="975469" y="893287"/>
                </a:lnTo>
                <a:lnTo>
                  <a:pt x="968168" y="890429"/>
                </a:lnTo>
                <a:lnTo>
                  <a:pt x="961502" y="886936"/>
                </a:lnTo>
                <a:lnTo>
                  <a:pt x="955153" y="882490"/>
                </a:lnTo>
                <a:lnTo>
                  <a:pt x="948805" y="877409"/>
                </a:lnTo>
                <a:lnTo>
                  <a:pt x="943091" y="872011"/>
                </a:lnTo>
                <a:lnTo>
                  <a:pt x="937694" y="867882"/>
                </a:lnTo>
                <a:lnTo>
                  <a:pt x="931981" y="863437"/>
                </a:lnTo>
                <a:lnTo>
                  <a:pt x="926902" y="859944"/>
                </a:lnTo>
                <a:lnTo>
                  <a:pt x="921505" y="856133"/>
                </a:lnTo>
                <a:lnTo>
                  <a:pt x="915792" y="852957"/>
                </a:lnTo>
                <a:lnTo>
                  <a:pt x="910713" y="850417"/>
                </a:lnTo>
                <a:lnTo>
                  <a:pt x="904999" y="847559"/>
                </a:lnTo>
                <a:lnTo>
                  <a:pt x="899920" y="845018"/>
                </a:lnTo>
                <a:lnTo>
                  <a:pt x="894524" y="843113"/>
                </a:lnTo>
                <a:lnTo>
                  <a:pt x="884048" y="839937"/>
                </a:lnTo>
                <a:lnTo>
                  <a:pt x="873891" y="837715"/>
                </a:lnTo>
                <a:lnTo>
                  <a:pt x="863733" y="836444"/>
                </a:lnTo>
                <a:lnTo>
                  <a:pt x="853892" y="836127"/>
                </a:lnTo>
                <a:lnTo>
                  <a:pt x="844369" y="836127"/>
                </a:lnTo>
                <a:lnTo>
                  <a:pt x="835164" y="837079"/>
                </a:lnTo>
                <a:lnTo>
                  <a:pt x="826593" y="838350"/>
                </a:lnTo>
                <a:lnTo>
                  <a:pt x="818340" y="840890"/>
                </a:lnTo>
                <a:lnTo>
                  <a:pt x="809769" y="843113"/>
                </a:lnTo>
                <a:lnTo>
                  <a:pt x="802468" y="845971"/>
                </a:lnTo>
                <a:lnTo>
                  <a:pt x="795167" y="849147"/>
                </a:lnTo>
                <a:lnTo>
                  <a:pt x="789136" y="852005"/>
                </a:lnTo>
                <a:lnTo>
                  <a:pt x="783422" y="854545"/>
                </a:lnTo>
                <a:lnTo>
                  <a:pt x="777709" y="858356"/>
                </a:lnTo>
                <a:lnTo>
                  <a:pt x="772312" y="861531"/>
                </a:lnTo>
                <a:lnTo>
                  <a:pt x="766599" y="865342"/>
                </a:lnTo>
                <a:lnTo>
                  <a:pt x="761520" y="869470"/>
                </a:lnTo>
                <a:lnTo>
                  <a:pt x="756441" y="873281"/>
                </a:lnTo>
                <a:lnTo>
                  <a:pt x="751044" y="877727"/>
                </a:lnTo>
                <a:lnTo>
                  <a:pt x="741521" y="886936"/>
                </a:lnTo>
                <a:lnTo>
                  <a:pt x="732951" y="896463"/>
                </a:lnTo>
                <a:lnTo>
                  <a:pt x="725015" y="906624"/>
                </a:lnTo>
                <a:lnTo>
                  <a:pt x="717397" y="917421"/>
                </a:lnTo>
                <a:lnTo>
                  <a:pt x="710731" y="928853"/>
                </a:lnTo>
                <a:lnTo>
                  <a:pt x="705017" y="940920"/>
                </a:lnTo>
                <a:lnTo>
                  <a:pt x="699938" y="952670"/>
                </a:lnTo>
                <a:lnTo>
                  <a:pt x="696129" y="965372"/>
                </a:lnTo>
                <a:lnTo>
                  <a:pt x="694541" y="971723"/>
                </a:lnTo>
                <a:lnTo>
                  <a:pt x="692954" y="978075"/>
                </a:lnTo>
                <a:lnTo>
                  <a:pt x="691685" y="984426"/>
                </a:lnTo>
                <a:lnTo>
                  <a:pt x="690415" y="990777"/>
                </a:lnTo>
                <a:lnTo>
                  <a:pt x="689780" y="997446"/>
                </a:lnTo>
                <a:lnTo>
                  <a:pt x="689145" y="1003797"/>
                </a:lnTo>
                <a:lnTo>
                  <a:pt x="688828" y="1010148"/>
                </a:lnTo>
                <a:lnTo>
                  <a:pt x="688828" y="1017134"/>
                </a:lnTo>
                <a:lnTo>
                  <a:pt x="689145" y="1023803"/>
                </a:lnTo>
                <a:lnTo>
                  <a:pt x="689780" y="1030154"/>
                </a:lnTo>
                <a:lnTo>
                  <a:pt x="690415" y="1036823"/>
                </a:lnTo>
                <a:lnTo>
                  <a:pt x="691685" y="1043174"/>
                </a:lnTo>
                <a:lnTo>
                  <a:pt x="692954" y="1049525"/>
                </a:lnTo>
                <a:lnTo>
                  <a:pt x="694541" y="1055876"/>
                </a:lnTo>
                <a:lnTo>
                  <a:pt x="698351" y="1068261"/>
                </a:lnTo>
                <a:lnTo>
                  <a:pt x="703112" y="1080963"/>
                </a:lnTo>
                <a:lnTo>
                  <a:pt x="708826" y="1093348"/>
                </a:lnTo>
                <a:lnTo>
                  <a:pt x="715175" y="1105098"/>
                </a:lnTo>
                <a:lnTo>
                  <a:pt x="722158" y="1117482"/>
                </a:lnTo>
                <a:lnTo>
                  <a:pt x="729776" y="1129867"/>
                </a:lnTo>
                <a:lnTo>
                  <a:pt x="738347" y="1141934"/>
                </a:lnTo>
                <a:lnTo>
                  <a:pt x="747553" y="1154637"/>
                </a:lnTo>
                <a:lnTo>
                  <a:pt x="757076" y="1167339"/>
                </a:lnTo>
                <a:lnTo>
                  <a:pt x="777709" y="1193378"/>
                </a:lnTo>
                <a:lnTo>
                  <a:pt x="799929" y="1220371"/>
                </a:lnTo>
                <a:lnTo>
                  <a:pt x="902459" y="1356285"/>
                </a:lnTo>
                <a:lnTo>
                  <a:pt x="910395" y="1369940"/>
                </a:lnTo>
                <a:lnTo>
                  <a:pt x="917696" y="1382960"/>
                </a:lnTo>
                <a:lnTo>
                  <a:pt x="924680" y="1396615"/>
                </a:lnTo>
                <a:lnTo>
                  <a:pt x="931028" y="1409952"/>
                </a:lnTo>
                <a:lnTo>
                  <a:pt x="936742" y="1422972"/>
                </a:lnTo>
                <a:lnTo>
                  <a:pt x="942138" y="1436309"/>
                </a:lnTo>
                <a:lnTo>
                  <a:pt x="947217" y="1449012"/>
                </a:lnTo>
                <a:lnTo>
                  <a:pt x="951661" y="1462031"/>
                </a:lnTo>
                <a:lnTo>
                  <a:pt x="955788" y="1474734"/>
                </a:lnTo>
                <a:lnTo>
                  <a:pt x="959597" y="1487436"/>
                </a:lnTo>
                <a:lnTo>
                  <a:pt x="966581" y="1511888"/>
                </a:lnTo>
                <a:lnTo>
                  <a:pt x="972612" y="1536340"/>
                </a:lnTo>
                <a:lnTo>
                  <a:pt x="978008" y="1559521"/>
                </a:lnTo>
                <a:lnTo>
                  <a:pt x="1010125" y="1669322"/>
                </a:lnTo>
                <a:lnTo>
                  <a:pt x="1010828" y="1670858"/>
                </a:lnTo>
                <a:lnTo>
                  <a:pt x="1014636" y="1679433"/>
                </a:lnTo>
                <a:lnTo>
                  <a:pt x="1019079" y="1687372"/>
                </a:lnTo>
                <a:lnTo>
                  <a:pt x="1023839" y="1694995"/>
                </a:lnTo>
                <a:lnTo>
                  <a:pt x="1026695" y="1698488"/>
                </a:lnTo>
                <a:lnTo>
                  <a:pt x="1028916" y="1701346"/>
                </a:lnTo>
                <a:lnTo>
                  <a:pt x="1031772" y="1704205"/>
                </a:lnTo>
                <a:lnTo>
                  <a:pt x="1034628" y="1706428"/>
                </a:lnTo>
                <a:lnTo>
                  <a:pt x="1037484" y="1708333"/>
                </a:lnTo>
                <a:lnTo>
                  <a:pt x="1040023" y="1709604"/>
                </a:lnTo>
                <a:lnTo>
                  <a:pt x="1042879" y="1710874"/>
                </a:lnTo>
                <a:lnTo>
                  <a:pt x="1045735" y="1711192"/>
                </a:lnTo>
                <a:lnTo>
                  <a:pt x="1048591" y="1711192"/>
                </a:lnTo>
                <a:lnTo>
                  <a:pt x="1051129" y="1710556"/>
                </a:lnTo>
                <a:lnTo>
                  <a:pt x="1053668" y="1709286"/>
                </a:lnTo>
                <a:lnTo>
                  <a:pt x="1055889" y="1708016"/>
                </a:lnTo>
                <a:lnTo>
                  <a:pt x="1058110" y="1706110"/>
                </a:lnTo>
                <a:lnTo>
                  <a:pt x="1060332" y="1704205"/>
                </a:lnTo>
                <a:lnTo>
                  <a:pt x="1062236" y="1701346"/>
                </a:lnTo>
                <a:lnTo>
                  <a:pt x="1063822" y="1698488"/>
                </a:lnTo>
                <a:lnTo>
                  <a:pt x="1066044" y="1695312"/>
                </a:lnTo>
                <a:lnTo>
                  <a:pt x="1066996" y="1691819"/>
                </a:lnTo>
                <a:lnTo>
                  <a:pt x="1068265" y="1687372"/>
                </a:lnTo>
                <a:lnTo>
                  <a:pt x="1069217" y="1682926"/>
                </a:lnTo>
                <a:lnTo>
                  <a:pt x="1069534" y="1678162"/>
                </a:lnTo>
                <a:lnTo>
                  <a:pt x="1069534" y="1673081"/>
                </a:lnTo>
                <a:lnTo>
                  <a:pt x="1069217" y="1667682"/>
                </a:lnTo>
                <a:lnTo>
                  <a:pt x="1067948" y="1661648"/>
                </a:lnTo>
                <a:lnTo>
                  <a:pt x="1066678" y="1654978"/>
                </a:lnTo>
                <a:lnTo>
                  <a:pt x="1064457" y="1647992"/>
                </a:lnTo>
                <a:lnTo>
                  <a:pt x="1061918" y="1639734"/>
                </a:lnTo>
                <a:lnTo>
                  <a:pt x="1059697" y="1631159"/>
                </a:lnTo>
                <a:lnTo>
                  <a:pt x="1058110" y="1622267"/>
                </a:lnTo>
                <a:lnTo>
                  <a:pt x="1056524" y="1613692"/>
                </a:lnTo>
                <a:lnTo>
                  <a:pt x="1055254" y="1604482"/>
                </a:lnTo>
                <a:lnTo>
                  <a:pt x="1054302" y="1595272"/>
                </a:lnTo>
                <a:lnTo>
                  <a:pt x="1053985" y="1586062"/>
                </a:lnTo>
                <a:lnTo>
                  <a:pt x="1053668" y="1577169"/>
                </a:lnTo>
                <a:lnTo>
                  <a:pt x="1053985" y="1567642"/>
                </a:lnTo>
                <a:lnTo>
                  <a:pt x="1054302" y="1558114"/>
                </a:lnTo>
                <a:lnTo>
                  <a:pt x="1054937" y="1548586"/>
                </a:lnTo>
                <a:lnTo>
                  <a:pt x="1055889" y="1539059"/>
                </a:lnTo>
                <a:lnTo>
                  <a:pt x="1058428" y="1519368"/>
                </a:lnTo>
                <a:lnTo>
                  <a:pt x="1061918" y="1499995"/>
                </a:lnTo>
                <a:lnTo>
                  <a:pt x="1066044" y="1480305"/>
                </a:lnTo>
                <a:lnTo>
                  <a:pt x="1071121" y="1460297"/>
                </a:lnTo>
                <a:lnTo>
                  <a:pt x="1076516" y="1440606"/>
                </a:lnTo>
                <a:lnTo>
                  <a:pt x="1082545" y="1420916"/>
                </a:lnTo>
                <a:lnTo>
                  <a:pt x="1088891" y="1401225"/>
                </a:lnTo>
                <a:lnTo>
                  <a:pt x="1095555" y="1382170"/>
                </a:lnTo>
                <a:lnTo>
                  <a:pt x="1109518" y="1344059"/>
                </a:lnTo>
                <a:lnTo>
                  <a:pt x="1098411" y="1339931"/>
                </a:lnTo>
                <a:lnTo>
                  <a:pt x="1087622" y="1334849"/>
                </a:lnTo>
                <a:lnTo>
                  <a:pt x="1077468" y="1329450"/>
                </a:lnTo>
                <a:lnTo>
                  <a:pt x="1067948" y="1323099"/>
                </a:lnTo>
                <a:lnTo>
                  <a:pt x="1058745" y="1315794"/>
                </a:lnTo>
                <a:lnTo>
                  <a:pt x="1050177" y="1307854"/>
                </a:lnTo>
                <a:lnTo>
                  <a:pt x="1042244" y="1299597"/>
                </a:lnTo>
                <a:lnTo>
                  <a:pt x="1034945" y="1290704"/>
                </a:lnTo>
                <a:lnTo>
                  <a:pt x="1028281" y="1281177"/>
                </a:lnTo>
                <a:lnTo>
                  <a:pt x="1022252" y="1271014"/>
                </a:lnTo>
                <a:lnTo>
                  <a:pt x="1017175" y="1260534"/>
                </a:lnTo>
                <a:lnTo>
                  <a:pt x="1013050" y="1249418"/>
                </a:lnTo>
                <a:lnTo>
                  <a:pt x="1011146" y="1244019"/>
                </a:lnTo>
                <a:lnTo>
                  <a:pt x="1009559" y="1238302"/>
                </a:lnTo>
                <a:lnTo>
                  <a:pt x="1008290" y="1232586"/>
                </a:lnTo>
                <a:lnTo>
                  <a:pt x="1007338" y="1226869"/>
                </a:lnTo>
                <a:lnTo>
                  <a:pt x="1006386" y="1220835"/>
                </a:lnTo>
                <a:lnTo>
                  <a:pt x="1005751" y="1214483"/>
                </a:lnTo>
                <a:lnTo>
                  <a:pt x="1005116" y="1208767"/>
                </a:lnTo>
                <a:lnTo>
                  <a:pt x="1005116" y="1202415"/>
                </a:lnTo>
                <a:lnTo>
                  <a:pt x="1005751" y="1194793"/>
                </a:lnTo>
                <a:lnTo>
                  <a:pt x="1006068" y="1187171"/>
                </a:lnTo>
                <a:lnTo>
                  <a:pt x="1006703" y="1179549"/>
                </a:lnTo>
                <a:lnTo>
                  <a:pt x="1008290" y="1172562"/>
                </a:lnTo>
                <a:lnTo>
                  <a:pt x="1009876" y="1164939"/>
                </a:lnTo>
                <a:lnTo>
                  <a:pt x="1012098" y="1157952"/>
                </a:lnTo>
                <a:lnTo>
                  <a:pt x="1014319" y="1150966"/>
                </a:lnTo>
                <a:lnTo>
                  <a:pt x="1017175" y="1144296"/>
                </a:lnTo>
                <a:lnTo>
                  <a:pt x="1020348" y="1137627"/>
                </a:lnTo>
                <a:lnTo>
                  <a:pt x="1023521" y="1131275"/>
                </a:lnTo>
                <a:lnTo>
                  <a:pt x="1027012" y="1124923"/>
                </a:lnTo>
                <a:lnTo>
                  <a:pt x="1031137" y="1118889"/>
                </a:lnTo>
                <a:lnTo>
                  <a:pt x="1035263" y="1112855"/>
                </a:lnTo>
                <a:lnTo>
                  <a:pt x="1039705" y="1107456"/>
                </a:lnTo>
                <a:lnTo>
                  <a:pt x="1044783" y="1101739"/>
                </a:lnTo>
                <a:lnTo>
                  <a:pt x="1049543" y="1096658"/>
                </a:lnTo>
                <a:lnTo>
                  <a:pt x="1054937" y="1091577"/>
                </a:lnTo>
                <a:lnTo>
                  <a:pt x="1060332" y="1086813"/>
                </a:lnTo>
                <a:lnTo>
                  <a:pt x="1066361" y="1082366"/>
                </a:lnTo>
                <a:lnTo>
                  <a:pt x="1072390" y="1078555"/>
                </a:lnTo>
                <a:lnTo>
                  <a:pt x="1078102" y="1074427"/>
                </a:lnTo>
                <a:lnTo>
                  <a:pt x="1084449" y="1070933"/>
                </a:lnTo>
                <a:lnTo>
                  <a:pt x="1091430" y="1067440"/>
                </a:lnTo>
                <a:lnTo>
                  <a:pt x="1098094" y="1064581"/>
                </a:lnTo>
                <a:lnTo>
                  <a:pt x="1104758" y="1061723"/>
                </a:lnTo>
                <a:lnTo>
                  <a:pt x="1112056" y="1059500"/>
                </a:lnTo>
                <a:lnTo>
                  <a:pt x="1119038" y="1057277"/>
                </a:lnTo>
                <a:lnTo>
                  <a:pt x="1126654" y="1055689"/>
                </a:lnTo>
                <a:lnTo>
                  <a:pt x="1133635" y="1054736"/>
                </a:lnTo>
                <a:lnTo>
                  <a:pt x="1141251" y="1053466"/>
                </a:lnTo>
                <a:lnTo>
                  <a:pt x="1149184" y="1053148"/>
                </a:lnTo>
                <a:lnTo>
                  <a:pt x="1157117" y="1052513"/>
                </a:lnTo>
                <a:lnTo>
                  <a:pt x="1164416" y="1053148"/>
                </a:lnTo>
                <a:lnTo>
                  <a:pt x="1171080" y="1053466"/>
                </a:lnTo>
                <a:lnTo>
                  <a:pt x="1178061" y="1054101"/>
                </a:lnTo>
                <a:lnTo>
                  <a:pt x="1185042" y="1055371"/>
                </a:lnTo>
                <a:lnTo>
                  <a:pt x="1191706" y="1056642"/>
                </a:lnTo>
                <a:lnTo>
                  <a:pt x="1198370" y="1058547"/>
                </a:lnTo>
                <a:lnTo>
                  <a:pt x="1205034" y="1060453"/>
                </a:lnTo>
                <a:lnTo>
                  <a:pt x="1211381" y="1062994"/>
                </a:lnTo>
                <a:lnTo>
                  <a:pt x="1217727" y="1065217"/>
                </a:lnTo>
                <a:lnTo>
                  <a:pt x="1223757" y="1068075"/>
                </a:lnTo>
                <a:lnTo>
                  <a:pt x="1229786" y="1071251"/>
                </a:lnTo>
                <a:lnTo>
                  <a:pt x="1235498" y="1074427"/>
                </a:lnTo>
                <a:lnTo>
                  <a:pt x="1241210" y="1077920"/>
                </a:lnTo>
                <a:lnTo>
                  <a:pt x="1246604" y="1082049"/>
                </a:lnTo>
                <a:lnTo>
                  <a:pt x="1251999" y="1085860"/>
                </a:lnTo>
                <a:lnTo>
                  <a:pt x="1257076" y="1090306"/>
                </a:lnTo>
                <a:lnTo>
                  <a:pt x="1261836" y="1094752"/>
                </a:lnTo>
                <a:lnTo>
                  <a:pt x="1266596" y="1099516"/>
                </a:lnTo>
                <a:lnTo>
                  <a:pt x="1271039" y="1104598"/>
                </a:lnTo>
                <a:lnTo>
                  <a:pt x="1275164" y="1109361"/>
                </a:lnTo>
                <a:lnTo>
                  <a:pt x="1279289" y="1115078"/>
                </a:lnTo>
                <a:lnTo>
                  <a:pt x="1282780" y="1120159"/>
                </a:lnTo>
                <a:lnTo>
                  <a:pt x="1286271" y="1126194"/>
                </a:lnTo>
                <a:lnTo>
                  <a:pt x="1290078" y="1131593"/>
                </a:lnTo>
                <a:lnTo>
                  <a:pt x="1292617" y="1137627"/>
                </a:lnTo>
                <a:lnTo>
                  <a:pt x="1295790" y="1143979"/>
                </a:lnTo>
                <a:lnTo>
                  <a:pt x="1298329" y="1150013"/>
                </a:lnTo>
                <a:lnTo>
                  <a:pt x="1300550" y="1156365"/>
                </a:lnTo>
                <a:lnTo>
                  <a:pt x="1302772" y="1163034"/>
                </a:lnTo>
                <a:lnTo>
                  <a:pt x="1304358" y="1169386"/>
                </a:lnTo>
                <a:lnTo>
                  <a:pt x="1305310" y="1176055"/>
                </a:lnTo>
                <a:lnTo>
                  <a:pt x="1306580" y="1182724"/>
                </a:lnTo>
                <a:lnTo>
                  <a:pt x="1309118" y="1191617"/>
                </a:lnTo>
                <a:lnTo>
                  <a:pt x="1310070" y="1200827"/>
                </a:lnTo>
                <a:lnTo>
                  <a:pt x="1311022" y="1209719"/>
                </a:lnTo>
                <a:lnTo>
                  <a:pt x="1311022" y="1219247"/>
                </a:lnTo>
                <a:lnTo>
                  <a:pt x="1310705" y="1229410"/>
                </a:lnTo>
                <a:lnTo>
                  <a:pt x="1309436" y="1239255"/>
                </a:lnTo>
                <a:lnTo>
                  <a:pt x="1307532" y="1250053"/>
                </a:lnTo>
                <a:lnTo>
                  <a:pt x="1304993" y="1260534"/>
                </a:lnTo>
                <a:lnTo>
                  <a:pt x="1301820" y="1272284"/>
                </a:lnTo>
                <a:lnTo>
                  <a:pt x="1298329" y="1284035"/>
                </a:lnTo>
                <a:lnTo>
                  <a:pt x="1294204" y="1296421"/>
                </a:lnTo>
                <a:lnTo>
                  <a:pt x="1290078" y="1309125"/>
                </a:lnTo>
                <a:lnTo>
                  <a:pt x="1279924" y="1336437"/>
                </a:lnTo>
                <a:lnTo>
                  <a:pt x="1268500" y="1366291"/>
                </a:lnTo>
                <a:lnTo>
                  <a:pt x="1257711" y="1394556"/>
                </a:lnTo>
                <a:lnTo>
                  <a:pt x="1246287" y="1425362"/>
                </a:lnTo>
                <a:lnTo>
                  <a:pt x="1240892" y="1441559"/>
                </a:lnTo>
                <a:lnTo>
                  <a:pt x="1235180" y="1458074"/>
                </a:lnTo>
                <a:lnTo>
                  <a:pt x="1229786" y="1474588"/>
                </a:lnTo>
                <a:lnTo>
                  <a:pt x="1225026" y="1490785"/>
                </a:lnTo>
                <a:lnTo>
                  <a:pt x="1220583" y="1507300"/>
                </a:lnTo>
                <a:lnTo>
                  <a:pt x="1216458" y="1523179"/>
                </a:lnTo>
                <a:lnTo>
                  <a:pt x="1213285" y="1538106"/>
                </a:lnTo>
                <a:lnTo>
                  <a:pt x="1211381" y="1552397"/>
                </a:lnTo>
                <a:lnTo>
                  <a:pt x="1209794" y="1566054"/>
                </a:lnTo>
                <a:lnTo>
                  <a:pt x="1209794" y="1572405"/>
                </a:lnTo>
                <a:lnTo>
                  <a:pt x="1209794" y="1578122"/>
                </a:lnTo>
                <a:lnTo>
                  <a:pt x="1210111" y="1583839"/>
                </a:lnTo>
                <a:lnTo>
                  <a:pt x="1210746" y="1589238"/>
                </a:lnTo>
                <a:lnTo>
                  <a:pt x="1211698" y="1594001"/>
                </a:lnTo>
                <a:lnTo>
                  <a:pt x="1212967" y="1598765"/>
                </a:lnTo>
                <a:lnTo>
                  <a:pt x="1216458" y="1610516"/>
                </a:lnTo>
                <a:lnTo>
                  <a:pt x="1219631" y="1621949"/>
                </a:lnTo>
                <a:lnTo>
                  <a:pt x="1222170" y="1633382"/>
                </a:lnTo>
                <a:lnTo>
                  <a:pt x="1223757" y="1644816"/>
                </a:lnTo>
                <a:lnTo>
                  <a:pt x="1225026" y="1655931"/>
                </a:lnTo>
                <a:lnTo>
                  <a:pt x="1225661" y="1666729"/>
                </a:lnTo>
                <a:lnTo>
                  <a:pt x="1225978" y="1677527"/>
                </a:lnTo>
                <a:lnTo>
                  <a:pt x="1225661" y="1688325"/>
                </a:lnTo>
                <a:lnTo>
                  <a:pt x="1225026" y="1698488"/>
                </a:lnTo>
                <a:lnTo>
                  <a:pt x="1223439" y="1708333"/>
                </a:lnTo>
                <a:lnTo>
                  <a:pt x="1221853" y="1718496"/>
                </a:lnTo>
                <a:lnTo>
                  <a:pt x="1219314" y="1728024"/>
                </a:lnTo>
                <a:lnTo>
                  <a:pt x="1217093" y="1736916"/>
                </a:lnTo>
                <a:lnTo>
                  <a:pt x="1213919" y="1746126"/>
                </a:lnTo>
                <a:lnTo>
                  <a:pt x="1210111" y="1755336"/>
                </a:lnTo>
                <a:lnTo>
                  <a:pt x="1206303" y="1763594"/>
                </a:lnTo>
                <a:lnTo>
                  <a:pt x="1202495" y="1771851"/>
                </a:lnTo>
                <a:lnTo>
                  <a:pt x="1197736" y="1779791"/>
                </a:lnTo>
                <a:lnTo>
                  <a:pt x="1192976" y="1787730"/>
                </a:lnTo>
                <a:lnTo>
                  <a:pt x="1187264" y="1795035"/>
                </a:lnTo>
                <a:lnTo>
                  <a:pt x="1181869" y="1802022"/>
                </a:lnTo>
                <a:lnTo>
                  <a:pt x="1176157" y="1809009"/>
                </a:lnTo>
                <a:lnTo>
                  <a:pt x="1169810" y="1815361"/>
                </a:lnTo>
                <a:lnTo>
                  <a:pt x="1163464" y="1821712"/>
                </a:lnTo>
                <a:lnTo>
                  <a:pt x="1157117" y="1827111"/>
                </a:lnTo>
                <a:lnTo>
                  <a:pt x="1150453" y="1832828"/>
                </a:lnTo>
                <a:lnTo>
                  <a:pt x="1143155" y="1837909"/>
                </a:lnTo>
                <a:lnTo>
                  <a:pt x="1136174" y="1842356"/>
                </a:lnTo>
                <a:lnTo>
                  <a:pt x="1128558" y="1846484"/>
                </a:lnTo>
                <a:lnTo>
                  <a:pt x="1120942" y="1850613"/>
                </a:lnTo>
                <a:lnTo>
                  <a:pt x="1113643" y="1854106"/>
                </a:lnTo>
                <a:lnTo>
                  <a:pt x="1105710" y="1857282"/>
                </a:lnTo>
                <a:lnTo>
                  <a:pt x="1098411" y="1859823"/>
                </a:lnTo>
                <a:lnTo>
                  <a:pt x="1090478" y="1862046"/>
                </a:lnTo>
                <a:lnTo>
                  <a:pt x="1082862" y="1863952"/>
                </a:lnTo>
                <a:lnTo>
                  <a:pt x="1074929" y="1865222"/>
                </a:lnTo>
                <a:lnTo>
                  <a:pt x="1066996" y="1866492"/>
                </a:lnTo>
                <a:lnTo>
                  <a:pt x="1059062" y="1867128"/>
                </a:lnTo>
                <a:lnTo>
                  <a:pt x="1050812" y="1867763"/>
                </a:lnTo>
                <a:lnTo>
                  <a:pt x="1042561" y="1867763"/>
                </a:lnTo>
                <a:lnTo>
                  <a:pt x="1034311" y="1867128"/>
                </a:lnTo>
                <a:lnTo>
                  <a:pt x="1025743" y="1866492"/>
                </a:lnTo>
                <a:lnTo>
                  <a:pt x="1017492" y="1865222"/>
                </a:lnTo>
                <a:lnTo>
                  <a:pt x="1009242" y="1863634"/>
                </a:lnTo>
                <a:lnTo>
                  <a:pt x="1000991" y="1861729"/>
                </a:lnTo>
                <a:lnTo>
                  <a:pt x="992423" y="1859188"/>
                </a:lnTo>
                <a:lnTo>
                  <a:pt x="984490" y="1856012"/>
                </a:lnTo>
                <a:lnTo>
                  <a:pt x="976239" y="1852836"/>
                </a:lnTo>
                <a:lnTo>
                  <a:pt x="967989" y="1849025"/>
                </a:lnTo>
                <a:lnTo>
                  <a:pt x="960056" y="1844579"/>
                </a:lnTo>
                <a:lnTo>
                  <a:pt x="952122" y="1839815"/>
                </a:lnTo>
                <a:lnTo>
                  <a:pt x="944189" y="1834734"/>
                </a:lnTo>
                <a:lnTo>
                  <a:pt x="936573" y="1828699"/>
                </a:lnTo>
                <a:lnTo>
                  <a:pt x="928957" y="1822348"/>
                </a:lnTo>
                <a:lnTo>
                  <a:pt x="921976" y="1815678"/>
                </a:lnTo>
                <a:lnTo>
                  <a:pt x="914677" y="1808374"/>
                </a:lnTo>
                <a:lnTo>
                  <a:pt x="907696" y="1800434"/>
                </a:lnTo>
                <a:lnTo>
                  <a:pt x="901032" y="1792177"/>
                </a:lnTo>
                <a:lnTo>
                  <a:pt x="894686" y="1782967"/>
                </a:lnTo>
                <a:lnTo>
                  <a:pt x="888339" y="1773439"/>
                </a:lnTo>
                <a:lnTo>
                  <a:pt x="882310" y="1763594"/>
                </a:lnTo>
                <a:lnTo>
                  <a:pt x="876280" y="1752796"/>
                </a:lnTo>
                <a:lnTo>
                  <a:pt x="875419" y="1750911"/>
                </a:lnTo>
                <a:lnTo>
                  <a:pt x="871669" y="1744657"/>
                </a:lnTo>
                <a:lnTo>
                  <a:pt x="868177" y="1737988"/>
                </a:lnTo>
                <a:lnTo>
                  <a:pt x="865955" y="1730367"/>
                </a:lnTo>
                <a:lnTo>
                  <a:pt x="864637" y="1725955"/>
                </a:lnTo>
                <a:lnTo>
                  <a:pt x="863270" y="1722307"/>
                </a:lnTo>
                <a:lnTo>
                  <a:pt x="861855" y="1716643"/>
                </a:lnTo>
                <a:lnTo>
                  <a:pt x="825641" y="1595405"/>
                </a:lnTo>
                <a:lnTo>
                  <a:pt x="820562" y="1574447"/>
                </a:lnTo>
                <a:lnTo>
                  <a:pt x="815801" y="1554123"/>
                </a:lnTo>
                <a:lnTo>
                  <a:pt x="810404" y="1534117"/>
                </a:lnTo>
                <a:lnTo>
                  <a:pt x="804373" y="1514746"/>
                </a:lnTo>
                <a:lnTo>
                  <a:pt x="801199" y="1505219"/>
                </a:lnTo>
                <a:lnTo>
                  <a:pt x="797707" y="1495692"/>
                </a:lnTo>
                <a:lnTo>
                  <a:pt x="793580" y="1486166"/>
                </a:lnTo>
                <a:lnTo>
                  <a:pt x="789771" y="1476639"/>
                </a:lnTo>
                <a:lnTo>
                  <a:pt x="785327" y="1467430"/>
                </a:lnTo>
                <a:lnTo>
                  <a:pt x="780248" y="1457903"/>
                </a:lnTo>
                <a:lnTo>
                  <a:pt x="774852" y="1448377"/>
                </a:lnTo>
                <a:lnTo>
                  <a:pt x="769455" y="1439485"/>
                </a:lnTo>
                <a:lnTo>
                  <a:pt x="679305" y="1320401"/>
                </a:lnTo>
                <a:lnTo>
                  <a:pt x="652640" y="1287693"/>
                </a:lnTo>
                <a:lnTo>
                  <a:pt x="639626" y="1271497"/>
                </a:lnTo>
                <a:lnTo>
                  <a:pt x="626928" y="1254667"/>
                </a:lnTo>
                <a:lnTo>
                  <a:pt x="614231" y="1238154"/>
                </a:lnTo>
                <a:lnTo>
                  <a:pt x="602486" y="1220688"/>
                </a:lnTo>
                <a:lnTo>
                  <a:pt x="590741" y="1203223"/>
                </a:lnTo>
                <a:lnTo>
                  <a:pt x="580266" y="1185440"/>
                </a:lnTo>
                <a:lnTo>
                  <a:pt x="575504" y="1176230"/>
                </a:lnTo>
                <a:lnTo>
                  <a:pt x="570108" y="1166704"/>
                </a:lnTo>
                <a:lnTo>
                  <a:pt x="565982" y="1157177"/>
                </a:lnTo>
                <a:lnTo>
                  <a:pt x="561537" y="1147650"/>
                </a:lnTo>
                <a:lnTo>
                  <a:pt x="557093" y="1138124"/>
                </a:lnTo>
                <a:lnTo>
                  <a:pt x="553602" y="1128279"/>
                </a:lnTo>
                <a:lnTo>
                  <a:pt x="550110" y="1118117"/>
                </a:lnTo>
                <a:lnTo>
                  <a:pt x="546301" y="1107956"/>
                </a:lnTo>
                <a:lnTo>
                  <a:pt x="543761" y="1097476"/>
                </a:lnTo>
                <a:lnTo>
                  <a:pt x="540904" y="1087314"/>
                </a:lnTo>
                <a:lnTo>
                  <a:pt x="538365" y="1076518"/>
                </a:lnTo>
                <a:lnTo>
                  <a:pt x="536460" y="1065721"/>
                </a:lnTo>
                <a:lnTo>
                  <a:pt x="534873" y="1054606"/>
                </a:lnTo>
                <a:lnTo>
                  <a:pt x="533603" y="1043174"/>
                </a:lnTo>
                <a:lnTo>
                  <a:pt x="532969" y="1032059"/>
                </a:lnTo>
                <a:lnTo>
                  <a:pt x="532651" y="1020310"/>
                </a:lnTo>
                <a:lnTo>
                  <a:pt x="532651" y="1007925"/>
                </a:lnTo>
                <a:lnTo>
                  <a:pt x="532969" y="995540"/>
                </a:lnTo>
                <a:lnTo>
                  <a:pt x="533603" y="983156"/>
                </a:lnTo>
                <a:lnTo>
                  <a:pt x="535191" y="971088"/>
                </a:lnTo>
                <a:lnTo>
                  <a:pt x="536778" y="958704"/>
                </a:lnTo>
                <a:lnTo>
                  <a:pt x="539317" y="946637"/>
                </a:lnTo>
                <a:lnTo>
                  <a:pt x="542174" y="934887"/>
                </a:lnTo>
                <a:lnTo>
                  <a:pt x="545348" y="922820"/>
                </a:lnTo>
                <a:lnTo>
                  <a:pt x="548840" y="911070"/>
                </a:lnTo>
                <a:lnTo>
                  <a:pt x="552649" y="899638"/>
                </a:lnTo>
                <a:lnTo>
                  <a:pt x="557093" y="887889"/>
                </a:lnTo>
                <a:lnTo>
                  <a:pt x="561855" y="876774"/>
                </a:lnTo>
                <a:lnTo>
                  <a:pt x="566934" y="865660"/>
                </a:lnTo>
                <a:lnTo>
                  <a:pt x="572648" y="855180"/>
                </a:lnTo>
                <a:lnTo>
                  <a:pt x="578679" y="844383"/>
                </a:lnTo>
                <a:lnTo>
                  <a:pt x="585027" y="833904"/>
                </a:lnTo>
                <a:lnTo>
                  <a:pt x="591694" y="823742"/>
                </a:lnTo>
                <a:lnTo>
                  <a:pt x="598677" y="813898"/>
                </a:lnTo>
                <a:lnTo>
                  <a:pt x="605978" y="804371"/>
                </a:lnTo>
                <a:lnTo>
                  <a:pt x="613914" y="794844"/>
                </a:lnTo>
                <a:lnTo>
                  <a:pt x="621850" y="785635"/>
                </a:lnTo>
                <a:lnTo>
                  <a:pt x="630103" y="776426"/>
                </a:lnTo>
                <a:lnTo>
                  <a:pt x="638991" y="768170"/>
                </a:lnTo>
                <a:lnTo>
                  <a:pt x="647879" y="759913"/>
                </a:lnTo>
                <a:lnTo>
                  <a:pt x="657085" y="751974"/>
                </a:lnTo>
                <a:lnTo>
                  <a:pt x="666925" y="744353"/>
                </a:lnTo>
                <a:lnTo>
                  <a:pt x="677083" y="736731"/>
                </a:lnTo>
                <a:lnTo>
                  <a:pt x="686923" y="730063"/>
                </a:lnTo>
                <a:lnTo>
                  <a:pt x="697716" y="723394"/>
                </a:lnTo>
                <a:lnTo>
                  <a:pt x="708191" y="717361"/>
                </a:lnTo>
                <a:lnTo>
                  <a:pt x="718984" y="711327"/>
                </a:lnTo>
                <a:lnTo>
                  <a:pt x="730411" y="706246"/>
                </a:lnTo>
                <a:lnTo>
                  <a:pt x="740887" y="701800"/>
                </a:lnTo>
                <a:lnTo>
                  <a:pt x="751044" y="697354"/>
                </a:lnTo>
                <a:lnTo>
                  <a:pt x="761837" y="693861"/>
                </a:lnTo>
                <a:lnTo>
                  <a:pt x="772312" y="690686"/>
                </a:lnTo>
                <a:lnTo>
                  <a:pt x="782788" y="687828"/>
                </a:lnTo>
                <a:lnTo>
                  <a:pt x="793580" y="685605"/>
                </a:lnTo>
                <a:lnTo>
                  <a:pt x="804056" y="683700"/>
                </a:lnTo>
                <a:lnTo>
                  <a:pt x="814531" y="682112"/>
                </a:lnTo>
                <a:lnTo>
                  <a:pt x="825323" y="680842"/>
                </a:lnTo>
                <a:lnTo>
                  <a:pt x="836116" y="679889"/>
                </a:lnTo>
                <a:lnTo>
                  <a:pt x="846909" y="679571"/>
                </a:lnTo>
                <a:close/>
                <a:moveTo>
                  <a:pt x="736125" y="301996"/>
                </a:moveTo>
                <a:lnTo>
                  <a:pt x="753901" y="301996"/>
                </a:lnTo>
                <a:lnTo>
                  <a:pt x="771677" y="302949"/>
                </a:lnTo>
                <a:lnTo>
                  <a:pt x="789771" y="304219"/>
                </a:lnTo>
                <a:lnTo>
                  <a:pt x="807230" y="306125"/>
                </a:lnTo>
                <a:lnTo>
                  <a:pt x="824054" y="308347"/>
                </a:lnTo>
                <a:lnTo>
                  <a:pt x="841513" y="311523"/>
                </a:lnTo>
                <a:lnTo>
                  <a:pt x="858336" y="314699"/>
                </a:lnTo>
                <a:lnTo>
                  <a:pt x="875478" y="319144"/>
                </a:lnTo>
                <a:lnTo>
                  <a:pt x="891667" y="323590"/>
                </a:lnTo>
                <a:lnTo>
                  <a:pt x="908173" y="328671"/>
                </a:lnTo>
                <a:lnTo>
                  <a:pt x="924045" y="334705"/>
                </a:lnTo>
                <a:lnTo>
                  <a:pt x="939916" y="340738"/>
                </a:lnTo>
                <a:lnTo>
                  <a:pt x="955788" y="347407"/>
                </a:lnTo>
                <a:lnTo>
                  <a:pt x="971342" y="355028"/>
                </a:lnTo>
                <a:lnTo>
                  <a:pt x="986579" y="362332"/>
                </a:lnTo>
                <a:lnTo>
                  <a:pt x="1001181" y="370906"/>
                </a:lnTo>
                <a:lnTo>
                  <a:pt x="1015783" y="379480"/>
                </a:lnTo>
                <a:lnTo>
                  <a:pt x="1029750" y="389007"/>
                </a:lnTo>
                <a:lnTo>
                  <a:pt x="1044034" y="398851"/>
                </a:lnTo>
                <a:lnTo>
                  <a:pt x="1057366" y="409331"/>
                </a:lnTo>
                <a:lnTo>
                  <a:pt x="1070698" y="420127"/>
                </a:lnTo>
                <a:lnTo>
                  <a:pt x="1083713" y="431559"/>
                </a:lnTo>
                <a:lnTo>
                  <a:pt x="1096093" y="442992"/>
                </a:lnTo>
                <a:lnTo>
                  <a:pt x="1108155" y="455376"/>
                </a:lnTo>
                <a:lnTo>
                  <a:pt x="1120218" y="468396"/>
                </a:lnTo>
                <a:lnTo>
                  <a:pt x="1131328" y="481416"/>
                </a:lnTo>
                <a:lnTo>
                  <a:pt x="1139899" y="493165"/>
                </a:lnTo>
                <a:lnTo>
                  <a:pt x="1149104" y="505868"/>
                </a:lnTo>
                <a:lnTo>
                  <a:pt x="1161167" y="522698"/>
                </a:lnTo>
                <a:lnTo>
                  <a:pt x="1174499" y="543339"/>
                </a:lnTo>
                <a:lnTo>
                  <a:pt x="1189101" y="567156"/>
                </a:lnTo>
                <a:lnTo>
                  <a:pt x="1196719" y="580494"/>
                </a:lnTo>
                <a:lnTo>
                  <a:pt x="1204337" y="593831"/>
                </a:lnTo>
                <a:lnTo>
                  <a:pt x="1211638" y="608121"/>
                </a:lnTo>
                <a:lnTo>
                  <a:pt x="1219257" y="622729"/>
                </a:lnTo>
                <a:lnTo>
                  <a:pt x="1226875" y="638289"/>
                </a:lnTo>
                <a:lnTo>
                  <a:pt x="1233541" y="653849"/>
                </a:lnTo>
                <a:lnTo>
                  <a:pt x="1240207" y="670045"/>
                </a:lnTo>
                <a:lnTo>
                  <a:pt x="1246556" y="686240"/>
                </a:lnTo>
                <a:lnTo>
                  <a:pt x="1252270" y="702753"/>
                </a:lnTo>
                <a:lnTo>
                  <a:pt x="1257348" y="719266"/>
                </a:lnTo>
                <a:lnTo>
                  <a:pt x="1261792" y="736414"/>
                </a:lnTo>
                <a:lnTo>
                  <a:pt x="1265602" y="753562"/>
                </a:lnTo>
                <a:lnTo>
                  <a:pt x="1268459" y="770075"/>
                </a:lnTo>
                <a:lnTo>
                  <a:pt x="1270363" y="787223"/>
                </a:lnTo>
                <a:lnTo>
                  <a:pt x="1271315" y="795479"/>
                </a:lnTo>
                <a:lnTo>
                  <a:pt x="1271315" y="803736"/>
                </a:lnTo>
                <a:lnTo>
                  <a:pt x="1271633" y="812310"/>
                </a:lnTo>
                <a:lnTo>
                  <a:pt x="1271315" y="820566"/>
                </a:lnTo>
                <a:lnTo>
                  <a:pt x="1270998" y="828505"/>
                </a:lnTo>
                <a:lnTo>
                  <a:pt x="1270046" y="836762"/>
                </a:lnTo>
                <a:lnTo>
                  <a:pt x="1268776" y="844701"/>
                </a:lnTo>
                <a:lnTo>
                  <a:pt x="1267824" y="852640"/>
                </a:lnTo>
                <a:lnTo>
                  <a:pt x="1265602" y="860579"/>
                </a:lnTo>
                <a:lnTo>
                  <a:pt x="1263697" y="868518"/>
                </a:lnTo>
                <a:lnTo>
                  <a:pt x="1261475" y="876456"/>
                </a:lnTo>
                <a:lnTo>
                  <a:pt x="1258618" y="884078"/>
                </a:lnTo>
                <a:lnTo>
                  <a:pt x="1255444" y="891064"/>
                </a:lnTo>
                <a:lnTo>
                  <a:pt x="1251317" y="898050"/>
                </a:lnTo>
                <a:lnTo>
                  <a:pt x="1247191" y="904401"/>
                </a:lnTo>
                <a:lnTo>
                  <a:pt x="1241794" y="910117"/>
                </a:lnTo>
                <a:lnTo>
                  <a:pt x="1236398" y="915516"/>
                </a:lnTo>
                <a:lnTo>
                  <a:pt x="1230367" y="919644"/>
                </a:lnTo>
                <a:lnTo>
                  <a:pt x="1223701" y="923772"/>
                </a:lnTo>
                <a:lnTo>
                  <a:pt x="1217035" y="927266"/>
                </a:lnTo>
                <a:lnTo>
                  <a:pt x="1210051" y="929806"/>
                </a:lnTo>
                <a:lnTo>
                  <a:pt x="1203068" y="932029"/>
                </a:lnTo>
                <a:lnTo>
                  <a:pt x="1195449" y="933299"/>
                </a:lnTo>
                <a:lnTo>
                  <a:pt x="1188148" y="933617"/>
                </a:lnTo>
                <a:lnTo>
                  <a:pt x="1180212" y="933617"/>
                </a:lnTo>
                <a:lnTo>
                  <a:pt x="1172594" y="932982"/>
                </a:lnTo>
                <a:lnTo>
                  <a:pt x="1164976" y="930759"/>
                </a:lnTo>
                <a:lnTo>
                  <a:pt x="1157357" y="928536"/>
                </a:lnTo>
                <a:lnTo>
                  <a:pt x="1150056" y="925360"/>
                </a:lnTo>
                <a:lnTo>
                  <a:pt x="1143073" y="921232"/>
                </a:lnTo>
                <a:lnTo>
                  <a:pt x="1136724" y="916469"/>
                </a:lnTo>
                <a:lnTo>
                  <a:pt x="1131328" y="911388"/>
                </a:lnTo>
                <a:lnTo>
                  <a:pt x="1126249" y="905989"/>
                </a:lnTo>
                <a:lnTo>
                  <a:pt x="1121488" y="899956"/>
                </a:lnTo>
                <a:lnTo>
                  <a:pt x="1117361" y="893605"/>
                </a:lnTo>
                <a:lnTo>
                  <a:pt x="1114187" y="886936"/>
                </a:lnTo>
                <a:lnTo>
                  <a:pt x="1111330" y="879950"/>
                </a:lnTo>
                <a:lnTo>
                  <a:pt x="1109425" y="872646"/>
                </a:lnTo>
                <a:lnTo>
                  <a:pt x="1107838" y="865024"/>
                </a:lnTo>
                <a:lnTo>
                  <a:pt x="1107521" y="857403"/>
                </a:lnTo>
                <a:lnTo>
                  <a:pt x="1107521" y="849782"/>
                </a:lnTo>
                <a:lnTo>
                  <a:pt x="1108790" y="842478"/>
                </a:lnTo>
                <a:lnTo>
                  <a:pt x="1110377" y="834539"/>
                </a:lnTo>
                <a:lnTo>
                  <a:pt x="1112917" y="826918"/>
                </a:lnTo>
                <a:lnTo>
                  <a:pt x="1114187" y="822789"/>
                </a:lnTo>
                <a:lnTo>
                  <a:pt x="1115139" y="818026"/>
                </a:lnTo>
                <a:lnTo>
                  <a:pt x="1115456" y="812945"/>
                </a:lnTo>
                <a:lnTo>
                  <a:pt x="1115456" y="807547"/>
                </a:lnTo>
                <a:lnTo>
                  <a:pt x="1115139" y="801513"/>
                </a:lnTo>
                <a:lnTo>
                  <a:pt x="1114187" y="794844"/>
                </a:lnTo>
                <a:lnTo>
                  <a:pt x="1112917" y="787858"/>
                </a:lnTo>
                <a:lnTo>
                  <a:pt x="1111330" y="780872"/>
                </a:lnTo>
                <a:lnTo>
                  <a:pt x="1109743" y="773251"/>
                </a:lnTo>
                <a:lnTo>
                  <a:pt x="1107521" y="765312"/>
                </a:lnTo>
                <a:lnTo>
                  <a:pt x="1102442" y="749116"/>
                </a:lnTo>
                <a:lnTo>
                  <a:pt x="1096093" y="731968"/>
                </a:lnTo>
                <a:lnTo>
                  <a:pt x="1088792" y="714185"/>
                </a:lnTo>
                <a:lnTo>
                  <a:pt x="1080856" y="696402"/>
                </a:lnTo>
                <a:lnTo>
                  <a:pt x="1072286" y="677983"/>
                </a:lnTo>
                <a:lnTo>
                  <a:pt x="1062763" y="660200"/>
                </a:lnTo>
                <a:lnTo>
                  <a:pt x="1052605" y="642735"/>
                </a:lnTo>
                <a:lnTo>
                  <a:pt x="1042447" y="625587"/>
                </a:lnTo>
                <a:lnTo>
                  <a:pt x="1031972" y="609709"/>
                </a:lnTo>
                <a:lnTo>
                  <a:pt x="1021496" y="595101"/>
                </a:lnTo>
                <a:lnTo>
                  <a:pt x="1010704" y="581446"/>
                </a:lnTo>
                <a:lnTo>
                  <a:pt x="1002768" y="571920"/>
                </a:lnTo>
                <a:lnTo>
                  <a:pt x="994832" y="563346"/>
                </a:lnTo>
                <a:lnTo>
                  <a:pt x="985944" y="554454"/>
                </a:lnTo>
                <a:lnTo>
                  <a:pt x="977373" y="546515"/>
                </a:lnTo>
                <a:lnTo>
                  <a:pt x="968485" y="538576"/>
                </a:lnTo>
                <a:lnTo>
                  <a:pt x="959597" y="531272"/>
                </a:lnTo>
                <a:lnTo>
                  <a:pt x="950074" y="523968"/>
                </a:lnTo>
                <a:lnTo>
                  <a:pt x="940551" y="517300"/>
                </a:lnTo>
                <a:lnTo>
                  <a:pt x="930393" y="510949"/>
                </a:lnTo>
                <a:lnTo>
                  <a:pt x="920236" y="504598"/>
                </a:lnTo>
                <a:lnTo>
                  <a:pt x="909760" y="498882"/>
                </a:lnTo>
                <a:lnTo>
                  <a:pt x="899603" y="493801"/>
                </a:lnTo>
                <a:lnTo>
                  <a:pt x="888810" y="488720"/>
                </a:lnTo>
                <a:lnTo>
                  <a:pt x="878017" y="483956"/>
                </a:lnTo>
                <a:lnTo>
                  <a:pt x="866907" y="479828"/>
                </a:lnTo>
                <a:lnTo>
                  <a:pt x="855797" y="476017"/>
                </a:lnTo>
                <a:lnTo>
                  <a:pt x="844369" y="472524"/>
                </a:lnTo>
                <a:lnTo>
                  <a:pt x="832942" y="469666"/>
                </a:lnTo>
                <a:lnTo>
                  <a:pt x="820879" y="466808"/>
                </a:lnTo>
                <a:lnTo>
                  <a:pt x="809452" y="464585"/>
                </a:lnTo>
                <a:lnTo>
                  <a:pt x="797072" y="462362"/>
                </a:lnTo>
                <a:lnTo>
                  <a:pt x="785327" y="460775"/>
                </a:lnTo>
                <a:lnTo>
                  <a:pt x="772947" y="459822"/>
                </a:lnTo>
                <a:lnTo>
                  <a:pt x="760250" y="458869"/>
                </a:lnTo>
                <a:lnTo>
                  <a:pt x="747870" y="458552"/>
                </a:lnTo>
                <a:lnTo>
                  <a:pt x="735173" y="458552"/>
                </a:lnTo>
                <a:lnTo>
                  <a:pt x="722476" y="458869"/>
                </a:lnTo>
                <a:lnTo>
                  <a:pt x="709461" y="459822"/>
                </a:lnTo>
                <a:lnTo>
                  <a:pt x="696764" y="460775"/>
                </a:lnTo>
                <a:lnTo>
                  <a:pt x="683749" y="462998"/>
                </a:lnTo>
                <a:lnTo>
                  <a:pt x="670734" y="464903"/>
                </a:lnTo>
                <a:lnTo>
                  <a:pt x="657085" y="467126"/>
                </a:lnTo>
                <a:lnTo>
                  <a:pt x="646292" y="469666"/>
                </a:lnTo>
                <a:lnTo>
                  <a:pt x="635817" y="473159"/>
                </a:lnTo>
                <a:lnTo>
                  <a:pt x="624706" y="477923"/>
                </a:lnTo>
                <a:lnTo>
                  <a:pt x="613914" y="483004"/>
                </a:lnTo>
                <a:lnTo>
                  <a:pt x="603121" y="489355"/>
                </a:lnTo>
                <a:lnTo>
                  <a:pt x="592328" y="496659"/>
                </a:lnTo>
                <a:lnTo>
                  <a:pt x="581853" y="504598"/>
                </a:lnTo>
                <a:lnTo>
                  <a:pt x="571378" y="513172"/>
                </a:lnTo>
                <a:lnTo>
                  <a:pt x="561220" y="522381"/>
                </a:lnTo>
                <a:lnTo>
                  <a:pt x="550745" y="532860"/>
                </a:lnTo>
                <a:lnTo>
                  <a:pt x="541222" y="543339"/>
                </a:lnTo>
                <a:lnTo>
                  <a:pt x="531699" y="555407"/>
                </a:lnTo>
                <a:lnTo>
                  <a:pt x="522176" y="567791"/>
                </a:lnTo>
                <a:lnTo>
                  <a:pt x="513605" y="580494"/>
                </a:lnTo>
                <a:lnTo>
                  <a:pt x="504717" y="593831"/>
                </a:lnTo>
                <a:lnTo>
                  <a:pt x="496464" y="608121"/>
                </a:lnTo>
                <a:lnTo>
                  <a:pt x="489798" y="620506"/>
                </a:lnTo>
                <a:lnTo>
                  <a:pt x="483449" y="632890"/>
                </a:lnTo>
                <a:lnTo>
                  <a:pt x="477418" y="645593"/>
                </a:lnTo>
                <a:lnTo>
                  <a:pt x="472022" y="658613"/>
                </a:lnTo>
                <a:lnTo>
                  <a:pt x="466625" y="671315"/>
                </a:lnTo>
                <a:lnTo>
                  <a:pt x="461864" y="684652"/>
                </a:lnTo>
                <a:lnTo>
                  <a:pt x="457737" y="697990"/>
                </a:lnTo>
                <a:lnTo>
                  <a:pt x="453611" y="711327"/>
                </a:lnTo>
                <a:lnTo>
                  <a:pt x="449801" y="725299"/>
                </a:lnTo>
                <a:lnTo>
                  <a:pt x="446627" y="738637"/>
                </a:lnTo>
                <a:lnTo>
                  <a:pt x="443453" y="752609"/>
                </a:lnTo>
                <a:lnTo>
                  <a:pt x="440913" y="766582"/>
                </a:lnTo>
                <a:lnTo>
                  <a:pt x="438691" y="780872"/>
                </a:lnTo>
                <a:lnTo>
                  <a:pt x="436469" y="794844"/>
                </a:lnTo>
                <a:lnTo>
                  <a:pt x="435517" y="809134"/>
                </a:lnTo>
                <a:lnTo>
                  <a:pt x="434247" y="823424"/>
                </a:lnTo>
                <a:lnTo>
                  <a:pt x="433295" y="837715"/>
                </a:lnTo>
                <a:lnTo>
                  <a:pt x="432978" y="852005"/>
                </a:lnTo>
                <a:lnTo>
                  <a:pt x="432978" y="866612"/>
                </a:lnTo>
                <a:lnTo>
                  <a:pt x="433295" y="880902"/>
                </a:lnTo>
                <a:lnTo>
                  <a:pt x="434247" y="895192"/>
                </a:lnTo>
                <a:lnTo>
                  <a:pt x="435517" y="909800"/>
                </a:lnTo>
                <a:lnTo>
                  <a:pt x="436469" y="924090"/>
                </a:lnTo>
                <a:lnTo>
                  <a:pt x="438691" y="938380"/>
                </a:lnTo>
                <a:lnTo>
                  <a:pt x="440913" y="952988"/>
                </a:lnTo>
                <a:lnTo>
                  <a:pt x="443453" y="967278"/>
                </a:lnTo>
                <a:lnTo>
                  <a:pt x="446627" y="981568"/>
                </a:lnTo>
                <a:lnTo>
                  <a:pt x="450119" y="995858"/>
                </a:lnTo>
                <a:lnTo>
                  <a:pt x="453611" y="1010148"/>
                </a:lnTo>
                <a:lnTo>
                  <a:pt x="458055" y="1024120"/>
                </a:lnTo>
                <a:lnTo>
                  <a:pt x="462499" y="1038410"/>
                </a:lnTo>
                <a:lnTo>
                  <a:pt x="467260" y="1052383"/>
                </a:lnTo>
                <a:lnTo>
                  <a:pt x="469482" y="1060005"/>
                </a:lnTo>
                <a:lnTo>
                  <a:pt x="471069" y="1067308"/>
                </a:lnTo>
                <a:lnTo>
                  <a:pt x="472022" y="1075247"/>
                </a:lnTo>
                <a:lnTo>
                  <a:pt x="472022" y="1082869"/>
                </a:lnTo>
                <a:lnTo>
                  <a:pt x="471387" y="1090490"/>
                </a:lnTo>
                <a:lnTo>
                  <a:pt x="469800" y="1098111"/>
                </a:lnTo>
                <a:lnTo>
                  <a:pt x="467895" y="1105098"/>
                </a:lnTo>
                <a:lnTo>
                  <a:pt x="464721" y="1112401"/>
                </a:lnTo>
                <a:lnTo>
                  <a:pt x="461546" y="1118753"/>
                </a:lnTo>
                <a:lnTo>
                  <a:pt x="457102" y="1125104"/>
                </a:lnTo>
                <a:lnTo>
                  <a:pt x="452976" y="1130820"/>
                </a:lnTo>
                <a:lnTo>
                  <a:pt x="447262" y="1136536"/>
                </a:lnTo>
                <a:lnTo>
                  <a:pt x="441231" y="1141299"/>
                </a:lnTo>
                <a:lnTo>
                  <a:pt x="434882" y="1146062"/>
                </a:lnTo>
                <a:lnTo>
                  <a:pt x="428216" y="1149556"/>
                </a:lnTo>
                <a:lnTo>
                  <a:pt x="420598" y="1152731"/>
                </a:lnTo>
                <a:lnTo>
                  <a:pt x="413297" y="1155272"/>
                </a:lnTo>
                <a:lnTo>
                  <a:pt x="405678" y="1156859"/>
                </a:lnTo>
                <a:lnTo>
                  <a:pt x="397743" y="1157495"/>
                </a:lnTo>
                <a:lnTo>
                  <a:pt x="390124" y="1157495"/>
                </a:lnTo>
                <a:lnTo>
                  <a:pt x="382506" y="1156859"/>
                </a:lnTo>
                <a:lnTo>
                  <a:pt x="375205" y="1155589"/>
                </a:lnTo>
                <a:lnTo>
                  <a:pt x="367904" y="1153049"/>
                </a:lnTo>
                <a:lnTo>
                  <a:pt x="361238" y="1150508"/>
                </a:lnTo>
                <a:lnTo>
                  <a:pt x="354572" y="1146698"/>
                </a:lnTo>
                <a:lnTo>
                  <a:pt x="348223" y="1142887"/>
                </a:lnTo>
                <a:lnTo>
                  <a:pt x="342192" y="1138124"/>
                </a:lnTo>
                <a:lnTo>
                  <a:pt x="336478" y="1133043"/>
                </a:lnTo>
                <a:lnTo>
                  <a:pt x="331717" y="1127009"/>
                </a:lnTo>
                <a:lnTo>
                  <a:pt x="327590" y="1120658"/>
                </a:lnTo>
                <a:lnTo>
                  <a:pt x="323463" y="1113989"/>
                </a:lnTo>
                <a:lnTo>
                  <a:pt x="320289" y="1106368"/>
                </a:lnTo>
                <a:lnTo>
                  <a:pt x="313941" y="1088585"/>
                </a:lnTo>
                <a:lnTo>
                  <a:pt x="307909" y="1070166"/>
                </a:lnTo>
                <a:lnTo>
                  <a:pt x="302830" y="1052383"/>
                </a:lnTo>
                <a:lnTo>
                  <a:pt x="298069" y="1033965"/>
                </a:lnTo>
                <a:lnTo>
                  <a:pt x="293625" y="1015546"/>
                </a:lnTo>
                <a:lnTo>
                  <a:pt x="289816" y="997128"/>
                </a:lnTo>
                <a:lnTo>
                  <a:pt x="286641" y="978392"/>
                </a:lnTo>
                <a:lnTo>
                  <a:pt x="283467" y="959974"/>
                </a:lnTo>
                <a:lnTo>
                  <a:pt x="280928" y="941238"/>
                </a:lnTo>
                <a:lnTo>
                  <a:pt x="279340" y="922820"/>
                </a:lnTo>
                <a:lnTo>
                  <a:pt x="277753" y="903766"/>
                </a:lnTo>
                <a:lnTo>
                  <a:pt x="277118" y="885348"/>
                </a:lnTo>
                <a:lnTo>
                  <a:pt x="276801" y="866930"/>
                </a:lnTo>
                <a:lnTo>
                  <a:pt x="276801" y="848194"/>
                </a:lnTo>
                <a:lnTo>
                  <a:pt x="277118" y="829776"/>
                </a:lnTo>
                <a:lnTo>
                  <a:pt x="278388" y="811040"/>
                </a:lnTo>
                <a:lnTo>
                  <a:pt x="279975" y="792304"/>
                </a:lnTo>
                <a:lnTo>
                  <a:pt x="281880" y="774203"/>
                </a:lnTo>
                <a:lnTo>
                  <a:pt x="284102" y="755785"/>
                </a:lnTo>
                <a:lnTo>
                  <a:pt x="286959" y="737684"/>
                </a:lnTo>
                <a:lnTo>
                  <a:pt x="290451" y="719266"/>
                </a:lnTo>
                <a:lnTo>
                  <a:pt x="294577" y="701483"/>
                </a:lnTo>
                <a:lnTo>
                  <a:pt x="299021" y="683700"/>
                </a:lnTo>
                <a:lnTo>
                  <a:pt x="303783" y="666234"/>
                </a:lnTo>
                <a:lnTo>
                  <a:pt x="309179" y="648768"/>
                </a:lnTo>
                <a:lnTo>
                  <a:pt x="314893" y="631303"/>
                </a:lnTo>
                <a:lnTo>
                  <a:pt x="321241" y="614155"/>
                </a:lnTo>
                <a:lnTo>
                  <a:pt x="327908" y="597007"/>
                </a:lnTo>
                <a:lnTo>
                  <a:pt x="335526" y="580494"/>
                </a:lnTo>
                <a:lnTo>
                  <a:pt x="342827" y="563663"/>
                </a:lnTo>
                <a:lnTo>
                  <a:pt x="351397" y="547468"/>
                </a:lnTo>
                <a:lnTo>
                  <a:pt x="359968" y="531590"/>
                </a:lnTo>
                <a:lnTo>
                  <a:pt x="365999" y="520475"/>
                </a:lnTo>
                <a:lnTo>
                  <a:pt x="372665" y="509678"/>
                </a:lnTo>
                <a:lnTo>
                  <a:pt x="379332" y="499517"/>
                </a:lnTo>
                <a:lnTo>
                  <a:pt x="386315" y="489037"/>
                </a:lnTo>
                <a:lnTo>
                  <a:pt x="392981" y="479193"/>
                </a:lnTo>
                <a:lnTo>
                  <a:pt x="399965" y="469349"/>
                </a:lnTo>
                <a:lnTo>
                  <a:pt x="407583" y="459822"/>
                </a:lnTo>
                <a:lnTo>
                  <a:pt x="414884" y="450613"/>
                </a:lnTo>
                <a:lnTo>
                  <a:pt x="422185" y="441404"/>
                </a:lnTo>
                <a:lnTo>
                  <a:pt x="430121" y="432830"/>
                </a:lnTo>
                <a:lnTo>
                  <a:pt x="438056" y="424256"/>
                </a:lnTo>
                <a:lnTo>
                  <a:pt x="445992" y="415999"/>
                </a:lnTo>
                <a:lnTo>
                  <a:pt x="453928" y="408060"/>
                </a:lnTo>
                <a:lnTo>
                  <a:pt x="462499" y="400439"/>
                </a:lnTo>
                <a:lnTo>
                  <a:pt x="470752" y="393135"/>
                </a:lnTo>
                <a:lnTo>
                  <a:pt x="479323" y="385831"/>
                </a:lnTo>
                <a:lnTo>
                  <a:pt x="487893" y="379163"/>
                </a:lnTo>
                <a:lnTo>
                  <a:pt x="496464" y="372811"/>
                </a:lnTo>
                <a:lnTo>
                  <a:pt x="505352" y="366460"/>
                </a:lnTo>
                <a:lnTo>
                  <a:pt x="514240" y="360427"/>
                </a:lnTo>
                <a:lnTo>
                  <a:pt x="523446" y="355028"/>
                </a:lnTo>
                <a:lnTo>
                  <a:pt x="532016" y="349312"/>
                </a:lnTo>
                <a:lnTo>
                  <a:pt x="541222" y="344231"/>
                </a:lnTo>
                <a:lnTo>
                  <a:pt x="550745" y="339786"/>
                </a:lnTo>
                <a:lnTo>
                  <a:pt x="559950" y="335022"/>
                </a:lnTo>
                <a:lnTo>
                  <a:pt x="569473" y="331212"/>
                </a:lnTo>
                <a:lnTo>
                  <a:pt x="578996" y="327401"/>
                </a:lnTo>
                <a:lnTo>
                  <a:pt x="588519" y="323908"/>
                </a:lnTo>
                <a:lnTo>
                  <a:pt x="598042" y="320732"/>
                </a:lnTo>
                <a:lnTo>
                  <a:pt x="607565" y="317874"/>
                </a:lnTo>
                <a:lnTo>
                  <a:pt x="617088" y="315651"/>
                </a:lnTo>
                <a:lnTo>
                  <a:pt x="626928" y="313746"/>
                </a:lnTo>
                <a:lnTo>
                  <a:pt x="645340" y="309935"/>
                </a:lnTo>
                <a:lnTo>
                  <a:pt x="663433" y="307395"/>
                </a:lnTo>
                <a:lnTo>
                  <a:pt x="681844" y="305172"/>
                </a:lnTo>
                <a:lnTo>
                  <a:pt x="699938" y="303584"/>
                </a:lnTo>
                <a:lnTo>
                  <a:pt x="718349" y="302631"/>
                </a:lnTo>
                <a:lnTo>
                  <a:pt x="736125" y="301996"/>
                </a:lnTo>
                <a:close/>
                <a:moveTo>
                  <a:pt x="765329" y="0"/>
                </a:moveTo>
                <a:lnTo>
                  <a:pt x="786597" y="0"/>
                </a:lnTo>
                <a:lnTo>
                  <a:pt x="806595" y="317"/>
                </a:lnTo>
                <a:lnTo>
                  <a:pt x="826911" y="1905"/>
                </a:lnTo>
                <a:lnTo>
                  <a:pt x="846274" y="3493"/>
                </a:lnTo>
                <a:lnTo>
                  <a:pt x="865320" y="6034"/>
                </a:lnTo>
                <a:lnTo>
                  <a:pt x="884048" y="8892"/>
                </a:lnTo>
                <a:lnTo>
                  <a:pt x="902459" y="12067"/>
                </a:lnTo>
                <a:lnTo>
                  <a:pt x="919918" y="15878"/>
                </a:lnTo>
                <a:lnTo>
                  <a:pt x="937377" y="20006"/>
                </a:lnTo>
                <a:lnTo>
                  <a:pt x="953883" y="24134"/>
                </a:lnTo>
                <a:lnTo>
                  <a:pt x="969755" y="28898"/>
                </a:lnTo>
                <a:lnTo>
                  <a:pt x="985627" y="34296"/>
                </a:lnTo>
                <a:lnTo>
                  <a:pt x="1000863" y="39377"/>
                </a:lnTo>
                <a:lnTo>
                  <a:pt x="1015465" y="44775"/>
                </a:lnTo>
                <a:lnTo>
                  <a:pt x="1038955" y="54302"/>
                </a:lnTo>
                <a:lnTo>
                  <a:pt x="1061810" y="64782"/>
                </a:lnTo>
                <a:lnTo>
                  <a:pt x="1084031" y="75896"/>
                </a:lnTo>
                <a:lnTo>
                  <a:pt x="1105933" y="87328"/>
                </a:lnTo>
                <a:lnTo>
                  <a:pt x="1127201" y="100030"/>
                </a:lnTo>
                <a:lnTo>
                  <a:pt x="1147834" y="113050"/>
                </a:lnTo>
                <a:lnTo>
                  <a:pt x="1168150" y="126705"/>
                </a:lnTo>
                <a:lnTo>
                  <a:pt x="1187513" y="140995"/>
                </a:lnTo>
                <a:lnTo>
                  <a:pt x="1206559" y="155603"/>
                </a:lnTo>
                <a:lnTo>
                  <a:pt x="1225288" y="170845"/>
                </a:lnTo>
                <a:lnTo>
                  <a:pt x="1243064" y="186723"/>
                </a:lnTo>
                <a:lnTo>
                  <a:pt x="1260523" y="202601"/>
                </a:lnTo>
                <a:lnTo>
                  <a:pt x="1277347" y="219114"/>
                </a:lnTo>
                <a:lnTo>
                  <a:pt x="1293536" y="236262"/>
                </a:lnTo>
                <a:lnTo>
                  <a:pt x="1309090" y="253410"/>
                </a:lnTo>
                <a:lnTo>
                  <a:pt x="1324009" y="270876"/>
                </a:lnTo>
                <a:lnTo>
                  <a:pt x="1338294" y="288659"/>
                </a:lnTo>
                <a:lnTo>
                  <a:pt x="1352261" y="306442"/>
                </a:lnTo>
                <a:lnTo>
                  <a:pt x="1365593" y="324860"/>
                </a:lnTo>
                <a:lnTo>
                  <a:pt x="1377973" y="343279"/>
                </a:lnTo>
                <a:lnTo>
                  <a:pt x="1390352" y="361697"/>
                </a:lnTo>
                <a:lnTo>
                  <a:pt x="1401463" y="380433"/>
                </a:lnTo>
                <a:lnTo>
                  <a:pt x="1412255" y="398851"/>
                </a:lnTo>
                <a:lnTo>
                  <a:pt x="1422413" y="417587"/>
                </a:lnTo>
                <a:lnTo>
                  <a:pt x="1431936" y="436323"/>
                </a:lnTo>
                <a:lnTo>
                  <a:pt x="1440824" y="455059"/>
                </a:lnTo>
                <a:lnTo>
                  <a:pt x="1449077" y="473477"/>
                </a:lnTo>
                <a:lnTo>
                  <a:pt x="1456696" y="492213"/>
                </a:lnTo>
                <a:lnTo>
                  <a:pt x="1463362" y="510631"/>
                </a:lnTo>
                <a:lnTo>
                  <a:pt x="1469710" y="528732"/>
                </a:lnTo>
                <a:lnTo>
                  <a:pt x="1475107" y="546515"/>
                </a:lnTo>
                <a:lnTo>
                  <a:pt x="1480503" y="564616"/>
                </a:lnTo>
                <a:lnTo>
                  <a:pt x="1482090" y="572555"/>
                </a:lnTo>
                <a:lnTo>
                  <a:pt x="1482725" y="579858"/>
                </a:lnTo>
                <a:lnTo>
                  <a:pt x="1482725" y="587797"/>
                </a:lnTo>
                <a:lnTo>
                  <a:pt x="1482090" y="595419"/>
                </a:lnTo>
                <a:lnTo>
                  <a:pt x="1480821" y="603040"/>
                </a:lnTo>
                <a:lnTo>
                  <a:pt x="1478281" y="610026"/>
                </a:lnTo>
                <a:lnTo>
                  <a:pt x="1475742" y="617330"/>
                </a:lnTo>
                <a:lnTo>
                  <a:pt x="1471932" y="623999"/>
                </a:lnTo>
                <a:lnTo>
                  <a:pt x="1468123" y="630032"/>
                </a:lnTo>
                <a:lnTo>
                  <a:pt x="1463362" y="636066"/>
                </a:lnTo>
                <a:lnTo>
                  <a:pt x="1458283" y="641464"/>
                </a:lnTo>
                <a:lnTo>
                  <a:pt x="1452252" y="646228"/>
                </a:lnTo>
                <a:lnTo>
                  <a:pt x="1445903" y="650674"/>
                </a:lnTo>
                <a:lnTo>
                  <a:pt x="1439237" y="654484"/>
                </a:lnTo>
                <a:lnTo>
                  <a:pt x="1431936" y="657660"/>
                </a:lnTo>
                <a:lnTo>
                  <a:pt x="1424318" y="660200"/>
                </a:lnTo>
                <a:lnTo>
                  <a:pt x="1416382" y="661788"/>
                </a:lnTo>
                <a:lnTo>
                  <a:pt x="1409081" y="662423"/>
                </a:lnTo>
                <a:lnTo>
                  <a:pt x="1401145" y="662423"/>
                </a:lnTo>
                <a:lnTo>
                  <a:pt x="1393527" y="661788"/>
                </a:lnTo>
                <a:lnTo>
                  <a:pt x="1385908" y="660518"/>
                </a:lnTo>
                <a:lnTo>
                  <a:pt x="1378925" y="658295"/>
                </a:lnTo>
                <a:lnTo>
                  <a:pt x="1371624" y="655437"/>
                </a:lnTo>
                <a:lnTo>
                  <a:pt x="1364958" y="651944"/>
                </a:lnTo>
                <a:lnTo>
                  <a:pt x="1358609" y="647816"/>
                </a:lnTo>
                <a:lnTo>
                  <a:pt x="1352895" y="643052"/>
                </a:lnTo>
                <a:lnTo>
                  <a:pt x="1347499" y="637971"/>
                </a:lnTo>
                <a:lnTo>
                  <a:pt x="1342738" y="631938"/>
                </a:lnTo>
                <a:lnTo>
                  <a:pt x="1338294" y="625904"/>
                </a:lnTo>
                <a:lnTo>
                  <a:pt x="1334484" y="618918"/>
                </a:lnTo>
                <a:lnTo>
                  <a:pt x="1331310" y="611614"/>
                </a:lnTo>
                <a:lnTo>
                  <a:pt x="1328771" y="604310"/>
                </a:lnTo>
                <a:lnTo>
                  <a:pt x="1324961" y="590655"/>
                </a:lnTo>
                <a:lnTo>
                  <a:pt x="1320517" y="576365"/>
                </a:lnTo>
                <a:lnTo>
                  <a:pt x="1315756" y="562393"/>
                </a:lnTo>
                <a:lnTo>
                  <a:pt x="1310042" y="548103"/>
                </a:lnTo>
                <a:lnTo>
                  <a:pt x="1304328" y="533495"/>
                </a:lnTo>
                <a:lnTo>
                  <a:pt x="1297980" y="518888"/>
                </a:lnTo>
                <a:lnTo>
                  <a:pt x="1290679" y="504280"/>
                </a:lnTo>
                <a:lnTo>
                  <a:pt x="1283060" y="489355"/>
                </a:lnTo>
                <a:lnTo>
                  <a:pt x="1275125" y="474747"/>
                </a:lnTo>
                <a:lnTo>
                  <a:pt x="1266554" y="459822"/>
                </a:lnTo>
                <a:lnTo>
                  <a:pt x="1257348" y="444897"/>
                </a:lnTo>
                <a:lnTo>
                  <a:pt x="1247825" y="430289"/>
                </a:lnTo>
                <a:lnTo>
                  <a:pt x="1237985" y="415682"/>
                </a:lnTo>
                <a:lnTo>
                  <a:pt x="1227192" y="401074"/>
                </a:lnTo>
                <a:lnTo>
                  <a:pt x="1216082" y="386784"/>
                </a:lnTo>
                <a:lnTo>
                  <a:pt x="1204655" y="372494"/>
                </a:lnTo>
                <a:lnTo>
                  <a:pt x="1192910" y="358521"/>
                </a:lnTo>
                <a:lnTo>
                  <a:pt x="1180212" y="344549"/>
                </a:lnTo>
                <a:lnTo>
                  <a:pt x="1167515" y="330576"/>
                </a:lnTo>
                <a:lnTo>
                  <a:pt x="1153866" y="317557"/>
                </a:lnTo>
                <a:lnTo>
                  <a:pt x="1139899" y="304537"/>
                </a:lnTo>
                <a:lnTo>
                  <a:pt x="1125614" y="291835"/>
                </a:lnTo>
                <a:lnTo>
                  <a:pt x="1111012" y="279450"/>
                </a:lnTo>
                <a:lnTo>
                  <a:pt x="1095458" y="268018"/>
                </a:lnTo>
                <a:lnTo>
                  <a:pt x="1080221" y="256586"/>
                </a:lnTo>
                <a:lnTo>
                  <a:pt x="1064350" y="245471"/>
                </a:lnTo>
                <a:lnTo>
                  <a:pt x="1047526" y="234992"/>
                </a:lnTo>
                <a:lnTo>
                  <a:pt x="1030385" y="225148"/>
                </a:lnTo>
                <a:lnTo>
                  <a:pt x="1013561" y="215621"/>
                </a:lnTo>
                <a:lnTo>
                  <a:pt x="995467" y="206729"/>
                </a:lnTo>
                <a:lnTo>
                  <a:pt x="977373" y="198473"/>
                </a:lnTo>
                <a:lnTo>
                  <a:pt x="958645" y="190851"/>
                </a:lnTo>
                <a:lnTo>
                  <a:pt x="942456" y="185135"/>
                </a:lnTo>
                <a:lnTo>
                  <a:pt x="926267" y="179419"/>
                </a:lnTo>
                <a:lnTo>
                  <a:pt x="909760" y="174656"/>
                </a:lnTo>
                <a:lnTo>
                  <a:pt x="893254" y="170210"/>
                </a:lnTo>
                <a:lnTo>
                  <a:pt x="877065" y="166717"/>
                </a:lnTo>
                <a:lnTo>
                  <a:pt x="860241" y="163542"/>
                </a:lnTo>
                <a:lnTo>
                  <a:pt x="843735" y="160684"/>
                </a:lnTo>
                <a:lnTo>
                  <a:pt x="826911" y="158778"/>
                </a:lnTo>
                <a:lnTo>
                  <a:pt x="810404" y="157190"/>
                </a:lnTo>
                <a:lnTo>
                  <a:pt x="793263" y="156555"/>
                </a:lnTo>
                <a:lnTo>
                  <a:pt x="776122" y="155920"/>
                </a:lnTo>
                <a:lnTo>
                  <a:pt x="759615" y="156555"/>
                </a:lnTo>
                <a:lnTo>
                  <a:pt x="742474" y="157190"/>
                </a:lnTo>
                <a:lnTo>
                  <a:pt x="725015" y="158461"/>
                </a:lnTo>
                <a:lnTo>
                  <a:pt x="707874" y="160366"/>
                </a:lnTo>
                <a:lnTo>
                  <a:pt x="690732" y="162906"/>
                </a:lnTo>
                <a:lnTo>
                  <a:pt x="673274" y="166082"/>
                </a:lnTo>
                <a:lnTo>
                  <a:pt x="655815" y="169575"/>
                </a:lnTo>
                <a:lnTo>
                  <a:pt x="638356" y="173386"/>
                </a:lnTo>
                <a:lnTo>
                  <a:pt x="620897" y="178149"/>
                </a:lnTo>
                <a:lnTo>
                  <a:pt x="603439" y="183865"/>
                </a:lnTo>
                <a:lnTo>
                  <a:pt x="585980" y="189264"/>
                </a:lnTo>
                <a:lnTo>
                  <a:pt x="568204" y="195615"/>
                </a:lnTo>
                <a:lnTo>
                  <a:pt x="550745" y="202919"/>
                </a:lnTo>
                <a:lnTo>
                  <a:pt x="532969" y="210540"/>
                </a:lnTo>
                <a:lnTo>
                  <a:pt x="515192" y="218479"/>
                </a:lnTo>
                <a:lnTo>
                  <a:pt x="497416" y="227053"/>
                </a:lnTo>
                <a:lnTo>
                  <a:pt x="479323" y="236262"/>
                </a:lnTo>
                <a:lnTo>
                  <a:pt x="461546" y="246106"/>
                </a:lnTo>
                <a:lnTo>
                  <a:pt x="443770" y="256586"/>
                </a:lnTo>
                <a:lnTo>
                  <a:pt x="425359" y="267700"/>
                </a:lnTo>
                <a:lnTo>
                  <a:pt x="407583" y="279132"/>
                </a:lnTo>
                <a:lnTo>
                  <a:pt x="393616" y="288341"/>
                </a:lnTo>
                <a:lnTo>
                  <a:pt x="380601" y="297233"/>
                </a:lnTo>
                <a:lnTo>
                  <a:pt x="367587" y="306760"/>
                </a:lnTo>
                <a:lnTo>
                  <a:pt x="355207" y="316921"/>
                </a:lnTo>
                <a:lnTo>
                  <a:pt x="342827" y="326766"/>
                </a:lnTo>
                <a:lnTo>
                  <a:pt x="331082" y="337563"/>
                </a:lnTo>
                <a:lnTo>
                  <a:pt x="319972" y="347724"/>
                </a:lnTo>
                <a:lnTo>
                  <a:pt x="308862" y="358521"/>
                </a:lnTo>
                <a:lnTo>
                  <a:pt x="298069" y="369636"/>
                </a:lnTo>
                <a:lnTo>
                  <a:pt x="288229" y="381068"/>
                </a:lnTo>
                <a:lnTo>
                  <a:pt x="278388" y="392500"/>
                </a:lnTo>
                <a:lnTo>
                  <a:pt x="268865" y="404250"/>
                </a:lnTo>
                <a:lnTo>
                  <a:pt x="259660" y="416317"/>
                </a:lnTo>
                <a:lnTo>
                  <a:pt x="250772" y="428384"/>
                </a:lnTo>
                <a:lnTo>
                  <a:pt x="242518" y="441086"/>
                </a:lnTo>
                <a:lnTo>
                  <a:pt x="234582" y="453788"/>
                </a:lnTo>
                <a:lnTo>
                  <a:pt x="226964" y="466491"/>
                </a:lnTo>
                <a:lnTo>
                  <a:pt x="219980" y="479828"/>
                </a:lnTo>
                <a:lnTo>
                  <a:pt x="213314" y="493165"/>
                </a:lnTo>
                <a:lnTo>
                  <a:pt x="206965" y="506820"/>
                </a:lnTo>
                <a:lnTo>
                  <a:pt x="200617" y="520793"/>
                </a:lnTo>
                <a:lnTo>
                  <a:pt x="194903" y="534765"/>
                </a:lnTo>
                <a:lnTo>
                  <a:pt x="189824" y="549055"/>
                </a:lnTo>
                <a:lnTo>
                  <a:pt x="185063" y="563663"/>
                </a:lnTo>
                <a:lnTo>
                  <a:pt x="180301" y="578271"/>
                </a:lnTo>
                <a:lnTo>
                  <a:pt x="176175" y="593513"/>
                </a:lnTo>
                <a:lnTo>
                  <a:pt x="172683" y="609074"/>
                </a:lnTo>
                <a:lnTo>
                  <a:pt x="169508" y="624316"/>
                </a:lnTo>
                <a:lnTo>
                  <a:pt x="166334" y="639877"/>
                </a:lnTo>
                <a:lnTo>
                  <a:pt x="164112" y="655755"/>
                </a:lnTo>
                <a:lnTo>
                  <a:pt x="161573" y="671950"/>
                </a:lnTo>
                <a:lnTo>
                  <a:pt x="159985" y="688463"/>
                </a:lnTo>
                <a:lnTo>
                  <a:pt x="158716" y="701800"/>
                </a:lnTo>
                <a:lnTo>
                  <a:pt x="158081" y="714820"/>
                </a:lnTo>
                <a:lnTo>
                  <a:pt x="157129" y="728475"/>
                </a:lnTo>
                <a:lnTo>
                  <a:pt x="157129" y="741812"/>
                </a:lnTo>
                <a:lnTo>
                  <a:pt x="156811" y="755467"/>
                </a:lnTo>
                <a:lnTo>
                  <a:pt x="157129" y="768805"/>
                </a:lnTo>
                <a:lnTo>
                  <a:pt x="158081" y="795797"/>
                </a:lnTo>
                <a:lnTo>
                  <a:pt x="159985" y="822789"/>
                </a:lnTo>
                <a:lnTo>
                  <a:pt x="162842" y="849782"/>
                </a:lnTo>
                <a:lnTo>
                  <a:pt x="166334" y="876774"/>
                </a:lnTo>
                <a:lnTo>
                  <a:pt x="170778" y="903449"/>
                </a:lnTo>
                <a:lnTo>
                  <a:pt x="175540" y="930124"/>
                </a:lnTo>
                <a:lnTo>
                  <a:pt x="180936" y="956163"/>
                </a:lnTo>
                <a:lnTo>
                  <a:pt x="187285" y="982520"/>
                </a:lnTo>
                <a:lnTo>
                  <a:pt x="194586" y="1008243"/>
                </a:lnTo>
                <a:lnTo>
                  <a:pt x="201569" y="1033647"/>
                </a:lnTo>
                <a:lnTo>
                  <a:pt x="209505" y="1058417"/>
                </a:lnTo>
                <a:lnTo>
                  <a:pt x="218076" y="1082869"/>
                </a:lnTo>
                <a:lnTo>
                  <a:pt x="226646" y="1106685"/>
                </a:lnTo>
                <a:lnTo>
                  <a:pt x="235534" y="1130185"/>
                </a:lnTo>
                <a:lnTo>
                  <a:pt x="245057" y="1152731"/>
                </a:lnTo>
                <a:lnTo>
                  <a:pt x="254581" y="1174960"/>
                </a:lnTo>
                <a:lnTo>
                  <a:pt x="264104" y="1195919"/>
                </a:lnTo>
                <a:lnTo>
                  <a:pt x="273944" y="1216560"/>
                </a:lnTo>
                <a:lnTo>
                  <a:pt x="284102" y="1236249"/>
                </a:lnTo>
                <a:lnTo>
                  <a:pt x="294260" y="1255302"/>
                </a:lnTo>
                <a:lnTo>
                  <a:pt x="304100" y="1273085"/>
                </a:lnTo>
                <a:lnTo>
                  <a:pt x="314258" y="1289598"/>
                </a:lnTo>
                <a:lnTo>
                  <a:pt x="324416" y="1305476"/>
                </a:lnTo>
                <a:lnTo>
                  <a:pt x="333939" y="1320401"/>
                </a:lnTo>
                <a:lnTo>
                  <a:pt x="343779" y="1334056"/>
                </a:lnTo>
                <a:lnTo>
                  <a:pt x="353302" y="1346441"/>
                </a:lnTo>
                <a:lnTo>
                  <a:pt x="362508" y="1357873"/>
                </a:lnTo>
                <a:lnTo>
                  <a:pt x="371078" y="1368035"/>
                </a:lnTo>
                <a:lnTo>
                  <a:pt x="373388" y="1370345"/>
                </a:lnTo>
                <a:lnTo>
                  <a:pt x="373947" y="1370737"/>
                </a:lnTo>
                <a:lnTo>
                  <a:pt x="379659" y="1375818"/>
                </a:lnTo>
                <a:lnTo>
                  <a:pt x="441539" y="1435207"/>
                </a:lnTo>
                <a:lnTo>
                  <a:pt x="471050" y="1463790"/>
                </a:lnTo>
                <a:lnTo>
                  <a:pt x="499610" y="1491738"/>
                </a:lnTo>
                <a:lnTo>
                  <a:pt x="527218" y="1519368"/>
                </a:lnTo>
                <a:lnTo>
                  <a:pt x="553873" y="1546998"/>
                </a:lnTo>
                <a:lnTo>
                  <a:pt x="579894" y="1573993"/>
                </a:lnTo>
                <a:lnTo>
                  <a:pt x="605916" y="1601306"/>
                </a:lnTo>
                <a:lnTo>
                  <a:pt x="630350" y="1628619"/>
                </a:lnTo>
                <a:lnTo>
                  <a:pt x="655102" y="1656884"/>
                </a:lnTo>
                <a:lnTo>
                  <a:pt x="678901" y="1685467"/>
                </a:lnTo>
                <a:lnTo>
                  <a:pt x="702066" y="1714685"/>
                </a:lnTo>
                <a:lnTo>
                  <a:pt x="725549" y="1744856"/>
                </a:lnTo>
                <a:lnTo>
                  <a:pt x="748079" y="1776297"/>
                </a:lnTo>
                <a:lnTo>
                  <a:pt x="771244" y="1809009"/>
                </a:lnTo>
                <a:lnTo>
                  <a:pt x="793457" y="1842673"/>
                </a:lnTo>
                <a:lnTo>
                  <a:pt x="800439" y="1853471"/>
                </a:lnTo>
                <a:lnTo>
                  <a:pt x="808372" y="1863634"/>
                </a:lnTo>
                <a:lnTo>
                  <a:pt x="816940" y="1874115"/>
                </a:lnTo>
                <a:lnTo>
                  <a:pt x="825190" y="1884277"/>
                </a:lnTo>
                <a:lnTo>
                  <a:pt x="834393" y="1894758"/>
                </a:lnTo>
                <a:lnTo>
                  <a:pt x="843913" y="1904603"/>
                </a:lnTo>
                <a:lnTo>
                  <a:pt x="854067" y="1914448"/>
                </a:lnTo>
                <a:lnTo>
                  <a:pt x="863905" y="1923976"/>
                </a:lnTo>
                <a:lnTo>
                  <a:pt x="874694" y="1933504"/>
                </a:lnTo>
                <a:lnTo>
                  <a:pt x="885800" y="1942714"/>
                </a:lnTo>
                <a:lnTo>
                  <a:pt x="896907" y="1951289"/>
                </a:lnTo>
                <a:lnTo>
                  <a:pt x="908331" y="1960181"/>
                </a:lnTo>
                <a:lnTo>
                  <a:pt x="920389" y="1968121"/>
                </a:lnTo>
                <a:lnTo>
                  <a:pt x="932131" y="1976060"/>
                </a:lnTo>
                <a:lnTo>
                  <a:pt x="944189" y="1983683"/>
                </a:lnTo>
                <a:lnTo>
                  <a:pt x="956565" y="1990669"/>
                </a:lnTo>
                <a:lnTo>
                  <a:pt x="968623" y="1997339"/>
                </a:lnTo>
                <a:lnTo>
                  <a:pt x="980999" y="2003373"/>
                </a:lnTo>
                <a:lnTo>
                  <a:pt x="993375" y="2009407"/>
                </a:lnTo>
                <a:lnTo>
                  <a:pt x="1006068" y="2014489"/>
                </a:lnTo>
                <a:lnTo>
                  <a:pt x="1018444" y="2019252"/>
                </a:lnTo>
                <a:lnTo>
                  <a:pt x="1030503" y="2023381"/>
                </a:lnTo>
                <a:lnTo>
                  <a:pt x="1042879" y="2027192"/>
                </a:lnTo>
                <a:lnTo>
                  <a:pt x="1055254" y="2030050"/>
                </a:lnTo>
                <a:lnTo>
                  <a:pt x="1066996" y="2032274"/>
                </a:lnTo>
                <a:lnTo>
                  <a:pt x="1079372" y="2034497"/>
                </a:lnTo>
                <a:lnTo>
                  <a:pt x="1090795" y="2035132"/>
                </a:lnTo>
                <a:lnTo>
                  <a:pt x="1102537" y="2035449"/>
                </a:lnTo>
                <a:lnTo>
                  <a:pt x="1113960" y="2035449"/>
                </a:lnTo>
                <a:lnTo>
                  <a:pt x="1125067" y="2034497"/>
                </a:lnTo>
                <a:lnTo>
                  <a:pt x="1135856" y="2032909"/>
                </a:lnTo>
                <a:lnTo>
                  <a:pt x="1146011" y="2030050"/>
                </a:lnTo>
                <a:lnTo>
                  <a:pt x="1151088" y="2028463"/>
                </a:lnTo>
                <a:lnTo>
                  <a:pt x="1155848" y="2026557"/>
                </a:lnTo>
                <a:lnTo>
                  <a:pt x="1165368" y="2022428"/>
                </a:lnTo>
                <a:lnTo>
                  <a:pt x="1174570" y="2017347"/>
                </a:lnTo>
                <a:lnTo>
                  <a:pt x="1182821" y="2011630"/>
                </a:lnTo>
                <a:lnTo>
                  <a:pt x="1190754" y="2004961"/>
                </a:lnTo>
                <a:lnTo>
                  <a:pt x="1198370" y="1998292"/>
                </a:lnTo>
                <a:lnTo>
                  <a:pt x="1205351" y="1990352"/>
                </a:lnTo>
                <a:lnTo>
                  <a:pt x="1212333" y="1982095"/>
                </a:lnTo>
                <a:lnTo>
                  <a:pt x="1218045" y="1973202"/>
                </a:lnTo>
                <a:lnTo>
                  <a:pt x="1224074" y="1963992"/>
                </a:lnTo>
                <a:lnTo>
                  <a:pt x="1229151" y="1954147"/>
                </a:lnTo>
                <a:lnTo>
                  <a:pt x="1234546" y="1944302"/>
                </a:lnTo>
                <a:lnTo>
                  <a:pt x="1239306" y="1933504"/>
                </a:lnTo>
                <a:lnTo>
                  <a:pt x="1243114" y="1922706"/>
                </a:lnTo>
                <a:lnTo>
                  <a:pt x="1247239" y="1911590"/>
                </a:lnTo>
                <a:lnTo>
                  <a:pt x="1250730" y="1900157"/>
                </a:lnTo>
                <a:lnTo>
                  <a:pt x="1253903" y="1888724"/>
                </a:lnTo>
                <a:lnTo>
                  <a:pt x="1257076" y="1876655"/>
                </a:lnTo>
                <a:lnTo>
                  <a:pt x="1259932" y="1865222"/>
                </a:lnTo>
                <a:lnTo>
                  <a:pt x="1262153" y="1852836"/>
                </a:lnTo>
                <a:lnTo>
                  <a:pt x="1264057" y="1841085"/>
                </a:lnTo>
                <a:lnTo>
                  <a:pt x="1266279" y="1829017"/>
                </a:lnTo>
                <a:lnTo>
                  <a:pt x="1268817" y="1805198"/>
                </a:lnTo>
                <a:lnTo>
                  <a:pt x="1271356" y="1782014"/>
                </a:lnTo>
                <a:lnTo>
                  <a:pt x="1272943" y="1758830"/>
                </a:lnTo>
                <a:lnTo>
                  <a:pt x="1273577" y="1737551"/>
                </a:lnTo>
                <a:lnTo>
                  <a:pt x="1274212" y="1717226"/>
                </a:lnTo>
                <a:lnTo>
                  <a:pt x="1274529" y="1709286"/>
                </a:lnTo>
                <a:lnTo>
                  <a:pt x="1275799" y="1701664"/>
                </a:lnTo>
                <a:lnTo>
                  <a:pt x="1277703" y="1694042"/>
                </a:lnTo>
                <a:lnTo>
                  <a:pt x="1280559" y="1687055"/>
                </a:lnTo>
                <a:lnTo>
                  <a:pt x="1283732" y="1680386"/>
                </a:lnTo>
                <a:lnTo>
                  <a:pt x="1287857" y="1673399"/>
                </a:lnTo>
                <a:lnTo>
                  <a:pt x="1292300" y="1667682"/>
                </a:lnTo>
                <a:lnTo>
                  <a:pt x="1297377" y="1661965"/>
                </a:lnTo>
                <a:lnTo>
                  <a:pt x="1303089" y="1657202"/>
                </a:lnTo>
                <a:lnTo>
                  <a:pt x="1309118" y="1652438"/>
                </a:lnTo>
                <a:lnTo>
                  <a:pt x="1315782" y="1648944"/>
                </a:lnTo>
                <a:lnTo>
                  <a:pt x="1322446" y="1645768"/>
                </a:lnTo>
                <a:lnTo>
                  <a:pt x="1329745" y="1642910"/>
                </a:lnTo>
                <a:lnTo>
                  <a:pt x="1337043" y="1641005"/>
                </a:lnTo>
                <a:lnTo>
                  <a:pt x="1344976" y="1640052"/>
                </a:lnTo>
                <a:lnTo>
                  <a:pt x="1352910" y="1639734"/>
                </a:lnTo>
                <a:lnTo>
                  <a:pt x="1360843" y="1640052"/>
                </a:lnTo>
                <a:lnTo>
                  <a:pt x="1368776" y="1641322"/>
                </a:lnTo>
                <a:lnTo>
                  <a:pt x="1376075" y="1643228"/>
                </a:lnTo>
                <a:lnTo>
                  <a:pt x="1383056" y="1646086"/>
                </a:lnTo>
                <a:lnTo>
                  <a:pt x="1390355" y="1649262"/>
                </a:lnTo>
                <a:lnTo>
                  <a:pt x="1396701" y="1653391"/>
                </a:lnTo>
                <a:lnTo>
                  <a:pt x="1402730" y="1658154"/>
                </a:lnTo>
                <a:lnTo>
                  <a:pt x="1408125" y="1663236"/>
                </a:lnTo>
                <a:lnTo>
                  <a:pt x="1412885" y="1668635"/>
                </a:lnTo>
                <a:lnTo>
                  <a:pt x="1417645" y="1674669"/>
                </a:lnTo>
                <a:lnTo>
                  <a:pt x="1421136" y="1681021"/>
                </a:lnTo>
                <a:lnTo>
                  <a:pt x="1424944" y="1688325"/>
                </a:lnTo>
                <a:lnTo>
                  <a:pt x="1427165" y="1695312"/>
                </a:lnTo>
                <a:lnTo>
                  <a:pt x="1429069" y="1702934"/>
                </a:lnTo>
                <a:lnTo>
                  <a:pt x="1430338" y="1710556"/>
                </a:lnTo>
                <a:lnTo>
                  <a:pt x="1430338" y="1718814"/>
                </a:lnTo>
                <a:lnTo>
                  <a:pt x="1430021" y="1748667"/>
                </a:lnTo>
                <a:lnTo>
                  <a:pt x="1428752" y="1776615"/>
                </a:lnTo>
                <a:lnTo>
                  <a:pt x="1426530" y="1804245"/>
                </a:lnTo>
                <a:lnTo>
                  <a:pt x="1423992" y="1830287"/>
                </a:lnTo>
                <a:lnTo>
                  <a:pt x="1420501" y="1855377"/>
                </a:lnTo>
                <a:lnTo>
                  <a:pt x="1416376" y="1878878"/>
                </a:lnTo>
                <a:lnTo>
                  <a:pt x="1412250" y="1901427"/>
                </a:lnTo>
                <a:lnTo>
                  <a:pt x="1406856" y="1923341"/>
                </a:lnTo>
                <a:lnTo>
                  <a:pt x="1401461" y="1943349"/>
                </a:lnTo>
                <a:lnTo>
                  <a:pt x="1395432" y="1963039"/>
                </a:lnTo>
                <a:lnTo>
                  <a:pt x="1388768" y="1981459"/>
                </a:lnTo>
                <a:lnTo>
                  <a:pt x="1382104" y="1998927"/>
                </a:lnTo>
                <a:lnTo>
                  <a:pt x="1374488" y="2015441"/>
                </a:lnTo>
                <a:lnTo>
                  <a:pt x="1366555" y="2030686"/>
                </a:lnTo>
                <a:lnTo>
                  <a:pt x="1358622" y="2045612"/>
                </a:lnTo>
                <a:lnTo>
                  <a:pt x="1349736" y="2059269"/>
                </a:lnTo>
                <a:lnTo>
                  <a:pt x="1341169" y="2071972"/>
                </a:lnTo>
                <a:lnTo>
                  <a:pt x="1331966" y="2084040"/>
                </a:lnTo>
                <a:lnTo>
                  <a:pt x="1322446" y="2095474"/>
                </a:lnTo>
                <a:lnTo>
                  <a:pt x="1312926" y="2105954"/>
                </a:lnTo>
                <a:lnTo>
                  <a:pt x="1303089" y="2115482"/>
                </a:lnTo>
                <a:lnTo>
                  <a:pt x="1293252" y="2124374"/>
                </a:lnTo>
                <a:lnTo>
                  <a:pt x="1283097" y="2132949"/>
                </a:lnTo>
                <a:lnTo>
                  <a:pt x="1272943" y="2140254"/>
                </a:lnTo>
                <a:lnTo>
                  <a:pt x="1262471" y="2147558"/>
                </a:lnTo>
                <a:lnTo>
                  <a:pt x="1252316" y="2153910"/>
                </a:lnTo>
                <a:lnTo>
                  <a:pt x="1241527" y="2159309"/>
                </a:lnTo>
                <a:lnTo>
                  <a:pt x="1231372" y="2164708"/>
                </a:lnTo>
                <a:lnTo>
                  <a:pt x="1220901" y="2169472"/>
                </a:lnTo>
                <a:lnTo>
                  <a:pt x="1210746" y="2173283"/>
                </a:lnTo>
                <a:lnTo>
                  <a:pt x="1200274" y="2177412"/>
                </a:lnTo>
                <a:lnTo>
                  <a:pt x="1190120" y="2180587"/>
                </a:lnTo>
                <a:lnTo>
                  <a:pt x="1180917" y="2182811"/>
                </a:lnTo>
                <a:lnTo>
                  <a:pt x="1172349" y="2184716"/>
                </a:lnTo>
                <a:lnTo>
                  <a:pt x="1163147" y="2186939"/>
                </a:lnTo>
                <a:lnTo>
                  <a:pt x="1153944" y="2188527"/>
                </a:lnTo>
                <a:lnTo>
                  <a:pt x="1144741" y="2189480"/>
                </a:lnTo>
                <a:lnTo>
                  <a:pt x="1135856" y="2190750"/>
                </a:lnTo>
                <a:lnTo>
                  <a:pt x="1126654" y="2191703"/>
                </a:lnTo>
                <a:lnTo>
                  <a:pt x="1117451" y="2192021"/>
                </a:lnTo>
                <a:lnTo>
                  <a:pt x="1108249" y="2192338"/>
                </a:lnTo>
                <a:lnTo>
                  <a:pt x="1098729" y="2192338"/>
                </a:lnTo>
                <a:lnTo>
                  <a:pt x="1089843" y="2192021"/>
                </a:lnTo>
                <a:lnTo>
                  <a:pt x="1080323" y="2191703"/>
                </a:lnTo>
                <a:lnTo>
                  <a:pt x="1061601" y="2190115"/>
                </a:lnTo>
                <a:lnTo>
                  <a:pt x="1042879" y="2187257"/>
                </a:lnTo>
                <a:lnTo>
                  <a:pt x="1024156" y="2183763"/>
                </a:lnTo>
                <a:lnTo>
                  <a:pt x="1005116" y="2179317"/>
                </a:lnTo>
                <a:lnTo>
                  <a:pt x="986711" y="2174236"/>
                </a:lnTo>
                <a:lnTo>
                  <a:pt x="968306" y="2168201"/>
                </a:lnTo>
                <a:lnTo>
                  <a:pt x="949584" y="2161532"/>
                </a:lnTo>
                <a:lnTo>
                  <a:pt x="931496" y="2153910"/>
                </a:lnTo>
                <a:lnTo>
                  <a:pt x="913091" y="2145653"/>
                </a:lnTo>
                <a:lnTo>
                  <a:pt x="895320" y="2136443"/>
                </a:lnTo>
                <a:lnTo>
                  <a:pt x="877550" y="2126915"/>
                </a:lnTo>
                <a:lnTo>
                  <a:pt x="860414" y="2117070"/>
                </a:lnTo>
                <a:lnTo>
                  <a:pt x="842961" y="2105954"/>
                </a:lnTo>
                <a:lnTo>
                  <a:pt x="826460" y="2094838"/>
                </a:lnTo>
                <a:lnTo>
                  <a:pt x="809959" y="2082770"/>
                </a:lnTo>
                <a:lnTo>
                  <a:pt x="793775" y="2070384"/>
                </a:lnTo>
                <a:lnTo>
                  <a:pt x="778226" y="2057681"/>
                </a:lnTo>
                <a:lnTo>
                  <a:pt x="763311" y="2044660"/>
                </a:lnTo>
                <a:lnTo>
                  <a:pt x="748714" y="2031321"/>
                </a:lnTo>
                <a:lnTo>
                  <a:pt x="734434" y="2017029"/>
                </a:lnTo>
                <a:lnTo>
                  <a:pt x="720789" y="2003055"/>
                </a:lnTo>
                <a:lnTo>
                  <a:pt x="707778" y="1988446"/>
                </a:lnTo>
                <a:lnTo>
                  <a:pt x="695403" y="1973520"/>
                </a:lnTo>
                <a:lnTo>
                  <a:pt x="683979" y="1958593"/>
                </a:lnTo>
                <a:lnTo>
                  <a:pt x="672872" y="1943349"/>
                </a:lnTo>
                <a:lnTo>
                  <a:pt x="662400" y="1928105"/>
                </a:lnTo>
                <a:lnTo>
                  <a:pt x="641456" y="1896981"/>
                </a:lnTo>
                <a:lnTo>
                  <a:pt x="620830" y="1867128"/>
                </a:lnTo>
                <a:lnTo>
                  <a:pt x="599886" y="1838227"/>
                </a:lnTo>
                <a:lnTo>
                  <a:pt x="578308" y="1810597"/>
                </a:lnTo>
                <a:lnTo>
                  <a:pt x="557047" y="1783602"/>
                </a:lnTo>
                <a:lnTo>
                  <a:pt x="534834" y="1757242"/>
                </a:lnTo>
                <a:lnTo>
                  <a:pt x="512303" y="1731517"/>
                </a:lnTo>
                <a:lnTo>
                  <a:pt x="489138" y="1705793"/>
                </a:lnTo>
                <a:lnTo>
                  <a:pt x="465021" y="1679750"/>
                </a:lnTo>
                <a:lnTo>
                  <a:pt x="440587" y="1654343"/>
                </a:lnTo>
                <a:lnTo>
                  <a:pt x="415200" y="1628619"/>
                </a:lnTo>
                <a:lnTo>
                  <a:pt x="388545" y="1601941"/>
                </a:lnTo>
                <a:lnTo>
                  <a:pt x="332695" y="1547634"/>
                </a:lnTo>
                <a:lnTo>
                  <a:pt x="278843" y="1495972"/>
                </a:lnTo>
                <a:lnTo>
                  <a:pt x="277436" y="1495057"/>
                </a:lnTo>
                <a:lnTo>
                  <a:pt x="271087" y="1489341"/>
                </a:lnTo>
                <a:lnTo>
                  <a:pt x="261247" y="1479180"/>
                </a:lnTo>
                <a:lnTo>
                  <a:pt x="250454" y="1467430"/>
                </a:lnTo>
                <a:lnTo>
                  <a:pt x="239344" y="1454410"/>
                </a:lnTo>
                <a:lnTo>
                  <a:pt x="227916" y="1439802"/>
                </a:lnTo>
                <a:lnTo>
                  <a:pt x="215854" y="1423925"/>
                </a:lnTo>
                <a:lnTo>
                  <a:pt x="204109" y="1406777"/>
                </a:lnTo>
                <a:lnTo>
                  <a:pt x="192046" y="1388676"/>
                </a:lnTo>
                <a:lnTo>
                  <a:pt x="179984" y="1368987"/>
                </a:lnTo>
                <a:lnTo>
                  <a:pt x="167604" y="1348981"/>
                </a:lnTo>
                <a:lnTo>
                  <a:pt x="155224" y="1327070"/>
                </a:lnTo>
                <a:lnTo>
                  <a:pt x="142844" y="1304523"/>
                </a:lnTo>
                <a:lnTo>
                  <a:pt x="131099" y="1281024"/>
                </a:lnTo>
                <a:lnTo>
                  <a:pt x="119037" y="1256255"/>
                </a:lnTo>
                <a:lnTo>
                  <a:pt x="107292" y="1230850"/>
                </a:lnTo>
                <a:lnTo>
                  <a:pt x="96182" y="1204810"/>
                </a:lnTo>
                <a:lnTo>
                  <a:pt x="85072" y="1177818"/>
                </a:lnTo>
                <a:lnTo>
                  <a:pt x="74279" y="1149873"/>
                </a:lnTo>
                <a:lnTo>
                  <a:pt x="64438" y="1121293"/>
                </a:lnTo>
                <a:lnTo>
                  <a:pt x="54915" y="1092078"/>
                </a:lnTo>
                <a:lnTo>
                  <a:pt x="45710" y="1062228"/>
                </a:lnTo>
                <a:lnTo>
                  <a:pt x="37457" y="1032059"/>
                </a:lnTo>
                <a:lnTo>
                  <a:pt x="29521" y="1001256"/>
                </a:lnTo>
                <a:lnTo>
                  <a:pt x="22855" y="969818"/>
                </a:lnTo>
                <a:lnTo>
                  <a:pt x="16824" y="938062"/>
                </a:lnTo>
                <a:lnTo>
                  <a:pt x="13967" y="921867"/>
                </a:lnTo>
                <a:lnTo>
                  <a:pt x="11110" y="905989"/>
                </a:lnTo>
                <a:lnTo>
                  <a:pt x="9205" y="889476"/>
                </a:lnTo>
                <a:lnTo>
                  <a:pt x="7301" y="873281"/>
                </a:lnTo>
                <a:lnTo>
                  <a:pt x="5396" y="857085"/>
                </a:lnTo>
                <a:lnTo>
                  <a:pt x="3809" y="840255"/>
                </a:lnTo>
                <a:lnTo>
                  <a:pt x="2539" y="824060"/>
                </a:lnTo>
                <a:lnTo>
                  <a:pt x="1587" y="807547"/>
                </a:lnTo>
                <a:lnTo>
                  <a:pt x="952" y="790716"/>
                </a:lnTo>
                <a:lnTo>
                  <a:pt x="635" y="774203"/>
                </a:lnTo>
                <a:lnTo>
                  <a:pt x="0" y="757373"/>
                </a:lnTo>
                <a:lnTo>
                  <a:pt x="635" y="740860"/>
                </a:lnTo>
                <a:lnTo>
                  <a:pt x="952" y="724029"/>
                </a:lnTo>
                <a:lnTo>
                  <a:pt x="1587" y="707516"/>
                </a:lnTo>
                <a:lnTo>
                  <a:pt x="2857" y="690368"/>
                </a:lnTo>
                <a:lnTo>
                  <a:pt x="4126" y="673538"/>
                </a:lnTo>
                <a:lnTo>
                  <a:pt x="6348" y="652897"/>
                </a:lnTo>
                <a:lnTo>
                  <a:pt x="9205" y="632255"/>
                </a:lnTo>
                <a:lnTo>
                  <a:pt x="12380" y="612249"/>
                </a:lnTo>
                <a:lnTo>
                  <a:pt x="15871" y="592243"/>
                </a:lnTo>
                <a:lnTo>
                  <a:pt x="20315" y="572555"/>
                </a:lnTo>
                <a:lnTo>
                  <a:pt x="25077" y="552866"/>
                </a:lnTo>
                <a:lnTo>
                  <a:pt x="30791" y="533495"/>
                </a:lnTo>
                <a:lnTo>
                  <a:pt x="36187" y="514442"/>
                </a:lnTo>
                <a:lnTo>
                  <a:pt x="42536" y="495706"/>
                </a:lnTo>
                <a:lnTo>
                  <a:pt x="49837" y="477605"/>
                </a:lnTo>
                <a:lnTo>
                  <a:pt x="56820" y="459187"/>
                </a:lnTo>
                <a:lnTo>
                  <a:pt x="64756" y="441404"/>
                </a:lnTo>
                <a:lnTo>
                  <a:pt x="73009" y="423621"/>
                </a:lnTo>
                <a:lnTo>
                  <a:pt x="81897" y="406472"/>
                </a:lnTo>
                <a:lnTo>
                  <a:pt x="91103" y="389324"/>
                </a:lnTo>
                <a:lnTo>
                  <a:pt x="100943" y="372811"/>
                </a:lnTo>
                <a:lnTo>
                  <a:pt x="111101" y="355981"/>
                </a:lnTo>
                <a:lnTo>
                  <a:pt x="121894" y="340103"/>
                </a:lnTo>
                <a:lnTo>
                  <a:pt x="133004" y="324225"/>
                </a:lnTo>
                <a:lnTo>
                  <a:pt x="145066" y="308983"/>
                </a:lnTo>
                <a:lnTo>
                  <a:pt x="157129" y="293422"/>
                </a:lnTo>
                <a:lnTo>
                  <a:pt x="169826" y="278815"/>
                </a:lnTo>
                <a:lnTo>
                  <a:pt x="183158" y="263890"/>
                </a:lnTo>
                <a:lnTo>
                  <a:pt x="196490" y="249599"/>
                </a:lnTo>
                <a:lnTo>
                  <a:pt x="210775" y="235945"/>
                </a:lnTo>
                <a:lnTo>
                  <a:pt x="225059" y="222290"/>
                </a:lnTo>
                <a:lnTo>
                  <a:pt x="240296" y="208952"/>
                </a:lnTo>
                <a:lnTo>
                  <a:pt x="255533" y="196250"/>
                </a:lnTo>
                <a:lnTo>
                  <a:pt x="271405" y="183548"/>
                </a:lnTo>
                <a:lnTo>
                  <a:pt x="288229" y="171163"/>
                </a:lnTo>
                <a:lnTo>
                  <a:pt x="304735" y="159096"/>
                </a:lnTo>
                <a:lnTo>
                  <a:pt x="322194" y="147664"/>
                </a:lnTo>
                <a:lnTo>
                  <a:pt x="349810" y="130198"/>
                </a:lnTo>
                <a:lnTo>
                  <a:pt x="377109" y="114003"/>
                </a:lnTo>
                <a:lnTo>
                  <a:pt x="404091" y="99395"/>
                </a:lnTo>
                <a:lnTo>
                  <a:pt x="430755" y="85423"/>
                </a:lnTo>
                <a:lnTo>
                  <a:pt x="456785" y="73038"/>
                </a:lnTo>
                <a:lnTo>
                  <a:pt x="483132" y="61606"/>
                </a:lnTo>
                <a:lnTo>
                  <a:pt x="508844" y="51127"/>
                </a:lnTo>
                <a:lnTo>
                  <a:pt x="533603" y="42235"/>
                </a:lnTo>
                <a:lnTo>
                  <a:pt x="558681" y="33661"/>
                </a:lnTo>
                <a:lnTo>
                  <a:pt x="583440" y="26675"/>
                </a:lnTo>
                <a:lnTo>
                  <a:pt x="607565" y="20324"/>
                </a:lnTo>
                <a:lnTo>
                  <a:pt x="631373" y="15243"/>
                </a:lnTo>
                <a:lnTo>
                  <a:pt x="654862" y="10479"/>
                </a:lnTo>
                <a:lnTo>
                  <a:pt x="677718" y="6669"/>
                </a:lnTo>
                <a:lnTo>
                  <a:pt x="700255" y="4128"/>
                </a:lnTo>
                <a:lnTo>
                  <a:pt x="722158" y="1905"/>
                </a:lnTo>
                <a:lnTo>
                  <a:pt x="744061" y="317"/>
                </a:lnTo>
                <a:lnTo>
                  <a:pt x="7653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KSO_Shape">
            <a:extLst>
              <a:ext uri="{FF2B5EF4-FFF2-40B4-BE49-F238E27FC236}">
                <a16:creationId xmlns:a16="http://schemas.microsoft.com/office/drawing/2014/main" xmlns="" id="{CA6D39BD-5E10-482A-946C-709CC8595223}"/>
              </a:ext>
            </a:extLst>
          </p:cNvPr>
          <p:cNvSpPr>
            <a:spLocks/>
          </p:cNvSpPr>
          <p:nvPr/>
        </p:nvSpPr>
        <p:spPr bwMode="auto">
          <a:xfrm flipH="1">
            <a:off x="2111989" y="2049564"/>
            <a:ext cx="278568" cy="192676"/>
          </a:xfrm>
          <a:custGeom>
            <a:avLst/>
            <a:gdLst>
              <a:gd name="T0" fmla="*/ 1009661 w 2006600"/>
              <a:gd name="T1" fmla="*/ 391160 h 1387475"/>
              <a:gd name="T2" fmla="*/ 1011251 w 2006600"/>
              <a:gd name="T3" fmla="*/ 509270 h 1387475"/>
              <a:gd name="T4" fmla="*/ 1084401 w 2006600"/>
              <a:gd name="T5" fmla="*/ 630555 h 1387475"/>
              <a:gd name="T6" fmla="*/ 1213209 w 2006600"/>
              <a:gd name="T7" fmla="*/ 691833 h 1387475"/>
              <a:gd name="T8" fmla="*/ 1322616 w 2006600"/>
              <a:gd name="T9" fmla="*/ 683895 h 1387475"/>
              <a:gd name="T10" fmla="*/ 1373821 w 2006600"/>
              <a:gd name="T11" fmla="*/ 722948 h 1387475"/>
              <a:gd name="T12" fmla="*/ 1348695 w 2006600"/>
              <a:gd name="T13" fmla="*/ 830580 h 1387475"/>
              <a:gd name="T14" fmla="*/ 1289857 w 2006600"/>
              <a:gd name="T15" fmla="*/ 930276 h 1387475"/>
              <a:gd name="T16" fmla="*/ 1172499 w 2006600"/>
              <a:gd name="T17" fmla="*/ 1024573 h 1387475"/>
              <a:gd name="T18" fmla="*/ 1069135 w 2006600"/>
              <a:gd name="T19" fmla="*/ 1059498 h 1387475"/>
              <a:gd name="T20" fmla="*/ 955912 w 2006600"/>
              <a:gd name="T21" fmla="*/ 1062356 h 1387475"/>
              <a:gd name="T22" fmla="*/ 850321 w 2006600"/>
              <a:gd name="T23" fmla="*/ 1032511 h 1387475"/>
              <a:gd name="T24" fmla="*/ 740914 w 2006600"/>
              <a:gd name="T25" fmla="*/ 956628 h 1387475"/>
              <a:gd name="T26" fmla="*/ 664902 w 2006600"/>
              <a:gd name="T27" fmla="*/ 847408 h 1387475"/>
              <a:gd name="T28" fmla="*/ 634688 w 2006600"/>
              <a:gd name="T29" fmla="*/ 741998 h 1387475"/>
              <a:gd name="T30" fmla="*/ 637550 w 2006600"/>
              <a:gd name="T31" fmla="*/ 628968 h 1387475"/>
              <a:gd name="T32" fmla="*/ 672535 w 2006600"/>
              <a:gd name="T33" fmla="*/ 525780 h 1387475"/>
              <a:gd name="T34" fmla="*/ 767312 w 2006600"/>
              <a:gd name="T35" fmla="*/ 408623 h 1387475"/>
              <a:gd name="T36" fmla="*/ 867178 w 2006600"/>
              <a:gd name="T37" fmla="*/ 349885 h 1387475"/>
              <a:gd name="T38" fmla="*/ 974676 w 2006600"/>
              <a:gd name="T39" fmla="*/ 324803 h 1387475"/>
              <a:gd name="T40" fmla="*/ 889318 w 2006600"/>
              <a:gd name="T41" fmla="*/ 202109 h 1387475"/>
              <a:gd name="T42" fmla="*/ 752158 w 2006600"/>
              <a:gd name="T43" fmla="*/ 256364 h 1387475"/>
              <a:gd name="T44" fmla="*/ 637858 w 2006600"/>
              <a:gd name="T45" fmla="*/ 346155 h 1387475"/>
              <a:gd name="T46" fmla="*/ 553720 w 2006600"/>
              <a:gd name="T47" fmla="*/ 464501 h 1387475"/>
              <a:gd name="T48" fmla="*/ 506412 w 2006600"/>
              <a:gd name="T49" fmla="*/ 604740 h 1387475"/>
              <a:gd name="T50" fmla="*/ 502602 w 2006600"/>
              <a:gd name="T51" fmla="*/ 758304 h 1387475"/>
              <a:gd name="T52" fmla="*/ 543242 w 2006600"/>
              <a:gd name="T53" fmla="*/ 901399 h 1387475"/>
              <a:gd name="T54" fmla="*/ 621665 w 2006600"/>
              <a:gd name="T55" fmla="*/ 1023552 h 1387475"/>
              <a:gd name="T56" fmla="*/ 731203 w 2006600"/>
              <a:gd name="T57" fmla="*/ 1118737 h 1387475"/>
              <a:gd name="T58" fmla="*/ 865188 w 2006600"/>
              <a:gd name="T59" fmla="*/ 1179338 h 1387475"/>
              <a:gd name="T60" fmla="*/ 1016317 w 2006600"/>
              <a:gd name="T61" fmla="*/ 1198058 h 1387475"/>
              <a:gd name="T62" fmla="*/ 1164907 w 2006600"/>
              <a:gd name="T63" fmla="*/ 1171723 h 1387475"/>
              <a:gd name="T64" fmla="*/ 1295400 w 2006600"/>
              <a:gd name="T65" fmla="*/ 1105094 h 1387475"/>
              <a:gd name="T66" fmla="*/ 1400175 w 2006600"/>
              <a:gd name="T67" fmla="*/ 1005150 h 1387475"/>
              <a:gd name="T68" fmla="*/ 1473200 w 2006600"/>
              <a:gd name="T69" fmla="*/ 878554 h 1387475"/>
              <a:gd name="T70" fmla="*/ 1506537 w 2006600"/>
              <a:gd name="T71" fmla="*/ 732605 h 1387475"/>
              <a:gd name="T72" fmla="*/ 1495107 w 2006600"/>
              <a:gd name="T73" fmla="*/ 580309 h 1387475"/>
              <a:gd name="T74" fmla="*/ 1441133 w 2006600"/>
              <a:gd name="T75" fmla="*/ 442926 h 1387475"/>
              <a:gd name="T76" fmla="*/ 1351280 w 2006600"/>
              <a:gd name="T77" fmla="*/ 329022 h 1387475"/>
              <a:gd name="T78" fmla="*/ 1232853 w 2006600"/>
              <a:gd name="T79" fmla="*/ 244625 h 1387475"/>
              <a:gd name="T80" fmla="*/ 1092517 w 2006600"/>
              <a:gd name="T81" fmla="*/ 197349 h 1387475"/>
              <a:gd name="T82" fmla="*/ 1067117 w 2006600"/>
              <a:gd name="T83" fmla="*/ 2221 h 1387475"/>
              <a:gd name="T84" fmla="*/ 1316355 w 2006600"/>
              <a:gd name="T85" fmla="*/ 48227 h 1387475"/>
              <a:gd name="T86" fmla="*/ 1546543 w 2006600"/>
              <a:gd name="T87" fmla="*/ 149440 h 1387475"/>
              <a:gd name="T88" fmla="*/ 1745297 w 2006600"/>
              <a:gd name="T89" fmla="*/ 297611 h 1387475"/>
              <a:gd name="T90" fmla="*/ 1900555 w 2006600"/>
              <a:gd name="T91" fmla="*/ 485442 h 1387475"/>
              <a:gd name="T92" fmla="*/ 2000885 w 2006600"/>
              <a:gd name="T93" fmla="*/ 704684 h 1387475"/>
              <a:gd name="T94" fmla="*/ 1921510 w 2006600"/>
              <a:gd name="T95" fmla="*/ 911552 h 1387475"/>
              <a:gd name="T96" fmla="*/ 1774507 w 2006600"/>
              <a:gd name="T97" fmla="*/ 1088913 h 1387475"/>
              <a:gd name="T98" fmla="*/ 1582103 w 2006600"/>
              <a:gd name="T99" fmla="*/ 1231055 h 1387475"/>
              <a:gd name="T100" fmla="*/ 1356677 w 2006600"/>
              <a:gd name="T101" fmla="*/ 1331316 h 1387475"/>
              <a:gd name="T102" fmla="*/ 1109345 w 2006600"/>
              <a:gd name="T103" fmla="*/ 1382399 h 1387475"/>
              <a:gd name="T104" fmla="*/ 852805 w 2006600"/>
              <a:gd name="T105" fmla="*/ 1377639 h 1387475"/>
              <a:gd name="T106" fmla="*/ 611187 w 2006600"/>
              <a:gd name="T107" fmla="*/ 1317990 h 1387475"/>
              <a:gd name="T108" fmla="*/ 397510 w 2006600"/>
              <a:gd name="T109" fmla="*/ 1210114 h 1387475"/>
              <a:gd name="T110" fmla="*/ 216852 w 2006600"/>
              <a:gd name="T111" fmla="*/ 1061309 h 1387475"/>
              <a:gd name="T112" fmla="*/ 75882 w 2006600"/>
              <a:gd name="T113" fmla="*/ 879189 h 1387475"/>
              <a:gd name="T114" fmla="*/ 22225 w 2006600"/>
              <a:gd name="T115" fmla="*/ 666610 h 1387475"/>
              <a:gd name="T116" fmla="*/ 140970 w 2006600"/>
              <a:gd name="T117" fmla="*/ 451810 h 1387475"/>
              <a:gd name="T118" fmla="*/ 302260 w 2006600"/>
              <a:gd name="T119" fmla="*/ 270324 h 1387475"/>
              <a:gd name="T120" fmla="*/ 500380 w 2006600"/>
              <a:gd name="T121" fmla="*/ 128817 h 1387475"/>
              <a:gd name="T122" fmla="*/ 728980 w 2006600"/>
              <a:gd name="T123" fmla="*/ 36487 h 1387475"/>
              <a:gd name="T124" fmla="*/ 981393 w 2006600"/>
              <a:gd name="T125" fmla="*/ 317 h 1387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06600" h="1387475">
                <a:moveTo>
                  <a:pt x="1003300" y="323850"/>
                </a:moveTo>
                <a:lnTo>
                  <a:pt x="1019520" y="324168"/>
                </a:lnTo>
                <a:lnTo>
                  <a:pt x="1035740" y="325120"/>
                </a:lnTo>
                <a:lnTo>
                  <a:pt x="1031924" y="332423"/>
                </a:lnTo>
                <a:lnTo>
                  <a:pt x="1028425" y="339090"/>
                </a:lnTo>
                <a:lnTo>
                  <a:pt x="1025245" y="346075"/>
                </a:lnTo>
                <a:lnTo>
                  <a:pt x="1022065" y="353378"/>
                </a:lnTo>
                <a:lnTo>
                  <a:pt x="1019202" y="360680"/>
                </a:lnTo>
                <a:lnTo>
                  <a:pt x="1016658" y="367983"/>
                </a:lnTo>
                <a:lnTo>
                  <a:pt x="1014113" y="375285"/>
                </a:lnTo>
                <a:lnTo>
                  <a:pt x="1011887" y="383223"/>
                </a:lnTo>
                <a:lnTo>
                  <a:pt x="1009661" y="391160"/>
                </a:lnTo>
                <a:lnTo>
                  <a:pt x="1008071" y="398780"/>
                </a:lnTo>
                <a:lnTo>
                  <a:pt x="1006480" y="406718"/>
                </a:lnTo>
                <a:lnTo>
                  <a:pt x="1005526" y="414655"/>
                </a:lnTo>
                <a:lnTo>
                  <a:pt x="1004572" y="422910"/>
                </a:lnTo>
                <a:lnTo>
                  <a:pt x="1003618" y="430848"/>
                </a:lnTo>
                <a:lnTo>
                  <a:pt x="1003300" y="439103"/>
                </a:lnTo>
                <a:lnTo>
                  <a:pt x="1003300" y="447358"/>
                </a:lnTo>
                <a:lnTo>
                  <a:pt x="1003618" y="460058"/>
                </a:lnTo>
                <a:lnTo>
                  <a:pt x="1004572" y="472758"/>
                </a:lnTo>
                <a:lnTo>
                  <a:pt x="1006162" y="485140"/>
                </a:lnTo>
                <a:lnTo>
                  <a:pt x="1008389" y="497205"/>
                </a:lnTo>
                <a:lnTo>
                  <a:pt x="1011251" y="509270"/>
                </a:lnTo>
                <a:lnTo>
                  <a:pt x="1014432" y="521018"/>
                </a:lnTo>
                <a:lnTo>
                  <a:pt x="1018248" y="532448"/>
                </a:lnTo>
                <a:lnTo>
                  <a:pt x="1022701" y="543560"/>
                </a:lnTo>
                <a:lnTo>
                  <a:pt x="1027471" y="554673"/>
                </a:lnTo>
                <a:lnTo>
                  <a:pt x="1033196" y="565150"/>
                </a:lnTo>
                <a:lnTo>
                  <a:pt x="1038921" y="575628"/>
                </a:lnTo>
                <a:lnTo>
                  <a:pt x="1045600" y="585470"/>
                </a:lnTo>
                <a:lnTo>
                  <a:pt x="1052597" y="595313"/>
                </a:lnTo>
                <a:lnTo>
                  <a:pt x="1059594" y="604838"/>
                </a:lnTo>
                <a:lnTo>
                  <a:pt x="1067545" y="613728"/>
                </a:lnTo>
                <a:lnTo>
                  <a:pt x="1075814" y="622300"/>
                </a:lnTo>
                <a:lnTo>
                  <a:pt x="1084401" y="630555"/>
                </a:lnTo>
                <a:lnTo>
                  <a:pt x="1093306" y="638175"/>
                </a:lnTo>
                <a:lnTo>
                  <a:pt x="1102848" y="645478"/>
                </a:lnTo>
                <a:lnTo>
                  <a:pt x="1112389" y="652463"/>
                </a:lnTo>
                <a:lnTo>
                  <a:pt x="1122566" y="658813"/>
                </a:lnTo>
                <a:lnTo>
                  <a:pt x="1132744" y="664845"/>
                </a:lnTo>
                <a:lnTo>
                  <a:pt x="1143557" y="670243"/>
                </a:lnTo>
                <a:lnTo>
                  <a:pt x="1154689" y="675323"/>
                </a:lnTo>
                <a:lnTo>
                  <a:pt x="1165820" y="679450"/>
                </a:lnTo>
                <a:lnTo>
                  <a:pt x="1177270" y="683578"/>
                </a:lnTo>
                <a:lnTo>
                  <a:pt x="1189037" y="686753"/>
                </a:lnTo>
                <a:lnTo>
                  <a:pt x="1201123" y="689610"/>
                </a:lnTo>
                <a:lnTo>
                  <a:pt x="1213209" y="691833"/>
                </a:lnTo>
                <a:lnTo>
                  <a:pt x="1225613" y="693420"/>
                </a:lnTo>
                <a:lnTo>
                  <a:pt x="1238016" y="694055"/>
                </a:lnTo>
                <a:lnTo>
                  <a:pt x="1251056" y="694690"/>
                </a:lnTo>
                <a:lnTo>
                  <a:pt x="1259325" y="694690"/>
                </a:lnTo>
                <a:lnTo>
                  <a:pt x="1267276" y="694055"/>
                </a:lnTo>
                <a:lnTo>
                  <a:pt x="1275545" y="693420"/>
                </a:lnTo>
                <a:lnTo>
                  <a:pt x="1283815" y="692468"/>
                </a:lnTo>
                <a:lnTo>
                  <a:pt x="1291766" y="691198"/>
                </a:lnTo>
                <a:lnTo>
                  <a:pt x="1299399" y="689928"/>
                </a:lnTo>
                <a:lnTo>
                  <a:pt x="1307350" y="688023"/>
                </a:lnTo>
                <a:lnTo>
                  <a:pt x="1315301" y="686118"/>
                </a:lnTo>
                <a:lnTo>
                  <a:pt x="1322616" y="683895"/>
                </a:lnTo>
                <a:lnTo>
                  <a:pt x="1330249" y="681355"/>
                </a:lnTo>
                <a:lnTo>
                  <a:pt x="1337564" y="678815"/>
                </a:lnTo>
                <a:lnTo>
                  <a:pt x="1345197" y="675958"/>
                </a:lnTo>
                <a:lnTo>
                  <a:pt x="1352194" y="672783"/>
                </a:lnTo>
                <a:lnTo>
                  <a:pt x="1359509" y="669608"/>
                </a:lnTo>
                <a:lnTo>
                  <a:pt x="1366188" y="666115"/>
                </a:lnTo>
                <a:lnTo>
                  <a:pt x="1372867" y="661988"/>
                </a:lnTo>
                <a:lnTo>
                  <a:pt x="1374139" y="678498"/>
                </a:lnTo>
                <a:lnTo>
                  <a:pt x="1374775" y="694690"/>
                </a:lnTo>
                <a:lnTo>
                  <a:pt x="1374457" y="704215"/>
                </a:lnTo>
                <a:lnTo>
                  <a:pt x="1374139" y="713740"/>
                </a:lnTo>
                <a:lnTo>
                  <a:pt x="1373821" y="722948"/>
                </a:lnTo>
                <a:lnTo>
                  <a:pt x="1372549" y="732790"/>
                </a:lnTo>
                <a:lnTo>
                  <a:pt x="1371595" y="741998"/>
                </a:lnTo>
                <a:lnTo>
                  <a:pt x="1370640" y="751205"/>
                </a:lnTo>
                <a:lnTo>
                  <a:pt x="1368732" y="760413"/>
                </a:lnTo>
                <a:lnTo>
                  <a:pt x="1366824" y="769303"/>
                </a:lnTo>
                <a:lnTo>
                  <a:pt x="1365234" y="778193"/>
                </a:lnTo>
                <a:lnTo>
                  <a:pt x="1363007" y="787083"/>
                </a:lnTo>
                <a:lnTo>
                  <a:pt x="1360463" y="795973"/>
                </a:lnTo>
                <a:lnTo>
                  <a:pt x="1357919" y="804863"/>
                </a:lnTo>
                <a:lnTo>
                  <a:pt x="1355056" y="813435"/>
                </a:lnTo>
                <a:lnTo>
                  <a:pt x="1351876" y="822008"/>
                </a:lnTo>
                <a:lnTo>
                  <a:pt x="1348695" y="830580"/>
                </a:lnTo>
                <a:lnTo>
                  <a:pt x="1345515" y="839153"/>
                </a:lnTo>
                <a:lnTo>
                  <a:pt x="1342017" y="847408"/>
                </a:lnTo>
                <a:lnTo>
                  <a:pt x="1337882" y="855663"/>
                </a:lnTo>
                <a:lnTo>
                  <a:pt x="1334065" y="863283"/>
                </a:lnTo>
                <a:lnTo>
                  <a:pt x="1329931" y="871538"/>
                </a:lnTo>
                <a:lnTo>
                  <a:pt x="1325478" y="879158"/>
                </a:lnTo>
                <a:lnTo>
                  <a:pt x="1321026" y="886778"/>
                </a:lnTo>
                <a:lnTo>
                  <a:pt x="1316255" y="894398"/>
                </a:lnTo>
                <a:lnTo>
                  <a:pt x="1311166" y="901700"/>
                </a:lnTo>
                <a:lnTo>
                  <a:pt x="1306396" y="909320"/>
                </a:lnTo>
                <a:lnTo>
                  <a:pt x="1300989" y="916305"/>
                </a:lnTo>
                <a:lnTo>
                  <a:pt x="1289857" y="930276"/>
                </a:lnTo>
                <a:lnTo>
                  <a:pt x="1278090" y="943928"/>
                </a:lnTo>
                <a:lnTo>
                  <a:pt x="1266004" y="956628"/>
                </a:lnTo>
                <a:lnTo>
                  <a:pt x="1252964" y="969011"/>
                </a:lnTo>
                <a:lnTo>
                  <a:pt x="1239606" y="980758"/>
                </a:lnTo>
                <a:lnTo>
                  <a:pt x="1225295" y="991553"/>
                </a:lnTo>
                <a:lnTo>
                  <a:pt x="1218297" y="996951"/>
                </a:lnTo>
                <a:lnTo>
                  <a:pt x="1210983" y="1002031"/>
                </a:lnTo>
                <a:lnTo>
                  <a:pt x="1203667" y="1006793"/>
                </a:lnTo>
                <a:lnTo>
                  <a:pt x="1195716" y="1011873"/>
                </a:lnTo>
                <a:lnTo>
                  <a:pt x="1188083" y="1016318"/>
                </a:lnTo>
                <a:lnTo>
                  <a:pt x="1180450" y="1020763"/>
                </a:lnTo>
                <a:lnTo>
                  <a:pt x="1172499" y="1024573"/>
                </a:lnTo>
                <a:lnTo>
                  <a:pt x="1164230" y="1029018"/>
                </a:lnTo>
                <a:lnTo>
                  <a:pt x="1155961" y="1032511"/>
                </a:lnTo>
                <a:lnTo>
                  <a:pt x="1148010" y="1036003"/>
                </a:lnTo>
                <a:lnTo>
                  <a:pt x="1139423" y="1039813"/>
                </a:lnTo>
                <a:lnTo>
                  <a:pt x="1131154" y="1042988"/>
                </a:lnTo>
                <a:lnTo>
                  <a:pt x="1122566" y="1046163"/>
                </a:lnTo>
                <a:lnTo>
                  <a:pt x="1113661" y="1048703"/>
                </a:lnTo>
                <a:lnTo>
                  <a:pt x="1105074" y="1051561"/>
                </a:lnTo>
                <a:lnTo>
                  <a:pt x="1096169" y="1053466"/>
                </a:lnTo>
                <a:lnTo>
                  <a:pt x="1087264" y="1056006"/>
                </a:lnTo>
                <a:lnTo>
                  <a:pt x="1078358" y="1057911"/>
                </a:lnTo>
                <a:lnTo>
                  <a:pt x="1069135" y="1059498"/>
                </a:lnTo>
                <a:lnTo>
                  <a:pt x="1059594" y="1061086"/>
                </a:lnTo>
                <a:lnTo>
                  <a:pt x="1050370" y="1062356"/>
                </a:lnTo>
                <a:lnTo>
                  <a:pt x="1041147" y="1063626"/>
                </a:lnTo>
                <a:lnTo>
                  <a:pt x="1031924" y="1064261"/>
                </a:lnTo>
                <a:lnTo>
                  <a:pt x="1022383" y="1064896"/>
                </a:lnTo>
                <a:lnTo>
                  <a:pt x="1012841" y="1065213"/>
                </a:lnTo>
                <a:lnTo>
                  <a:pt x="1003300" y="1065213"/>
                </a:lnTo>
                <a:lnTo>
                  <a:pt x="993759" y="1065213"/>
                </a:lnTo>
                <a:lnTo>
                  <a:pt x="984218" y="1064896"/>
                </a:lnTo>
                <a:lnTo>
                  <a:pt x="974676" y="1064261"/>
                </a:lnTo>
                <a:lnTo>
                  <a:pt x="965135" y="1063626"/>
                </a:lnTo>
                <a:lnTo>
                  <a:pt x="955912" y="1062356"/>
                </a:lnTo>
                <a:lnTo>
                  <a:pt x="946688" y="1061086"/>
                </a:lnTo>
                <a:lnTo>
                  <a:pt x="937783" y="1059498"/>
                </a:lnTo>
                <a:lnTo>
                  <a:pt x="928560" y="1057911"/>
                </a:lnTo>
                <a:lnTo>
                  <a:pt x="919655" y="1056006"/>
                </a:lnTo>
                <a:lnTo>
                  <a:pt x="910750" y="1053466"/>
                </a:lnTo>
                <a:lnTo>
                  <a:pt x="901526" y="1051561"/>
                </a:lnTo>
                <a:lnTo>
                  <a:pt x="892621" y="1048703"/>
                </a:lnTo>
                <a:lnTo>
                  <a:pt x="884034" y="1046163"/>
                </a:lnTo>
                <a:lnTo>
                  <a:pt x="875765" y="1042988"/>
                </a:lnTo>
                <a:lnTo>
                  <a:pt x="867178" y="1039813"/>
                </a:lnTo>
                <a:lnTo>
                  <a:pt x="858908" y="1036003"/>
                </a:lnTo>
                <a:lnTo>
                  <a:pt x="850321" y="1032511"/>
                </a:lnTo>
                <a:lnTo>
                  <a:pt x="842370" y="1029018"/>
                </a:lnTo>
                <a:lnTo>
                  <a:pt x="834101" y="1024573"/>
                </a:lnTo>
                <a:lnTo>
                  <a:pt x="826468" y="1020763"/>
                </a:lnTo>
                <a:lnTo>
                  <a:pt x="818517" y="1016318"/>
                </a:lnTo>
                <a:lnTo>
                  <a:pt x="810566" y="1011873"/>
                </a:lnTo>
                <a:lnTo>
                  <a:pt x="803251" y="1006793"/>
                </a:lnTo>
                <a:lnTo>
                  <a:pt x="795618" y="1002031"/>
                </a:lnTo>
                <a:lnTo>
                  <a:pt x="788303" y="996951"/>
                </a:lnTo>
                <a:lnTo>
                  <a:pt x="780988" y="991553"/>
                </a:lnTo>
                <a:lnTo>
                  <a:pt x="767312" y="980758"/>
                </a:lnTo>
                <a:lnTo>
                  <a:pt x="753636" y="969011"/>
                </a:lnTo>
                <a:lnTo>
                  <a:pt x="740914" y="956628"/>
                </a:lnTo>
                <a:lnTo>
                  <a:pt x="728192" y="943928"/>
                </a:lnTo>
                <a:lnTo>
                  <a:pt x="716743" y="930276"/>
                </a:lnTo>
                <a:lnTo>
                  <a:pt x="705929" y="916305"/>
                </a:lnTo>
                <a:lnTo>
                  <a:pt x="700523" y="909320"/>
                </a:lnTo>
                <a:lnTo>
                  <a:pt x="695434" y="901700"/>
                </a:lnTo>
                <a:lnTo>
                  <a:pt x="690345" y="894398"/>
                </a:lnTo>
                <a:lnTo>
                  <a:pt x="685893" y="886778"/>
                </a:lnTo>
                <a:lnTo>
                  <a:pt x="681122" y="879158"/>
                </a:lnTo>
                <a:lnTo>
                  <a:pt x="676669" y="871538"/>
                </a:lnTo>
                <a:lnTo>
                  <a:pt x="672535" y="863283"/>
                </a:lnTo>
                <a:lnTo>
                  <a:pt x="668718" y="855663"/>
                </a:lnTo>
                <a:lnTo>
                  <a:pt x="664902" y="847408"/>
                </a:lnTo>
                <a:lnTo>
                  <a:pt x="661085" y="839153"/>
                </a:lnTo>
                <a:lnTo>
                  <a:pt x="657587" y="830580"/>
                </a:lnTo>
                <a:lnTo>
                  <a:pt x="654406" y="822008"/>
                </a:lnTo>
                <a:lnTo>
                  <a:pt x="651544" y="813435"/>
                </a:lnTo>
                <a:lnTo>
                  <a:pt x="648682" y="804863"/>
                </a:lnTo>
                <a:lnTo>
                  <a:pt x="645819" y="795973"/>
                </a:lnTo>
                <a:lnTo>
                  <a:pt x="643593" y="787083"/>
                </a:lnTo>
                <a:lnTo>
                  <a:pt x="641367" y="778193"/>
                </a:lnTo>
                <a:lnTo>
                  <a:pt x="639458" y="769303"/>
                </a:lnTo>
                <a:lnTo>
                  <a:pt x="637550" y="760413"/>
                </a:lnTo>
                <a:lnTo>
                  <a:pt x="636278" y="751205"/>
                </a:lnTo>
                <a:lnTo>
                  <a:pt x="634688" y="741998"/>
                </a:lnTo>
                <a:lnTo>
                  <a:pt x="633734" y="732790"/>
                </a:lnTo>
                <a:lnTo>
                  <a:pt x="633097" y="722948"/>
                </a:lnTo>
                <a:lnTo>
                  <a:pt x="632143" y="713740"/>
                </a:lnTo>
                <a:lnTo>
                  <a:pt x="631825" y="704215"/>
                </a:lnTo>
                <a:lnTo>
                  <a:pt x="631825" y="694690"/>
                </a:lnTo>
                <a:lnTo>
                  <a:pt x="631825" y="684848"/>
                </a:lnTo>
                <a:lnTo>
                  <a:pt x="632143" y="675640"/>
                </a:lnTo>
                <a:lnTo>
                  <a:pt x="633097" y="666115"/>
                </a:lnTo>
                <a:lnTo>
                  <a:pt x="633734" y="656908"/>
                </a:lnTo>
                <a:lnTo>
                  <a:pt x="634688" y="647383"/>
                </a:lnTo>
                <a:lnTo>
                  <a:pt x="636278" y="638175"/>
                </a:lnTo>
                <a:lnTo>
                  <a:pt x="637550" y="628968"/>
                </a:lnTo>
                <a:lnTo>
                  <a:pt x="639458" y="620078"/>
                </a:lnTo>
                <a:lnTo>
                  <a:pt x="641367" y="610870"/>
                </a:lnTo>
                <a:lnTo>
                  <a:pt x="643593" y="601980"/>
                </a:lnTo>
                <a:lnTo>
                  <a:pt x="645819" y="593090"/>
                </a:lnTo>
                <a:lnTo>
                  <a:pt x="648682" y="584518"/>
                </a:lnTo>
                <a:lnTo>
                  <a:pt x="651544" y="575628"/>
                </a:lnTo>
                <a:lnTo>
                  <a:pt x="654406" y="567055"/>
                </a:lnTo>
                <a:lnTo>
                  <a:pt x="657587" y="558800"/>
                </a:lnTo>
                <a:lnTo>
                  <a:pt x="661085" y="550228"/>
                </a:lnTo>
                <a:lnTo>
                  <a:pt x="664902" y="541973"/>
                </a:lnTo>
                <a:lnTo>
                  <a:pt x="668718" y="534035"/>
                </a:lnTo>
                <a:lnTo>
                  <a:pt x="672535" y="525780"/>
                </a:lnTo>
                <a:lnTo>
                  <a:pt x="676669" y="517843"/>
                </a:lnTo>
                <a:lnTo>
                  <a:pt x="681122" y="509905"/>
                </a:lnTo>
                <a:lnTo>
                  <a:pt x="685893" y="502603"/>
                </a:lnTo>
                <a:lnTo>
                  <a:pt x="690345" y="494665"/>
                </a:lnTo>
                <a:lnTo>
                  <a:pt x="695434" y="487363"/>
                </a:lnTo>
                <a:lnTo>
                  <a:pt x="700523" y="480060"/>
                </a:lnTo>
                <a:lnTo>
                  <a:pt x="705929" y="472758"/>
                </a:lnTo>
                <a:lnTo>
                  <a:pt x="716743" y="458788"/>
                </a:lnTo>
                <a:lnTo>
                  <a:pt x="728192" y="445135"/>
                </a:lnTo>
                <a:lnTo>
                  <a:pt x="740914" y="432435"/>
                </a:lnTo>
                <a:lnTo>
                  <a:pt x="753636" y="420370"/>
                </a:lnTo>
                <a:lnTo>
                  <a:pt x="767312" y="408623"/>
                </a:lnTo>
                <a:lnTo>
                  <a:pt x="780988" y="397510"/>
                </a:lnTo>
                <a:lnTo>
                  <a:pt x="788303" y="392113"/>
                </a:lnTo>
                <a:lnTo>
                  <a:pt x="795618" y="387033"/>
                </a:lnTo>
                <a:lnTo>
                  <a:pt x="803251" y="382270"/>
                </a:lnTo>
                <a:lnTo>
                  <a:pt x="810566" y="377508"/>
                </a:lnTo>
                <a:lnTo>
                  <a:pt x="818517" y="373063"/>
                </a:lnTo>
                <a:lnTo>
                  <a:pt x="826468" y="368618"/>
                </a:lnTo>
                <a:lnTo>
                  <a:pt x="834101" y="364490"/>
                </a:lnTo>
                <a:lnTo>
                  <a:pt x="842370" y="360363"/>
                </a:lnTo>
                <a:lnTo>
                  <a:pt x="850321" y="356553"/>
                </a:lnTo>
                <a:lnTo>
                  <a:pt x="858908" y="353060"/>
                </a:lnTo>
                <a:lnTo>
                  <a:pt x="867178" y="349885"/>
                </a:lnTo>
                <a:lnTo>
                  <a:pt x="875765" y="346710"/>
                </a:lnTo>
                <a:lnTo>
                  <a:pt x="884034" y="343218"/>
                </a:lnTo>
                <a:lnTo>
                  <a:pt x="892621" y="340360"/>
                </a:lnTo>
                <a:lnTo>
                  <a:pt x="901526" y="338138"/>
                </a:lnTo>
                <a:lnTo>
                  <a:pt x="910750" y="335598"/>
                </a:lnTo>
                <a:lnTo>
                  <a:pt x="919655" y="333375"/>
                </a:lnTo>
                <a:lnTo>
                  <a:pt x="928560" y="331470"/>
                </a:lnTo>
                <a:lnTo>
                  <a:pt x="937783" y="329883"/>
                </a:lnTo>
                <a:lnTo>
                  <a:pt x="946688" y="327978"/>
                </a:lnTo>
                <a:lnTo>
                  <a:pt x="955912" y="327025"/>
                </a:lnTo>
                <a:lnTo>
                  <a:pt x="965135" y="326073"/>
                </a:lnTo>
                <a:lnTo>
                  <a:pt x="974676" y="324803"/>
                </a:lnTo>
                <a:lnTo>
                  <a:pt x="984218" y="324485"/>
                </a:lnTo>
                <a:lnTo>
                  <a:pt x="993759" y="324168"/>
                </a:lnTo>
                <a:lnTo>
                  <a:pt x="1003300" y="323850"/>
                </a:lnTo>
                <a:close/>
                <a:moveTo>
                  <a:pt x="990283" y="189417"/>
                </a:moveTo>
                <a:lnTo>
                  <a:pt x="977265" y="190052"/>
                </a:lnTo>
                <a:lnTo>
                  <a:pt x="964565" y="190687"/>
                </a:lnTo>
                <a:lnTo>
                  <a:pt x="951865" y="191956"/>
                </a:lnTo>
                <a:lnTo>
                  <a:pt x="939165" y="193225"/>
                </a:lnTo>
                <a:lnTo>
                  <a:pt x="926465" y="195129"/>
                </a:lnTo>
                <a:lnTo>
                  <a:pt x="914083" y="197349"/>
                </a:lnTo>
                <a:lnTo>
                  <a:pt x="901383" y="199888"/>
                </a:lnTo>
                <a:lnTo>
                  <a:pt x="889318" y="202109"/>
                </a:lnTo>
                <a:lnTo>
                  <a:pt x="877253" y="205282"/>
                </a:lnTo>
                <a:lnTo>
                  <a:pt x="865188" y="208772"/>
                </a:lnTo>
                <a:lnTo>
                  <a:pt x="853440" y="212262"/>
                </a:lnTo>
                <a:lnTo>
                  <a:pt x="841693" y="216069"/>
                </a:lnTo>
                <a:lnTo>
                  <a:pt x="829945" y="219877"/>
                </a:lnTo>
                <a:lnTo>
                  <a:pt x="818515" y="224319"/>
                </a:lnTo>
                <a:lnTo>
                  <a:pt x="807085" y="228760"/>
                </a:lnTo>
                <a:lnTo>
                  <a:pt x="795655" y="233837"/>
                </a:lnTo>
                <a:lnTo>
                  <a:pt x="784543" y="239231"/>
                </a:lnTo>
                <a:lnTo>
                  <a:pt x="773748" y="244625"/>
                </a:lnTo>
                <a:lnTo>
                  <a:pt x="762953" y="250336"/>
                </a:lnTo>
                <a:lnTo>
                  <a:pt x="752158" y="256364"/>
                </a:lnTo>
                <a:lnTo>
                  <a:pt x="741680" y="262392"/>
                </a:lnTo>
                <a:lnTo>
                  <a:pt x="731203" y="269055"/>
                </a:lnTo>
                <a:lnTo>
                  <a:pt x="721360" y="275401"/>
                </a:lnTo>
                <a:lnTo>
                  <a:pt x="711200" y="282698"/>
                </a:lnTo>
                <a:lnTo>
                  <a:pt x="701358" y="289679"/>
                </a:lnTo>
                <a:lnTo>
                  <a:pt x="691833" y="297293"/>
                </a:lnTo>
                <a:lnTo>
                  <a:pt x="682308" y="304591"/>
                </a:lnTo>
                <a:lnTo>
                  <a:pt x="673100" y="312523"/>
                </a:lnTo>
                <a:lnTo>
                  <a:pt x="663893" y="320772"/>
                </a:lnTo>
                <a:lnTo>
                  <a:pt x="655003" y="329022"/>
                </a:lnTo>
                <a:lnTo>
                  <a:pt x="646430" y="337588"/>
                </a:lnTo>
                <a:lnTo>
                  <a:pt x="637858" y="346155"/>
                </a:lnTo>
                <a:lnTo>
                  <a:pt x="629602" y="355039"/>
                </a:lnTo>
                <a:lnTo>
                  <a:pt x="621665" y="363923"/>
                </a:lnTo>
                <a:lnTo>
                  <a:pt x="613727" y="373124"/>
                </a:lnTo>
                <a:lnTo>
                  <a:pt x="606107" y="382642"/>
                </a:lnTo>
                <a:lnTo>
                  <a:pt x="598805" y="392161"/>
                </a:lnTo>
                <a:lnTo>
                  <a:pt x="591502" y="401997"/>
                </a:lnTo>
                <a:lnTo>
                  <a:pt x="584835" y="411832"/>
                </a:lnTo>
                <a:lnTo>
                  <a:pt x="578167" y="422303"/>
                </a:lnTo>
                <a:lnTo>
                  <a:pt x="571817" y="432456"/>
                </a:lnTo>
                <a:lnTo>
                  <a:pt x="565150" y="442926"/>
                </a:lnTo>
                <a:lnTo>
                  <a:pt x="559435" y="453396"/>
                </a:lnTo>
                <a:lnTo>
                  <a:pt x="553720" y="464501"/>
                </a:lnTo>
                <a:lnTo>
                  <a:pt x="548005" y="475289"/>
                </a:lnTo>
                <a:lnTo>
                  <a:pt x="543242" y="486711"/>
                </a:lnTo>
                <a:lnTo>
                  <a:pt x="538162" y="497499"/>
                </a:lnTo>
                <a:lnTo>
                  <a:pt x="533400" y="508921"/>
                </a:lnTo>
                <a:lnTo>
                  <a:pt x="529272" y="520660"/>
                </a:lnTo>
                <a:lnTo>
                  <a:pt x="525145" y="532082"/>
                </a:lnTo>
                <a:lnTo>
                  <a:pt x="521017" y="543822"/>
                </a:lnTo>
                <a:lnTo>
                  <a:pt x="517525" y="555878"/>
                </a:lnTo>
                <a:lnTo>
                  <a:pt x="514350" y="568252"/>
                </a:lnTo>
                <a:lnTo>
                  <a:pt x="511492" y="580309"/>
                </a:lnTo>
                <a:lnTo>
                  <a:pt x="508635" y="592366"/>
                </a:lnTo>
                <a:lnTo>
                  <a:pt x="506412" y="604740"/>
                </a:lnTo>
                <a:lnTo>
                  <a:pt x="504190" y="617114"/>
                </a:lnTo>
                <a:lnTo>
                  <a:pt x="502602" y="629805"/>
                </a:lnTo>
                <a:lnTo>
                  <a:pt x="501015" y="642496"/>
                </a:lnTo>
                <a:lnTo>
                  <a:pt x="500062" y="654870"/>
                </a:lnTo>
                <a:lnTo>
                  <a:pt x="499110" y="668196"/>
                </a:lnTo>
                <a:lnTo>
                  <a:pt x="498792" y="680888"/>
                </a:lnTo>
                <a:lnTo>
                  <a:pt x="498157" y="693896"/>
                </a:lnTo>
                <a:lnTo>
                  <a:pt x="498792" y="706905"/>
                </a:lnTo>
                <a:lnTo>
                  <a:pt x="499110" y="719596"/>
                </a:lnTo>
                <a:lnTo>
                  <a:pt x="500062" y="732605"/>
                </a:lnTo>
                <a:lnTo>
                  <a:pt x="501015" y="745296"/>
                </a:lnTo>
                <a:lnTo>
                  <a:pt x="502602" y="758304"/>
                </a:lnTo>
                <a:lnTo>
                  <a:pt x="504190" y="770678"/>
                </a:lnTo>
                <a:lnTo>
                  <a:pt x="506412" y="783052"/>
                </a:lnTo>
                <a:lnTo>
                  <a:pt x="508635" y="795426"/>
                </a:lnTo>
                <a:lnTo>
                  <a:pt x="511492" y="807800"/>
                </a:lnTo>
                <a:lnTo>
                  <a:pt x="514350" y="819857"/>
                </a:lnTo>
                <a:lnTo>
                  <a:pt x="517525" y="831914"/>
                </a:lnTo>
                <a:lnTo>
                  <a:pt x="521017" y="843653"/>
                </a:lnTo>
                <a:lnTo>
                  <a:pt x="525145" y="855393"/>
                </a:lnTo>
                <a:lnTo>
                  <a:pt x="529272" y="867132"/>
                </a:lnTo>
                <a:lnTo>
                  <a:pt x="533400" y="878554"/>
                </a:lnTo>
                <a:lnTo>
                  <a:pt x="538162" y="889977"/>
                </a:lnTo>
                <a:lnTo>
                  <a:pt x="543242" y="901399"/>
                </a:lnTo>
                <a:lnTo>
                  <a:pt x="548005" y="912186"/>
                </a:lnTo>
                <a:lnTo>
                  <a:pt x="553720" y="923291"/>
                </a:lnTo>
                <a:lnTo>
                  <a:pt x="559435" y="934079"/>
                </a:lnTo>
                <a:lnTo>
                  <a:pt x="565150" y="944549"/>
                </a:lnTo>
                <a:lnTo>
                  <a:pt x="571817" y="955337"/>
                </a:lnTo>
                <a:lnTo>
                  <a:pt x="578167" y="965807"/>
                </a:lnTo>
                <a:lnTo>
                  <a:pt x="584835" y="975643"/>
                </a:lnTo>
                <a:lnTo>
                  <a:pt x="591502" y="985479"/>
                </a:lnTo>
                <a:lnTo>
                  <a:pt x="598805" y="995632"/>
                </a:lnTo>
                <a:lnTo>
                  <a:pt x="606107" y="1005150"/>
                </a:lnTo>
                <a:lnTo>
                  <a:pt x="613727" y="1014351"/>
                </a:lnTo>
                <a:lnTo>
                  <a:pt x="621665" y="1023552"/>
                </a:lnTo>
                <a:lnTo>
                  <a:pt x="629602" y="1033071"/>
                </a:lnTo>
                <a:lnTo>
                  <a:pt x="637858" y="1041955"/>
                </a:lnTo>
                <a:lnTo>
                  <a:pt x="646430" y="1050521"/>
                </a:lnTo>
                <a:lnTo>
                  <a:pt x="655003" y="1059088"/>
                </a:lnTo>
                <a:lnTo>
                  <a:pt x="663893" y="1067020"/>
                </a:lnTo>
                <a:lnTo>
                  <a:pt x="673100" y="1074952"/>
                </a:lnTo>
                <a:lnTo>
                  <a:pt x="682308" y="1082884"/>
                </a:lnTo>
                <a:lnTo>
                  <a:pt x="691833" y="1090499"/>
                </a:lnTo>
                <a:lnTo>
                  <a:pt x="701358" y="1098114"/>
                </a:lnTo>
                <a:lnTo>
                  <a:pt x="711200" y="1105094"/>
                </a:lnTo>
                <a:lnTo>
                  <a:pt x="721360" y="1112074"/>
                </a:lnTo>
                <a:lnTo>
                  <a:pt x="731203" y="1118737"/>
                </a:lnTo>
                <a:lnTo>
                  <a:pt x="741680" y="1125083"/>
                </a:lnTo>
                <a:lnTo>
                  <a:pt x="752158" y="1131111"/>
                </a:lnTo>
                <a:lnTo>
                  <a:pt x="762953" y="1137139"/>
                </a:lnTo>
                <a:lnTo>
                  <a:pt x="773748" y="1142850"/>
                </a:lnTo>
                <a:lnTo>
                  <a:pt x="784543" y="1148562"/>
                </a:lnTo>
                <a:lnTo>
                  <a:pt x="795655" y="1153638"/>
                </a:lnTo>
                <a:lnTo>
                  <a:pt x="807085" y="1158715"/>
                </a:lnTo>
                <a:lnTo>
                  <a:pt x="818515" y="1163157"/>
                </a:lnTo>
                <a:lnTo>
                  <a:pt x="829945" y="1167599"/>
                </a:lnTo>
                <a:lnTo>
                  <a:pt x="841693" y="1171723"/>
                </a:lnTo>
                <a:lnTo>
                  <a:pt x="853440" y="1175531"/>
                </a:lnTo>
                <a:lnTo>
                  <a:pt x="865188" y="1179338"/>
                </a:lnTo>
                <a:lnTo>
                  <a:pt x="877253" y="1182511"/>
                </a:lnTo>
                <a:lnTo>
                  <a:pt x="889318" y="1185366"/>
                </a:lnTo>
                <a:lnTo>
                  <a:pt x="901383" y="1188222"/>
                </a:lnTo>
                <a:lnTo>
                  <a:pt x="914083" y="1190126"/>
                </a:lnTo>
                <a:lnTo>
                  <a:pt x="926465" y="1192347"/>
                </a:lnTo>
                <a:lnTo>
                  <a:pt x="939165" y="1194250"/>
                </a:lnTo>
                <a:lnTo>
                  <a:pt x="951865" y="1195519"/>
                </a:lnTo>
                <a:lnTo>
                  <a:pt x="964565" y="1196788"/>
                </a:lnTo>
                <a:lnTo>
                  <a:pt x="977265" y="1197740"/>
                </a:lnTo>
                <a:lnTo>
                  <a:pt x="990283" y="1198058"/>
                </a:lnTo>
                <a:lnTo>
                  <a:pt x="1003300" y="1198375"/>
                </a:lnTo>
                <a:lnTo>
                  <a:pt x="1016317" y="1198058"/>
                </a:lnTo>
                <a:lnTo>
                  <a:pt x="1029335" y="1197740"/>
                </a:lnTo>
                <a:lnTo>
                  <a:pt x="1042035" y="1196788"/>
                </a:lnTo>
                <a:lnTo>
                  <a:pt x="1055053" y="1195519"/>
                </a:lnTo>
                <a:lnTo>
                  <a:pt x="1067435" y="1194250"/>
                </a:lnTo>
                <a:lnTo>
                  <a:pt x="1079817" y="1192347"/>
                </a:lnTo>
                <a:lnTo>
                  <a:pt x="1092517" y="1190126"/>
                </a:lnTo>
                <a:lnTo>
                  <a:pt x="1104900" y="1188222"/>
                </a:lnTo>
                <a:lnTo>
                  <a:pt x="1116965" y="1185366"/>
                </a:lnTo>
                <a:lnTo>
                  <a:pt x="1129347" y="1182511"/>
                </a:lnTo>
                <a:lnTo>
                  <a:pt x="1141095" y="1179338"/>
                </a:lnTo>
                <a:lnTo>
                  <a:pt x="1153160" y="1175531"/>
                </a:lnTo>
                <a:lnTo>
                  <a:pt x="1164907" y="1171723"/>
                </a:lnTo>
                <a:lnTo>
                  <a:pt x="1176973" y="1167599"/>
                </a:lnTo>
                <a:lnTo>
                  <a:pt x="1188085" y="1163157"/>
                </a:lnTo>
                <a:lnTo>
                  <a:pt x="1199515" y="1158715"/>
                </a:lnTo>
                <a:lnTo>
                  <a:pt x="1210945" y="1153638"/>
                </a:lnTo>
                <a:lnTo>
                  <a:pt x="1222057" y="1148562"/>
                </a:lnTo>
                <a:lnTo>
                  <a:pt x="1232853" y="1142850"/>
                </a:lnTo>
                <a:lnTo>
                  <a:pt x="1243647" y="1137139"/>
                </a:lnTo>
                <a:lnTo>
                  <a:pt x="1254443" y="1131111"/>
                </a:lnTo>
                <a:lnTo>
                  <a:pt x="1264920" y="1125083"/>
                </a:lnTo>
                <a:lnTo>
                  <a:pt x="1275080" y="1118737"/>
                </a:lnTo>
                <a:lnTo>
                  <a:pt x="1285557" y="1112074"/>
                </a:lnTo>
                <a:lnTo>
                  <a:pt x="1295400" y="1105094"/>
                </a:lnTo>
                <a:lnTo>
                  <a:pt x="1304925" y="1098114"/>
                </a:lnTo>
                <a:lnTo>
                  <a:pt x="1314767" y="1090499"/>
                </a:lnTo>
                <a:lnTo>
                  <a:pt x="1324293" y="1082884"/>
                </a:lnTo>
                <a:lnTo>
                  <a:pt x="1333500" y="1074952"/>
                </a:lnTo>
                <a:lnTo>
                  <a:pt x="1342390" y="1067020"/>
                </a:lnTo>
                <a:lnTo>
                  <a:pt x="1351280" y="1059088"/>
                </a:lnTo>
                <a:lnTo>
                  <a:pt x="1359853" y="1050521"/>
                </a:lnTo>
                <a:lnTo>
                  <a:pt x="1368425" y="1041955"/>
                </a:lnTo>
                <a:lnTo>
                  <a:pt x="1376680" y="1033071"/>
                </a:lnTo>
                <a:lnTo>
                  <a:pt x="1384935" y="1023552"/>
                </a:lnTo>
                <a:lnTo>
                  <a:pt x="1392555" y="1014351"/>
                </a:lnTo>
                <a:lnTo>
                  <a:pt x="1400175" y="1005150"/>
                </a:lnTo>
                <a:lnTo>
                  <a:pt x="1407477" y="995632"/>
                </a:lnTo>
                <a:lnTo>
                  <a:pt x="1414780" y="985479"/>
                </a:lnTo>
                <a:lnTo>
                  <a:pt x="1421765" y="975643"/>
                </a:lnTo>
                <a:lnTo>
                  <a:pt x="1428433" y="965807"/>
                </a:lnTo>
                <a:lnTo>
                  <a:pt x="1435100" y="955337"/>
                </a:lnTo>
                <a:lnTo>
                  <a:pt x="1441133" y="944549"/>
                </a:lnTo>
                <a:lnTo>
                  <a:pt x="1447165" y="934079"/>
                </a:lnTo>
                <a:lnTo>
                  <a:pt x="1452880" y="923291"/>
                </a:lnTo>
                <a:lnTo>
                  <a:pt x="1458277" y="912186"/>
                </a:lnTo>
                <a:lnTo>
                  <a:pt x="1463675" y="901399"/>
                </a:lnTo>
                <a:lnTo>
                  <a:pt x="1468437" y="889977"/>
                </a:lnTo>
                <a:lnTo>
                  <a:pt x="1473200" y="878554"/>
                </a:lnTo>
                <a:lnTo>
                  <a:pt x="1477327" y="867132"/>
                </a:lnTo>
                <a:lnTo>
                  <a:pt x="1481455" y="855393"/>
                </a:lnTo>
                <a:lnTo>
                  <a:pt x="1485265" y="843653"/>
                </a:lnTo>
                <a:lnTo>
                  <a:pt x="1488757" y="831914"/>
                </a:lnTo>
                <a:lnTo>
                  <a:pt x="1491933" y="819857"/>
                </a:lnTo>
                <a:lnTo>
                  <a:pt x="1495107" y="807800"/>
                </a:lnTo>
                <a:lnTo>
                  <a:pt x="1497647" y="795426"/>
                </a:lnTo>
                <a:lnTo>
                  <a:pt x="1500187" y="783052"/>
                </a:lnTo>
                <a:lnTo>
                  <a:pt x="1502410" y="770678"/>
                </a:lnTo>
                <a:lnTo>
                  <a:pt x="1503997" y="758304"/>
                </a:lnTo>
                <a:lnTo>
                  <a:pt x="1505585" y="745296"/>
                </a:lnTo>
                <a:lnTo>
                  <a:pt x="1506537" y="732605"/>
                </a:lnTo>
                <a:lnTo>
                  <a:pt x="1507490" y="719596"/>
                </a:lnTo>
                <a:lnTo>
                  <a:pt x="1508125" y="706905"/>
                </a:lnTo>
                <a:lnTo>
                  <a:pt x="1508125" y="693896"/>
                </a:lnTo>
                <a:lnTo>
                  <a:pt x="1508125" y="680888"/>
                </a:lnTo>
                <a:lnTo>
                  <a:pt x="1507490" y="668196"/>
                </a:lnTo>
                <a:lnTo>
                  <a:pt x="1506537" y="654870"/>
                </a:lnTo>
                <a:lnTo>
                  <a:pt x="1505585" y="642496"/>
                </a:lnTo>
                <a:lnTo>
                  <a:pt x="1503997" y="629805"/>
                </a:lnTo>
                <a:lnTo>
                  <a:pt x="1502410" y="617114"/>
                </a:lnTo>
                <a:lnTo>
                  <a:pt x="1500187" y="604740"/>
                </a:lnTo>
                <a:lnTo>
                  <a:pt x="1497647" y="592366"/>
                </a:lnTo>
                <a:lnTo>
                  <a:pt x="1495107" y="580309"/>
                </a:lnTo>
                <a:lnTo>
                  <a:pt x="1491933" y="568252"/>
                </a:lnTo>
                <a:lnTo>
                  <a:pt x="1488757" y="555878"/>
                </a:lnTo>
                <a:lnTo>
                  <a:pt x="1485265" y="543822"/>
                </a:lnTo>
                <a:lnTo>
                  <a:pt x="1481455" y="532082"/>
                </a:lnTo>
                <a:lnTo>
                  <a:pt x="1477327" y="520660"/>
                </a:lnTo>
                <a:lnTo>
                  <a:pt x="1473200" y="508921"/>
                </a:lnTo>
                <a:lnTo>
                  <a:pt x="1468437" y="497499"/>
                </a:lnTo>
                <a:lnTo>
                  <a:pt x="1463675" y="486711"/>
                </a:lnTo>
                <a:lnTo>
                  <a:pt x="1458277" y="475289"/>
                </a:lnTo>
                <a:lnTo>
                  <a:pt x="1452880" y="464501"/>
                </a:lnTo>
                <a:lnTo>
                  <a:pt x="1447165" y="453396"/>
                </a:lnTo>
                <a:lnTo>
                  <a:pt x="1441133" y="442926"/>
                </a:lnTo>
                <a:lnTo>
                  <a:pt x="1435100" y="432456"/>
                </a:lnTo>
                <a:lnTo>
                  <a:pt x="1428433" y="422303"/>
                </a:lnTo>
                <a:lnTo>
                  <a:pt x="1421765" y="411832"/>
                </a:lnTo>
                <a:lnTo>
                  <a:pt x="1414780" y="401997"/>
                </a:lnTo>
                <a:lnTo>
                  <a:pt x="1407477" y="392161"/>
                </a:lnTo>
                <a:lnTo>
                  <a:pt x="1400175" y="382642"/>
                </a:lnTo>
                <a:lnTo>
                  <a:pt x="1392555" y="373124"/>
                </a:lnTo>
                <a:lnTo>
                  <a:pt x="1384935" y="363923"/>
                </a:lnTo>
                <a:lnTo>
                  <a:pt x="1376680" y="355039"/>
                </a:lnTo>
                <a:lnTo>
                  <a:pt x="1368425" y="346155"/>
                </a:lnTo>
                <a:lnTo>
                  <a:pt x="1359853" y="337588"/>
                </a:lnTo>
                <a:lnTo>
                  <a:pt x="1351280" y="329022"/>
                </a:lnTo>
                <a:lnTo>
                  <a:pt x="1342390" y="320772"/>
                </a:lnTo>
                <a:lnTo>
                  <a:pt x="1333500" y="312523"/>
                </a:lnTo>
                <a:lnTo>
                  <a:pt x="1324293" y="304591"/>
                </a:lnTo>
                <a:lnTo>
                  <a:pt x="1314767" y="297293"/>
                </a:lnTo>
                <a:lnTo>
                  <a:pt x="1304925" y="289679"/>
                </a:lnTo>
                <a:lnTo>
                  <a:pt x="1295400" y="282698"/>
                </a:lnTo>
                <a:lnTo>
                  <a:pt x="1285557" y="275401"/>
                </a:lnTo>
                <a:lnTo>
                  <a:pt x="1275080" y="269055"/>
                </a:lnTo>
                <a:lnTo>
                  <a:pt x="1264920" y="262392"/>
                </a:lnTo>
                <a:lnTo>
                  <a:pt x="1254443" y="256364"/>
                </a:lnTo>
                <a:lnTo>
                  <a:pt x="1243647" y="250336"/>
                </a:lnTo>
                <a:lnTo>
                  <a:pt x="1232853" y="244625"/>
                </a:lnTo>
                <a:lnTo>
                  <a:pt x="1222057" y="239231"/>
                </a:lnTo>
                <a:lnTo>
                  <a:pt x="1210945" y="233837"/>
                </a:lnTo>
                <a:lnTo>
                  <a:pt x="1199515" y="228760"/>
                </a:lnTo>
                <a:lnTo>
                  <a:pt x="1188085" y="224319"/>
                </a:lnTo>
                <a:lnTo>
                  <a:pt x="1176973" y="219877"/>
                </a:lnTo>
                <a:lnTo>
                  <a:pt x="1164907" y="216069"/>
                </a:lnTo>
                <a:lnTo>
                  <a:pt x="1153160" y="212262"/>
                </a:lnTo>
                <a:lnTo>
                  <a:pt x="1141095" y="208772"/>
                </a:lnTo>
                <a:lnTo>
                  <a:pt x="1129347" y="205282"/>
                </a:lnTo>
                <a:lnTo>
                  <a:pt x="1116965" y="202109"/>
                </a:lnTo>
                <a:lnTo>
                  <a:pt x="1104900" y="199888"/>
                </a:lnTo>
                <a:lnTo>
                  <a:pt x="1092517" y="197349"/>
                </a:lnTo>
                <a:lnTo>
                  <a:pt x="1079817" y="195129"/>
                </a:lnTo>
                <a:lnTo>
                  <a:pt x="1067435" y="193225"/>
                </a:lnTo>
                <a:lnTo>
                  <a:pt x="1055053" y="191956"/>
                </a:lnTo>
                <a:lnTo>
                  <a:pt x="1042035" y="190687"/>
                </a:lnTo>
                <a:lnTo>
                  <a:pt x="1029335" y="190052"/>
                </a:lnTo>
                <a:lnTo>
                  <a:pt x="1016317" y="189417"/>
                </a:lnTo>
                <a:lnTo>
                  <a:pt x="1003300" y="189417"/>
                </a:lnTo>
                <a:lnTo>
                  <a:pt x="990283" y="189417"/>
                </a:lnTo>
                <a:close/>
                <a:moveTo>
                  <a:pt x="1003300" y="0"/>
                </a:moveTo>
                <a:lnTo>
                  <a:pt x="1024573" y="317"/>
                </a:lnTo>
                <a:lnTo>
                  <a:pt x="1046163" y="1269"/>
                </a:lnTo>
                <a:lnTo>
                  <a:pt x="1067117" y="2221"/>
                </a:lnTo>
                <a:lnTo>
                  <a:pt x="1088390" y="3490"/>
                </a:lnTo>
                <a:lnTo>
                  <a:pt x="1109345" y="5711"/>
                </a:lnTo>
                <a:lnTo>
                  <a:pt x="1130935" y="8249"/>
                </a:lnTo>
                <a:lnTo>
                  <a:pt x="1151890" y="11105"/>
                </a:lnTo>
                <a:lnTo>
                  <a:pt x="1172845" y="14278"/>
                </a:lnTo>
                <a:lnTo>
                  <a:pt x="1193483" y="17768"/>
                </a:lnTo>
                <a:lnTo>
                  <a:pt x="1214120" y="21892"/>
                </a:lnTo>
                <a:lnTo>
                  <a:pt x="1234757" y="26334"/>
                </a:lnTo>
                <a:lnTo>
                  <a:pt x="1255395" y="31411"/>
                </a:lnTo>
                <a:lnTo>
                  <a:pt x="1276033" y="36487"/>
                </a:lnTo>
                <a:lnTo>
                  <a:pt x="1296353" y="42199"/>
                </a:lnTo>
                <a:lnTo>
                  <a:pt x="1316355" y="48227"/>
                </a:lnTo>
                <a:lnTo>
                  <a:pt x="1336675" y="54573"/>
                </a:lnTo>
                <a:lnTo>
                  <a:pt x="1356677" y="61553"/>
                </a:lnTo>
                <a:lnTo>
                  <a:pt x="1376363" y="68850"/>
                </a:lnTo>
                <a:lnTo>
                  <a:pt x="1395730" y="76148"/>
                </a:lnTo>
                <a:lnTo>
                  <a:pt x="1415415" y="84080"/>
                </a:lnTo>
                <a:lnTo>
                  <a:pt x="1434783" y="92329"/>
                </a:lnTo>
                <a:lnTo>
                  <a:pt x="1453833" y="101213"/>
                </a:lnTo>
                <a:lnTo>
                  <a:pt x="1472883" y="110097"/>
                </a:lnTo>
                <a:lnTo>
                  <a:pt x="1491297" y="119298"/>
                </a:lnTo>
                <a:lnTo>
                  <a:pt x="1509713" y="128817"/>
                </a:lnTo>
                <a:lnTo>
                  <a:pt x="1528445" y="138970"/>
                </a:lnTo>
                <a:lnTo>
                  <a:pt x="1546543" y="149440"/>
                </a:lnTo>
                <a:lnTo>
                  <a:pt x="1564323" y="160228"/>
                </a:lnTo>
                <a:lnTo>
                  <a:pt x="1582103" y="171015"/>
                </a:lnTo>
                <a:lnTo>
                  <a:pt x="1599565" y="182437"/>
                </a:lnTo>
                <a:lnTo>
                  <a:pt x="1616710" y="194177"/>
                </a:lnTo>
                <a:lnTo>
                  <a:pt x="1633855" y="205916"/>
                </a:lnTo>
                <a:lnTo>
                  <a:pt x="1650683" y="218290"/>
                </a:lnTo>
                <a:lnTo>
                  <a:pt x="1666875" y="230664"/>
                </a:lnTo>
                <a:lnTo>
                  <a:pt x="1683067" y="243355"/>
                </a:lnTo>
                <a:lnTo>
                  <a:pt x="1698943" y="256681"/>
                </a:lnTo>
                <a:lnTo>
                  <a:pt x="1714500" y="270324"/>
                </a:lnTo>
                <a:lnTo>
                  <a:pt x="1730057" y="283650"/>
                </a:lnTo>
                <a:lnTo>
                  <a:pt x="1745297" y="297611"/>
                </a:lnTo>
                <a:lnTo>
                  <a:pt x="1759903" y="311888"/>
                </a:lnTo>
                <a:lnTo>
                  <a:pt x="1774507" y="326483"/>
                </a:lnTo>
                <a:lnTo>
                  <a:pt x="1788477" y="341396"/>
                </a:lnTo>
                <a:lnTo>
                  <a:pt x="1802130" y="356308"/>
                </a:lnTo>
                <a:lnTo>
                  <a:pt x="1815783" y="371537"/>
                </a:lnTo>
                <a:lnTo>
                  <a:pt x="1829117" y="387402"/>
                </a:lnTo>
                <a:lnTo>
                  <a:pt x="1841817" y="402948"/>
                </a:lnTo>
                <a:lnTo>
                  <a:pt x="1854200" y="419130"/>
                </a:lnTo>
                <a:lnTo>
                  <a:pt x="1866265" y="435311"/>
                </a:lnTo>
                <a:lnTo>
                  <a:pt x="1878013" y="451810"/>
                </a:lnTo>
                <a:lnTo>
                  <a:pt x="1889443" y="468309"/>
                </a:lnTo>
                <a:lnTo>
                  <a:pt x="1900555" y="485442"/>
                </a:lnTo>
                <a:lnTo>
                  <a:pt x="1911350" y="502575"/>
                </a:lnTo>
                <a:lnTo>
                  <a:pt x="1921510" y="520026"/>
                </a:lnTo>
                <a:lnTo>
                  <a:pt x="1931670" y="537793"/>
                </a:lnTo>
                <a:lnTo>
                  <a:pt x="1940877" y="555561"/>
                </a:lnTo>
                <a:lnTo>
                  <a:pt x="1950085" y="573329"/>
                </a:lnTo>
                <a:lnTo>
                  <a:pt x="1958657" y="592049"/>
                </a:lnTo>
                <a:lnTo>
                  <a:pt x="1966913" y="610134"/>
                </a:lnTo>
                <a:lnTo>
                  <a:pt x="1974533" y="628536"/>
                </a:lnTo>
                <a:lnTo>
                  <a:pt x="1981835" y="647573"/>
                </a:lnTo>
                <a:lnTo>
                  <a:pt x="1988820" y="666610"/>
                </a:lnTo>
                <a:lnTo>
                  <a:pt x="1995170" y="685647"/>
                </a:lnTo>
                <a:lnTo>
                  <a:pt x="2000885" y="704684"/>
                </a:lnTo>
                <a:lnTo>
                  <a:pt x="2006600" y="724355"/>
                </a:lnTo>
                <a:lnTo>
                  <a:pt x="2000885" y="742123"/>
                </a:lnTo>
                <a:lnTo>
                  <a:pt x="1995170" y="759891"/>
                </a:lnTo>
                <a:lnTo>
                  <a:pt x="1988820" y="777341"/>
                </a:lnTo>
                <a:lnTo>
                  <a:pt x="1981835" y="794792"/>
                </a:lnTo>
                <a:lnTo>
                  <a:pt x="1974533" y="811925"/>
                </a:lnTo>
                <a:lnTo>
                  <a:pt x="1966913" y="829058"/>
                </a:lnTo>
                <a:lnTo>
                  <a:pt x="1958657" y="845874"/>
                </a:lnTo>
                <a:lnTo>
                  <a:pt x="1950085" y="862373"/>
                </a:lnTo>
                <a:lnTo>
                  <a:pt x="1940877" y="879189"/>
                </a:lnTo>
                <a:lnTo>
                  <a:pt x="1931670" y="895053"/>
                </a:lnTo>
                <a:lnTo>
                  <a:pt x="1921510" y="911552"/>
                </a:lnTo>
                <a:lnTo>
                  <a:pt x="1911350" y="927099"/>
                </a:lnTo>
                <a:lnTo>
                  <a:pt x="1900555" y="943280"/>
                </a:lnTo>
                <a:lnTo>
                  <a:pt x="1889443" y="958510"/>
                </a:lnTo>
                <a:lnTo>
                  <a:pt x="1878013" y="973739"/>
                </a:lnTo>
                <a:lnTo>
                  <a:pt x="1866265" y="989286"/>
                </a:lnTo>
                <a:lnTo>
                  <a:pt x="1854200" y="1004198"/>
                </a:lnTo>
                <a:lnTo>
                  <a:pt x="1841817" y="1018793"/>
                </a:lnTo>
                <a:lnTo>
                  <a:pt x="1829117" y="1033388"/>
                </a:lnTo>
                <a:lnTo>
                  <a:pt x="1815783" y="1047666"/>
                </a:lnTo>
                <a:lnTo>
                  <a:pt x="1802130" y="1061309"/>
                </a:lnTo>
                <a:lnTo>
                  <a:pt x="1788477" y="1075269"/>
                </a:lnTo>
                <a:lnTo>
                  <a:pt x="1774507" y="1088913"/>
                </a:lnTo>
                <a:lnTo>
                  <a:pt x="1759903" y="1101921"/>
                </a:lnTo>
                <a:lnTo>
                  <a:pt x="1745297" y="1115247"/>
                </a:lnTo>
                <a:lnTo>
                  <a:pt x="1730057" y="1127938"/>
                </a:lnTo>
                <a:lnTo>
                  <a:pt x="1714500" y="1140312"/>
                </a:lnTo>
                <a:lnTo>
                  <a:pt x="1698943" y="1152686"/>
                </a:lnTo>
                <a:lnTo>
                  <a:pt x="1683067" y="1164743"/>
                </a:lnTo>
                <a:lnTo>
                  <a:pt x="1666875" y="1176482"/>
                </a:lnTo>
                <a:lnTo>
                  <a:pt x="1650683" y="1187905"/>
                </a:lnTo>
                <a:lnTo>
                  <a:pt x="1633855" y="1199009"/>
                </a:lnTo>
                <a:lnTo>
                  <a:pt x="1616710" y="1210114"/>
                </a:lnTo>
                <a:lnTo>
                  <a:pt x="1599565" y="1220902"/>
                </a:lnTo>
                <a:lnTo>
                  <a:pt x="1582103" y="1231055"/>
                </a:lnTo>
                <a:lnTo>
                  <a:pt x="1564323" y="1241208"/>
                </a:lnTo>
                <a:lnTo>
                  <a:pt x="1546543" y="1250726"/>
                </a:lnTo>
                <a:lnTo>
                  <a:pt x="1528445" y="1260245"/>
                </a:lnTo>
                <a:lnTo>
                  <a:pt x="1509713" y="1269763"/>
                </a:lnTo>
                <a:lnTo>
                  <a:pt x="1491297" y="1278647"/>
                </a:lnTo>
                <a:lnTo>
                  <a:pt x="1472883" y="1287214"/>
                </a:lnTo>
                <a:lnTo>
                  <a:pt x="1453833" y="1295146"/>
                </a:lnTo>
                <a:lnTo>
                  <a:pt x="1434783" y="1303078"/>
                </a:lnTo>
                <a:lnTo>
                  <a:pt x="1415415" y="1310693"/>
                </a:lnTo>
                <a:lnTo>
                  <a:pt x="1395730" y="1317990"/>
                </a:lnTo>
                <a:lnTo>
                  <a:pt x="1376363" y="1324653"/>
                </a:lnTo>
                <a:lnTo>
                  <a:pt x="1356677" y="1331316"/>
                </a:lnTo>
                <a:lnTo>
                  <a:pt x="1336675" y="1337662"/>
                </a:lnTo>
                <a:lnTo>
                  <a:pt x="1316355" y="1343373"/>
                </a:lnTo>
                <a:lnTo>
                  <a:pt x="1296353" y="1349084"/>
                </a:lnTo>
                <a:lnTo>
                  <a:pt x="1276033" y="1354478"/>
                </a:lnTo>
                <a:lnTo>
                  <a:pt x="1255395" y="1358920"/>
                </a:lnTo>
                <a:lnTo>
                  <a:pt x="1234757" y="1363679"/>
                </a:lnTo>
                <a:lnTo>
                  <a:pt x="1214120" y="1367486"/>
                </a:lnTo>
                <a:lnTo>
                  <a:pt x="1193483" y="1371294"/>
                </a:lnTo>
                <a:lnTo>
                  <a:pt x="1172845" y="1374784"/>
                </a:lnTo>
                <a:lnTo>
                  <a:pt x="1151890" y="1377639"/>
                </a:lnTo>
                <a:lnTo>
                  <a:pt x="1130935" y="1380178"/>
                </a:lnTo>
                <a:lnTo>
                  <a:pt x="1109345" y="1382399"/>
                </a:lnTo>
                <a:lnTo>
                  <a:pt x="1088390" y="1384302"/>
                </a:lnTo>
                <a:lnTo>
                  <a:pt x="1067117" y="1385571"/>
                </a:lnTo>
                <a:lnTo>
                  <a:pt x="1046163" y="1386840"/>
                </a:lnTo>
                <a:lnTo>
                  <a:pt x="1024573" y="1387475"/>
                </a:lnTo>
                <a:lnTo>
                  <a:pt x="1003300" y="1387475"/>
                </a:lnTo>
                <a:lnTo>
                  <a:pt x="981393" y="1387475"/>
                </a:lnTo>
                <a:lnTo>
                  <a:pt x="959485" y="1386840"/>
                </a:lnTo>
                <a:lnTo>
                  <a:pt x="937895" y="1385571"/>
                </a:lnTo>
                <a:lnTo>
                  <a:pt x="916305" y="1384302"/>
                </a:lnTo>
                <a:lnTo>
                  <a:pt x="895033" y="1382399"/>
                </a:lnTo>
                <a:lnTo>
                  <a:pt x="873760" y="1380178"/>
                </a:lnTo>
                <a:lnTo>
                  <a:pt x="852805" y="1377639"/>
                </a:lnTo>
                <a:lnTo>
                  <a:pt x="831533" y="1374784"/>
                </a:lnTo>
                <a:lnTo>
                  <a:pt x="810578" y="1371294"/>
                </a:lnTo>
                <a:lnTo>
                  <a:pt x="789940" y="1367486"/>
                </a:lnTo>
                <a:lnTo>
                  <a:pt x="769303" y="1363679"/>
                </a:lnTo>
                <a:lnTo>
                  <a:pt x="748983" y="1358920"/>
                </a:lnTo>
                <a:lnTo>
                  <a:pt x="728980" y="1354478"/>
                </a:lnTo>
                <a:lnTo>
                  <a:pt x="708660" y="1349084"/>
                </a:lnTo>
                <a:lnTo>
                  <a:pt x="689293" y="1343373"/>
                </a:lnTo>
                <a:lnTo>
                  <a:pt x="669290" y="1337662"/>
                </a:lnTo>
                <a:lnTo>
                  <a:pt x="649605" y="1331316"/>
                </a:lnTo>
                <a:lnTo>
                  <a:pt x="630555" y="1324653"/>
                </a:lnTo>
                <a:lnTo>
                  <a:pt x="611187" y="1317990"/>
                </a:lnTo>
                <a:lnTo>
                  <a:pt x="592455" y="1310693"/>
                </a:lnTo>
                <a:lnTo>
                  <a:pt x="573722" y="1303078"/>
                </a:lnTo>
                <a:lnTo>
                  <a:pt x="554990" y="1295146"/>
                </a:lnTo>
                <a:lnTo>
                  <a:pt x="536892" y="1287214"/>
                </a:lnTo>
                <a:lnTo>
                  <a:pt x="518477" y="1278647"/>
                </a:lnTo>
                <a:lnTo>
                  <a:pt x="500380" y="1269763"/>
                </a:lnTo>
                <a:lnTo>
                  <a:pt x="482917" y="1260245"/>
                </a:lnTo>
                <a:lnTo>
                  <a:pt x="465137" y="1250726"/>
                </a:lnTo>
                <a:lnTo>
                  <a:pt x="447992" y="1241208"/>
                </a:lnTo>
                <a:lnTo>
                  <a:pt x="430847" y="1231055"/>
                </a:lnTo>
                <a:lnTo>
                  <a:pt x="414020" y="1220902"/>
                </a:lnTo>
                <a:lnTo>
                  <a:pt x="397510" y="1210114"/>
                </a:lnTo>
                <a:lnTo>
                  <a:pt x="381000" y="1199009"/>
                </a:lnTo>
                <a:lnTo>
                  <a:pt x="364807" y="1187905"/>
                </a:lnTo>
                <a:lnTo>
                  <a:pt x="348615" y="1176482"/>
                </a:lnTo>
                <a:lnTo>
                  <a:pt x="333057" y="1164743"/>
                </a:lnTo>
                <a:lnTo>
                  <a:pt x="317817" y="1152686"/>
                </a:lnTo>
                <a:lnTo>
                  <a:pt x="302260" y="1140312"/>
                </a:lnTo>
                <a:lnTo>
                  <a:pt x="287337" y="1127938"/>
                </a:lnTo>
                <a:lnTo>
                  <a:pt x="272732" y="1115247"/>
                </a:lnTo>
                <a:lnTo>
                  <a:pt x="258445" y="1101921"/>
                </a:lnTo>
                <a:lnTo>
                  <a:pt x="244475" y="1088913"/>
                </a:lnTo>
                <a:lnTo>
                  <a:pt x="230505" y="1075269"/>
                </a:lnTo>
                <a:lnTo>
                  <a:pt x="216852" y="1061309"/>
                </a:lnTo>
                <a:lnTo>
                  <a:pt x="203517" y="1047666"/>
                </a:lnTo>
                <a:lnTo>
                  <a:pt x="190182" y="1033388"/>
                </a:lnTo>
                <a:lnTo>
                  <a:pt x="177800" y="1018793"/>
                </a:lnTo>
                <a:lnTo>
                  <a:pt x="164782" y="1004198"/>
                </a:lnTo>
                <a:lnTo>
                  <a:pt x="152717" y="989286"/>
                </a:lnTo>
                <a:lnTo>
                  <a:pt x="140970" y="973739"/>
                </a:lnTo>
                <a:lnTo>
                  <a:pt x="129222" y="958510"/>
                </a:lnTo>
                <a:lnTo>
                  <a:pt x="117792" y="943280"/>
                </a:lnTo>
                <a:lnTo>
                  <a:pt x="106997" y="927099"/>
                </a:lnTo>
                <a:lnTo>
                  <a:pt x="96202" y="911552"/>
                </a:lnTo>
                <a:lnTo>
                  <a:pt x="85725" y="895053"/>
                </a:lnTo>
                <a:lnTo>
                  <a:pt x="75882" y="879189"/>
                </a:lnTo>
                <a:lnTo>
                  <a:pt x="66040" y="862373"/>
                </a:lnTo>
                <a:lnTo>
                  <a:pt x="56515" y="845874"/>
                </a:lnTo>
                <a:lnTo>
                  <a:pt x="47307" y="829058"/>
                </a:lnTo>
                <a:lnTo>
                  <a:pt x="38735" y="811925"/>
                </a:lnTo>
                <a:lnTo>
                  <a:pt x="30162" y="794792"/>
                </a:lnTo>
                <a:lnTo>
                  <a:pt x="22225" y="777341"/>
                </a:lnTo>
                <a:lnTo>
                  <a:pt x="14287" y="759891"/>
                </a:lnTo>
                <a:lnTo>
                  <a:pt x="6667" y="742123"/>
                </a:lnTo>
                <a:lnTo>
                  <a:pt x="0" y="724355"/>
                </a:lnTo>
                <a:lnTo>
                  <a:pt x="6667" y="704684"/>
                </a:lnTo>
                <a:lnTo>
                  <a:pt x="14287" y="685647"/>
                </a:lnTo>
                <a:lnTo>
                  <a:pt x="22225" y="666610"/>
                </a:lnTo>
                <a:lnTo>
                  <a:pt x="30162" y="647573"/>
                </a:lnTo>
                <a:lnTo>
                  <a:pt x="38735" y="628536"/>
                </a:lnTo>
                <a:lnTo>
                  <a:pt x="47307" y="610134"/>
                </a:lnTo>
                <a:lnTo>
                  <a:pt x="56515" y="592049"/>
                </a:lnTo>
                <a:lnTo>
                  <a:pt x="66040" y="573329"/>
                </a:lnTo>
                <a:lnTo>
                  <a:pt x="75882" y="555561"/>
                </a:lnTo>
                <a:lnTo>
                  <a:pt x="85725" y="537793"/>
                </a:lnTo>
                <a:lnTo>
                  <a:pt x="96202" y="520026"/>
                </a:lnTo>
                <a:lnTo>
                  <a:pt x="106997" y="502575"/>
                </a:lnTo>
                <a:lnTo>
                  <a:pt x="117792" y="485442"/>
                </a:lnTo>
                <a:lnTo>
                  <a:pt x="129222" y="468309"/>
                </a:lnTo>
                <a:lnTo>
                  <a:pt x="140970" y="451810"/>
                </a:lnTo>
                <a:lnTo>
                  <a:pt x="152717" y="435311"/>
                </a:lnTo>
                <a:lnTo>
                  <a:pt x="164782" y="419130"/>
                </a:lnTo>
                <a:lnTo>
                  <a:pt x="177800" y="402948"/>
                </a:lnTo>
                <a:lnTo>
                  <a:pt x="190182" y="387402"/>
                </a:lnTo>
                <a:lnTo>
                  <a:pt x="203517" y="371537"/>
                </a:lnTo>
                <a:lnTo>
                  <a:pt x="216852" y="356308"/>
                </a:lnTo>
                <a:lnTo>
                  <a:pt x="230505" y="341396"/>
                </a:lnTo>
                <a:lnTo>
                  <a:pt x="244475" y="326483"/>
                </a:lnTo>
                <a:lnTo>
                  <a:pt x="258445" y="311888"/>
                </a:lnTo>
                <a:lnTo>
                  <a:pt x="272732" y="297611"/>
                </a:lnTo>
                <a:lnTo>
                  <a:pt x="287337" y="283650"/>
                </a:lnTo>
                <a:lnTo>
                  <a:pt x="302260" y="270324"/>
                </a:lnTo>
                <a:lnTo>
                  <a:pt x="317817" y="256681"/>
                </a:lnTo>
                <a:lnTo>
                  <a:pt x="333057" y="243355"/>
                </a:lnTo>
                <a:lnTo>
                  <a:pt x="348615" y="230664"/>
                </a:lnTo>
                <a:lnTo>
                  <a:pt x="364807" y="218290"/>
                </a:lnTo>
                <a:lnTo>
                  <a:pt x="381000" y="205916"/>
                </a:lnTo>
                <a:lnTo>
                  <a:pt x="397510" y="194177"/>
                </a:lnTo>
                <a:lnTo>
                  <a:pt x="414020" y="182437"/>
                </a:lnTo>
                <a:lnTo>
                  <a:pt x="430847" y="171015"/>
                </a:lnTo>
                <a:lnTo>
                  <a:pt x="447992" y="160228"/>
                </a:lnTo>
                <a:lnTo>
                  <a:pt x="465137" y="149440"/>
                </a:lnTo>
                <a:lnTo>
                  <a:pt x="482917" y="138970"/>
                </a:lnTo>
                <a:lnTo>
                  <a:pt x="500380" y="128817"/>
                </a:lnTo>
                <a:lnTo>
                  <a:pt x="518477" y="119298"/>
                </a:lnTo>
                <a:lnTo>
                  <a:pt x="536892" y="110097"/>
                </a:lnTo>
                <a:lnTo>
                  <a:pt x="554990" y="101213"/>
                </a:lnTo>
                <a:lnTo>
                  <a:pt x="573722" y="92329"/>
                </a:lnTo>
                <a:lnTo>
                  <a:pt x="592455" y="84080"/>
                </a:lnTo>
                <a:lnTo>
                  <a:pt x="611187" y="76148"/>
                </a:lnTo>
                <a:lnTo>
                  <a:pt x="630555" y="68850"/>
                </a:lnTo>
                <a:lnTo>
                  <a:pt x="649605" y="61553"/>
                </a:lnTo>
                <a:lnTo>
                  <a:pt x="669290" y="54573"/>
                </a:lnTo>
                <a:lnTo>
                  <a:pt x="689293" y="48227"/>
                </a:lnTo>
                <a:lnTo>
                  <a:pt x="708660" y="42199"/>
                </a:lnTo>
                <a:lnTo>
                  <a:pt x="728980" y="36487"/>
                </a:lnTo>
                <a:lnTo>
                  <a:pt x="748983" y="31411"/>
                </a:lnTo>
                <a:lnTo>
                  <a:pt x="769303" y="26334"/>
                </a:lnTo>
                <a:lnTo>
                  <a:pt x="789940" y="21892"/>
                </a:lnTo>
                <a:lnTo>
                  <a:pt x="810578" y="17768"/>
                </a:lnTo>
                <a:lnTo>
                  <a:pt x="831533" y="14278"/>
                </a:lnTo>
                <a:lnTo>
                  <a:pt x="852805" y="11105"/>
                </a:lnTo>
                <a:lnTo>
                  <a:pt x="873760" y="8249"/>
                </a:lnTo>
                <a:lnTo>
                  <a:pt x="895033" y="5711"/>
                </a:lnTo>
                <a:lnTo>
                  <a:pt x="916305" y="3490"/>
                </a:lnTo>
                <a:lnTo>
                  <a:pt x="937895" y="2221"/>
                </a:lnTo>
                <a:lnTo>
                  <a:pt x="959485" y="1269"/>
                </a:lnTo>
                <a:lnTo>
                  <a:pt x="981393" y="317"/>
                </a:lnTo>
                <a:lnTo>
                  <a:pt x="1003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>
            <a:extLst>
              <a:ext uri="{FF2B5EF4-FFF2-40B4-BE49-F238E27FC236}">
                <a16:creationId xmlns:a16="http://schemas.microsoft.com/office/drawing/2014/main" xmlns="" id="{99E79425-0802-4E34-B16C-7E1210F3705B}"/>
              </a:ext>
            </a:extLst>
          </p:cNvPr>
          <p:cNvSpPr>
            <a:spLocks/>
          </p:cNvSpPr>
          <p:nvPr/>
        </p:nvSpPr>
        <p:spPr bwMode="auto">
          <a:xfrm>
            <a:off x="9840090" y="1976036"/>
            <a:ext cx="229885" cy="339732"/>
          </a:xfrm>
          <a:custGeom>
            <a:avLst/>
            <a:gdLst/>
            <a:ahLst/>
            <a:cxnLst/>
            <a:rect l="0" t="0" r="r" b="b"/>
            <a:pathLst>
              <a:path w="1646238" h="2433638">
                <a:moveTo>
                  <a:pt x="577732" y="161925"/>
                </a:moveTo>
                <a:lnTo>
                  <a:pt x="586070" y="162719"/>
                </a:lnTo>
                <a:lnTo>
                  <a:pt x="593614" y="163910"/>
                </a:lnTo>
                <a:lnTo>
                  <a:pt x="597585" y="164703"/>
                </a:lnTo>
                <a:lnTo>
                  <a:pt x="601953" y="165894"/>
                </a:lnTo>
                <a:lnTo>
                  <a:pt x="605526" y="167482"/>
                </a:lnTo>
                <a:lnTo>
                  <a:pt x="609100" y="169069"/>
                </a:lnTo>
                <a:lnTo>
                  <a:pt x="612674" y="171053"/>
                </a:lnTo>
                <a:lnTo>
                  <a:pt x="616247" y="173435"/>
                </a:lnTo>
                <a:lnTo>
                  <a:pt x="619821" y="176610"/>
                </a:lnTo>
                <a:lnTo>
                  <a:pt x="623394" y="179388"/>
                </a:lnTo>
                <a:lnTo>
                  <a:pt x="626968" y="182563"/>
                </a:lnTo>
                <a:lnTo>
                  <a:pt x="630145" y="186135"/>
                </a:lnTo>
                <a:lnTo>
                  <a:pt x="633321" y="190103"/>
                </a:lnTo>
                <a:lnTo>
                  <a:pt x="636498" y="194469"/>
                </a:lnTo>
                <a:lnTo>
                  <a:pt x="639674" y="199232"/>
                </a:lnTo>
                <a:lnTo>
                  <a:pt x="642454" y="204788"/>
                </a:lnTo>
                <a:lnTo>
                  <a:pt x="645233" y="210344"/>
                </a:lnTo>
                <a:lnTo>
                  <a:pt x="648013" y="216297"/>
                </a:lnTo>
                <a:lnTo>
                  <a:pt x="650792" y="222647"/>
                </a:lnTo>
                <a:lnTo>
                  <a:pt x="653969" y="229394"/>
                </a:lnTo>
                <a:lnTo>
                  <a:pt x="656351" y="237332"/>
                </a:lnTo>
                <a:lnTo>
                  <a:pt x="658733" y="245269"/>
                </a:lnTo>
                <a:lnTo>
                  <a:pt x="838208" y="927100"/>
                </a:lnTo>
                <a:lnTo>
                  <a:pt x="840193" y="928291"/>
                </a:lnTo>
                <a:lnTo>
                  <a:pt x="841781" y="933450"/>
                </a:lnTo>
                <a:lnTo>
                  <a:pt x="899356" y="921941"/>
                </a:lnTo>
                <a:lnTo>
                  <a:pt x="911665" y="922338"/>
                </a:lnTo>
                <a:lnTo>
                  <a:pt x="923180" y="923529"/>
                </a:lnTo>
                <a:lnTo>
                  <a:pt x="935489" y="924719"/>
                </a:lnTo>
                <a:lnTo>
                  <a:pt x="946607" y="926704"/>
                </a:lnTo>
                <a:lnTo>
                  <a:pt x="957725" y="929482"/>
                </a:lnTo>
                <a:lnTo>
                  <a:pt x="969240" y="932657"/>
                </a:lnTo>
                <a:lnTo>
                  <a:pt x="979960" y="936229"/>
                </a:lnTo>
                <a:lnTo>
                  <a:pt x="991078" y="939800"/>
                </a:lnTo>
                <a:lnTo>
                  <a:pt x="1001402" y="944166"/>
                </a:lnTo>
                <a:lnTo>
                  <a:pt x="1011726" y="948929"/>
                </a:lnTo>
                <a:lnTo>
                  <a:pt x="1022049" y="954485"/>
                </a:lnTo>
                <a:lnTo>
                  <a:pt x="1031976" y="960438"/>
                </a:lnTo>
                <a:lnTo>
                  <a:pt x="1041506" y="966788"/>
                </a:lnTo>
                <a:lnTo>
                  <a:pt x="1051432" y="973535"/>
                </a:lnTo>
                <a:lnTo>
                  <a:pt x="1060565" y="980679"/>
                </a:lnTo>
                <a:lnTo>
                  <a:pt x="1069697" y="988616"/>
                </a:lnTo>
                <a:lnTo>
                  <a:pt x="1076050" y="994172"/>
                </a:lnTo>
                <a:lnTo>
                  <a:pt x="1081212" y="999729"/>
                </a:lnTo>
                <a:lnTo>
                  <a:pt x="1086374" y="1005682"/>
                </a:lnTo>
                <a:lnTo>
                  <a:pt x="1090345" y="1012032"/>
                </a:lnTo>
                <a:lnTo>
                  <a:pt x="1126478" y="1071960"/>
                </a:lnTo>
                <a:lnTo>
                  <a:pt x="1183258" y="1074341"/>
                </a:lnTo>
                <a:lnTo>
                  <a:pt x="1184847" y="1075532"/>
                </a:lnTo>
                <a:lnTo>
                  <a:pt x="1199538" y="1077913"/>
                </a:lnTo>
                <a:lnTo>
                  <a:pt x="1214230" y="1081088"/>
                </a:lnTo>
                <a:lnTo>
                  <a:pt x="1228524" y="1085057"/>
                </a:lnTo>
                <a:lnTo>
                  <a:pt x="1242818" y="1089422"/>
                </a:lnTo>
                <a:lnTo>
                  <a:pt x="1256716" y="1094582"/>
                </a:lnTo>
                <a:lnTo>
                  <a:pt x="1271010" y="1100932"/>
                </a:lnTo>
                <a:lnTo>
                  <a:pt x="1284510" y="1106885"/>
                </a:lnTo>
                <a:lnTo>
                  <a:pt x="1298011" y="1114029"/>
                </a:lnTo>
                <a:lnTo>
                  <a:pt x="1310717" y="1121172"/>
                </a:lnTo>
                <a:lnTo>
                  <a:pt x="1323820" y="1129507"/>
                </a:lnTo>
                <a:lnTo>
                  <a:pt x="1336129" y="1137444"/>
                </a:lnTo>
                <a:lnTo>
                  <a:pt x="1348041" y="1146175"/>
                </a:lnTo>
                <a:lnTo>
                  <a:pt x="1359953" y="1155700"/>
                </a:lnTo>
                <a:lnTo>
                  <a:pt x="1371071" y="1165225"/>
                </a:lnTo>
                <a:lnTo>
                  <a:pt x="1381792" y="1175147"/>
                </a:lnTo>
                <a:lnTo>
                  <a:pt x="1392115" y="1185863"/>
                </a:lnTo>
                <a:lnTo>
                  <a:pt x="1408792" y="1204119"/>
                </a:lnTo>
                <a:lnTo>
                  <a:pt x="1424278" y="1223566"/>
                </a:lnTo>
                <a:lnTo>
                  <a:pt x="1439763" y="1243410"/>
                </a:lnTo>
                <a:lnTo>
                  <a:pt x="1454058" y="1263254"/>
                </a:lnTo>
                <a:lnTo>
                  <a:pt x="1467955" y="1283891"/>
                </a:lnTo>
                <a:lnTo>
                  <a:pt x="1480264" y="1305322"/>
                </a:lnTo>
                <a:lnTo>
                  <a:pt x="1492970" y="1327150"/>
                </a:lnTo>
                <a:lnTo>
                  <a:pt x="1504088" y="1348582"/>
                </a:lnTo>
                <a:lnTo>
                  <a:pt x="1505279" y="1351360"/>
                </a:lnTo>
                <a:lnTo>
                  <a:pt x="1506471" y="1352154"/>
                </a:lnTo>
                <a:lnTo>
                  <a:pt x="1508059" y="1352550"/>
                </a:lnTo>
                <a:lnTo>
                  <a:pt x="1518780" y="1353344"/>
                </a:lnTo>
                <a:lnTo>
                  <a:pt x="1528309" y="1355329"/>
                </a:lnTo>
                <a:lnTo>
                  <a:pt x="1537839" y="1357710"/>
                </a:lnTo>
                <a:lnTo>
                  <a:pt x="1546971" y="1360885"/>
                </a:lnTo>
                <a:lnTo>
                  <a:pt x="1555707" y="1364457"/>
                </a:lnTo>
                <a:lnTo>
                  <a:pt x="1563648" y="1368822"/>
                </a:lnTo>
                <a:lnTo>
                  <a:pt x="1571590" y="1373982"/>
                </a:lnTo>
                <a:lnTo>
                  <a:pt x="1578737" y="1379935"/>
                </a:lnTo>
                <a:lnTo>
                  <a:pt x="1585487" y="1385888"/>
                </a:lnTo>
                <a:lnTo>
                  <a:pt x="1591840" y="1392238"/>
                </a:lnTo>
                <a:lnTo>
                  <a:pt x="1597796" y="1398985"/>
                </a:lnTo>
                <a:lnTo>
                  <a:pt x="1603752" y="1406525"/>
                </a:lnTo>
                <a:lnTo>
                  <a:pt x="1608914" y="1413669"/>
                </a:lnTo>
                <a:lnTo>
                  <a:pt x="1613678" y="1421607"/>
                </a:lnTo>
                <a:lnTo>
                  <a:pt x="1618046" y="1429544"/>
                </a:lnTo>
                <a:lnTo>
                  <a:pt x="1622017" y="1437879"/>
                </a:lnTo>
                <a:lnTo>
                  <a:pt x="1625988" y="1446213"/>
                </a:lnTo>
                <a:lnTo>
                  <a:pt x="1629561" y="1454547"/>
                </a:lnTo>
                <a:lnTo>
                  <a:pt x="1632738" y="1463279"/>
                </a:lnTo>
                <a:lnTo>
                  <a:pt x="1635517" y="1471613"/>
                </a:lnTo>
                <a:lnTo>
                  <a:pt x="1637900" y="1479947"/>
                </a:lnTo>
                <a:lnTo>
                  <a:pt x="1639885" y="1488282"/>
                </a:lnTo>
                <a:lnTo>
                  <a:pt x="1641473" y="1497013"/>
                </a:lnTo>
                <a:lnTo>
                  <a:pt x="1643062" y="1504950"/>
                </a:lnTo>
                <a:lnTo>
                  <a:pt x="1644253" y="1512491"/>
                </a:lnTo>
                <a:lnTo>
                  <a:pt x="1645047" y="1520429"/>
                </a:lnTo>
                <a:lnTo>
                  <a:pt x="1645841" y="1527969"/>
                </a:lnTo>
                <a:lnTo>
                  <a:pt x="1646238" y="1534716"/>
                </a:lnTo>
                <a:lnTo>
                  <a:pt x="1646238" y="1541463"/>
                </a:lnTo>
                <a:lnTo>
                  <a:pt x="1646238" y="1548210"/>
                </a:lnTo>
                <a:lnTo>
                  <a:pt x="1645841" y="1553766"/>
                </a:lnTo>
                <a:lnTo>
                  <a:pt x="1645444" y="1558925"/>
                </a:lnTo>
                <a:lnTo>
                  <a:pt x="1643458" y="1570832"/>
                </a:lnTo>
                <a:lnTo>
                  <a:pt x="1642267" y="1583532"/>
                </a:lnTo>
                <a:lnTo>
                  <a:pt x="1641473" y="1595835"/>
                </a:lnTo>
                <a:lnTo>
                  <a:pt x="1640679" y="1608535"/>
                </a:lnTo>
                <a:lnTo>
                  <a:pt x="1634723" y="1749029"/>
                </a:lnTo>
                <a:lnTo>
                  <a:pt x="1628370" y="1889126"/>
                </a:lnTo>
                <a:lnTo>
                  <a:pt x="1627973" y="1902222"/>
                </a:lnTo>
                <a:lnTo>
                  <a:pt x="1626385" y="1915716"/>
                </a:lnTo>
                <a:lnTo>
                  <a:pt x="1625194" y="1928416"/>
                </a:lnTo>
                <a:lnTo>
                  <a:pt x="1623208" y="1941910"/>
                </a:lnTo>
                <a:lnTo>
                  <a:pt x="1621223" y="1954610"/>
                </a:lnTo>
                <a:lnTo>
                  <a:pt x="1618840" y="1968104"/>
                </a:lnTo>
                <a:lnTo>
                  <a:pt x="1616061" y="1980804"/>
                </a:lnTo>
                <a:lnTo>
                  <a:pt x="1612884" y="1993504"/>
                </a:lnTo>
                <a:lnTo>
                  <a:pt x="1604546" y="2026444"/>
                </a:lnTo>
                <a:lnTo>
                  <a:pt x="1595414" y="2058988"/>
                </a:lnTo>
                <a:lnTo>
                  <a:pt x="1586281" y="2091532"/>
                </a:lnTo>
                <a:lnTo>
                  <a:pt x="1577148" y="2123679"/>
                </a:lnTo>
                <a:lnTo>
                  <a:pt x="1579134" y="2125663"/>
                </a:lnTo>
                <a:lnTo>
                  <a:pt x="1617252" y="2294732"/>
                </a:lnTo>
                <a:lnTo>
                  <a:pt x="1571590" y="2303463"/>
                </a:lnTo>
                <a:lnTo>
                  <a:pt x="1487411" y="2318147"/>
                </a:lnTo>
                <a:lnTo>
                  <a:pt x="1251951" y="2359026"/>
                </a:lnTo>
                <a:lnTo>
                  <a:pt x="1000608" y="2402285"/>
                </a:lnTo>
                <a:lnTo>
                  <a:pt x="897370" y="2420541"/>
                </a:lnTo>
                <a:lnTo>
                  <a:pt x="824310" y="2433638"/>
                </a:lnTo>
                <a:lnTo>
                  <a:pt x="785398" y="2236391"/>
                </a:lnTo>
                <a:lnTo>
                  <a:pt x="781030" y="2228851"/>
                </a:lnTo>
                <a:lnTo>
                  <a:pt x="776662" y="2221707"/>
                </a:lnTo>
                <a:lnTo>
                  <a:pt x="771897" y="2214563"/>
                </a:lnTo>
                <a:lnTo>
                  <a:pt x="767133" y="2207816"/>
                </a:lnTo>
                <a:lnTo>
                  <a:pt x="761574" y="2201069"/>
                </a:lnTo>
                <a:lnTo>
                  <a:pt x="756015" y="2194719"/>
                </a:lnTo>
                <a:lnTo>
                  <a:pt x="750456" y="2188369"/>
                </a:lnTo>
                <a:lnTo>
                  <a:pt x="744897" y="2182416"/>
                </a:lnTo>
                <a:lnTo>
                  <a:pt x="738544" y="2176463"/>
                </a:lnTo>
                <a:lnTo>
                  <a:pt x="732191" y="2170907"/>
                </a:lnTo>
                <a:lnTo>
                  <a:pt x="725441" y="2165351"/>
                </a:lnTo>
                <a:lnTo>
                  <a:pt x="719088" y="2159794"/>
                </a:lnTo>
                <a:lnTo>
                  <a:pt x="711940" y="2155032"/>
                </a:lnTo>
                <a:lnTo>
                  <a:pt x="704396" y="2149873"/>
                </a:lnTo>
                <a:lnTo>
                  <a:pt x="697249" y="2145507"/>
                </a:lnTo>
                <a:lnTo>
                  <a:pt x="689705" y="2141141"/>
                </a:lnTo>
                <a:lnTo>
                  <a:pt x="678984" y="2135585"/>
                </a:lnTo>
                <a:lnTo>
                  <a:pt x="668660" y="2130029"/>
                </a:lnTo>
                <a:lnTo>
                  <a:pt x="648807" y="2118519"/>
                </a:lnTo>
                <a:lnTo>
                  <a:pt x="630145" y="2106216"/>
                </a:lnTo>
                <a:lnTo>
                  <a:pt x="611482" y="2093119"/>
                </a:lnTo>
                <a:lnTo>
                  <a:pt x="593217" y="2080022"/>
                </a:lnTo>
                <a:lnTo>
                  <a:pt x="576144" y="2065735"/>
                </a:lnTo>
                <a:lnTo>
                  <a:pt x="559070" y="2051447"/>
                </a:lnTo>
                <a:lnTo>
                  <a:pt x="543187" y="2035969"/>
                </a:lnTo>
                <a:lnTo>
                  <a:pt x="526907" y="2020491"/>
                </a:lnTo>
                <a:lnTo>
                  <a:pt x="511422" y="2004616"/>
                </a:lnTo>
                <a:lnTo>
                  <a:pt x="496333" y="1988344"/>
                </a:lnTo>
                <a:lnTo>
                  <a:pt x="481245" y="1971676"/>
                </a:lnTo>
                <a:lnTo>
                  <a:pt x="466951" y="1954610"/>
                </a:lnTo>
                <a:lnTo>
                  <a:pt x="452259" y="1937147"/>
                </a:lnTo>
                <a:lnTo>
                  <a:pt x="424067" y="1902222"/>
                </a:lnTo>
                <a:lnTo>
                  <a:pt x="418111" y="1894285"/>
                </a:lnTo>
                <a:lnTo>
                  <a:pt x="412552" y="1886744"/>
                </a:lnTo>
                <a:lnTo>
                  <a:pt x="401435" y="1870472"/>
                </a:lnTo>
                <a:lnTo>
                  <a:pt x="391508" y="1853804"/>
                </a:lnTo>
                <a:lnTo>
                  <a:pt x="381978" y="1837532"/>
                </a:lnTo>
                <a:lnTo>
                  <a:pt x="372846" y="1820069"/>
                </a:lnTo>
                <a:lnTo>
                  <a:pt x="364110" y="1803401"/>
                </a:lnTo>
                <a:lnTo>
                  <a:pt x="356169" y="1785541"/>
                </a:lnTo>
                <a:lnTo>
                  <a:pt x="348228" y="1768079"/>
                </a:lnTo>
                <a:lnTo>
                  <a:pt x="332345" y="1733551"/>
                </a:lnTo>
                <a:lnTo>
                  <a:pt x="324404" y="1716485"/>
                </a:lnTo>
                <a:lnTo>
                  <a:pt x="316065" y="1699022"/>
                </a:lnTo>
                <a:lnTo>
                  <a:pt x="307727" y="1682354"/>
                </a:lnTo>
                <a:lnTo>
                  <a:pt x="298991" y="1666082"/>
                </a:lnTo>
                <a:lnTo>
                  <a:pt x="289462" y="1649413"/>
                </a:lnTo>
                <a:lnTo>
                  <a:pt x="279535" y="1633935"/>
                </a:lnTo>
                <a:lnTo>
                  <a:pt x="275962" y="1624410"/>
                </a:lnTo>
                <a:lnTo>
                  <a:pt x="271594" y="1614885"/>
                </a:lnTo>
                <a:lnTo>
                  <a:pt x="266829" y="1605360"/>
                </a:lnTo>
                <a:lnTo>
                  <a:pt x="261667" y="1595835"/>
                </a:lnTo>
                <a:lnTo>
                  <a:pt x="256505" y="1586310"/>
                </a:lnTo>
                <a:lnTo>
                  <a:pt x="250946" y="1577182"/>
                </a:lnTo>
                <a:lnTo>
                  <a:pt x="239431" y="1558132"/>
                </a:lnTo>
                <a:lnTo>
                  <a:pt x="227122" y="1539479"/>
                </a:lnTo>
                <a:lnTo>
                  <a:pt x="214813" y="1521619"/>
                </a:lnTo>
                <a:lnTo>
                  <a:pt x="190592" y="1486694"/>
                </a:lnTo>
                <a:lnTo>
                  <a:pt x="185827" y="1479154"/>
                </a:lnTo>
                <a:lnTo>
                  <a:pt x="181063" y="1470422"/>
                </a:lnTo>
                <a:lnTo>
                  <a:pt x="170342" y="1450579"/>
                </a:lnTo>
                <a:lnTo>
                  <a:pt x="164783" y="1441054"/>
                </a:lnTo>
                <a:lnTo>
                  <a:pt x="159224" y="1431132"/>
                </a:lnTo>
                <a:lnTo>
                  <a:pt x="156444" y="1427163"/>
                </a:lnTo>
                <a:lnTo>
                  <a:pt x="153268" y="1423194"/>
                </a:lnTo>
                <a:lnTo>
                  <a:pt x="149694" y="1419622"/>
                </a:lnTo>
                <a:lnTo>
                  <a:pt x="146518" y="1416447"/>
                </a:lnTo>
                <a:lnTo>
                  <a:pt x="143738" y="1413272"/>
                </a:lnTo>
                <a:lnTo>
                  <a:pt x="140959" y="1409304"/>
                </a:lnTo>
                <a:lnTo>
                  <a:pt x="138576" y="1404541"/>
                </a:lnTo>
                <a:lnTo>
                  <a:pt x="136591" y="1398985"/>
                </a:lnTo>
                <a:lnTo>
                  <a:pt x="134209" y="1393429"/>
                </a:lnTo>
                <a:lnTo>
                  <a:pt x="132620" y="1387475"/>
                </a:lnTo>
                <a:lnTo>
                  <a:pt x="129047" y="1373982"/>
                </a:lnTo>
                <a:lnTo>
                  <a:pt x="125870" y="1360488"/>
                </a:lnTo>
                <a:lnTo>
                  <a:pt x="122694" y="1346994"/>
                </a:lnTo>
                <a:lnTo>
                  <a:pt x="120311" y="1335485"/>
                </a:lnTo>
                <a:lnTo>
                  <a:pt x="117532" y="1325563"/>
                </a:lnTo>
                <a:lnTo>
                  <a:pt x="109194" y="1300560"/>
                </a:lnTo>
                <a:lnTo>
                  <a:pt x="100458" y="1276350"/>
                </a:lnTo>
                <a:lnTo>
                  <a:pt x="95296" y="1264047"/>
                </a:lnTo>
                <a:lnTo>
                  <a:pt x="90531" y="1252538"/>
                </a:lnTo>
                <a:lnTo>
                  <a:pt x="85767" y="1241425"/>
                </a:lnTo>
                <a:lnTo>
                  <a:pt x="80208" y="1229916"/>
                </a:lnTo>
                <a:lnTo>
                  <a:pt x="77031" y="1223566"/>
                </a:lnTo>
                <a:lnTo>
                  <a:pt x="73458" y="1217216"/>
                </a:lnTo>
                <a:lnTo>
                  <a:pt x="65119" y="1203722"/>
                </a:lnTo>
                <a:lnTo>
                  <a:pt x="55987" y="1190625"/>
                </a:lnTo>
                <a:lnTo>
                  <a:pt x="46457" y="1177132"/>
                </a:lnTo>
                <a:lnTo>
                  <a:pt x="26207" y="1150938"/>
                </a:lnTo>
                <a:lnTo>
                  <a:pt x="6353" y="1125538"/>
                </a:lnTo>
                <a:lnTo>
                  <a:pt x="3574" y="1121172"/>
                </a:lnTo>
                <a:lnTo>
                  <a:pt x="1589" y="1116410"/>
                </a:lnTo>
                <a:lnTo>
                  <a:pt x="397" y="1111250"/>
                </a:lnTo>
                <a:lnTo>
                  <a:pt x="0" y="1106091"/>
                </a:lnTo>
                <a:lnTo>
                  <a:pt x="0" y="1100535"/>
                </a:lnTo>
                <a:lnTo>
                  <a:pt x="794" y="1094582"/>
                </a:lnTo>
                <a:lnTo>
                  <a:pt x="1986" y="1088629"/>
                </a:lnTo>
                <a:lnTo>
                  <a:pt x="3574" y="1083072"/>
                </a:lnTo>
                <a:lnTo>
                  <a:pt x="5559" y="1077516"/>
                </a:lnTo>
                <a:lnTo>
                  <a:pt x="8339" y="1071960"/>
                </a:lnTo>
                <a:lnTo>
                  <a:pt x="11118" y="1066404"/>
                </a:lnTo>
                <a:lnTo>
                  <a:pt x="14295" y="1061641"/>
                </a:lnTo>
                <a:lnTo>
                  <a:pt x="17868" y="1056879"/>
                </a:lnTo>
                <a:lnTo>
                  <a:pt x="21045" y="1052910"/>
                </a:lnTo>
                <a:lnTo>
                  <a:pt x="24618" y="1048941"/>
                </a:lnTo>
                <a:lnTo>
                  <a:pt x="28192" y="1045766"/>
                </a:lnTo>
                <a:lnTo>
                  <a:pt x="33751" y="1041400"/>
                </a:lnTo>
                <a:lnTo>
                  <a:pt x="39310" y="1037432"/>
                </a:lnTo>
                <a:lnTo>
                  <a:pt x="45663" y="1034257"/>
                </a:lnTo>
                <a:lnTo>
                  <a:pt x="52016" y="1031479"/>
                </a:lnTo>
                <a:lnTo>
                  <a:pt x="58369" y="1029097"/>
                </a:lnTo>
                <a:lnTo>
                  <a:pt x="64722" y="1027113"/>
                </a:lnTo>
                <a:lnTo>
                  <a:pt x="71869" y="1025922"/>
                </a:lnTo>
                <a:lnTo>
                  <a:pt x="78619" y="1024732"/>
                </a:lnTo>
                <a:lnTo>
                  <a:pt x="85767" y="1023938"/>
                </a:lnTo>
                <a:lnTo>
                  <a:pt x="92517" y="1023541"/>
                </a:lnTo>
                <a:lnTo>
                  <a:pt x="100061" y="1023938"/>
                </a:lnTo>
                <a:lnTo>
                  <a:pt x="107208" y="1024335"/>
                </a:lnTo>
                <a:lnTo>
                  <a:pt x="114355" y="1024732"/>
                </a:lnTo>
                <a:lnTo>
                  <a:pt x="121503" y="1025922"/>
                </a:lnTo>
                <a:lnTo>
                  <a:pt x="129047" y="1027510"/>
                </a:lnTo>
                <a:lnTo>
                  <a:pt x="136194" y="1029097"/>
                </a:lnTo>
                <a:lnTo>
                  <a:pt x="143341" y="1031082"/>
                </a:lnTo>
                <a:lnTo>
                  <a:pt x="150488" y="1033066"/>
                </a:lnTo>
                <a:lnTo>
                  <a:pt x="157636" y="1035844"/>
                </a:lnTo>
                <a:lnTo>
                  <a:pt x="164783" y="1038622"/>
                </a:lnTo>
                <a:lnTo>
                  <a:pt x="171533" y="1041400"/>
                </a:lnTo>
                <a:lnTo>
                  <a:pt x="177886" y="1044972"/>
                </a:lnTo>
                <a:lnTo>
                  <a:pt x="185033" y="1048544"/>
                </a:lnTo>
                <a:lnTo>
                  <a:pt x="191386" y="1052116"/>
                </a:lnTo>
                <a:lnTo>
                  <a:pt x="197739" y="1055688"/>
                </a:lnTo>
                <a:lnTo>
                  <a:pt x="203695" y="1059657"/>
                </a:lnTo>
                <a:lnTo>
                  <a:pt x="209651" y="1064022"/>
                </a:lnTo>
                <a:lnTo>
                  <a:pt x="215210" y="1067991"/>
                </a:lnTo>
                <a:lnTo>
                  <a:pt x="220769" y="1072754"/>
                </a:lnTo>
                <a:lnTo>
                  <a:pt x="225534" y="1077516"/>
                </a:lnTo>
                <a:lnTo>
                  <a:pt x="230299" y="1081882"/>
                </a:lnTo>
                <a:lnTo>
                  <a:pt x="235064" y="1086644"/>
                </a:lnTo>
                <a:lnTo>
                  <a:pt x="239828" y="1092200"/>
                </a:lnTo>
                <a:lnTo>
                  <a:pt x="244593" y="1097757"/>
                </a:lnTo>
                <a:lnTo>
                  <a:pt x="252932" y="1109663"/>
                </a:lnTo>
                <a:lnTo>
                  <a:pt x="260873" y="1121966"/>
                </a:lnTo>
                <a:lnTo>
                  <a:pt x="268814" y="1135063"/>
                </a:lnTo>
                <a:lnTo>
                  <a:pt x="283903" y="1160463"/>
                </a:lnTo>
                <a:lnTo>
                  <a:pt x="291447" y="1173163"/>
                </a:lnTo>
                <a:lnTo>
                  <a:pt x="299388" y="1185069"/>
                </a:lnTo>
                <a:lnTo>
                  <a:pt x="306139" y="1195785"/>
                </a:lnTo>
                <a:lnTo>
                  <a:pt x="312889" y="1206897"/>
                </a:lnTo>
                <a:lnTo>
                  <a:pt x="327580" y="1230710"/>
                </a:lnTo>
                <a:lnTo>
                  <a:pt x="342272" y="1255713"/>
                </a:lnTo>
                <a:lnTo>
                  <a:pt x="357757" y="1281113"/>
                </a:lnTo>
                <a:lnTo>
                  <a:pt x="365699" y="1293416"/>
                </a:lnTo>
                <a:lnTo>
                  <a:pt x="373640" y="1305719"/>
                </a:lnTo>
                <a:lnTo>
                  <a:pt x="382375" y="1317229"/>
                </a:lnTo>
                <a:lnTo>
                  <a:pt x="390714" y="1328738"/>
                </a:lnTo>
                <a:lnTo>
                  <a:pt x="399846" y="1339454"/>
                </a:lnTo>
                <a:lnTo>
                  <a:pt x="409376" y="1348979"/>
                </a:lnTo>
                <a:lnTo>
                  <a:pt x="418905" y="1358504"/>
                </a:lnTo>
                <a:lnTo>
                  <a:pt x="423670" y="1362472"/>
                </a:lnTo>
                <a:lnTo>
                  <a:pt x="428832" y="1366441"/>
                </a:lnTo>
                <a:lnTo>
                  <a:pt x="437171" y="1372791"/>
                </a:lnTo>
                <a:lnTo>
                  <a:pt x="445112" y="1378744"/>
                </a:lnTo>
                <a:lnTo>
                  <a:pt x="453450" y="1383904"/>
                </a:lnTo>
                <a:lnTo>
                  <a:pt x="462186" y="1388666"/>
                </a:lnTo>
                <a:lnTo>
                  <a:pt x="470921" y="1392635"/>
                </a:lnTo>
                <a:lnTo>
                  <a:pt x="479260" y="1396207"/>
                </a:lnTo>
                <a:lnTo>
                  <a:pt x="488789" y="1399382"/>
                </a:lnTo>
                <a:lnTo>
                  <a:pt x="497525" y="1402160"/>
                </a:lnTo>
                <a:lnTo>
                  <a:pt x="506657" y="1404144"/>
                </a:lnTo>
                <a:lnTo>
                  <a:pt x="516187" y="1405732"/>
                </a:lnTo>
                <a:lnTo>
                  <a:pt x="525716" y="1407319"/>
                </a:lnTo>
                <a:lnTo>
                  <a:pt x="535246" y="1408113"/>
                </a:lnTo>
                <a:lnTo>
                  <a:pt x="545172" y="1408113"/>
                </a:lnTo>
                <a:lnTo>
                  <a:pt x="555099" y="1407716"/>
                </a:lnTo>
                <a:lnTo>
                  <a:pt x="565423" y="1406922"/>
                </a:lnTo>
                <a:lnTo>
                  <a:pt x="575746" y="1404938"/>
                </a:lnTo>
                <a:lnTo>
                  <a:pt x="578923" y="1404541"/>
                </a:lnTo>
                <a:lnTo>
                  <a:pt x="582497" y="1402954"/>
                </a:lnTo>
                <a:lnTo>
                  <a:pt x="586467" y="1401366"/>
                </a:lnTo>
                <a:lnTo>
                  <a:pt x="590041" y="1398985"/>
                </a:lnTo>
                <a:lnTo>
                  <a:pt x="594012" y="1395810"/>
                </a:lnTo>
                <a:lnTo>
                  <a:pt x="597585" y="1392635"/>
                </a:lnTo>
                <a:lnTo>
                  <a:pt x="601556" y="1389460"/>
                </a:lnTo>
                <a:lnTo>
                  <a:pt x="604335" y="1385491"/>
                </a:lnTo>
                <a:lnTo>
                  <a:pt x="609894" y="1379141"/>
                </a:lnTo>
                <a:lnTo>
                  <a:pt x="614659" y="1372394"/>
                </a:lnTo>
                <a:lnTo>
                  <a:pt x="619424" y="1365647"/>
                </a:lnTo>
                <a:lnTo>
                  <a:pt x="623394" y="1358900"/>
                </a:lnTo>
                <a:lnTo>
                  <a:pt x="627762" y="1352154"/>
                </a:lnTo>
                <a:lnTo>
                  <a:pt x="631336" y="1344613"/>
                </a:lnTo>
                <a:lnTo>
                  <a:pt x="634512" y="1337469"/>
                </a:lnTo>
                <a:lnTo>
                  <a:pt x="637292" y="1330325"/>
                </a:lnTo>
                <a:lnTo>
                  <a:pt x="640071" y="1323182"/>
                </a:lnTo>
                <a:lnTo>
                  <a:pt x="642057" y="1315244"/>
                </a:lnTo>
                <a:lnTo>
                  <a:pt x="644042" y="1307704"/>
                </a:lnTo>
                <a:lnTo>
                  <a:pt x="645233" y="1299766"/>
                </a:lnTo>
                <a:lnTo>
                  <a:pt x="646424" y="1291829"/>
                </a:lnTo>
                <a:lnTo>
                  <a:pt x="647218" y="1283891"/>
                </a:lnTo>
                <a:lnTo>
                  <a:pt x="647616" y="1275557"/>
                </a:lnTo>
                <a:lnTo>
                  <a:pt x="648013" y="1267619"/>
                </a:lnTo>
                <a:lnTo>
                  <a:pt x="647616" y="1259682"/>
                </a:lnTo>
                <a:lnTo>
                  <a:pt x="647218" y="1252538"/>
                </a:lnTo>
                <a:lnTo>
                  <a:pt x="646424" y="1245394"/>
                </a:lnTo>
                <a:lnTo>
                  <a:pt x="645233" y="1237457"/>
                </a:lnTo>
                <a:lnTo>
                  <a:pt x="466951" y="280988"/>
                </a:lnTo>
                <a:lnTo>
                  <a:pt x="465362" y="271463"/>
                </a:lnTo>
                <a:lnTo>
                  <a:pt x="464568" y="263128"/>
                </a:lnTo>
                <a:lnTo>
                  <a:pt x="464568" y="254397"/>
                </a:lnTo>
                <a:lnTo>
                  <a:pt x="464965" y="246857"/>
                </a:lnTo>
                <a:lnTo>
                  <a:pt x="465759" y="239316"/>
                </a:lnTo>
                <a:lnTo>
                  <a:pt x="467348" y="232569"/>
                </a:lnTo>
                <a:lnTo>
                  <a:pt x="468936" y="225822"/>
                </a:lnTo>
                <a:lnTo>
                  <a:pt x="471318" y="219869"/>
                </a:lnTo>
                <a:lnTo>
                  <a:pt x="473701" y="214313"/>
                </a:lnTo>
                <a:lnTo>
                  <a:pt x="476480" y="209153"/>
                </a:lnTo>
                <a:lnTo>
                  <a:pt x="479657" y="204391"/>
                </a:lnTo>
                <a:lnTo>
                  <a:pt x="482833" y="199628"/>
                </a:lnTo>
                <a:lnTo>
                  <a:pt x="486407" y="195263"/>
                </a:lnTo>
                <a:lnTo>
                  <a:pt x="490775" y="191691"/>
                </a:lnTo>
                <a:lnTo>
                  <a:pt x="494348" y="188119"/>
                </a:lnTo>
                <a:lnTo>
                  <a:pt x="498319" y="184944"/>
                </a:lnTo>
                <a:lnTo>
                  <a:pt x="502289" y="182166"/>
                </a:lnTo>
                <a:lnTo>
                  <a:pt x="506657" y="179785"/>
                </a:lnTo>
                <a:lnTo>
                  <a:pt x="514201" y="175419"/>
                </a:lnTo>
                <a:lnTo>
                  <a:pt x="522143" y="171450"/>
                </a:lnTo>
                <a:lnTo>
                  <a:pt x="528893" y="169069"/>
                </a:lnTo>
                <a:lnTo>
                  <a:pt x="534849" y="167482"/>
                </a:lnTo>
                <a:lnTo>
                  <a:pt x="539614" y="166291"/>
                </a:lnTo>
                <a:lnTo>
                  <a:pt x="543981" y="165497"/>
                </a:lnTo>
                <a:lnTo>
                  <a:pt x="552320" y="163910"/>
                </a:lnTo>
                <a:lnTo>
                  <a:pt x="561055" y="162719"/>
                </a:lnTo>
                <a:lnTo>
                  <a:pt x="569393" y="162322"/>
                </a:lnTo>
                <a:lnTo>
                  <a:pt x="577732" y="161925"/>
                </a:lnTo>
                <a:close/>
                <a:moveTo>
                  <a:pt x="576263" y="0"/>
                </a:moveTo>
                <a:lnTo>
                  <a:pt x="594539" y="397"/>
                </a:lnTo>
                <a:lnTo>
                  <a:pt x="612419" y="1589"/>
                </a:lnTo>
                <a:lnTo>
                  <a:pt x="630298" y="3973"/>
                </a:lnTo>
                <a:lnTo>
                  <a:pt x="647780" y="7151"/>
                </a:lnTo>
                <a:lnTo>
                  <a:pt x="664864" y="10727"/>
                </a:lnTo>
                <a:lnTo>
                  <a:pt x="681551" y="15098"/>
                </a:lnTo>
                <a:lnTo>
                  <a:pt x="697841" y="20263"/>
                </a:lnTo>
                <a:lnTo>
                  <a:pt x="714131" y="26620"/>
                </a:lnTo>
                <a:lnTo>
                  <a:pt x="729626" y="33374"/>
                </a:lnTo>
                <a:lnTo>
                  <a:pt x="745122" y="41321"/>
                </a:lnTo>
                <a:lnTo>
                  <a:pt x="759822" y="50062"/>
                </a:lnTo>
                <a:lnTo>
                  <a:pt x="774920" y="59200"/>
                </a:lnTo>
                <a:lnTo>
                  <a:pt x="788826" y="69530"/>
                </a:lnTo>
                <a:lnTo>
                  <a:pt x="803130" y="80655"/>
                </a:lnTo>
                <a:lnTo>
                  <a:pt x="816638" y="92575"/>
                </a:lnTo>
                <a:lnTo>
                  <a:pt x="830147" y="105289"/>
                </a:lnTo>
                <a:lnTo>
                  <a:pt x="842464" y="118798"/>
                </a:lnTo>
                <a:lnTo>
                  <a:pt x="854780" y="132307"/>
                </a:lnTo>
                <a:lnTo>
                  <a:pt x="865508" y="146610"/>
                </a:lnTo>
                <a:lnTo>
                  <a:pt x="876235" y="160516"/>
                </a:lnTo>
                <a:lnTo>
                  <a:pt x="885374" y="175615"/>
                </a:lnTo>
                <a:lnTo>
                  <a:pt x="894115" y="190315"/>
                </a:lnTo>
                <a:lnTo>
                  <a:pt x="901664" y="205811"/>
                </a:lnTo>
                <a:lnTo>
                  <a:pt x="908815" y="221306"/>
                </a:lnTo>
                <a:lnTo>
                  <a:pt x="915172" y="237596"/>
                </a:lnTo>
                <a:lnTo>
                  <a:pt x="920337" y="253886"/>
                </a:lnTo>
                <a:lnTo>
                  <a:pt x="924708" y="270574"/>
                </a:lnTo>
                <a:lnTo>
                  <a:pt x="928284" y="287658"/>
                </a:lnTo>
                <a:lnTo>
                  <a:pt x="931462" y="304743"/>
                </a:lnTo>
                <a:lnTo>
                  <a:pt x="933449" y="322622"/>
                </a:lnTo>
                <a:lnTo>
                  <a:pt x="934641" y="340502"/>
                </a:lnTo>
                <a:lnTo>
                  <a:pt x="935038" y="359175"/>
                </a:lnTo>
                <a:lnTo>
                  <a:pt x="934641" y="377452"/>
                </a:lnTo>
                <a:lnTo>
                  <a:pt x="933449" y="395331"/>
                </a:lnTo>
                <a:lnTo>
                  <a:pt x="931462" y="413211"/>
                </a:lnTo>
                <a:lnTo>
                  <a:pt x="928284" y="430693"/>
                </a:lnTo>
                <a:lnTo>
                  <a:pt x="924708" y="447777"/>
                </a:lnTo>
                <a:lnTo>
                  <a:pt x="920337" y="464465"/>
                </a:lnTo>
                <a:lnTo>
                  <a:pt x="915172" y="480755"/>
                </a:lnTo>
                <a:lnTo>
                  <a:pt x="908815" y="496647"/>
                </a:lnTo>
                <a:lnTo>
                  <a:pt x="901664" y="512540"/>
                </a:lnTo>
                <a:lnTo>
                  <a:pt x="894115" y="527638"/>
                </a:lnTo>
                <a:lnTo>
                  <a:pt x="885374" y="543134"/>
                </a:lnTo>
                <a:lnTo>
                  <a:pt x="876235" y="557437"/>
                </a:lnTo>
                <a:lnTo>
                  <a:pt x="865508" y="572138"/>
                </a:lnTo>
                <a:lnTo>
                  <a:pt x="854780" y="585647"/>
                </a:lnTo>
                <a:lnTo>
                  <a:pt x="842464" y="599553"/>
                </a:lnTo>
                <a:lnTo>
                  <a:pt x="830147" y="612664"/>
                </a:lnTo>
                <a:lnTo>
                  <a:pt x="830147" y="613061"/>
                </a:lnTo>
                <a:lnTo>
                  <a:pt x="822201" y="620611"/>
                </a:lnTo>
                <a:lnTo>
                  <a:pt x="813857" y="628160"/>
                </a:lnTo>
                <a:lnTo>
                  <a:pt x="805911" y="634914"/>
                </a:lnTo>
                <a:lnTo>
                  <a:pt x="797964" y="641668"/>
                </a:lnTo>
                <a:lnTo>
                  <a:pt x="791607" y="619419"/>
                </a:lnTo>
                <a:lnTo>
                  <a:pt x="785250" y="597963"/>
                </a:lnTo>
                <a:lnTo>
                  <a:pt x="778496" y="576111"/>
                </a:lnTo>
                <a:lnTo>
                  <a:pt x="771344" y="553861"/>
                </a:lnTo>
                <a:lnTo>
                  <a:pt x="780880" y="543928"/>
                </a:lnTo>
                <a:lnTo>
                  <a:pt x="790018" y="533201"/>
                </a:lnTo>
                <a:lnTo>
                  <a:pt x="798759" y="522473"/>
                </a:lnTo>
                <a:lnTo>
                  <a:pt x="806705" y="511745"/>
                </a:lnTo>
                <a:lnTo>
                  <a:pt x="813857" y="500223"/>
                </a:lnTo>
                <a:lnTo>
                  <a:pt x="820611" y="488701"/>
                </a:lnTo>
                <a:lnTo>
                  <a:pt x="826571" y="476782"/>
                </a:lnTo>
                <a:lnTo>
                  <a:pt x="831736" y="464862"/>
                </a:lnTo>
                <a:lnTo>
                  <a:pt x="836504" y="452545"/>
                </a:lnTo>
                <a:lnTo>
                  <a:pt x="840477" y="439831"/>
                </a:lnTo>
                <a:lnTo>
                  <a:pt x="844053" y="427117"/>
                </a:lnTo>
                <a:lnTo>
                  <a:pt x="846834" y="414005"/>
                </a:lnTo>
                <a:lnTo>
                  <a:pt x="849218" y="400894"/>
                </a:lnTo>
                <a:lnTo>
                  <a:pt x="850807" y="386988"/>
                </a:lnTo>
                <a:lnTo>
                  <a:pt x="851602" y="373479"/>
                </a:lnTo>
                <a:lnTo>
                  <a:pt x="851999" y="359175"/>
                </a:lnTo>
                <a:lnTo>
                  <a:pt x="851602" y="344872"/>
                </a:lnTo>
                <a:lnTo>
                  <a:pt x="850807" y="330966"/>
                </a:lnTo>
                <a:lnTo>
                  <a:pt x="849218" y="317457"/>
                </a:lnTo>
                <a:lnTo>
                  <a:pt x="846834" y="303948"/>
                </a:lnTo>
                <a:lnTo>
                  <a:pt x="844053" y="291234"/>
                </a:lnTo>
                <a:lnTo>
                  <a:pt x="840477" y="278123"/>
                </a:lnTo>
                <a:lnTo>
                  <a:pt x="836504" y="265806"/>
                </a:lnTo>
                <a:lnTo>
                  <a:pt x="831736" y="253092"/>
                </a:lnTo>
                <a:lnTo>
                  <a:pt x="826571" y="241172"/>
                </a:lnTo>
                <a:lnTo>
                  <a:pt x="820611" y="229253"/>
                </a:lnTo>
                <a:lnTo>
                  <a:pt x="813460" y="217730"/>
                </a:lnTo>
                <a:lnTo>
                  <a:pt x="806308" y="206605"/>
                </a:lnTo>
                <a:lnTo>
                  <a:pt x="798759" y="195481"/>
                </a:lnTo>
                <a:lnTo>
                  <a:pt x="789621" y="185150"/>
                </a:lnTo>
                <a:lnTo>
                  <a:pt x="780880" y="174820"/>
                </a:lnTo>
                <a:lnTo>
                  <a:pt x="770947" y="164092"/>
                </a:lnTo>
                <a:lnTo>
                  <a:pt x="760617" y="154556"/>
                </a:lnTo>
                <a:lnTo>
                  <a:pt x="750287" y="145021"/>
                </a:lnTo>
                <a:lnTo>
                  <a:pt x="739559" y="136677"/>
                </a:lnTo>
                <a:lnTo>
                  <a:pt x="728434" y="129128"/>
                </a:lnTo>
                <a:lnTo>
                  <a:pt x="717310" y="121976"/>
                </a:lnTo>
                <a:lnTo>
                  <a:pt x="705788" y="114825"/>
                </a:lnTo>
                <a:lnTo>
                  <a:pt x="693868" y="108865"/>
                </a:lnTo>
                <a:lnTo>
                  <a:pt x="682346" y="103700"/>
                </a:lnTo>
                <a:lnTo>
                  <a:pt x="669632" y="98932"/>
                </a:lnTo>
                <a:lnTo>
                  <a:pt x="657315" y="94959"/>
                </a:lnTo>
                <a:lnTo>
                  <a:pt x="644204" y="91383"/>
                </a:lnTo>
                <a:lnTo>
                  <a:pt x="631490" y="88204"/>
                </a:lnTo>
                <a:lnTo>
                  <a:pt x="617584" y="86218"/>
                </a:lnTo>
                <a:lnTo>
                  <a:pt x="604472" y="84628"/>
                </a:lnTo>
                <a:lnTo>
                  <a:pt x="590169" y="83436"/>
                </a:lnTo>
                <a:lnTo>
                  <a:pt x="576263" y="83436"/>
                </a:lnTo>
                <a:lnTo>
                  <a:pt x="561960" y="83436"/>
                </a:lnTo>
                <a:lnTo>
                  <a:pt x="548451" y="84628"/>
                </a:lnTo>
                <a:lnTo>
                  <a:pt x="534545" y="86218"/>
                </a:lnTo>
                <a:lnTo>
                  <a:pt x="521434" y="88204"/>
                </a:lnTo>
                <a:lnTo>
                  <a:pt x="507925" y="91383"/>
                </a:lnTo>
                <a:lnTo>
                  <a:pt x="495211" y="94959"/>
                </a:lnTo>
                <a:lnTo>
                  <a:pt x="482497" y="98932"/>
                </a:lnTo>
                <a:lnTo>
                  <a:pt x="470578" y="103700"/>
                </a:lnTo>
                <a:lnTo>
                  <a:pt x="458658" y="108865"/>
                </a:lnTo>
                <a:lnTo>
                  <a:pt x="446341" y="114825"/>
                </a:lnTo>
                <a:lnTo>
                  <a:pt x="435217" y="121976"/>
                </a:lnTo>
                <a:lnTo>
                  <a:pt x="423694" y="129128"/>
                </a:lnTo>
                <a:lnTo>
                  <a:pt x="412967" y="136677"/>
                </a:lnTo>
                <a:lnTo>
                  <a:pt x="401842" y="145021"/>
                </a:lnTo>
                <a:lnTo>
                  <a:pt x="391512" y="154556"/>
                </a:lnTo>
                <a:lnTo>
                  <a:pt x="381579" y="164092"/>
                </a:lnTo>
                <a:lnTo>
                  <a:pt x="381182" y="164092"/>
                </a:lnTo>
                <a:lnTo>
                  <a:pt x="371249" y="174820"/>
                </a:lnTo>
                <a:lnTo>
                  <a:pt x="362111" y="185150"/>
                </a:lnTo>
                <a:lnTo>
                  <a:pt x="353767" y="195481"/>
                </a:lnTo>
                <a:lnTo>
                  <a:pt x="345821" y="207003"/>
                </a:lnTo>
                <a:lnTo>
                  <a:pt x="338669" y="218128"/>
                </a:lnTo>
                <a:lnTo>
                  <a:pt x="331915" y="229253"/>
                </a:lnTo>
                <a:lnTo>
                  <a:pt x="325955" y="241172"/>
                </a:lnTo>
                <a:lnTo>
                  <a:pt x="320790" y="253092"/>
                </a:lnTo>
                <a:lnTo>
                  <a:pt x="315625" y="265806"/>
                </a:lnTo>
                <a:lnTo>
                  <a:pt x="311652" y="278123"/>
                </a:lnTo>
                <a:lnTo>
                  <a:pt x="308473" y="291234"/>
                </a:lnTo>
                <a:lnTo>
                  <a:pt x="305692" y="303948"/>
                </a:lnTo>
                <a:lnTo>
                  <a:pt x="303308" y="317457"/>
                </a:lnTo>
                <a:lnTo>
                  <a:pt x="301719" y="330966"/>
                </a:lnTo>
                <a:lnTo>
                  <a:pt x="300924" y="345269"/>
                </a:lnTo>
                <a:lnTo>
                  <a:pt x="300527" y="359175"/>
                </a:lnTo>
                <a:lnTo>
                  <a:pt x="300924" y="373479"/>
                </a:lnTo>
                <a:lnTo>
                  <a:pt x="301719" y="386988"/>
                </a:lnTo>
                <a:lnTo>
                  <a:pt x="303308" y="400894"/>
                </a:lnTo>
                <a:lnTo>
                  <a:pt x="305692" y="414005"/>
                </a:lnTo>
                <a:lnTo>
                  <a:pt x="308473" y="427514"/>
                </a:lnTo>
                <a:lnTo>
                  <a:pt x="311652" y="440228"/>
                </a:lnTo>
                <a:lnTo>
                  <a:pt x="315625" y="452545"/>
                </a:lnTo>
                <a:lnTo>
                  <a:pt x="320790" y="464862"/>
                </a:lnTo>
                <a:lnTo>
                  <a:pt x="325955" y="476782"/>
                </a:lnTo>
                <a:lnTo>
                  <a:pt x="331915" y="489098"/>
                </a:lnTo>
                <a:lnTo>
                  <a:pt x="338669" y="500223"/>
                </a:lnTo>
                <a:lnTo>
                  <a:pt x="345821" y="511745"/>
                </a:lnTo>
                <a:lnTo>
                  <a:pt x="353767" y="522870"/>
                </a:lnTo>
                <a:lnTo>
                  <a:pt x="362111" y="533201"/>
                </a:lnTo>
                <a:lnTo>
                  <a:pt x="371249" y="543928"/>
                </a:lnTo>
                <a:lnTo>
                  <a:pt x="381182" y="554258"/>
                </a:lnTo>
                <a:lnTo>
                  <a:pt x="387539" y="560218"/>
                </a:lnTo>
                <a:lnTo>
                  <a:pt x="393896" y="566575"/>
                </a:lnTo>
                <a:lnTo>
                  <a:pt x="400650" y="572138"/>
                </a:lnTo>
                <a:lnTo>
                  <a:pt x="407405" y="577700"/>
                </a:lnTo>
                <a:lnTo>
                  <a:pt x="414159" y="582468"/>
                </a:lnTo>
                <a:lnTo>
                  <a:pt x="420913" y="587633"/>
                </a:lnTo>
                <a:lnTo>
                  <a:pt x="428065" y="592401"/>
                </a:lnTo>
                <a:lnTo>
                  <a:pt x="435614" y="597169"/>
                </a:lnTo>
                <a:lnTo>
                  <a:pt x="442368" y="601142"/>
                </a:lnTo>
                <a:lnTo>
                  <a:pt x="449917" y="605115"/>
                </a:lnTo>
                <a:lnTo>
                  <a:pt x="457069" y="608691"/>
                </a:lnTo>
                <a:lnTo>
                  <a:pt x="465015" y="612267"/>
                </a:lnTo>
                <a:lnTo>
                  <a:pt x="472564" y="615445"/>
                </a:lnTo>
                <a:lnTo>
                  <a:pt x="480113" y="618227"/>
                </a:lnTo>
                <a:lnTo>
                  <a:pt x="488457" y="621008"/>
                </a:lnTo>
                <a:lnTo>
                  <a:pt x="496403" y="623789"/>
                </a:lnTo>
                <a:lnTo>
                  <a:pt x="498787" y="634914"/>
                </a:lnTo>
                <a:lnTo>
                  <a:pt x="501171" y="645642"/>
                </a:lnTo>
                <a:lnTo>
                  <a:pt x="505541" y="667891"/>
                </a:lnTo>
                <a:lnTo>
                  <a:pt x="508720" y="690141"/>
                </a:lnTo>
                <a:lnTo>
                  <a:pt x="511501" y="712788"/>
                </a:lnTo>
                <a:lnTo>
                  <a:pt x="498390" y="710404"/>
                </a:lnTo>
                <a:lnTo>
                  <a:pt x="484881" y="707226"/>
                </a:lnTo>
                <a:lnTo>
                  <a:pt x="472167" y="703253"/>
                </a:lnTo>
                <a:lnTo>
                  <a:pt x="459453" y="699279"/>
                </a:lnTo>
                <a:lnTo>
                  <a:pt x="446739" y="694909"/>
                </a:lnTo>
                <a:lnTo>
                  <a:pt x="434819" y="690141"/>
                </a:lnTo>
                <a:lnTo>
                  <a:pt x="422503" y="684579"/>
                </a:lnTo>
                <a:lnTo>
                  <a:pt x="410583" y="678619"/>
                </a:lnTo>
                <a:lnTo>
                  <a:pt x="398664" y="671864"/>
                </a:lnTo>
                <a:lnTo>
                  <a:pt x="387142" y="665110"/>
                </a:lnTo>
                <a:lnTo>
                  <a:pt x="376017" y="657561"/>
                </a:lnTo>
                <a:lnTo>
                  <a:pt x="364892" y="649615"/>
                </a:lnTo>
                <a:lnTo>
                  <a:pt x="354164" y="641271"/>
                </a:lnTo>
                <a:lnTo>
                  <a:pt x="343040" y="632133"/>
                </a:lnTo>
                <a:lnTo>
                  <a:pt x="332709" y="622994"/>
                </a:lnTo>
                <a:lnTo>
                  <a:pt x="322379" y="612664"/>
                </a:lnTo>
                <a:lnTo>
                  <a:pt x="309665" y="599553"/>
                </a:lnTo>
                <a:lnTo>
                  <a:pt x="297746" y="585647"/>
                </a:lnTo>
                <a:lnTo>
                  <a:pt x="286621" y="572138"/>
                </a:lnTo>
                <a:lnTo>
                  <a:pt x="276291" y="557437"/>
                </a:lnTo>
                <a:lnTo>
                  <a:pt x="267153" y="543134"/>
                </a:lnTo>
                <a:lnTo>
                  <a:pt x="258412" y="527638"/>
                </a:lnTo>
                <a:lnTo>
                  <a:pt x="250465" y="512540"/>
                </a:lnTo>
                <a:lnTo>
                  <a:pt x="243711" y="496647"/>
                </a:lnTo>
                <a:lnTo>
                  <a:pt x="237751" y="480755"/>
                </a:lnTo>
                <a:lnTo>
                  <a:pt x="231792" y="464465"/>
                </a:lnTo>
                <a:lnTo>
                  <a:pt x="227421" y="447777"/>
                </a:lnTo>
                <a:lnTo>
                  <a:pt x="223845" y="430693"/>
                </a:lnTo>
                <a:lnTo>
                  <a:pt x="221064" y="413211"/>
                </a:lnTo>
                <a:lnTo>
                  <a:pt x="219078" y="395331"/>
                </a:lnTo>
                <a:lnTo>
                  <a:pt x="217886" y="377452"/>
                </a:lnTo>
                <a:lnTo>
                  <a:pt x="217488" y="359175"/>
                </a:lnTo>
                <a:lnTo>
                  <a:pt x="217886" y="340502"/>
                </a:lnTo>
                <a:lnTo>
                  <a:pt x="219078" y="322622"/>
                </a:lnTo>
                <a:lnTo>
                  <a:pt x="221064" y="304743"/>
                </a:lnTo>
                <a:lnTo>
                  <a:pt x="223845" y="287658"/>
                </a:lnTo>
                <a:lnTo>
                  <a:pt x="227421" y="270574"/>
                </a:lnTo>
                <a:lnTo>
                  <a:pt x="231792" y="253886"/>
                </a:lnTo>
                <a:lnTo>
                  <a:pt x="237751" y="237596"/>
                </a:lnTo>
                <a:lnTo>
                  <a:pt x="243711" y="221306"/>
                </a:lnTo>
                <a:lnTo>
                  <a:pt x="250465" y="205811"/>
                </a:lnTo>
                <a:lnTo>
                  <a:pt x="258412" y="190315"/>
                </a:lnTo>
                <a:lnTo>
                  <a:pt x="267153" y="175615"/>
                </a:lnTo>
                <a:lnTo>
                  <a:pt x="276291" y="160516"/>
                </a:lnTo>
                <a:lnTo>
                  <a:pt x="286621" y="146610"/>
                </a:lnTo>
                <a:lnTo>
                  <a:pt x="297746" y="132307"/>
                </a:lnTo>
                <a:lnTo>
                  <a:pt x="309665" y="118798"/>
                </a:lnTo>
                <a:lnTo>
                  <a:pt x="322379" y="105289"/>
                </a:lnTo>
                <a:lnTo>
                  <a:pt x="335491" y="92575"/>
                </a:lnTo>
                <a:lnTo>
                  <a:pt x="349397" y="80655"/>
                </a:lnTo>
                <a:lnTo>
                  <a:pt x="363303" y="69530"/>
                </a:lnTo>
                <a:lnTo>
                  <a:pt x="378003" y="59200"/>
                </a:lnTo>
                <a:lnTo>
                  <a:pt x="392307" y="50062"/>
                </a:lnTo>
                <a:lnTo>
                  <a:pt x="407405" y="41321"/>
                </a:lnTo>
                <a:lnTo>
                  <a:pt x="422900" y="33374"/>
                </a:lnTo>
                <a:lnTo>
                  <a:pt x="438395" y="26620"/>
                </a:lnTo>
                <a:lnTo>
                  <a:pt x="454288" y="20263"/>
                </a:lnTo>
                <a:lnTo>
                  <a:pt x="470975" y="15098"/>
                </a:lnTo>
                <a:lnTo>
                  <a:pt x="487662" y="10727"/>
                </a:lnTo>
                <a:lnTo>
                  <a:pt x="504747" y="7151"/>
                </a:lnTo>
                <a:lnTo>
                  <a:pt x="522228" y="3973"/>
                </a:lnTo>
                <a:lnTo>
                  <a:pt x="539710" y="1589"/>
                </a:lnTo>
                <a:lnTo>
                  <a:pt x="557589" y="397"/>
                </a:lnTo>
                <a:lnTo>
                  <a:pt x="57626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E6EC217F-D654-47D1-96A1-426E98771344}"/>
              </a:ext>
            </a:extLst>
          </p:cNvPr>
          <p:cNvCxnSpPr/>
          <p:nvPr/>
        </p:nvCxnSpPr>
        <p:spPr>
          <a:xfrm>
            <a:off x="1377384" y="2551003"/>
            <a:ext cx="17477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CF45F5F9-9992-45A8-B517-0AA2CBDF1579}"/>
              </a:ext>
            </a:extLst>
          </p:cNvPr>
          <p:cNvCxnSpPr/>
          <p:nvPr/>
        </p:nvCxnSpPr>
        <p:spPr>
          <a:xfrm>
            <a:off x="9066835" y="2551003"/>
            <a:ext cx="17477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F3AEB53C-AB3F-49AC-B09F-05DC698366E7}"/>
              </a:ext>
            </a:extLst>
          </p:cNvPr>
          <p:cNvCxnSpPr>
            <a:cxnSpLocks/>
          </p:cNvCxnSpPr>
          <p:nvPr/>
        </p:nvCxnSpPr>
        <p:spPr>
          <a:xfrm>
            <a:off x="5109878" y="2412107"/>
            <a:ext cx="19676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866B20E-5F37-4927-8EFD-C1275C1B3EBD}"/>
              </a:ext>
            </a:extLst>
          </p:cNvPr>
          <p:cNvSpPr txBox="1"/>
          <p:nvPr/>
        </p:nvSpPr>
        <p:spPr>
          <a:xfrm>
            <a:off x="937931" y="3116201"/>
            <a:ext cx="2661794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时刻关注市场动态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收集行业消息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悉知价格浮动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提高专业敏感度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把握时下热潮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D7AFBF8E-D978-4DC8-B270-1C2C94E1D606}"/>
              </a:ext>
            </a:extLst>
          </p:cNvPr>
          <p:cNvSpPr txBox="1"/>
          <p:nvPr/>
        </p:nvSpPr>
        <p:spPr>
          <a:xfrm>
            <a:off x="4762829" y="3177755"/>
            <a:ext cx="266179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倾听他人意见</a:t>
            </a:r>
            <a:endParaRPr lang="en-US" altLang="zh-CN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提倡多建议格局</a:t>
            </a:r>
            <a:endParaRPr lang="en-US" altLang="zh-CN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平等尊重每个想法</a:t>
            </a:r>
            <a:endParaRPr lang="en-US" altLang="zh-CN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注重实践检测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97FA79AA-6C31-4B4D-AD0B-058321068ED9}"/>
              </a:ext>
            </a:extLst>
          </p:cNvPr>
          <p:cNvSpPr txBox="1"/>
          <p:nvPr/>
        </p:nvSpPr>
        <p:spPr>
          <a:xfrm>
            <a:off x="8609826" y="3239310"/>
            <a:ext cx="2661794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实践能力的培养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将想法付诸现实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避免纸上谈兵</a:t>
            </a:r>
            <a:endParaRPr lang="en-US" altLang="zh-CN" sz="16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敢想敢做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6251BFE-DA8B-445C-B3E5-888EBBB8B223}"/>
              </a:ext>
            </a:extLst>
          </p:cNvPr>
          <p:cNvSpPr txBox="1"/>
          <p:nvPr/>
        </p:nvSpPr>
        <p:spPr>
          <a:xfrm>
            <a:off x="4643377" y="393465"/>
            <a:ext cx="29052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团队优势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531A920D-9B79-412F-A94B-12197EFD2BAD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902823" y="655075"/>
            <a:ext cx="3740554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617CC733-50B6-461B-88CE-057500B7D144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7548625" y="655075"/>
            <a:ext cx="3740552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AE30A578-2D95-4BC6-B453-157131210108}"/>
              </a:ext>
            </a:extLst>
          </p:cNvPr>
          <p:cNvSpPr txBox="1"/>
          <p:nvPr/>
        </p:nvSpPr>
        <p:spPr>
          <a:xfrm>
            <a:off x="902822" y="5876683"/>
            <a:ext cx="10386355" cy="3724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路上你的箴言，风送进我的耳廓，把心里的空虚装填</a:t>
            </a:r>
            <a:endParaRPr lang="en-US" altLang="zh-CN" sz="1400" spc="600" dirty="0">
              <a:solidFill>
                <a:srgbClr val="0090D7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0997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F0554BBF-8EC7-4D0B-AF18-801981B0A7F9}"/>
              </a:ext>
            </a:extLst>
          </p:cNvPr>
          <p:cNvSpPr/>
          <p:nvPr/>
        </p:nvSpPr>
        <p:spPr>
          <a:xfrm>
            <a:off x="726440" y="1422400"/>
            <a:ext cx="10739120" cy="4013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1724F1A-E9E2-4CEA-9DDF-F506903EA2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6750" y="1419667"/>
            <a:ext cx="2485342" cy="2903729"/>
          </a:xfrm>
          <a:prstGeom prst="rect">
            <a:avLst/>
          </a:prstGeom>
          <a:effectLst>
            <a:softEdge rad="63500"/>
          </a:effectLst>
        </p:spPr>
      </p:pic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="" id="{CAF47B24-17CF-4347-A442-10597C54D4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3375435"/>
              </p:ext>
            </p:extLst>
          </p:nvPr>
        </p:nvGraphicFramePr>
        <p:xfrm>
          <a:off x="924110" y="2010855"/>
          <a:ext cx="4600295" cy="306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29EAF77-AC13-4FB8-849D-E661F33F6171}"/>
              </a:ext>
            </a:extLst>
          </p:cNvPr>
          <p:cNvSpPr/>
          <p:nvPr/>
        </p:nvSpPr>
        <p:spPr>
          <a:xfrm>
            <a:off x="6435523" y="781044"/>
            <a:ext cx="4502551" cy="5249612"/>
          </a:xfrm>
          <a:custGeom>
            <a:avLst/>
            <a:gdLst>
              <a:gd name="connsiteX0" fmla="*/ 1261640 w 2581154"/>
              <a:gd name="connsiteY0" fmla="*/ 0 h 3009418"/>
              <a:gd name="connsiteX1" fmla="*/ 0 w 2581154"/>
              <a:gd name="connsiteY1" fmla="*/ 1342663 h 3009418"/>
              <a:gd name="connsiteX2" fmla="*/ 949124 w 2581154"/>
              <a:gd name="connsiteY2" fmla="*/ 2233914 h 3009418"/>
              <a:gd name="connsiteX3" fmla="*/ 2222339 w 2581154"/>
              <a:gd name="connsiteY3" fmla="*/ 3009418 h 3009418"/>
              <a:gd name="connsiteX4" fmla="*/ 2581154 w 2581154"/>
              <a:gd name="connsiteY4" fmla="*/ 1331089 h 3009418"/>
              <a:gd name="connsiteX5" fmla="*/ 1261640 w 2581154"/>
              <a:gd name="connsiteY5" fmla="*/ 0 h 300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81154" h="3009418">
                <a:moveTo>
                  <a:pt x="1261640" y="0"/>
                </a:moveTo>
                <a:lnTo>
                  <a:pt x="0" y="1342663"/>
                </a:lnTo>
                <a:lnTo>
                  <a:pt x="949124" y="2233914"/>
                </a:lnTo>
                <a:lnTo>
                  <a:pt x="2222339" y="3009418"/>
                </a:lnTo>
                <a:lnTo>
                  <a:pt x="2581154" y="1331089"/>
                </a:lnTo>
                <a:lnTo>
                  <a:pt x="1261640" y="0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25D4248-252A-4209-A399-0C4C315D147B}"/>
              </a:ext>
            </a:extLst>
          </p:cNvPr>
          <p:cNvSpPr txBox="1"/>
          <p:nvPr/>
        </p:nvSpPr>
        <p:spPr>
          <a:xfrm>
            <a:off x="7234174" y="2882630"/>
            <a:ext cx="29052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 </a:t>
            </a:r>
            <a:r>
              <a:rPr lang="zh-CN" altLang="en-US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团队能力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DFC4F4D-EFB9-4865-B39A-E94F7ECFC64F}"/>
              </a:ext>
            </a:extLst>
          </p:cNvPr>
          <p:cNvSpPr txBox="1"/>
          <p:nvPr/>
        </p:nvSpPr>
        <p:spPr>
          <a:xfrm>
            <a:off x="5856790" y="3641035"/>
            <a:ext cx="428263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6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仍有急需</a:t>
            </a:r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提升的空间和改进的</a:t>
            </a:r>
            <a:r>
              <a:rPr lang="zh-CN" altLang="en-US" sz="16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地方，加快速</a:t>
            </a:r>
            <a:r>
              <a:rPr lang="zh-CN" altLang="en-US" sz="16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度培养新人，是目前最重要的一个环节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4437749-82F5-41FE-8EAA-F8FA829E894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094" y="4472032"/>
            <a:ext cx="1069054" cy="12490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21E3D27-C397-43D3-B9F6-7ED1E49A938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0000">
            <a:off x="6214272" y="1702519"/>
            <a:ext cx="870500" cy="101704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5668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  <p:bldGraphic spid="4" grpId="0">
        <p:bldAsOne/>
      </p:bldGraphic>
      <p:bldP spid="5" grpId="1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00F8B156-21BD-4F49-AEFD-14D3564272B3}"/>
              </a:ext>
            </a:extLst>
          </p:cNvPr>
          <p:cNvCxnSpPr/>
          <p:nvPr/>
        </p:nvCxnSpPr>
        <p:spPr>
          <a:xfrm>
            <a:off x="1899920" y="0"/>
            <a:ext cx="1991360" cy="6858000"/>
          </a:xfrm>
          <a:prstGeom prst="line">
            <a:avLst/>
          </a:prstGeom>
          <a:ln>
            <a:solidFill>
              <a:schemeClr val="accent1">
                <a:alpha val="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32605E34-A361-432D-BA65-CF5998398862}"/>
              </a:ext>
            </a:extLst>
          </p:cNvPr>
          <p:cNvCxnSpPr/>
          <p:nvPr/>
        </p:nvCxnSpPr>
        <p:spPr>
          <a:xfrm>
            <a:off x="0" y="0"/>
            <a:ext cx="9570720" cy="6858000"/>
          </a:xfrm>
          <a:prstGeom prst="line">
            <a:avLst/>
          </a:prstGeom>
          <a:ln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6ACE7607-7BDD-4ADB-8E59-2E835213249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8544560" cy="4673600"/>
          </a:xfrm>
          <a:prstGeom prst="line">
            <a:avLst/>
          </a:prstGeom>
          <a:ln>
            <a:solidFill>
              <a:schemeClr val="accent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EF572D03-30C8-4FF0-B9A3-A6D469F08CF3}"/>
              </a:ext>
            </a:extLst>
          </p:cNvPr>
          <p:cNvCxnSpPr>
            <a:cxnSpLocks/>
          </p:cNvCxnSpPr>
          <p:nvPr/>
        </p:nvCxnSpPr>
        <p:spPr>
          <a:xfrm flipH="1">
            <a:off x="7802880" y="0"/>
            <a:ext cx="1975552" cy="6858000"/>
          </a:xfrm>
          <a:prstGeom prst="line">
            <a:avLst/>
          </a:prstGeom>
          <a:ln>
            <a:solidFill>
              <a:schemeClr val="accent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B93647D9-520F-49FD-A815-1F426399605F}"/>
              </a:ext>
            </a:extLst>
          </p:cNvPr>
          <p:cNvCxnSpPr/>
          <p:nvPr/>
        </p:nvCxnSpPr>
        <p:spPr>
          <a:xfrm flipV="1">
            <a:off x="4431848" y="2806212"/>
            <a:ext cx="7760152" cy="4051788"/>
          </a:xfrm>
          <a:prstGeom prst="line">
            <a:avLst/>
          </a:prstGeom>
          <a:ln>
            <a:solidFill>
              <a:schemeClr val="accent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D9B5259D-DCCD-4D88-88DE-2CA2FFD1964E}"/>
              </a:ext>
            </a:extLst>
          </p:cNvPr>
          <p:cNvCxnSpPr>
            <a:cxnSpLocks/>
          </p:cNvCxnSpPr>
          <p:nvPr/>
        </p:nvCxnSpPr>
        <p:spPr>
          <a:xfrm flipH="1">
            <a:off x="9916161" y="0"/>
            <a:ext cx="1105648" cy="6858000"/>
          </a:xfrm>
          <a:prstGeom prst="line">
            <a:avLst/>
          </a:prstGeom>
          <a:ln>
            <a:solidFill>
              <a:schemeClr val="accent1">
                <a:alpha val="1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直角三角形 26">
            <a:extLst>
              <a:ext uri="{FF2B5EF4-FFF2-40B4-BE49-F238E27FC236}">
                <a16:creationId xmlns:a16="http://schemas.microsoft.com/office/drawing/2014/main" xmlns="" id="{77CA809A-779C-4E98-BFF3-D93A1E2C6189}"/>
              </a:ext>
            </a:extLst>
          </p:cNvPr>
          <p:cNvSpPr/>
          <p:nvPr/>
        </p:nvSpPr>
        <p:spPr>
          <a:xfrm rot="8100000">
            <a:off x="1808363" y="1222685"/>
            <a:ext cx="3183785" cy="3183785"/>
          </a:xfrm>
          <a:prstGeom prst="rtTriangle">
            <a:avLst/>
          </a:prstGeom>
          <a:solidFill>
            <a:srgbClr val="0A82F0"/>
          </a:solidFill>
          <a:ln w="101600" cap="rnd">
            <a:solidFill>
              <a:srgbClr val="0A82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D3381DE9-6E65-4992-A275-1B3E2772D0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1998" y="992243"/>
            <a:ext cx="3656510" cy="96970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C20FB332-2DA0-4513-89D9-BD4DB31B686C}"/>
              </a:ext>
            </a:extLst>
          </p:cNvPr>
          <p:cNvSpPr/>
          <p:nvPr/>
        </p:nvSpPr>
        <p:spPr>
          <a:xfrm>
            <a:off x="1108469" y="2813457"/>
            <a:ext cx="4583575" cy="2937103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9050DB44-453C-4034-A9BA-DE3FDBC256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4131" y="1706017"/>
            <a:ext cx="3975539" cy="2505919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F209BFE8-3400-4261-9B2B-D5132C12DBD7}"/>
              </a:ext>
            </a:extLst>
          </p:cNvPr>
          <p:cNvSpPr txBox="1"/>
          <p:nvPr/>
        </p:nvSpPr>
        <p:spPr>
          <a:xfrm>
            <a:off x="6351791" y="3101770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三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驻足凝望</a:t>
            </a:r>
          </a:p>
        </p:txBody>
      </p:sp>
      <p:sp>
        <p:nvSpPr>
          <p:cNvPr id="29" name="梯形 28">
            <a:extLst>
              <a:ext uri="{FF2B5EF4-FFF2-40B4-BE49-F238E27FC236}">
                <a16:creationId xmlns:a16="http://schemas.microsoft.com/office/drawing/2014/main" xmlns="" id="{A2C79180-10CE-4C81-A74D-C9FE6740A33A}"/>
              </a:ext>
            </a:extLst>
          </p:cNvPr>
          <p:cNvSpPr/>
          <p:nvPr/>
        </p:nvSpPr>
        <p:spPr>
          <a:xfrm rot="5400000">
            <a:off x="645241" y="3276682"/>
            <a:ext cx="2937103" cy="2010653"/>
          </a:xfrm>
          <a:prstGeom prst="trapezoid">
            <a:avLst>
              <a:gd name="adj" fmla="val 34310"/>
            </a:avLst>
          </a:prstGeom>
          <a:solidFill>
            <a:srgbClr val="0A82F0"/>
          </a:solidFill>
          <a:ln w="101600" cap="rnd">
            <a:solidFill>
              <a:srgbClr val="0A82F0"/>
            </a:solidFill>
            <a:rou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梯形 30">
            <a:extLst>
              <a:ext uri="{FF2B5EF4-FFF2-40B4-BE49-F238E27FC236}">
                <a16:creationId xmlns:a16="http://schemas.microsoft.com/office/drawing/2014/main" xmlns="" id="{B8138ADF-15E5-4F53-BF3E-7F7C666DC80C}"/>
              </a:ext>
            </a:extLst>
          </p:cNvPr>
          <p:cNvSpPr/>
          <p:nvPr/>
        </p:nvSpPr>
        <p:spPr>
          <a:xfrm rot="16200000" flipH="1">
            <a:off x="3238421" y="3269438"/>
            <a:ext cx="2937103" cy="2010653"/>
          </a:xfrm>
          <a:prstGeom prst="trapezoid">
            <a:avLst>
              <a:gd name="adj" fmla="val 34310"/>
            </a:avLst>
          </a:prstGeom>
          <a:solidFill>
            <a:srgbClr val="0A82F0"/>
          </a:solidFill>
          <a:ln w="63500" cap="rnd">
            <a:solidFill>
              <a:srgbClr val="0A82F0"/>
            </a:solidFill>
            <a:rou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梯形 20">
            <a:extLst>
              <a:ext uri="{FF2B5EF4-FFF2-40B4-BE49-F238E27FC236}">
                <a16:creationId xmlns:a16="http://schemas.microsoft.com/office/drawing/2014/main" xmlns="" id="{3119525F-D3E2-4898-B401-5FD2183377CA}"/>
              </a:ext>
            </a:extLst>
          </p:cNvPr>
          <p:cNvSpPr/>
          <p:nvPr/>
        </p:nvSpPr>
        <p:spPr>
          <a:xfrm>
            <a:off x="1108469" y="4073661"/>
            <a:ext cx="4583575" cy="1676897"/>
          </a:xfrm>
          <a:prstGeom prst="trapezoid">
            <a:avLst>
              <a:gd name="adj" fmla="val 78047"/>
            </a:avLst>
          </a:prstGeom>
          <a:solidFill>
            <a:srgbClr val="0A82F0"/>
          </a:solidFill>
          <a:ln w="101600" cap="rnd">
            <a:solidFill>
              <a:srgbClr val="0A82F0"/>
            </a:solidFill>
            <a:round/>
          </a:ln>
          <a:effectLst>
            <a:outerShdw blurRad="50800" dist="38100" dir="16200000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B6F9B78E-EF6B-4143-82BD-A2D10C637D5F}"/>
              </a:ext>
            </a:extLst>
          </p:cNvPr>
          <p:cNvSpPr txBox="1"/>
          <p:nvPr/>
        </p:nvSpPr>
        <p:spPr>
          <a:xfrm>
            <a:off x="6351791" y="3620079"/>
            <a:ext cx="3119600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越过这座山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走过这段路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不由得停下脚步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反思</a:t>
            </a:r>
            <a:endParaRPr lang="en-US" altLang="zh-CN" sz="1400" spc="600" dirty="0">
              <a:solidFill>
                <a:srgbClr val="DF95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优势劣汰 吾者几何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1A9C8490-C18E-4A1D-9F00-9A134C86312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5234" y="4204855"/>
            <a:ext cx="2157320" cy="1590517"/>
          </a:xfrm>
          <a:custGeom>
            <a:avLst/>
            <a:gdLst>
              <a:gd name="connsiteX0" fmla="*/ 2568166 w 2987040"/>
              <a:gd name="connsiteY0" fmla="*/ 0 h 2202241"/>
              <a:gd name="connsiteX1" fmla="*/ 2987040 w 2987040"/>
              <a:gd name="connsiteY1" fmla="*/ 0 h 2202241"/>
              <a:gd name="connsiteX2" fmla="*/ 2987040 w 2987040"/>
              <a:gd name="connsiteY2" fmla="*/ 2202241 h 2202241"/>
              <a:gd name="connsiteX3" fmla="*/ 0 w 2987040"/>
              <a:gd name="connsiteY3" fmla="*/ 2202241 h 2202241"/>
              <a:gd name="connsiteX4" fmla="*/ 0 w 2987040"/>
              <a:gd name="connsiteY4" fmla="*/ 480530 h 2202241"/>
              <a:gd name="connsiteX5" fmla="*/ 2568166 w 2987040"/>
              <a:gd name="connsiteY5" fmla="*/ 480530 h 2202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0" h="2202241">
                <a:moveTo>
                  <a:pt x="2568166" y="0"/>
                </a:moveTo>
                <a:lnTo>
                  <a:pt x="2987040" y="0"/>
                </a:lnTo>
                <a:lnTo>
                  <a:pt x="2987040" y="2202241"/>
                </a:lnTo>
                <a:lnTo>
                  <a:pt x="0" y="2202241"/>
                </a:lnTo>
                <a:lnTo>
                  <a:pt x="0" y="480530"/>
                </a:lnTo>
                <a:lnTo>
                  <a:pt x="2568166" y="480530"/>
                </a:lnTo>
                <a:close/>
              </a:path>
            </a:pathLst>
          </a:custGeom>
        </p:spPr>
      </p:pic>
      <p:sp>
        <p:nvSpPr>
          <p:cNvPr id="65" name="KSO_Shape">
            <a:extLst>
              <a:ext uri="{FF2B5EF4-FFF2-40B4-BE49-F238E27FC236}">
                <a16:creationId xmlns:a16="http://schemas.microsoft.com/office/drawing/2014/main" xmlns="" id="{116B55FA-2900-4D00-8D9E-DC02166AA66D}"/>
              </a:ext>
            </a:extLst>
          </p:cNvPr>
          <p:cNvSpPr>
            <a:spLocks/>
          </p:cNvSpPr>
          <p:nvPr/>
        </p:nvSpPr>
        <p:spPr bwMode="auto">
          <a:xfrm>
            <a:off x="11129406" y="3101770"/>
            <a:ext cx="486080" cy="740223"/>
          </a:xfrm>
          <a:custGeom>
            <a:avLst/>
            <a:gdLst>
              <a:gd name="T0" fmla="*/ 2147483646 w 4376"/>
              <a:gd name="T1" fmla="*/ 2147483646 h 6671"/>
              <a:gd name="T2" fmla="*/ 2147483646 w 4376"/>
              <a:gd name="T3" fmla="*/ 2147483646 h 6671"/>
              <a:gd name="T4" fmla="*/ 1050012726 w 4376"/>
              <a:gd name="T5" fmla="*/ 2147483646 h 6671"/>
              <a:gd name="T6" fmla="*/ 93323557 w 4376"/>
              <a:gd name="T7" fmla="*/ 2147483646 h 6671"/>
              <a:gd name="T8" fmla="*/ 2147483646 w 4376"/>
              <a:gd name="T9" fmla="*/ 2147483646 h 6671"/>
              <a:gd name="T10" fmla="*/ 2147483646 w 4376"/>
              <a:gd name="T11" fmla="*/ 2147483646 h 6671"/>
              <a:gd name="T12" fmla="*/ 2147483646 w 4376"/>
              <a:gd name="T13" fmla="*/ 2147483646 h 6671"/>
              <a:gd name="T14" fmla="*/ 2147483646 w 4376"/>
              <a:gd name="T15" fmla="*/ 2147483646 h 6671"/>
              <a:gd name="T16" fmla="*/ 2147483646 w 4376"/>
              <a:gd name="T17" fmla="*/ 2147483646 h 6671"/>
              <a:gd name="T18" fmla="*/ 2147483646 w 4376"/>
              <a:gd name="T19" fmla="*/ 2147483646 h 6671"/>
              <a:gd name="T20" fmla="*/ 2147483646 w 4376"/>
              <a:gd name="T21" fmla="*/ 2147483646 h 6671"/>
              <a:gd name="T22" fmla="*/ 2147483646 w 4376"/>
              <a:gd name="T23" fmla="*/ 2147483646 h 6671"/>
              <a:gd name="T24" fmla="*/ 2147483646 w 4376"/>
              <a:gd name="T25" fmla="*/ 2147483646 h 6671"/>
              <a:gd name="T26" fmla="*/ 2147483646 w 4376"/>
              <a:gd name="T27" fmla="*/ 2147483646 h 6671"/>
              <a:gd name="T28" fmla="*/ 2147483646 w 4376"/>
              <a:gd name="T29" fmla="*/ 2147483646 h 6671"/>
              <a:gd name="T30" fmla="*/ 2147483646 w 4376"/>
              <a:gd name="T31" fmla="*/ 2147483646 h 6671"/>
              <a:gd name="T32" fmla="*/ 2147483646 w 4376"/>
              <a:gd name="T33" fmla="*/ 2147483646 h 6671"/>
              <a:gd name="T34" fmla="*/ 2147483646 w 4376"/>
              <a:gd name="T35" fmla="*/ 2147483646 h 6671"/>
              <a:gd name="T36" fmla="*/ 2147483646 w 4376"/>
              <a:gd name="T37" fmla="*/ 2147483646 h 6671"/>
              <a:gd name="T38" fmla="*/ 2147483646 w 4376"/>
              <a:gd name="T39" fmla="*/ 2147483646 h 6671"/>
              <a:gd name="T40" fmla="*/ 2147483646 w 4376"/>
              <a:gd name="T41" fmla="*/ 2147483646 h 6671"/>
              <a:gd name="T42" fmla="*/ 2147483646 w 4376"/>
              <a:gd name="T43" fmla="*/ 2147483646 h 6671"/>
              <a:gd name="T44" fmla="*/ 2147483646 w 4376"/>
              <a:gd name="T45" fmla="*/ 2147483646 h 6671"/>
              <a:gd name="T46" fmla="*/ 2147483646 w 4376"/>
              <a:gd name="T47" fmla="*/ 2147483646 h 6671"/>
              <a:gd name="T48" fmla="*/ 2147483646 w 4376"/>
              <a:gd name="T49" fmla="*/ 2147483646 h 6671"/>
              <a:gd name="T50" fmla="*/ 2147483646 w 4376"/>
              <a:gd name="T51" fmla="*/ 2147483646 h 6671"/>
              <a:gd name="T52" fmla="*/ 2147483646 w 4376"/>
              <a:gd name="T53" fmla="*/ 2147483646 h 6671"/>
              <a:gd name="T54" fmla="*/ 2147483646 w 4376"/>
              <a:gd name="T55" fmla="*/ 2147483646 h 6671"/>
              <a:gd name="T56" fmla="*/ 2147483646 w 4376"/>
              <a:gd name="T57" fmla="*/ 2147483646 h 6671"/>
              <a:gd name="T58" fmla="*/ 2147483646 w 4376"/>
              <a:gd name="T59" fmla="*/ 2147483646 h 6671"/>
              <a:gd name="T60" fmla="*/ 2147483646 w 4376"/>
              <a:gd name="T61" fmla="*/ 2147483646 h 6671"/>
              <a:gd name="T62" fmla="*/ 2147483646 w 4376"/>
              <a:gd name="T63" fmla="*/ 2147483646 h 6671"/>
              <a:gd name="T64" fmla="*/ 2147483646 w 4376"/>
              <a:gd name="T65" fmla="*/ 2147483646 h 6671"/>
              <a:gd name="T66" fmla="*/ 2147483646 w 4376"/>
              <a:gd name="T67" fmla="*/ 2147483646 h 6671"/>
              <a:gd name="T68" fmla="*/ 2147483646 w 4376"/>
              <a:gd name="T69" fmla="*/ 2147483646 h 6671"/>
              <a:gd name="T70" fmla="*/ 2147483646 w 4376"/>
              <a:gd name="T71" fmla="*/ 2147483646 h 6671"/>
              <a:gd name="T72" fmla="*/ 2147483646 w 4376"/>
              <a:gd name="T73" fmla="*/ 2147483646 h 6671"/>
              <a:gd name="T74" fmla="*/ 2147483646 w 4376"/>
              <a:gd name="T75" fmla="*/ 2147483646 h 6671"/>
              <a:gd name="T76" fmla="*/ 2147483646 w 4376"/>
              <a:gd name="T77" fmla="*/ 2147483646 h 6671"/>
              <a:gd name="T78" fmla="*/ 2147483646 w 4376"/>
              <a:gd name="T79" fmla="*/ 2147483646 h 6671"/>
              <a:gd name="T80" fmla="*/ 2147483646 w 4376"/>
              <a:gd name="T81" fmla="*/ 2147483646 h 6671"/>
              <a:gd name="T82" fmla="*/ 2147483646 w 4376"/>
              <a:gd name="T83" fmla="*/ 2147483646 h 6671"/>
              <a:gd name="T84" fmla="*/ 2147483646 w 4376"/>
              <a:gd name="T85" fmla="*/ 2147483646 h 6671"/>
              <a:gd name="T86" fmla="*/ 2147483646 w 4376"/>
              <a:gd name="T87" fmla="*/ 2147483646 h 6671"/>
              <a:gd name="T88" fmla="*/ 2147483646 w 4376"/>
              <a:gd name="T89" fmla="*/ 2147483646 h 6671"/>
              <a:gd name="T90" fmla="*/ 2147483646 w 4376"/>
              <a:gd name="T91" fmla="*/ 2147483646 h 6671"/>
              <a:gd name="T92" fmla="*/ 2147483646 w 4376"/>
              <a:gd name="T93" fmla="*/ 2147483646 h 6671"/>
              <a:gd name="T94" fmla="*/ 2147483646 w 4376"/>
              <a:gd name="T95" fmla="*/ 2147483646 h 6671"/>
              <a:gd name="T96" fmla="*/ 2147483646 w 4376"/>
              <a:gd name="T97" fmla="*/ 2147483646 h 6671"/>
              <a:gd name="T98" fmla="*/ 2147483646 w 4376"/>
              <a:gd name="T99" fmla="*/ 2147483646 h 6671"/>
              <a:gd name="T100" fmla="*/ 2147483646 w 4376"/>
              <a:gd name="T101" fmla="*/ 2147483646 h 6671"/>
              <a:gd name="T102" fmla="*/ 2147483646 w 4376"/>
              <a:gd name="T103" fmla="*/ 2147483646 h 6671"/>
              <a:gd name="T104" fmla="*/ 2147483646 w 4376"/>
              <a:gd name="T105" fmla="*/ 2147483646 h 6671"/>
              <a:gd name="T106" fmla="*/ 2147483646 w 4376"/>
              <a:gd name="T107" fmla="*/ 2147483646 h 6671"/>
              <a:gd name="T108" fmla="*/ 2147483646 w 4376"/>
              <a:gd name="T109" fmla="*/ 2147483646 h 6671"/>
              <a:gd name="T110" fmla="*/ 2147483646 w 4376"/>
              <a:gd name="T111" fmla="*/ 2147483646 h 6671"/>
              <a:gd name="T112" fmla="*/ 2147483646 w 4376"/>
              <a:gd name="T113" fmla="*/ 2147483646 h 6671"/>
              <a:gd name="T114" fmla="*/ 2147483646 w 4376"/>
              <a:gd name="T115" fmla="*/ 652050002 h 6671"/>
              <a:gd name="T116" fmla="*/ 2147483646 w 4376"/>
              <a:gd name="T117" fmla="*/ 326024858 h 6671"/>
              <a:gd name="T118" fmla="*/ 2147483646 w 4376"/>
              <a:gd name="T119" fmla="*/ 2147483646 h 6671"/>
              <a:gd name="T120" fmla="*/ 2147483646 w 4376"/>
              <a:gd name="T121" fmla="*/ 2147483646 h 6671"/>
              <a:gd name="T122" fmla="*/ 2147483646 w 4376"/>
              <a:gd name="T123" fmla="*/ 2147483646 h 6671"/>
              <a:gd name="T124" fmla="*/ 2147483646 w 4376"/>
              <a:gd name="T125" fmla="*/ 2147483646 h 667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376" h="6671">
                <a:moveTo>
                  <a:pt x="3404" y="3211"/>
                </a:moveTo>
                <a:lnTo>
                  <a:pt x="3360" y="3179"/>
                </a:lnTo>
                <a:lnTo>
                  <a:pt x="906" y="3179"/>
                </a:lnTo>
                <a:lnTo>
                  <a:pt x="862" y="3211"/>
                </a:lnTo>
                <a:lnTo>
                  <a:pt x="813" y="3250"/>
                </a:lnTo>
                <a:lnTo>
                  <a:pt x="764" y="3289"/>
                </a:lnTo>
                <a:lnTo>
                  <a:pt x="717" y="3330"/>
                </a:lnTo>
                <a:lnTo>
                  <a:pt x="671" y="3373"/>
                </a:lnTo>
                <a:lnTo>
                  <a:pt x="626" y="3416"/>
                </a:lnTo>
                <a:lnTo>
                  <a:pt x="583" y="3461"/>
                </a:lnTo>
                <a:lnTo>
                  <a:pt x="541" y="3507"/>
                </a:lnTo>
                <a:lnTo>
                  <a:pt x="500" y="3554"/>
                </a:lnTo>
                <a:lnTo>
                  <a:pt x="461" y="3602"/>
                </a:lnTo>
                <a:lnTo>
                  <a:pt x="423" y="3651"/>
                </a:lnTo>
                <a:lnTo>
                  <a:pt x="387" y="3702"/>
                </a:lnTo>
                <a:lnTo>
                  <a:pt x="353" y="3752"/>
                </a:lnTo>
                <a:lnTo>
                  <a:pt x="319" y="3805"/>
                </a:lnTo>
                <a:lnTo>
                  <a:pt x="288" y="3858"/>
                </a:lnTo>
                <a:lnTo>
                  <a:pt x="257" y="3912"/>
                </a:lnTo>
                <a:lnTo>
                  <a:pt x="229" y="3967"/>
                </a:lnTo>
                <a:lnTo>
                  <a:pt x="202" y="4022"/>
                </a:lnTo>
                <a:lnTo>
                  <a:pt x="177" y="4078"/>
                </a:lnTo>
                <a:lnTo>
                  <a:pt x="153" y="4135"/>
                </a:lnTo>
                <a:lnTo>
                  <a:pt x="131" y="4193"/>
                </a:lnTo>
                <a:lnTo>
                  <a:pt x="110" y="4252"/>
                </a:lnTo>
                <a:lnTo>
                  <a:pt x="91" y="4310"/>
                </a:lnTo>
                <a:lnTo>
                  <a:pt x="75" y="4371"/>
                </a:lnTo>
                <a:lnTo>
                  <a:pt x="59" y="4430"/>
                </a:lnTo>
                <a:lnTo>
                  <a:pt x="45" y="4490"/>
                </a:lnTo>
                <a:lnTo>
                  <a:pt x="34" y="4552"/>
                </a:lnTo>
                <a:lnTo>
                  <a:pt x="23" y="4613"/>
                </a:lnTo>
                <a:lnTo>
                  <a:pt x="15" y="4675"/>
                </a:lnTo>
                <a:lnTo>
                  <a:pt x="9" y="4737"/>
                </a:lnTo>
                <a:lnTo>
                  <a:pt x="4" y="4800"/>
                </a:lnTo>
                <a:lnTo>
                  <a:pt x="1" y="4862"/>
                </a:lnTo>
                <a:lnTo>
                  <a:pt x="0" y="4925"/>
                </a:lnTo>
                <a:lnTo>
                  <a:pt x="1" y="4988"/>
                </a:lnTo>
                <a:lnTo>
                  <a:pt x="4" y="5050"/>
                </a:lnTo>
                <a:lnTo>
                  <a:pt x="9" y="5113"/>
                </a:lnTo>
                <a:lnTo>
                  <a:pt x="15" y="5175"/>
                </a:lnTo>
                <a:lnTo>
                  <a:pt x="23" y="5236"/>
                </a:lnTo>
                <a:lnTo>
                  <a:pt x="34" y="5298"/>
                </a:lnTo>
                <a:lnTo>
                  <a:pt x="45" y="5360"/>
                </a:lnTo>
                <a:lnTo>
                  <a:pt x="59" y="5420"/>
                </a:lnTo>
                <a:lnTo>
                  <a:pt x="75" y="5479"/>
                </a:lnTo>
                <a:lnTo>
                  <a:pt x="91" y="5539"/>
                </a:lnTo>
                <a:lnTo>
                  <a:pt x="110" y="5598"/>
                </a:lnTo>
                <a:lnTo>
                  <a:pt x="131" y="5657"/>
                </a:lnTo>
                <a:lnTo>
                  <a:pt x="153" y="5714"/>
                </a:lnTo>
                <a:lnTo>
                  <a:pt x="177" y="5771"/>
                </a:lnTo>
                <a:lnTo>
                  <a:pt x="202" y="5827"/>
                </a:lnTo>
                <a:lnTo>
                  <a:pt x="229" y="5883"/>
                </a:lnTo>
                <a:lnTo>
                  <a:pt x="257" y="5938"/>
                </a:lnTo>
                <a:lnTo>
                  <a:pt x="288" y="5992"/>
                </a:lnTo>
                <a:lnTo>
                  <a:pt x="319" y="6045"/>
                </a:lnTo>
                <a:lnTo>
                  <a:pt x="353" y="6097"/>
                </a:lnTo>
                <a:lnTo>
                  <a:pt x="387" y="6148"/>
                </a:lnTo>
                <a:lnTo>
                  <a:pt x="423" y="6199"/>
                </a:lnTo>
                <a:lnTo>
                  <a:pt x="461" y="6247"/>
                </a:lnTo>
                <a:lnTo>
                  <a:pt x="500" y="6296"/>
                </a:lnTo>
                <a:lnTo>
                  <a:pt x="541" y="6343"/>
                </a:lnTo>
                <a:lnTo>
                  <a:pt x="583" y="6388"/>
                </a:lnTo>
                <a:lnTo>
                  <a:pt x="626" y="6433"/>
                </a:lnTo>
                <a:lnTo>
                  <a:pt x="671" y="6477"/>
                </a:lnTo>
                <a:lnTo>
                  <a:pt x="717" y="6519"/>
                </a:lnTo>
                <a:lnTo>
                  <a:pt x="764" y="6560"/>
                </a:lnTo>
                <a:lnTo>
                  <a:pt x="813" y="6599"/>
                </a:lnTo>
                <a:lnTo>
                  <a:pt x="863" y="6638"/>
                </a:lnTo>
                <a:lnTo>
                  <a:pt x="906" y="6671"/>
                </a:lnTo>
                <a:lnTo>
                  <a:pt x="3360" y="6671"/>
                </a:lnTo>
                <a:lnTo>
                  <a:pt x="3404" y="6638"/>
                </a:lnTo>
                <a:lnTo>
                  <a:pt x="3453" y="6599"/>
                </a:lnTo>
                <a:lnTo>
                  <a:pt x="3502" y="6560"/>
                </a:lnTo>
                <a:lnTo>
                  <a:pt x="3549" y="6519"/>
                </a:lnTo>
                <a:lnTo>
                  <a:pt x="3595" y="6477"/>
                </a:lnTo>
                <a:lnTo>
                  <a:pt x="3640" y="6433"/>
                </a:lnTo>
                <a:lnTo>
                  <a:pt x="3683" y="6388"/>
                </a:lnTo>
                <a:lnTo>
                  <a:pt x="3725" y="6343"/>
                </a:lnTo>
                <a:lnTo>
                  <a:pt x="3766" y="6296"/>
                </a:lnTo>
                <a:lnTo>
                  <a:pt x="3805" y="6247"/>
                </a:lnTo>
                <a:lnTo>
                  <a:pt x="3843" y="6199"/>
                </a:lnTo>
                <a:lnTo>
                  <a:pt x="3879" y="6148"/>
                </a:lnTo>
                <a:lnTo>
                  <a:pt x="3913" y="6097"/>
                </a:lnTo>
                <a:lnTo>
                  <a:pt x="3947" y="6045"/>
                </a:lnTo>
                <a:lnTo>
                  <a:pt x="3978" y="5992"/>
                </a:lnTo>
                <a:lnTo>
                  <a:pt x="4009" y="5938"/>
                </a:lnTo>
                <a:lnTo>
                  <a:pt x="4038" y="5883"/>
                </a:lnTo>
                <a:lnTo>
                  <a:pt x="4064" y="5827"/>
                </a:lnTo>
                <a:lnTo>
                  <a:pt x="4089" y="5771"/>
                </a:lnTo>
                <a:lnTo>
                  <a:pt x="4113" y="5714"/>
                </a:lnTo>
                <a:lnTo>
                  <a:pt x="4135" y="5657"/>
                </a:lnTo>
                <a:lnTo>
                  <a:pt x="4156" y="5598"/>
                </a:lnTo>
                <a:lnTo>
                  <a:pt x="4175" y="5539"/>
                </a:lnTo>
                <a:lnTo>
                  <a:pt x="4192" y="5479"/>
                </a:lnTo>
                <a:lnTo>
                  <a:pt x="4207" y="5420"/>
                </a:lnTo>
                <a:lnTo>
                  <a:pt x="4221" y="5360"/>
                </a:lnTo>
                <a:lnTo>
                  <a:pt x="4232" y="5298"/>
                </a:lnTo>
                <a:lnTo>
                  <a:pt x="4243" y="5236"/>
                </a:lnTo>
                <a:lnTo>
                  <a:pt x="4251" y="5175"/>
                </a:lnTo>
                <a:lnTo>
                  <a:pt x="4258" y="5113"/>
                </a:lnTo>
                <a:lnTo>
                  <a:pt x="4262" y="5050"/>
                </a:lnTo>
                <a:lnTo>
                  <a:pt x="4265" y="4988"/>
                </a:lnTo>
                <a:lnTo>
                  <a:pt x="4266" y="4925"/>
                </a:lnTo>
                <a:lnTo>
                  <a:pt x="4265" y="4862"/>
                </a:lnTo>
                <a:lnTo>
                  <a:pt x="4262" y="4800"/>
                </a:lnTo>
                <a:lnTo>
                  <a:pt x="4258" y="4737"/>
                </a:lnTo>
                <a:lnTo>
                  <a:pt x="4251" y="4675"/>
                </a:lnTo>
                <a:lnTo>
                  <a:pt x="4243" y="4613"/>
                </a:lnTo>
                <a:lnTo>
                  <a:pt x="4232" y="4552"/>
                </a:lnTo>
                <a:lnTo>
                  <a:pt x="4221" y="4490"/>
                </a:lnTo>
                <a:lnTo>
                  <a:pt x="4207" y="4430"/>
                </a:lnTo>
                <a:lnTo>
                  <a:pt x="4192" y="4371"/>
                </a:lnTo>
                <a:lnTo>
                  <a:pt x="4175" y="4310"/>
                </a:lnTo>
                <a:lnTo>
                  <a:pt x="4156" y="4252"/>
                </a:lnTo>
                <a:lnTo>
                  <a:pt x="4135" y="4193"/>
                </a:lnTo>
                <a:lnTo>
                  <a:pt x="4113" y="4135"/>
                </a:lnTo>
                <a:lnTo>
                  <a:pt x="4089" y="4079"/>
                </a:lnTo>
                <a:lnTo>
                  <a:pt x="4064" y="4022"/>
                </a:lnTo>
                <a:lnTo>
                  <a:pt x="4038" y="3967"/>
                </a:lnTo>
                <a:lnTo>
                  <a:pt x="4009" y="3912"/>
                </a:lnTo>
                <a:lnTo>
                  <a:pt x="3978" y="3858"/>
                </a:lnTo>
                <a:lnTo>
                  <a:pt x="3947" y="3805"/>
                </a:lnTo>
                <a:lnTo>
                  <a:pt x="3913" y="3752"/>
                </a:lnTo>
                <a:lnTo>
                  <a:pt x="3879" y="3702"/>
                </a:lnTo>
                <a:lnTo>
                  <a:pt x="3843" y="3651"/>
                </a:lnTo>
                <a:lnTo>
                  <a:pt x="3805" y="3602"/>
                </a:lnTo>
                <a:lnTo>
                  <a:pt x="3766" y="3554"/>
                </a:lnTo>
                <a:lnTo>
                  <a:pt x="3725" y="3507"/>
                </a:lnTo>
                <a:lnTo>
                  <a:pt x="3683" y="3461"/>
                </a:lnTo>
                <a:lnTo>
                  <a:pt x="3640" y="3416"/>
                </a:lnTo>
                <a:lnTo>
                  <a:pt x="3595" y="3373"/>
                </a:lnTo>
                <a:lnTo>
                  <a:pt x="3549" y="3330"/>
                </a:lnTo>
                <a:lnTo>
                  <a:pt x="3502" y="3289"/>
                </a:lnTo>
                <a:lnTo>
                  <a:pt x="3453" y="3250"/>
                </a:lnTo>
                <a:lnTo>
                  <a:pt x="3404" y="3211"/>
                </a:lnTo>
                <a:close/>
                <a:moveTo>
                  <a:pt x="2861" y="5028"/>
                </a:moveTo>
                <a:lnTo>
                  <a:pt x="334" y="5028"/>
                </a:lnTo>
                <a:lnTo>
                  <a:pt x="332" y="4977"/>
                </a:lnTo>
                <a:lnTo>
                  <a:pt x="331" y="4925"/>
                </a:lnTo>
                <a:lnTo>
                  <a:pt x="332" y="4872"/>
                </a:lnTo>
                <a:lnTo>
                  <a:pt x="334" y="4820"/>
                </a:lnTo>
                <a:lnTo>
                  <a:pt x="337" y="4769"/>
                </a:lnTo>
                <a:lnTo>
                  <a:pt x="343" y="4718"/>
                </a:lnTo>
                <a:lnTo>
                  <a:pt x="350" y="4666"/>
                </a:lnTo>
                <a:lnTo>
                  <a:pt x="357" y="4617"/>
                </a:lnTo>
                <a:lnTo>
                  <a:pt x="366" y="4566"/>
                </a:lnTo>
                <a:lnTo>
                  <a:pt x="377" y="4517"/>
                </a:lnTo>
                <a:lnTo>
                  <a:pt x="389" y="4467"/>
                </a:lnTo>
                <a:lnTo>
                  <a:pt x="402" y="4419"/>
                </a:lnTo>
                <a:lnTo>
                  <a:pt x="417" y="4371"/>
                </a:lnTo>
                <a:lnTo>
                  <a:pt x="433" y="4322"/>
                </a:lnTo>
                <a:lnTo>
                  <a:pt x="451" y="4275"/>
                </a:lnTo>
                <a:lnTo>
                  <a:pt x="470" y="4229"/>
                </a:lnTo>
                <a:lnTo>
                  <a:pt x="489" y="4182"/>
                </a:lnTo>
                <a:lnTo>
                  <a:pt x="510" y="4137"/>
                </a:lnTo>
                <a:lnTo>
                  <a:pt x="533" y="4092"/>
                </a:lnTo>
                <a:lnTo>
                  <a:pt x="556" y="4048"/>
                </a:lnTo>
                <a:lnTo>
                  <a:pt x="582" y="4004"/>
                </a:lnTo>
                <a:lnTo>
                  <a:pt x="608" y="3961"/>
                </a:lnTo>
                <a:lnTo>
                  <a:pt x="636" y="3919"/>
                </a:lnTo>
                <a:lnTo>
                  <a:pt x="664" y="3878"/>
                </a:lnTo>
                <a:lnTo>
                  <a:pt x="695" y="3837"/>
                </a:lnTo>
                <a:lnTo>
                  <a:pt x="726" y="3797"/>
                </a:lnTo>
                <a:lnTo>
                  <a:pt x="758" y="3759"/>
                </a:lnTo>
                <a:lnTo>
                  <a:pt x="792" y="3720"/>
                </a:lnTo>
                <a:lnTo>
                  <a:pt x="827" y="3683"/>
                </a:lnTo>
                <a:lnTo>
                  <a:pt x="862" y="3647"/>
                </a:lnTo>
                <a:lnTo>
                  <a:pt x="900" y="3610"/>
                </a:lnTo>
                <a:lnTo>
                  <a:pt x="938" y="3576"/>
                </a:lnTo>
                <a:lnTo>
                  <a:pt x="977" y="3542"/>
                </a:lnTo>
                <a:lnTo>
                  <a:pt x="1017" y="3509"/>
                </a:lnTo>
                <a:lnTo>
                  <a:pt x="2471" y="3509"/>
                </a:lnTo>
                <a:lnTo>
                  <a:pt x="2494" y="3542"/>
                </a:lnTo>
                <a:lnTo>
                  <a:pt x="2516" y="3576"/>
                </a:lnTo>
                <a:lnTo>
                  <a:pt x="2537" y="3611"/>
                </a:lnTo>
                <a:lnTo>
                  <a:pt x="2558" y="3647"/>
                </a:lnTo>
                <a:lnTo>
                  <a:pt x="2579" y="3683"/>
                </a:lnTo>
                <a:lnTo>
                  <a:pt x="2598" y="3721"/>
                </a:lnTo>
                <a:lnTo>
                  <a:pt x="2617" y="3760"/>
                </a:lnTo>
                <a:lnTo>
                  <a:pt x="2636" y="3798"/>
                </a:lnTo>
                <a:lnTo>
                  <a:pt x="2653" y="3839"/>
                </a:lnTo>
                <a:lnTo>
                  <a:pt x="2671" y="3880"/>
                </a:lnTo>
                <a:lnTo>
                  <a:pt x="2688" y="3922"/>
                </a:lnTo>
                <a:lnTo>
                  <a:pt x="2703" y="3963"/>
                </a:lnTo>
                <a:lnTo>
                  <a:pt x="2718" y="4007"/>
                </a:lnTo>
                <a:lnTo>
                  <a:pt x="2733" y="4050"/>
                </a:lnTo>
                <a:lnTo>
                  <a:pt x="2746" y="4096"/>
                </a:lnTo>
                <a:lnTo>
                  <a:pt x="2759" y="4141"/>
                </a:lnTo>
                <a:lnTo>
                  <a:pt x="2771" y="4186"/>
                </a:lnTo>
                <a:lnTo>
                  <a:pt x="2783" y="4232"/>
                </a:lnTo>
                <a:lnTo>
                  <a:pt x="2794" y="4279"/>
                </a:lnTo>
                <a:lnTo>
                  <a:pt x="2804" y="4327"/>
                </a:lnTo>
                <a:lnTo>
                  <a:pt x="2813" y="4374"/>
                </a:lnTo>
                <a:lnTo>
                  <a:pt x="2822" y="4422"/>
                </a:lnTo>
                <a:lnTo>
                  <a:pt x="2830" y="4471"/>
                </a:lnTo>
                <a:lnTo>
                  <a:pt x="2836" y="4520"/>
                </a:lnTo>
                <a:lnTo>
                  <a:pt x="2843" y="4570"/>
                </a:lnTo>
                <a:lnTo>
                  <a:pt x="2848" y="4619"/>
                </a:lnTo>
                <a:lnTo>
                  <a:pt x="2853" y="4670"/>
                </a:lnTo>
                <a:lnTo>
                  <a:pt x="2856" y="4720"/>
                </a:lnTo>
                <a:lnTo>
                  <a:pt x="2859" y="4771"/>
                </a:lnTo>
                <a:lnTo>
                  <a:pt x="2861" y="4822"/>
                </a:lnTo>
                <a:lnTo>
                  <a:pt x="2863" y="4873"/>
                </a:lnTo>
                <a:lnTo>
                  <a:pt x="2864" y="4925"/>
                </a:lnTo>
                <a:lnTo>
                  <a:pt x="2863" y="4977"/>
                </a:lnTo>
                <a:lnTo>
                  <a:pt x="2861" y="5028"/>
                </a:lnTo>
                <a:close/>
                <a:moveTo>
                  <a:pt x="3932" y="5028"/>
                </a:moveTo>
                <a:lnTo>
                  <a:pt x="3193" y="5028"/>
                </a:lnTo>
                <a:lnTo>
                  <a:pt x="3194" y="4977"/>
                </a:lnTo>
                <a:lnTo>
                  <a:pt x="3194" y="4925"/>
                </a:lnTo>
                <a:lnTo>
                  <a:pt x="3194" y="4876"/>
                </a:lnTo>
                <a:lnTo>
                  <a:pt x="3193" y="4826"/>
                </a:lnTo>
                <a:lnTo>
                  <a:pt x="3191" y="4776"/>
                </a:lnTo>
                <a:lnTo>
                  <a:pt x="3188" y="4727"/>
                </a:lnTo>
                <a:lnTo>
                  <a:pt x="3186" y="4679"/>
                </a:lnTo>
                <a:lnTo>
                  <a:pt x="3182" y="4630"/>
                </a:lnTo>
                <a:lnTo>
                  <a:pt x="3177" y="4582"/>
                </a:lnTo>
                <a:lnTo>
                  <a:pt x="3172" y="4533"/>
                </a:lnTo>
                <a:lnTo>
                  <a:pt x="3166" y="4486"/>
                </a:lnTo>
                <a:lnTo>
                  <a:pt x="3160" y="4439"/>
                </a:lnTo>
                <a:lnTo>
                  <a:pt x="3153" y="4391"/>
                </a:lnTo>
                <a:lnTo>
                  <a:pt x="3145" y="4345"/>
                </a:lnTo>
                <a:lnTo>
                  <a:pt x="3136" y="4299"/>
                </a:lnTo>
                <a:lnTo>
                  <a:pt x="3128" y="4253"/>
                </a:lnTo>
                <a:lnTo>
                  <a:pt x="3118" y="4208"/>
                </a:lnTo>
                <a:lnTo>
                  <a:pt x="3108" y="4163"/>
                </a:lnTo>
                <a:lnTo>
                  <a:pt x="3097" y="4118"/>
                </a:lnTo>
                <a:lnTo>
                  <a:pt x="3086" y="4074"/>
                </a:lnTo>
                <a:lnTo>
                  <a:pt x="3074" y="4030"/>
                </a:lnTo>
                <a:lnTo>
                  <a:pt x="3061" y="3987"/>
                </a:lnTo>
                <a:lnTo>
                  <a:pt x="3047" y="3944"/>
                </a:lnTo>
                <a:lnTo>
                  <a:pt x="3033" y="3902"/>
                </a:lnTo>
                <a:lnTo>
                  <a:pt x="3019" y="3860"/>
                </a:lnTo>
                <a:lnTo>
                  <a:pt x="3003" y="3818"/>
                </a:lnTo>
                <a:lnTo>
                  <a:pt x="2988" y="3778"/>
                </a:lnTo>
                <a:lnTo>
                  <a:pt x="2971" y="3738"/>
                </a:lnTo>
                <a:lnTo>
                  <a:pt x="2954" y="3698"/>
                </a:lnTo>
                <a:lnTo>
                  <a:pt x="2937" y="3659"/>
                </a:lnTo>
                <a:lnTo>
                  <a:pt x="2919" y="3621"/>
                </a:lnTo>
                <a:lnTo>
                  <a:pt x="2900" y="3583"/>
                </a:lnTo>
                <a:lnTo>
                  <a:pt x="2881" y="3547"/>
                </a:lnTo>
                <a:lnTo>
                  <a:pt x="2861" y="3509"/>
                </a:lnTo>
                <a:lnTo>
                  <a:pt x="3249" y="3509"/>
                </a:lnTo>
                <a:lnTo>
                  <a:pt x="3289" y="3542"/>
                </a:lnTo>
                <a:lnTo>
                  <a:pt x="3328" y="3576"/>
                </a:lnTo>
                <a:lnTo>
                  <a:pt x="3366" y="3610"/>
                </a:lnTo>
                <a:lnTo>
                  <a:pt x="3404" y="3647"/>
                </a:lnTo>
                <a:lnTo>
                  <a:pt x="3440" y="3683"/>
                </a:lnTo>
                <a:lnTo>
                  <a:pt x="3474" y="3720"/>
                </a:lnTo>
                <a:lnTo>
                  <a:pt x="3508" y="3759"/>
                </a:lnTo>
                <a:lnTo>
                  <a:pt x="3540" y="3797"/>
                </a:lnTo>
                <a:lnTo>
                  <a:pt x="3571" y="3837"/>
                </a:lnTo>
                <a:lnTo>
                  <a:pt x="3602" y="3878"/>
                </a:lnTo>
                <a:lnTo>
                  <a:pt x="3630" y="3919"/>
                </a:lnTo>
                <a:lnTo>
                  <a:pt x="3658" y="3961"/>
                </a:lnTo>
                <a:lnTo>
                  <a:pt x="3684" y="4004"/>
                </a:lnTo>
                <a:lnTo>
                  <a:pt x="3710" y="4048"/>
                </a:lnTo>
                <a:lnTo>
                  <a:pt x="3733" y="4092"/>
                </a:lnTo>
                <a:lnTo>
                  <a:pt x="3756" y="4137"/>
                </a:lnTo>
                <a:lnTo>
                  <a:pt x="3777" y="4182"/>
                </a:lnTo>
                <a:lnTo>
                  <a:pt x="3797" y="4229"/>
                </a:lnTo>
                <a:lnTo>
                  <a:pt x="3815" y="4275"/>
                </a:lnTo>
                <a:lnTo>
                  <a:pt x="3833" y="4322"/>
                </a:lnTo>
                <a:lnTo>
                  <a:pt x="3849" y="4371"/>
                </a:lnTo>
                <a:lnTo>
                  <a:pt x="3864" y="4419"/>
                </a:lnTo>
                <a:lnTo>
                  <a:pt x="3877" y="4467"/>
                </a:lnTo>
                <a:lnTo>
                  <a:pt x="3889" y="4517"/>
                </a:lnTo>
                <a:lnTo>
                  <a:pt x="3900" y="4566"/>
                </a:lnTo>
                <a:lnTo>
                  <a:pt x="3909" y="4617"/>
                </a:lnTo>
                <a:lnTo>
                  <a:pt x="3918" y="4666"/>
                </a:lnTo>
                <a:lnTo>
                  <a:pt x="3923" y="4718"/>
                </a:lnTo>
                <a:lnTo>
                  <a:pt x="3929" y="4769"/>
                </a:lnTo>
                <a:lnTo>
                  <a:pt x="3932" y="4820"/>
                </a:lnTo>
                <a:lnTo>
                  <a:pt x="3934" y="4872"/>
                </a:lnTo>
                <a:lnTo>
                  <a:pt x="3935" y="4925"/>
                </a:lnTo>
                <a:lnTo>
                  <a:pt x="3934" y="4977"/>
                </a:lnTo>
                <a:lnTo>
                  <a:pt x="3932" y="5028"/>
                </a:lnTo>
                <a:close/>
                <a:moveTo>
                  <a:pt x="440" y="1588"/>
                </a:moveTo>
                <a:lnTo>
                  <a:pt x="391" y="1373"/>
                </a:lnTo>
                <a:lnTo>
                  <a:pt x="4328" y="483"/>
                </a:lnTo>
                <a:lnTo>
                  <a:pt x="4376" y="698"/>
                </a:lnTo>
                <a:lnTo>
                  <a:pt x="440" y="1588"/>
                </a:lnTo>
                <a:close/>
                <a:moveTo>
                  <a:pt x="2756" y="2396"/>
                </a:moveTo>
                <a:lnTo>
                  <a:pt x="2459" y="2630"/>
                </a:lnTo>
                <a:lnTo>
                  <a:pt x="3354" y="2630"/>
                </a:lnTo>
                <a:lnTo>
                  <a:pt x="3354" y="2961"/>
                </a:lnTo>
                <a:lnTo>
                  <a:pt x="915" y="2961"/>
                </a:lnTo>
                <a:lnTo>
                  <a:pt x="915" y="2630"/>
                </a:lnTo>
                <a:lnTo>
                  <a:pt x="1925" y="2630"/>
                </a:lnTo>
                <a:lnTo>
                  <a:pt x="2543" y="2142"/>
                </a:lnTo>
                <a:lnTo>
                  <a:pt x="2570" y="2114"/>
                </a:lnTo>
                <a:lnTo>
                  <a:pt x="2593" y="2087"/>
                </a:lnTo>
                <a:lnTo>
                  <a:pt x="2615" y="2058"/>
                </a:lnTo>
                <a:lnTo>
                  <a:pt x="2634" y="2028"/>
                </a:lnTo>
                <a:lnTo>
                  <a:pt x="2652" y="1996"/>
                </a:lnTo>
                <a:lnTo>
                  <a:pt x="2669" y="1963"/>
                </a:lnTo>
                <a:lnTo>
                  <a:pt x="2683" y="1928"/>
                </a:lnTo>
                <a:lnTo>
                  <a:pt x="2695" y="1892"/>
                </a:lnTo>
                <a:lnTo>
                  <a:pt x="2707" y="1853"/>
                </a:lnTo>
                <a:lnTo>
                  <a:pt x="2716" y="1813"/>
                </a:lnTo>
                <a:lnTo>
                  <a:pt x="2725" y="1770"/>
                </a:lnTo>
                <a:lnTo>
                  <a:pt x="2730" y="1725"/>
                </a:lnTo>
                <a:lnTo>
                  <a:pt x="2736" y="1677"/>
                </a:lnTo>
                <a:lnTo>
                  <a:pt x="2739" y="1628"/>
                </a:lnTo>
                <a:lnTo>
                  <a:pt x="2741" y="1575"/>
                </a:lnTo>
                <a:lnTo>
                  <a:pt x="2743" y="1520"/>
                </a:lnTo>
                <a:lnTo>
                  <a:pt x="2743" y="1296"/>
                </a:lnTo>
                <a:lnTo>
                  <a:pt x="3073" y="1221"/>
                </a:lnTo>
                <a:lnTo>
                  <a:pt x="3073" y="1520"/>
                </a:lnTo>
                <a:lnTo>
                  <a:pt x="3072" y="1593"/>
                </a:lnTo>
                <a:lnTo>
                  <a:pt x="3068" y="1662"/>
                </a:lnTo>
                <a:lnTo>
                  <a:pt x="3063" y="1729"/>
                </a:lnTo>
                <a:lnTo>
                  <a:pt x="3055" y="1793"/>
                </a:lnTo>
                <a:lnTo>
                  <a:pt x="3051" y="1824"/>
                </a:lnTo>
                <a:lnTo>
                  <a:pt x="3045" y="1855"/>
                </a:lnTo>
                <a:lnTo>
                  <a:pt x="3039" y="1884"/>
                </a:lnTo>
                <a:lnTo>
                  <a:pt x="3032" y="1913"/>
                </a:lnTo>
                <a:lnTo>
                  <a:pt x="3025" y="1941"/>
                </a:lnTo>
                <a:lnTo>
                  <a:pt x="3018" y="1970"/>
                </a:lnTo>
                <a:lnTo>
                  <a:pt x="3009" y="1998"/>
                </a:lnTo>
                <a:lnTo>
                  <a:pt x="3000" y="2024"/>
                </a:lnTo>
                <a:lnTo>
                  <a:pt x="2990" y="2050"/>
                </a:lnTo>
                <a:lnTo>
                  <a:pt x="2980" y="2076"/>
                </a:lnTo>
                <a:lnTo>
                  <a:pt x="2969" y="2101"/>
                </a:lnTo>
                <a:lnTo>
                  <a:pt x="2957" y="2125"/>
                </a:lnTo>
                <a:lnTo>
                  <a:pt x="2945" y="2149"/>
                </a:lnTo>
                <a:lnTo>
                  <a:pt x="2932" y="2174"/>
                </a:lnTo>
                <a:lnTo>
                  <a:pt x="2919" y="2197"/>
                </a:lnTo>
                <a:lnTo>
                  <a:pt x="2904" y="2219"/>
                </a:lnTo>
                <a:lnTo>
                  <a:pt x="2890" y="2241"/>
                </a:lnTo>
                <a:lnTo>
                  <a:pt x="2875" y="2263"/>
                </a:lnTo>
                <a:lnTo>
                  <a:pt x="2858" y="2285"/>
                </a:lnTo>
                <a:lnTo>
                  <a:pt x="2842" y="2306"/>
                </a:lnTo>
                <a:lnTo>
                  <a:pt x="2824" y="2325"/>
                </a:lnTo>
                <a:lnTo>
                  <a:pt x="2806" y="2345"/>
                </a:lnTo>
                <a:lnTo>
                  <a:pt x="2788" y="2365"/>
                </a:lnTo>
                <a:lnTo>
                  <a:pt x="2768" y="2385"/>
                </a:lnTo>
                <a:lnTo>
                  <a:pt x="2756" y="2396"/>
                </a:lnTo>
                <a:close/>
                <a:moveTo>
                  <a:pt x="1531" y="702"/>
                </a:moveTo>
                <a:lnTo>
                  <a:pt x="1531" y="702"/>
                </a:lnTo>
                <a:lnTo>
                  <a:pt x="1527" y="680"/>
                </a:lnTo>
                <a:lnTo>
                  <a:pt x="1526" y="658"/>
                </a:lnTo>
                <a:lnTo>
                  <a:pt x="1527" y="636"/>
                </a:lnTo>
                <a:lnTo>
                  <a:pt x="1529" y="614"/>
                </a:lnTo>
                <a:lnTo>
                  <a:pt x="1535" y="593"/>
                </a:lnTo>
                <a:lnTo>
                  <a:pt x="1541" y="573"/>
                </a:lnTo>
                <a:lnTo>
                  <a:pt x="1550" y="553"/>
                </a:lnTo>
                <a:lnTo>
                  <a:pt x="1560" y="535"/>
                </a:lnTo>
                <a:lnTo>
                  <a:pt x="1572" y="518"/>
                </a:lnTo>
                <a:lnTo>
                  <a:pt x="1586" y="501"/>
                </a:lnTo>
                <a:lnTo>
                  <a:pt x="1602" y="487"/>
                </a:lnTo>
                <a:lnTo>
                  <a:pt x="1618" y="474"/>
                </a:lnTo>
                <a:lnTo>
                  <a:pt x="1636" y="462"/>
                </a:lnTo>
                <a:lnTo>
                  <a:pt x="1656" y="452"/>
                </a:lnTo>
                <a:lnTo>
                  <a:pt x="1676" y="444"/>
                </a:lnTo>
                <a:lnTo>
                  <a:pt x="1698" y="438"/>
                </a:lnTo>
                <a:lnTo>
                  <a:pt x="1720" y="434"/>
                </a:lnTo>
                <a:lnTo>
                  <a:pt x="1742" y="432"/>
                </a:lnTo>
                <a:lnTo>
                  <a:pt x="1764" y="433"/>
                </a:lnTo>
                <a:lnTo>
                  <a:pt x="1785" y="435"/>
                </a:lnTo>
                <a:lnTo>
                  <a:pt x="1806" y="441"/>
                </a:lnTo>
                <a:lnTo>
                  <a:pt x="1827" y="447"/>
                </a:lnTo>
                <a:lnTo>
                  <a:pt x="1846" y="456"/>
                </a:lnTo>
                <a:lnTo>
                  <a:pt x="1865" y="466"/>
                </a:lnTo>
                <a:lnTo>
                  <a:pt x="1882" y="479"/>
                </a:lnTo>
                <a:lnTo>
                  <a:pt x="1898" y="493"/>
                </a:lnTo>
                <a:lnTo>
                  <a:pt x="1913" y="508"/>
                </a:lnTo>
                <a:lnTo>
                  <a:pt x="1926" y="524"/>
                </a:lnTo>
                <a:lnTo>
                  <a:pt x="1937" y="543"/>
                </a:lnTo>
                <a:lnTo>
                  <a:pt x="1947" y="563"/>
                </a:lnTo>
                <a:lnTo>
                  <a:pt x="1956" y="583"/>
                </a:lnTo>
                <a:lnTo>
                  <a:pt x="1961" y="605"/>
                </a:lnTo>
                <a:lnTo>
                  <a:pt x="1966" y="627"/>
                </a:lnTo>
                <a:lnTo>
                  <a:pt x="1967" y="649"/>
                </a:lnTo>
                <a:lnTo>
                  <a:pt x="1967" y="671"/>
                </a:lnTo>
                <a:lnTo>
                  <a:pt x="1964" y="693"/>
                </a:lnTo>
                <a:lnTo>
                  <a:pt x="1959" y="714"/>
                </a:lnTo>
                <a:lnTo>
                  <a:pt x="1952" y="734"/>
                </a:lnTo>
                <a:lnTo>
                  <a:pt x="1943" y="753"/>
                </a:lnTo>
                <a:lnTo>
                  <a:pt x="1933" y="771"/>
                </a:lnTo>
                <a:lnTo>
                  <a:pt x="1921" y="789"/>
                </a:lnTo>
                <a:lnTo>
                  <a:pt x="1906" y="805"/>
                </a:lnTo>
                <a:lnTo>
                  <a:pt x="1891" y="819"/>
                </a:lnTo>
                <a:lnTo>
                  <a:pt x="1875" y="833"/>
                </a:lnTo>
                <a:lnTo>
                  <a:pt x="1857" y="845"/>
                </a:lnTo>
                <a:lnTo>
                  <a:pt x="1837" y="855"/>
                </a:lnTo>
                <a:lnTo>
                  <a:pt x="1816" y="862"/>
                </a:lnTo>
                <a:lnTo>
                  <a:pt x="1795" y="869"/>
                </a:lnTo>
                <a:lnTo>
                  <a:pt x="1772" y="872"/>
                </a:lnTo>
                <a:lnTo>
                  <a:pt x="1750" y="874"/>
                </a:lnTo>
                <a:lnTo>
                  <a:pt x="1728" y="873"/>
                </a:lnTo>
                <a:lnTo>
                  <a:pt x="1707" y="870"/>
                </a:lnTo>
                <a:lnTo>
                  <a:pt x="1686" y="866"/>
                </a:lnTo>
                <a:lnTo>
                  <a:pt x="1667" y="859"/>
                </a:lnTo>
                <a:lnTo>
                  <a:pt x="1647" y="850"/>
                </a:lnTo>
                <a:lnTo>
                  <a:pt x="1628" y="839"/>
                </a:lnTo>
                <a:lnTo>
                  <a:pt x="1612" y="827"/>
                </a:lnTo>
                <a:lnTo>
                  <a:pt x="1595" y="814"/>
                </a:lnTo>
                <a:lnTo>
                  <a:pt x="1580" y="798"/>
                </a:lnTo>
                <a:lnTo>
                  <a:pt x="1566" y="782"/>
                </a:lnTo>
                <a:lnTo>
                  <a:pt x="1555" y="763"/>
                </a:lnTo>
                <a:lnTo>
                  <a:pt x="1546" y="743"/>
                </a:lnTo>
                <a:lnTo>
                  <a:pt x="1537" y="724"/>
                </a:lnTo>
                <a:lnTo>
                  <a:pt x="1531" y="702"/>
                </a:lnTo>
                <a:close/>
                <a:moveTo>
                  <a:pt x="2175" y="557"/>
                </a:moveTo>
                <a:lnTo>
                  <a:pt x="2175" y="557"/>
                </a:lnTo>
                <a:lnTo>
                  <a:pt x="2172" y="534"/>
                </a:lnTo>
                <a:lnTo>
                  <a:pt x="2169" y="512"/>
                </a:lnTo>
                <a:lnTo>
                  <a:pt x="2170" y="490"/>
                </a:lnTo>
                <a:lnTo>
                  <a:pt x="2174" y="469"/>
                </a:lnTo>
                <a:lnTo>
                  <a:pt x="2178" y="449"/>
                </a:lnTo>
                <a:lnTo>
                  <a:pt x="2185" y="429"/>
                </a:lnTo>
                <a:lnTo>
                  <a:pt x="2194" y="409"/>
                </a:lnTo>
                <a:lnTo>
                  <a:pt x="2205" y="390"/>
                </a:lnTo>
                <a:lnTo>
                  <a:pt x="2217" y="374"/>
                </a:lnTo>
                <a:lnTo>
                  <a:pt x="2230" y="357"/>
                </a:lnTo>
                <a:lnTo>
                  <a:pt x="2245" y="342"/>
                </a:lnTo>
                <a:lnTo>
                  <a:pt x="2262" y="329"/>
                </a:lnTo>
                <a:lnTo>
                  <a:pt x="2280" y="318"/>
                </a:lnTo>
                <a:lnTo>
                  <a:pt x="2299" y="308"/>
                </a:lnTo>
                <a:lnTo>
                  <a:pt x="2320" y="299"/>
                </a:lnTo>
                <a:lnTo>
                  <a:pt x="2342" y="293"/>
                </a:lnTo>
                <a:lnTo>
                  <a:pt x="2364" y="289"/>
                </a:lnTo>
                <a:lnTo>
                  <a:pt x="2386" y="288"/>
                </a:lnTo>
                <a:lnTo>
                  <a:pt x="2408" y="289"/>
                </a:lnTo>
                <a:lnTo>
                  <a:pt x="2430" y="291"/>
                </a:lnTo>
                <a:lnTo>
                  <a:pt x="2451" y="297"/>
                </a:lnTo>
                <a:lnTo>
                  <a:pt x="2471" y="303"/>
                </a:lnTo>
                <a:lnTo>
                  <a:pt x="2491" y="312"/>
                </a:lnTo>
                <a:lnTo>
                  <a:pt x="2508" y="322"/>
                </a:lnTo>
                <a:lnTo>
                  <a:pt x="2526" y="334"/>
                </a:lnTo>
                <a:lnTo>
                  <a:pt x="2542" y="348"/>
                </a:lnTo>
                <a:lnTo>
                  <a:pt x="2557" y="364"/>
                </a:lnTo>
                <a:lnTo>
                  <a:pt x="2570" y="380"/>
                </a:lnTo>
                <a:lnTo>
                  <a:pt x="2582" y="399"/>
                </a:lnTo>
                <a:lnTo>
                  <a:pt x="2592" y="418"/>
                </a:lnTo>
                <a:lnTo>
                  <a:pt x="2600" y="439"/>
                </a:lnTo>
                <a:lnTo>
                  <a:pt x="2606" y="461"/>
                </a:lnTo>
                <a:lnTo>
                  <a:pt x="2609" y="483"/>
                </a:lnTo>
                <a:lnTo>
                  <a:pt x="2611" y="505"/>
                </a:lnTo>
                <a:lnTo>
                  <a:pt x="2611" y="527"/>
                </a:lnTo>
                <a:lnTo>
                  <a:pt x="2607" y="548"/>
                </a:lnTo>
                <a:lnTo>
                  <a:pt x="2603" y="568"/>
                </a:lnTo>
                <a:lnTo>
                  <a:pt x="2596" y="589"/>
                </a:lnTo>
                <a:lnTo>
                  <a:pt x="2587" y="608"/>
                </a:lnTo>
                <a:lnTo>
                  <a:pt x="2576" y="627"/>
                </a:lnTo>
                <a:lnTo>
                  <a:pt x="2564" y="644"/>
                </a:lnTo>
                <a:lnTo>
                  <a:pt x="2551" y="660"/>
                </a:lnTo>
                <a:lnTo>
                  <a:pt x="2536" y="675"/>
                </a:lnTo>
                <a:lnTo>
                  <a:pt x="2519" y="688"/>
                </a:lnTo>
                <a:lnTo>
                  <a:pt x="2501" y="701"/>
                </a:lnTo>
                <a:lnTo>
                  <a:pt x="2481" y="710"/>
                </a:lnTo>
                <a:lnTo>
                  <a:pt x="2461" y="718"/>
                </a:lnTo>
                <a:lnTo>
                  <a:pt x="2439" y="724"/>
                </a:lnTo>
                <a:lnTo>
                  <a:pt x="2417" y="728"/>
                </a:lnTo>
                <a:lnTo>
                  <a:pt x="2394" y="729"/>
                </a:lnTo>
                <a:lnTo>
                  <a:pt x="2373" y="729"/>
                </a:lnTo>
                <a:lnTo>
                  <a:pt x="2351" y="726"/>
                </a:lnTo>
                <a:lnTo>
                  <a:pt x="2330" y="721"/>
                </a:lnTo>
                <a:lnTo>
                  <a:pt x="2310" y="715"/>
                </a:lnTo>
                <a:lnTo>
                  <a:pt x="2290" y="706"/>
                </a:lnTo>
                <a:lnTo>
                  <a:pt x="2273" y="695"/>
                </a:lnTo>
                <a:lnTo>
                  <a:pt x="2255" y="683"/>
                </a:lnTo>
                <a:lnTo>
                  <a:pt x="2239" y="670"/>
                </a:lnTo>
                <a:lnTo>
                  <a:pt x="2224" y="654"/>
                </a:lnTo>
                <a:lnTo>
                  <a:pt x="2211" y="637"/>
                </a:lnTo>
                <a:lnTo>
                  <a:pt x="2199" y="619"/>
                </a:lnTo>
                <a:lnTo>
                  <a:pt x="2189" y="599"/>
                </a:lnTo>
                <a:lnTo>
                  <a:pt x="2181" y="578"/>
                </a:lnTo>
                <a:lnTo>
                  <a:pt x="2175" y="557"/>
                </a:lnTo>
                <a:close/>
                <a:moveTo>
                  <a:pt x="2820" y="412"/>
                </a:moveTo>
                <a:lnTo>
                  <a:pt x="2820" y="412"/>
                </a:lnTo>
                <a:lnTo>
                  <a:pt x="2815" y="390"/>
                </a:lnTo>
                <a:lnTo>
                  <a:pt x="2814" y="368"/>
                </a:lnTo>
                <a:lnTo>
                  <a:pt x="2814" y="346"/>
                </a:lnTo>
                <a:lnTo>
                  <a:pt x="2817" y="325"/>
                </a:lnTo>
                <a:lnTo>
                  <a:pt x="2822" y="304"/>
                </a:lnTo>
                <a:lnTo>
                  <a:pt x="2830" y="284"/>
                </a:lnTo>
                <a:lnTo>
                  <a:pt x="2837" y="265"/>
                </a:lnTo>
                <a:lnTo>
                  <a:pt x="2848" y="246"/>
                </a:lnTo>
                <a:lnTo>
                  <a:pt x="2860" y="229"/>
                </a:lnTo>
                <a:lnTo>
                  <a:pt x="2874" y="213"/>
                </a:lnTo>
                <a:lnTo>
                  <a:pt x="2889" y="198"/>
                </a:lnTo>
                <a:lnTo>
                  <a:pt x="2907" y="185"/>
                </a:lnTo>
                <a:lnTo>
                  <a:pt x="2924" y="174"/>
                </a:lnTo>
                <a:lnTo>
                  <a:pt x="2944" y="164"/>
                </a:lnTo>
                <a:lnTo>
                  <a:pt x="2965" y="155"/>
                </a:lnTo>
                <a:lnTo>
                  <a:pt x="2986" y="149"/>
                </a:lnTo>
                <a:lnTo>
                  <a:pt x="3009" y="145"/>
                </a:lnTo>
                <a:lnTo>
                  <a:pt x="3031" y="144"/>
                </a:lnTo>
                <a:lnTo>
                  <a:pt x="3053" y="144"/>
                </a:lnTo>
                <a:lnTo>
                  <a:pt x="3074" y="147"/>
                </a:lnTo>
                <a:lnTo>
                  <a:pt x="3095" y="152"/>
                </a:lnTo>
                <a:lnTo>
                  <a:pt x="3114" y="159"/>
                </a:lnTo>
                <a:lnTo>
                  <a:pt x="3134" y="167"/>
                </a:lnTo>
                <a:lnTo>
                  <a:pt x="3153" y="178"/>
                </a:lnTo>
                <a:lnTo>
                  <a:pt x="3169" y="190"/>
                </a:lnTo>
                <a:lnTo>
                  <a:pt x="3186" y="204"/>
                </a:lnTo>
                <a:lnTo>
                  <a:pt x="3201" y="220"/>
                </a:lnTo>
                <a:lnTo>
                  <a:pt x="3215" y="236"/>
                </a:lnTo>
                <a:lnTo>
                  <a:pt x="3226" y="254"/>
                </a:lnTo>
                <a:lnTo>
                  <a:pt x="3235" y="274"/>
                </a:lnTo>
                <a:lnTo>
                  <a:pt x="3244" y="295"/>
                </a:lnTo>
                <a:lnTo>
                  <a:pt x="3250" y="317"/>
                </a:lnTo>
                <a:lnTo>
                  <a:pt x="3254" y="339"/>
                </a:lnTo>
                <a:lnTo>
                  <a:pt x="3255" y="361"/>
                </a:lnTo>
                <a:lnTo>
                  <a:pt x="3254" y="383"/>
                </a:lnTo>
                <a:lnTo>
                  <a:pt x="3252" y="403"/>
                </a:lnTo>
                <a:lnTo>
                  <a:pt x="3247" y="424"/>
                </a:lnTo>
                <a:lnTo>
                  <a:pt x="3240" y="444"/>
                </a:lnTo>
                <a:lnTo>
                  <a:pt x="3231" y="464"/>
                </a:lnTo>
                <a:lnTo>
                  <a:pt x="3221" y="483"/>
                </a:lnTo>
                <a:lnTo>
                  <a:pt x="3209" y="500"/>
                </a:lnTo>
                <a:lnTo>
                  <a:pt x="3195" y="516"/>
                </a:lnTo>
                <a:lnTo>
                  <a:pt x="3179" y="531"/>
                </a:lnTo>
                <a:lnTo>
                  <a:pt x="3163" y="544"/>
                </a:lnTo>
                <a:lnTo>
                  <a:pt x="3144" y="555"/>
                </a:lnTo>
                <a:lnTo>
                  <a:pt x="3125" y="565"/>
                </a:lnTo>
                <a:lnTo>
                  <a:pt x="3105" y="574"/>
                </a:lnTo>
                <a:lnTo>
                  <a:pt x="3083" y="579"/>
                </a:lnTo>
                <a:lnTo>
                  <a:pt x="3061" y="584"/>
                </a:lnTo>
                <a:lnTo>
                  <a:pt x="3039" y="585"/>
                </a:lnTo>
                <a:lnTo>
                  <a:pt x="3017" y="584"/>
                </a:lnTo>
                <a:lnTo>
                  <a:pt x="2996" y="582"/>
                </a:lnTo>
                <a:lnTo>
                  <a:pt x="2975" y="576"/>
                </a:lnTo>
                <a:lnTo>
                  <a:pt x="2954" y="570"/>
                </a:lnTo>
                <a:lnTo>
                  <a:pt x="2935" y="561"/>
                </a:lnTo>
                <a:lnTo>
                  <a:pt x="2916" y="551"/>
                </a:lnTo>
                <a:lnTo>
                  <a:pt x="2899" y="539"/>
                </a:lnTo>
                <a:lnTo>
                  <a:pt x="2883" y="524"/>
                </a:lnTo>
                <a:lnTo>
                  <a:pt x="2868" y="509"/>
                </a:lnTo>
                <a:lnTo>
                  <a:pt x="2855" y="493"/>
                </a:lnTo>
                <a:lnTo>
                  <a:pt x="2843" y="475"/>
                </a:lnTo>
                <a:lnTo>
                  <a:pt x="2833" y="455"/>
                </a:lnTo>
                <a:lnTo>
                  <a:pt x="2825" y="434"/>
                </a:lnTo>
                <a:lnTo>
                  <a:pt x="2820" y="412"/>
                </a:lnTo>
                <a:close/>
                <a:moveTo>
                  <a:pt x="3463" y="268"/>
                </a:moveTo>
                <a:lnTo>
                  <a:pt x="3463" y="268"/>
                </a:lnTo>
                <a:lnTo>
                  <a:pt x="3460" y="246"/>
                </a:lnTo>
                <a:lnTo>
                  <a:pt x="3458" y="224"/>
                </a:lnTo>
                <a:lnTo>
                  <a:pt x="3459" y="202"/>
                </a:lnTo>
                <a:lnTo>
                  <a:pt x="3461" y="180"/>
                </a:lnTo>
                <a:lnTo>
                  <a:pt x="3467" y="159"/>
                </a:lnTo>
                <a:lnTo>
                  <a:pt x="3473" y="139"/>
                </a:lnTo>
                <a:lnTo>
                  <a:pt x="3482" y="121"/>
                </a:lnTo>
                <a:lnTo>
                  <a:pt x="3492" y="102"/>
                </a:lnTo>
                <a:lnTo>
                  <a:pt x="3504" y="84"/>
                </a:lnTo>
                <a:lnTo>
                  <a:pt x="3518" y="68"/>
                </a:lnTo>
                <a:lnTo>
                  <a:pt x="3534" y="54"/>
                </a:lnTo>
                <a:lnTo>
                  <a:pt x="3550" y="40"/>
                </a:lnTo>
                <a:lnTo>
                  <a:pt x="3569" y="28"/>
                </a:lnTo>
                <a:lnTo>
                  <a:pt x="3588" y="18"/>
                </a:lnTo>
                <a:lnTo>
                  <a:pt x="3608" y="11"/>
                </a:lnTo>
                <a:lnTo>
                  <a:pt x="3630" y="4"/>
                </a:lnTo>
                <a:lnTo>
                  <a:pt x="3652" y="1"/>
                </a:lnTo>
                <a:lnTo>
                  <a:pt x="3674" y="0"/>
                </a:lnTo>
                <a:lnTo>
                  <a:pt x="3696" y="0"/>
                </a:lnTo>
                <a:lnTo>
                  <a:pt x="3717" y="3"/>
                </a:lnTo>
                <a:lnTo>
                  <a:pt x="3738" y="7"/>
                </a:lnTo>
                <a:lnTo>
                  <a:pt x="3759" y="14"/>
                </a:lnTo>
                <a:lnTo>
                  <a:pt x="3778" y="23"/>
                </a:lnTo>
                <a:lnTo>
                  <a:pt x="3797" y="34"/>
                </a:lnTo>
                <a:lnTo>
                  <a:pt x="3814" y="46"/>
                </a:lnTo>
                <a:lnTo>
                  <a:pt x="3830" y="59"/>
                </a:lnTo>
                <a:lnTo>
                  <a:pt x="3845" y="75"/>
                </a:lnTo>
                <a:lnTo>
                  <a:pt x="3858" y="92"/>
                </a:lnTo>
                <a:lnTo>
                  <a:pt x="3870" y="110"/>
                </a:lnTo>
                <a:lnTo>
                  <a:pt x="3880" y="130"/>
                </a:lnTo>
                <a:lnTo>
                  <a:pt x="3888" y="150"/>
                </a:lnTo>
                <a:lnTo>
                  <a:pt x="3893" y="171"/>
                </a:lnTo>
                <a:lnTo>
                  <a:pt x="3898" y="194"/>
                </a:lnTo>
                <a:lnTo>
                  <a:pt x="3899" y="216"/>
                </a:lnTo>
                <a:lnTo>
                  <a:pt x="3899" y="237"/>
                </a:lnTo>
                <a:lnTo>
                  <a:pt x="3896" y="259"/>
                </a:lnTo>
                <a:lnTo>
                  <a:pt x="3891" y="280"/>
                </a:lnTo>
                <a:lnTo>
                  <a:pt x="3885" y="300"/>
                </a:lnTo>
                <a:lnTo>
                  <a:pt x="3876" y="320"/>
                </a:lnTo>
                <a:lnTo>
                  <a:pt x="3865" y="339"/>
                </a:lnTo>
                <a:lnTo>
                  <a:pt x="3853" y="355"/>
                </a:lnTo>
                <a:lnTo>
                  <a:pt x="3840" y="372"/>
                </a:lnTo>
                <a:lnTo>
                  <a:pt x="3824" y="386"/>
                </a:lnTo>
                <a:lnTo>
                  <a:pt x="3807" y="399"/>
                </a:lnTo>
                <a:lnTo>
                  <a:pt x="3789" y="411"/>
                </a:lnTo>
                <a:lnTo>
                  <a:pt x="3769" y="421"/>
                </a:lnTo>
                <a:lnTo>
                  <a:pt x="3748" y="429"/>
                </a:lnTo>
                <a:lnTo>
                  <a:pt x="3727" y="435"/>
                </a:lnTo>
                <a:lnTo>
                  <a:pt x="3704" y="439"/>
                </a:lnTo>
                <a:lnTo>
                  <a:pt x="3682" y="441"/>
                </a:lnTo>
                <a:lnTo>
                  <a:pt x="3660" y="440"/>
                </a:lnTo>
                <a:lnTo>
                  <a:pt x="3639" y="438"/>
                </a:lnTo>
                <a:lnTo>
                  <a:pt x="3618" y="432"/>
                </a:lnTo>
                <a:lnTo>
                  <a:pt x="3599" y="425"/>
                </a:lnTo>
                <a:lnTo>
                  <a:pt x="3579" y="417"/>
                </a:lnTo>
                <a:lnTo>
                  <a:pt x="3560" y="407"/>
                </a:lnTo>
                <a:lnTo>
                  <a:pt x="3544" y="395"/>
                </a:lnTo>
                <a:lnTo>
                  <a:pt x="3527" y="380"/>
                </a:lnTo>
                <a:lnTo>
                  <a:pt x="3513" y="365"/>
                </a:lnTo>
                <a:lnTo>
                  <a:pt x="3500" y="348"/>
                </a:lnTo>
                <a:lnTo>
                  <a:pt x="3487" y="330"/>
                </a:lnTo>
                <a:lnTo>
                  <a:pt x="3478" y="311"/>
                </a:lnTo>
                <a:lnTo>
                  <a:pt x="3470" y="290"/>
                </a:lnTo>
                <a:lnTo>
                  <a:pt x="3463" y="268"/>
                </a:lnTo>
                <a:close/>
              </a:path>
            </a:pathLst>
          </a:custGeom>
          <a:solidFill>
            <a:srgbClr val="0A82F0">
              <a:alpha val="70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6" name="KSO_Shape">
            <a:extLst>
              <a:ext uri="{FF2B5EF4-FFF2-40B4-BE49-F238E27FC236}">
                <a16:creationId xmlns:a16="http://schemas.microsoft.com/office/drawing/2014/main" xmlns="" id="{D045E3F3-11E3-4D2A-924F-87AB333FA828}"/>
              </a:ext>
            </a:extLst>
          </p:cNvPr>
          <p:cNvSpPr>
            <a:spLocks/>
          </p:cNvSpPr>
          <p:nvPr/>
        </p:nvSpPr>
        <p:spPr bwMode="auto">
          <a:xfrm>
            <a:off x="10336926" y="3528490"/>
            <a:ext cx="486080" cy="740223"/>
          </a:xfrm>
          <a:custGeom>
            <a:avLst/>
            <a:gdLst>
              <a:gd name="T0" fmla="*/ 2147483646 w 4376"/>
              <a:gd name="T1" fmla="*/ 2147483646 h 6671"/>
              <a:gd name="T2" fmla="*/ 2147483646 w 4376"/>
              <a:gd name="T3" fmla="*/ 2147483646 h 6671"/>
              <a:gd name="T4" fmla="*/ 1050012726 w 4376"/>
              <a:gd name="T5" fmla="*/ 2147483646 h 6671"/>
              <a:gd name="T6" fmla="*/ 93323557 w 4376"/>
              <a:gd name="T7" fmla="*/ 2147483646 h 6671"/>
              <a:gd name="T8" fmla="*/ 2147483646 w 4376"/>
              <a:gd name="T9" fmla="*/ 2147483646 h 6671"/>
              <a:gd name="T10" fmla="*/ 2147483646 w 4376"/>
              <a:gd name="T11" fmla="*/ 2147483646 h 6671"/>
              <a:gd name="T12" fmla="*/ 2147483646 w 4376"/>
              <a:gd name="T13" fmla="*/ 2147483646 h 6671"/>
              <a:gd name="T14" fmla="*/ 2147483646 w 4376"/>
              <a:gd name="T15" fmla="*/ 2147483646 h 6671"/>
              <a:gd name="T16" fmla="*/ 2147483646 w 4376"/>
              <a:gd name="T17" fmla="*/ 2147483646 h 6671"/>
              <a:gd name="T18" fmla="*/ 2147483646 w 4376"/>
              <a:gd name="T19" fmla="*/ 2147483646 h 6671"/>
              <a:gd name="T20" fmla="*/ 2147483646 w 4376"/>
              <a:gd name="T21" fmla="*/ 2147483646 h 6671"/>
              <a:gd name="T22" fmla="*/ 2147483646 w 4376"/>
              <a:gd name="T23" fmla="*/ 2147483646 h 6671"/>
              <a:gd name="T24" fmla="*/ 2147483646 w 4376"/>
              <a:gd name="T25" fmla="*/ 2147483646 h 6671"/>
              <a:gd name="T26" fmla="*/ 2147483646 w 4376"/>
              <a:gd name="T27" fmla="*/ 2147483646 h 6671"/>
              <a:gd name="T28" fmla="*/ 2147483646 w 4376"/>
              <a:gd name="T29" fmla="*/ 2147483646 h 6671"/>
              <a:gd name="T30" fmla="*/ 2147483646 w 4376"/>
              <a:gd name="T31" fmla="*/ 2147483646 h 6671"/>
              <a:gd name="T32" fmla="*/ 2147483646 w 4376"/>
              <a:gd name="T33" fmla="*/ 2147483646 h 6671"/>
              <a:gd name="T34" fmla="*/ 2147483646 w 4376"/>
              <a:gd name="T35" fmla="*/ 2147483646 h 6671"/>
              <a:gd name="T36" fmla="*/ 2147483646 w 4376"/>
              <a:gd name="T37" fmla="*/ 2147483646 h 6671"/>
              <a:gd name="T38" fmla="*/ 2147483646 w 4376"/>
              <a:gd name="T39" fmla="*/ 2147483646 h 6671"/>
              <a:gd name="T40" fmla="*/ 2147483646 w 4376"/>
              <a:gd name="T41" fmla="*/ 2147483646 h 6671"/>
              <a:gd name="T42" fmla="*/ 2147483646 w 4376"/>
              <a:gd name="T43" fmla="*/ 2147483646 h 6671"/>
              <a:gd name="T44" fmla="*/ 2147483646 w 4376"/>
              <a:gd name="T45" fmla="*/ 2147483646 h 6671"/>
              <a:gd name="T46" fmla="*/ 2147483646 w 4376"/>
              <a:gd name="T47" fmla="*/ 2147483646 h 6671"/>
              <a:gd name="T48" fmla="*/ 2147483646 w 4376"/>
              <a:gd name="T49" fmla="*/ 2147483646 h 6671"/>
              <a:gd name="T50" fmla="*/ 2147483646 w 4376"/>
              <a:gd name="T51" fmla="*/ 2147483646 h 6671"/>
              <a:gd name="T52" fmla="*/ 2147483646 w 4376"/>
              <a:gd name="T53" fmla="*/ 2147483646 h 6671"/>
              <a:gd name="T54" fmla="*/ 2147483646 w 4376"/>
              <a:gd name="T55" fmla="*/ 2147483646 h 6671"/>
              <a:gd name="T56" fmla="*/ 2147483646 w 4376"/>
              <a:gd name="T57" fmla="*/ 2147483646 h 6671"/>
              <a:gd name="T58" fmla="*/ 2147483646 w 4376"/>
              <a:gd name="T59" fmla="*/ 2147483646 h 6671"/>
              <a:gd name="T60" fmla="*/ 2147483646 w 4376"/>
              <a:gd name="T61" fmla="*/ 2147483646 h 6671"/>
              <a:gd name="T62" fmla="*/ 2147483646 w 4376"/>
              <a:gd name="T63" fmla="*/ 2147483646 h 6671"/>
              <a:gd name="T64" fmla="*/ 2147483646 w 4376"/>
              <a:gd name="T65" fmla="*/ 2147483646 h 6671"/>
              <a:gd name="T66" fmla="*/ 2147483646 w 4376"/>
              <a:gd name="T67" fmla="*/ 2147483646 h 6671"/>
              <a:gd name="T68" fmla="*/ 2147483646 w 4376"/>
              <a:gd name="T69" fmla="*/ 2147483646 h 6671"/>
              <a:gd name="T70" fmla="*/ 2147483646 w 4376"/>
              <a:gd name="T71" fmla="*/ 2147483646 h 6671"/>
              <a:gd name="T72" fmla="*/ 2147483646 w 4376"/>
              <a:gd name="T73" fmla="*/ 2147483646 h 6671"/>
              <a:gd name="T74" fmla="*/ 2147483646 w 4376"/>
              <a:gd name="T75" fmla="*/ 2147483646 h 6671"/>
              <a:gd name="T76" fmla="*/ 2147483646 w 4376"/>
              <a:gd name="T77" fmla="*/ 2147483646 h 6671"/>
              <a:gd name="T78" fmla="*/ 2147483646 w 4376"/>
              <a:gd name="T79" fmla="*/ 2147483646 h 6671"/>
              <a:gd name="T80" fmla="*/ 2147483646 w 4376"/>
              <a:gd name="T81" fmla="*/ 2147483646 h 6671"/>
              <a:gd name="T82" fmla="*/ 2147483646 w 4376"/>
              <a:gd name="T83" fmla="*/ 2147483646 h 6671"/>
              <a:gd name="T84" fmla="*/ 2147483646 w 4376"/>
              <a:gd name="T85" fmla="*/ 2147483646 h 6671"/>
              <a:gd name="T86" fmla="*/ 2147483646 w 4376"/>
              <a:gd name="T87" fmla="*/ 2147483646 h 6671"/>
              <a:gd name="T88" fmla="*/ 2147483646 w 4376"/>
              <a:gd name="T89" fmla="*/ 2147483646 h 6671"/>
              <a:gd name="T90" fmla="*/ 2147483646 w 4376"/>
              <a:gd name="T91" fmla="*/ 2147483646 h 6671"/>
              <a:gd name="T92" fmla="*/ 2147483646 w 4376"/>
              <a:gd name="T93" fmla="*/ 2147483646 h 6671"/>
              <a:gd name="T94" fmla="*/ 2147483646 w 4376"/>
              <a:gd name="T95" fmla="*/ 2147483646 h 6671"/>
              <a:gd name="T96" fmla="*/ 2147483646 w 4376"/>
              <a:gd name="T97" fmla="*/ 2147483646 h 6671"/>
              <a:gd name="T98" fmla="*/ 2147483646 w 4376"/>
              <a:gd name="T99" fmla="*/ 2147483646 h 6671"/>
              <a:gd name="T100" fmla="*/ 2147483646 w 4376"/>
              <a:gd name="T101" fmla="*/ 2147483646 h 6671"/>
              <a:gd name="T102" fmla="*/ 2147483646 w 4376"/>
              <a:gd name="T103" fmla="*/ 2147483646 h 6671"/>
              <a:gd name="T104" fmla="*/ 2147483646 w 4376"/>
              <a:gd name="T105" fmla="*/ 2147483646 h 6671"/>
              <a:gd name="T106" fmla="*/ 2147483646 w 4376"/>
              <a:gd name="T107" fmla="*/ 2147483646 h 6671"/>
              <a:gd name="T108" fmla="*/ 2147483646 w 4376"/>
              <a:gd name="T109" fmla="*/ 2147483646 h 6671"/>
              <a:gd name="T110" fmla="*/ 2147483646 w 4376"/>
              <a:gd name="T111" fmla="*/ 2147483646 h 6671"/>
              <a:gd name="T112" fmla="*/ 2147483646 w 4376"/>
              <a:gd name="T113" fmla="*/ 2147483646 h 6671"/>
              <a:gd name="T114" fmla="*/ 2147483646 w 4376"/>
              <a:gd name="T115" fmla="*/ 652050002 h 6671"/>
              <a:gd name="T116" fmla="*/ 2147483646 w 4376"/>
              <a:gd name="T117" fmla="*/ 326024858 h 6671"/>
              <a:gd name="T118" fmla="*/ 2147483646 w 4376"/>
              <a:gd name="T119" fmla="*/ 2147483646 h 6671"/>
              <a:gd name="T120" fmla="*/ 2147483646 w 4376"/>
              <a:gd name="T121" fmla="*/ 2147483646 h 6671"/>
              <a:gd name="T122" fmla="*/ 2147483646 w 4376"/>
              <a:gd name="T123" fmla="*/ 2147483646 h 6671"/>
              <a:gd name="T124" fmla="*/ 2147483646 w 4376"/>
              <a:gd name="T125" fmla="*/ 2147483646 h 667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376" h="6671">
                <a:moveTo>
                  <a:pt x="3404" y="3211"/>
                </a:moveTo>
                <a:lnTo>
                  <a:pt x="3360" y="3179"/>
                </a:lnTo>
                <a:lnTo>
                  <a:pt x="906" y="3179"/>
                </a:lnTo>
                <a:lnTo>
                  <a:pt x="862" y="3211"/>
                </a:lnTo>
                <a:lnTo>
                  <a:pt x="813" y="3250"/>
                </a:lnTo>
                <a:lnTo>
                  <a:pt x="764" y="3289"/>
                </a:lnTo>
                <a:lnTo>
                  <a:pt x="717" y="3330"/>
                </a:lnTo>
                <a:lnTo>
                  <a:pt x="671" y="3373"/>
                </a:lnTo>
                <a:lnTo>
                  <a:pt x="626" y="3416"/>
                </a:lnTo>
                <a:lnTo>
                  <a:pt x="583" y="3461"/>
                </a:lnTo>
                <a:lnTo>
                  <a:pt x="541" y="3507"/>
                </a:lnTo>
                <a:lnTo>
                  <a:pt x="500" y="3554"/>
                </a:lnTo>
                <a:lnTo>
                  <a:pt x="461" y="3602"/>
                </a:lnTo>
                <a:lnTo>
                  <a:pt x="423" y="3651"/>
                </a:lnTo>
                <a:lnTo>
                  <a:pt x="387" y="3702"/>
                </a:lnTo>
                <a:lnTo>
                  <a:pt x="353" y="3752"/>
                </a:lnTo>
                <a:lnTo>
                  <a:pt x="319" y="3805"/>
                </a:lnTo>
                <a:lnTo>
                  <a:pt x="288" y="3858"/>
                </a:lnTo>
                <a:lnTo>
                  <a:pt x="257" y="3912"/>
                </a:lnTo>
                <a:lnTo>
                  <a:pt x="229" y="3967"/>
                </a:lnTo>
                <a:lnTo>
                  <a:pt x="202" y="4022"/>
                </a:lnTo>
                <a:lnTo>
                  <a:pt x="177" y="4078"/>
                </a:lnTo>
                <a:lnTo>
                  <a:pt x="153" y="4135"/>
                </a:lnTo>
                <a:lnTo>
                  <a:pt x="131" y="4193"/>
                </a:lnTo>
                <a:lnTo>
                  <a:pt x="110" y="4252"/>
                </a:lnTo>
                <a:lnTo>
                  <a:pt x="91" y="4310"/>
                </a:lnTo>
                <a:lnTo>
                  <a:pt x="75" y="4371"/>
                </a:lnTo>
                <a:lnTo>
                  <a:pt x="59" y="4430"/>
                </a:lnTo>
                <a:lnTo>
                  <a:pt x="45" y="4490"/>
                </a:lnTo>
                <a:lnTo>
                  <a:pt x="34" y="4552"/>
                </a:lnTo>
                <a:lnTo>
                  <a:pt x="23" y="4613"/>
                </a:lnTo>
                <a:lnTo>
                  <a:pt x="15" y="4675"/>
                </a:lnTo>
                <a:lnTo>
                  <a:pt x="9" y="4737"/>
                </a:lnTo>
                <a:lnTo>
                  <a:pt x="4" y="4800"/>
                </a:lnTo>
                <a:lnTo>
                  <a:pt x="1" y="4862"/>
                </a:lnTo>
                <a:lnTo>
                  <a:pt x="0" y="4925"/>
                </a:lnTo>
                <a:lnTo>
                  <a:pt x="1" y="4988"/>
                </a:lnTo>
                <a:lnTo>
                  <a:pt x="4" y="5050"/>
                </a:lnTo>
                <a:lnTo>
                  <a:pt x="9" y="5113"/>
                </a:lnTo>
                <a:lnTo>
                  <a:pt x="15" y="5175"/>
                </a:lnTo>
                <a:lnTo>
                  <a:pt x="23" y="5236"/>
                </a:lnTo>
                <a:lnTo>
                  <a:pt x="34" y="5298"/>
                </a:lnTo>
                <a:lnTo>
                  <a:pt x="45" y="5360"/>
                </a:lnTo>
                <a:lnTo>
                  <a:pt x="59" y="5420"/>
                </a:lnTo>
                <a:lnTo>
                  <a:pt x="75" y="5479"/>
                </a:lnTo>
                <a:lnTo>
                  <a:pt x="91" y="5539"/>
                </a:lnTo>
                <a:lnTo>
                  <a:pt x="110" y="5598"/>
                </a:lnTo>
                <a:lnTo>
                  <a:pt x="131" y="5657"/>
                </a:lnTo>
                <a:lnTo>
                  <a:pt x="153" y="5714"/>
                </a:lnTo>
                <a:lnTo>
                  <a:pt x="177" y="5771"/>
                </a:lnTo>
                <a:lnTo>
                  <a:pt x="202" y="5827"/>
                </a:lnTo>
                <a:lnTo>
                  <a:pt x="229" y="5883"/>
                </a:lnTo>
                <a:lnTo>
                  <a:pt x="257" y="5938"/>
                </a:lnTo>
                <a:lnTo>
                  <a:pt x="288" y="5992"/>
                </a:lnTo>
                <a:lnTo>
                  <a:pt x="319" y="6045"/>
                </a:lnTo>
                <a:lnTo>
                  <a:pt x="353" y="6097"/>
                </a:lnTo>
                <a:lnTo>
                  <a:pt x="387" y="6148"/>
                </a:lnTo>
                <a:lnTo>
                  <a:pt x="423" y="6199"/>
                </a:lnTo>
                <a:lnTo>
                  <a:pt x="461" y="6247"/>
                </a:lnTo>
                <a:lnTo>
                  <a:pt x="500" y="6296"/>
                </a:lnTo>
                <a:lnTo>
                  <a:pt x="541" y="6343"/>
                </a:lnTo>
                <a:lnTo>
                  <a:pt x="583" y="6388"/>
                </a:lnTo>
                <a:lnTo>
                  <a:pt x="626" y="6433"/>
                </a:lnTo>
                <a:lnTo>
                  <a:pt x="671" y="6477"/>
                </a:lnTo>
                <a:lnTo>
                  <a:pt x="717" y="6519"/>
                </a:lnTo>
                <a:lnTo>
                  <a:pt x="764" y="6560"/>
                </a:lnTo>
                <a:lnTo>
                  <a:pt x="813" y="6599"/>
                </a:lnTo>
                <a:lnTo>
                  <a:pt x="863" y="6638"/>
                </a:lnTo>
                <a:lnTo>
                  <a:pt x="906" y="6671"/>
                </a:lnTo>
                <a:lnTo>
                  <a:pt x="3360" y="6671"/>
                </a:lnTo>
                <a:lnTo>
                  <a:pt x="3404" y="6638"/>
                </a:lnTo>
                <a:lnTo>
                  <a:pt x="3453" y="6599"/>
                </a:lnTo>
                <a:lnTo>
                  <a:pt x="3502" y="6560"/>
                </a:lnTo>
                <a:lnTo>
                  <a:pt x="3549" y="6519"/>
                </a:lnTo>
                <a:lnTo>
                  <a:pt x="3595" y="6477"/>
                </a:lnTo>
                <a:lnTo>
                  <a:pt x="3640" y="6433"/>
                </a:lnTo>
                <a:lnTo>
                  <a:pt x="3683" y="6388"/>
                </a:lnTo>
                <a:lnTo>
                  <a:pt x="3725" y="6343"/>
                </a:lnTo>
                <a:lnTo>
                  <a:pt x="3766" y="6296"/>
                </a:lnTo>
                <a:lnTo>
                  <a:pt x="3805" y="6247"/>
                </a:lnTo>
                <a:lnTo>
                  <a:pt x="3843" y="6199"/>
                </a:lnTo>
                <a:lnTo>
                  <a:pt x="3879" y="6148"/>
                </a:lnTo>
                <a:lnTo>
                  <a:pt x="3913" y="6097"/>
                </a:lnTo>
                <a:lnTo>
                  <a:pt x="3947" y="6045"/>
                </a:lnTo>
                <a:lnTo>
                  <a:pt x="3978" y="5992"/>
                </a:lnTo>
                <a:lnTo>
                  <a:pt x="4009" y="5938"/>
                </a:lnTo>
                <a:lnTo>
                  <a:pt x="4038" y="5883"/>
                </a:lnTo>
                <a:lnTo>
                  <a:pt x="4064" y="5827"/>
                </a:lnTo>
                <a:lnTo>
                  <a:pt x="4089" y="5771"/>
                </a:lnTo>
                <a:lnTo>
                  <a:pt x="4113" y="5714"/>
                </a:lnTo>
                <a:lnTo>
                  <a:pt x="4135" y="5657"/>
                </a:lnTo>
                <a:lnTo>
                  <a:pt x="4156" y="5598"/>
                </a:lnTo>
                <a:lnTo>
                  <a:pt x="4175" y="5539"/>
                </a:lnTo>
                <a:lnTo>
                  <a:pt x="4192" y="5479"/>
                </a:lnTo>
                <a:lnTo>
                  <a:pt x="4207" y="5420"/>
                </a:lnTo>
                <a:lnTo>
                  <a:pt x="4221" y="5360"/>
                </a:lnTo>
                <a:lnTo>
                  <a:pt x="4232" y="5298"/>
                </a:lnTo>
                <a:lnTo>
                  <a:pt x="4243" y="5236"/>
                </a:lnTo>
                <a:lnTo>
                  <a:pt x="4251" y="5175"/>
                </a:lnTo>
                <a:lnTo>
                  <a:pt x="4258" y="5113"/>
                </a:lnTo>
                <a:lnTo>
                  <a:pt x="4262" y="5050"/>
                </a:lnTo>
                <a:lnTo>
                  <a:pt x="4265" y="4988"/>
                </a:lnTo>
                <a:lnTo>
                  <a:pt x="4266" y="4925"/>
                </a:lnTo>
                <a:lnTo>
                  <a:pt x="4265" y="4862"/>
                </a:lnTo>
                <a:lnTo>
                  <a:pt x="4262" y="4800"/>
                </a:lnTo>
                <a:lnTo>
                  <a:pt x="4258" y="4737"/>
                </a:lnTo>
                <a:lnTo>
                  <a:pt x="4251" y="4675"/>
                </a:lnTo>
                <a:lnTo>
                  <a:pt x="4243" y="4613"/>
                </a:lnTo>
                <a:lnTo>
                  <a:pt x="4232" y="4552"/>
                </a:lnTo>
                <a:lnTo>
                  <a:pt x="4221" y="4490"/>
                </a:lnTo>
                <a:lnTo>
                  <a:pt x="4207" y="4430"/>
                </a:lnTo>
                <a:lnTo>
                  <a:pt x="4192" y="4371"/>
                </a:lnTo>
                <a:lnTo>
                  <a:pt x="4175" y="4310"/>
                </a:lnTo>
                <a:lnTo>
                  <a:pt x="4156" y="4252"/>
                </a:lnTo>
                <a:lnTo>
                  <a:pt x="4135" y="4193"/>
                </a:lnTo>
                <a:lnTo>
                  <a:pt x="4113" y="4135"/>
                </a:lnTo>
                <a:lnTo>
                  <a:pt x="4089" y="4079"/>
                </a:lnTo>
                <a:lnTo>
                  <a:pt x="4064" y="4022"/>
                </a:lnTo>
                <a:lnTo>
                  <a:pt x="4038" y="3967"/>
                </a:lnTo>
                <a:lnTo>
                  <a:pt x="4009" y="3912"/>
                </a:lnTo>
                <a:lnTo>
                  <a:pt x="3978" y="3858"/>
                </a:lnTo>
                <a:lnTo>
                  <a:pt x="3947" y="3805"/>
                </a:lnTo>
                <a:lnTo>
                  <a:pt x="3913" y="3752"/>
                </a:lnTo>
                <a:lnTo>
                  <a:pt x="3879" y="3702"/>
                </a:lnTo>
                <a:lnTo>
                  <a:pt x="3843" y="3651"/>
                </a:lnTo>
                <a:lnTo>
                  <a:pt x="3805" y="3602"/>
                </a:lnTo>
                <a:lnTo>
                  <a:pt x="3766" y="3554"/>
                </a:lnTo>
                <a:lnTo>
                  <a:pt x="3725" y="3507"/>
                </a:lnTo>
                <a:lnTo>
                  <a:pt x="3683" y="3461"/>
                </a:lnTo>
                <a:lnTo>
                  <a:pt x="3640" y="3416"/>
                </a:lnTo>
                <a:lnTo>
                  <a:pt x="3595" y="3373"/>
                </a:lnTo>
                <a:lnTo>
                  <a:pt x="3549" y="3330"/>
                </a:lnTo>
                <a:lnTo>
                  <a:pt x="3502" y="3289"/>
                </a:lnTo>
                <a:lnTo>
                  <a:pt x="3453" y="3250"/>
                </a:lnTo>
                <a:lnTo>
                  <a:pt x="3404" y="3211"/>
                </a:lnTo>
                <a:close/>
                <a:moveTo>
                  <a:pt x="2861" y="5028"/>
                </a:moveTo>
                <a:lnTo>
                  <a:pt x="334" y="5028"/>
                </a:lnTo>
                <a:lnTo>
                  <a:pt x="332" y="4977"/>
                </a:lnTo>
                <a:lnTo>
                  <a:pt x="331" y="4925"/>
                </a:lnTo>
                <a:lnTo>
                  <a:pt x="332" y="4872"/>
                </a:lnTo>
                <a:lnTo>
                  <a:pt x="334" y="4820"/>
                </a:lnTo>
                <a:lnTo>
                  <a:pt x="337" y="4769"/>
                </a:lnTo>
                <a:lnTo>
                  <a:pt x="343" y="4718"/>
                </a:lnTo>
                <a:lnTo>
                  <a:pt x="350" y="4666"/>
                </a:lnTo>
                <a:lnTo>
                  <a:pt x="357" y="4617"/>
                </a:lnTo>
                <a:lnTo>
                  <a:pt x="366" y="4566"/>
                </a:lnTo>
                <a:lnTo>
                  <a:pt x="377" y="4517"/>
                </a:lnTo>
                <a:lnTo>
                  <a:pt x="389" y="4467"/>
                </a:lnTo>
                <a:lnTo>
                  <a:pt x="402" y="4419"/>
                </a:lnTo>
                <a:lnTo>
                  <a:pt x="417" y="4371"/>
                </a:lnTo>
                <a:lnTo>
                  <a:pt x="433" y="4322"/>
                </a:lnTo>
                <a:lnTo>
                  <a:pt x="451" y="4275"/>
                </a:lnTo>
                <a:lnTo>
                  <a:pt x="470" y="4229"/>
                </a:lnTo>
                <a:lnTo>
                  <a:pt x="489" y="4182"/>
                </a:lnTo>
                <a:lnTo>
                  <a:pt x="510" y="4137"/>
                </a:lnTo>
                <a:lnTo>
                  <a:pt x="533" y="4092"/>
                </a:lnTo>
                <a:lnTo>
                  <a:pt x="556" y="4048"/>
                </a:lnTo>
                <a:lnTo>
                  <a:pt x="582" y="4004"/>
                </a:lnTo>
                <a:lnTo>
                  <a:pt x="608" y="3961"/>
                </a:lnTo>
                <a:lnTo>
                  <a:pt x="636" y="3919"/>
                </a:lnTo>
                <a:lnTo>
                  <a:pt x="664" y="3878"/>
                </a:lnTo>
                <a:lnTo>
                  <a:pt x="695" y="3837"/>
                </a:lnTo>
                <a:lnTo>
                  <a:pt x="726" y="3797"/>
                </a:lnTo>
                <a:lnTo>
                  <a:pt x="758" y="3759"/>
                </a:lnTo>
                <a:lnTo>
                  <a:pt x="792" y="3720"/>
                </a:lnTo>
                <a:lnTo>
                  <a:pt x="827" y="3683"/>
                </a:lnTo>
                <a:lnTo>
                  <a:pt x="862" y="3647"/>
                </a:lnTo>
                <a:lnTo>
                  <a:pt x="900" y="3610"/>
                </a:lnTo>
                <a:lnTo>
                  <a:pt x="938" y="3576"/>
                </a:lnTo>
                <a:lnTo>
                  <a:pt x="977" y="3542"/>
                </a:lnTo>
                <a:lnTo>
                  <a:pt x="1017" y="3509"/>
                </a:lnTo>
                <a:lnTo>
                  <a:pt x="2471" y="3509"/>
                </a:lnTo>
                <a:lnTo>
                  <a:pt x="2494" y="3542"/>
                </a:lnTo>
                <a:lnTo>
                  <a:pt x="2516" y="3576"/>
                </a:lnTo>
                <a:lnTo>
                  <a:pt x="2537" y="3611"/>
                </a:lnTo>
                <a:lnTo>
                  <a:pt x="2558" y="3647"/>
                </a:lnTo>
                <a:lnTo>
                  <a:pt x="2579" y="3683"/>
                </a:lnTo>
                <a:lnTo>
                  <a:pt x="2598" y="3721"/>
                </a:lnTo>
                <a:lnTo>
                  <a:pt x="2617" y="3760"/>
                </a:lnTo>
                <a:lnTo>
                  <a:pt x="2636" y="3798"/>
                </a:lnTo>
                <a:lnTo>
                  <a:pt x="2653" y="3839"/>
                </a:lnTo>
                <a:lnTo>
                  <a:pt x="2671" y="3880"/>
                </a:lnTo>
                <a:lnTo>
                  <a:pt x="2688" y="3922"/>
                </a:lnTo>
                <a:lnTo>
                  <a:pt x="2703" y="3963"/>
                </a:lnTo>
                <a:lnTo>
                  <a:pt x="2718" y="4007"/>
                </a:lnTo>
                <a:lnTo>
                  <a:pt x="2733" y="4050"/>
                </a:lnTo>
                <a:lnTo>
                  <a:pt x="2746" y="4096"/>
                </a:lnTo>
                <a:lnTo>
                  <a:pt x="2759" y="4141"/>
                </a:lnTo>
                <a:lnTo>
                  <a:pt x="2771" y="4186"/>
                </a:lnTo>
                <a:lnTo>
                  <a:pt x="2783" y="4232"/>
                </a:lnTo>
                <a:lnTo>
                  <a:pt x="2794" y="4279"/>
                </a:lnTo>
                <a:lnTo>
                  <a:pt x="2804" y="4327"/>
                </a:lnTo>
                <a:lnTo>
                  <a:pt x="2813" y="4374"/>
                </a:lnTo>
                <a:lnTo>
                  <a:pt x="2822" y="4422"/>
                </a:lnTo>
                <a:lnTo>
                  <a:pt x="2830" y="4471"/>
                </a:lnTo>
                <a:lnTo>
                  <a:pt x="2836" y="4520"/>
                </a:lnTo>
                <a:lnTo>
                  <a:pt x="2843" y="4570"/>
                </a:lnTo>
                <a:lnTo>
                  <a:pt x="2848" y="4619"/>
                </a:lnTo>
                <a:lnTo>
                  <a:pt x="2853" y="4670"/>
                </a:lnTo>
                <a:lnTo>
                  <a:pt x="2856" y="4720"/>
                </a:lnTo>
                <a:lnTo>
                  <a:pt x="2859" y="4771"/>
                </a:lnTo>
                <a:lnTo>
                  <a:pt x="2861" y="4822"/>
                </a:lnTo>
                <a:lnTo>
                  <a:pt x="2863" y="4873"/>
                </a:lnTo>
                <a:lnTo>
                  <a:pt x="2864" y="4925"/>
                </a:lnTo>
                <a:lnTo>
                  <a:pt x="2863" y="4977"/>
                </a:lnTo>
                <a:lnTo>
                  <a:pt x="2861" y="5028"/>
                </a:lnTo>
                <a:close/>
                <a:moveTo>
                  <a:pt x="3932" y="5028"/>
                </a:moveTo>
                <a:lnTo>
                  <a:pt x="3193" y="5028"/>
                </a:lnTo>
                <a:lnTo>
                  <a:pt x="3194" y="4977"/>
                </a:lnTo>
                <a:lnTo>
                  <a:pt x="3194" y="4925"/>
                </a:lnTo>
                <a:lnTo>
                  <a:pt x="3194" y="4876"/>
                </a:lnTo>
                <a:lnTo>
                  <a:pt x="3193" y="4826"/>
                </a:lnTo>
                <a:lnTo>
                  <a:pt x="3191" y="4776"/>
                </a:lnTo>
                <a:lnTo>
                  <a:pt x="3188" y="4727"/>
                </a:lnTo>
                <a:lnTo>
                  <a:pt x="3186" y="4679"/>
                </a:lnTo>
                <a:lnTo>
                  <a:pt x="3182" y="4630"/>
                </a:lnTo>
                <a:lnTo>
                  <a:pt x="3177" y="4582"/>
                </a:lnTo>
                <a:lnTo>
                  <a:pt x="3172" y="4533"/>
                </a:lnTo>
                <a:lnTo>
                  <a:pt x="3166" y="4486"/>
                </a:lnTo>
                <a:lnTo>
                  <a:pt x="3160" y="4439"/>
                </a:lnTo>
                <a:lnTo>
                  <a:pt x="3153" y="4391"/>
                </a:lnTo>
                <a:lnTo>
                  <a:pt x="3145" y="4345"/>
                </a:lnTo>
                <a:lnTo>
                  <a:pt x="3136" y="4299"/>
                </a:lnTo>
                <a:lnTo>
                  <a:pt x="3128" y="4253"/>
                </a:lnTo>
                <a:lnTo>
                  <a:pt x="3118" y="4208"/>
                </a:lnTo>
                <a:lnTo>
                  <a:pt x="3108" y="4163"/>
                </a:lnTo>
                <a:lnTo>
                  <a:pt x="3097" y="4118"/>
                </a:lnTo>
                <a:lnTo>
                  <a:pt x="3086" y="4074"/>
                </a:lnTo>
                <a:lnTo>
                  <a:pt x="3074" y="4030"/>
                </a:lnTo>
                <a:lnTo>
                  <a:pt x="3061" y="3987"/>
                </a:lnTo>
                <a:lnTo>
                  <a:pt x="3047" y="3944"/>
                </a:lnTo>
                <a:lnTo>
                  <a:pt x="3033" y="3902"/>
                </a:lnTo>
                <a:lnTo>
                  <a:pt x="3019" y="3860"/>
                </a:lnTo>
                <a:lnTo>
                  <a:pt x="3003" y="3818"/>
                </a:lnTo>
                <a:lnTo>
                  <a:pt x="2988" y="3778"/>
                </a:lnTo>
                <a:lnTo>
                  <a:pt x="2971" y="3738"/>
                </a:lnTo>
                <a:lnTo>
                  <a:pt x="2954" y="3698"/>
                </a:lnTo>
                <a:lnTo>
                  <a:pt x="2937" y="3659"/>
                </a:lnTo>
                <a:lnTo>
                  <a:pt x="2919" y="3621"/>
                </a:lnTo>
                <a:lnTo>
                  <a:pt x="2900" y="3583"/>
                </a:lnTo>
                <a:lnTo>
                  <a:pt x="2881" y="3547"/>
                </a:lnTo>
                <a:lnTo>
                  <a:pt x="2861" y="3509"/>
                </a:lnTo>
                <a:lnTo>
                  <a:pt x="3249" y="3509"/>
                </a:lnTo>
                <a:lnTo>
                  <a:pt x="3289" y="3542"/>
                </a:lnTo>
                <a:lnTo>
                  <a:pt x="3328" y="3576"/>
                </a:lnTo>
                <a:lnTo>
                  <a:pt x="3366" y="3610"/>
                </a:lnTo>
                <a:lnTo>
                  <a:pt x="3404" y="3647"/>
                </a:lnTo>
                <a:lnTo>
                  <a:pt x="3440" y="3683"/>
                </a:lnTo>
                <a:lnTo>
                  <a:pt x="3474" y="3720"/>
                </a:lnTo>
                <a:lnTo>
                  <a:pt x="3508" y="3759"/>
                </a:lnTo>
                <a:lnTo>
                  <a:pt x="3540" y="3797"/>
                </a:lnTo>
                <a:lnTo>
                  <a:pt x="3571" y="3837"/>
                </a:lnTo>
                <a:lnTo>
                  <a:pt x="3602" y="3878"/>
                </a:lnTo>
                <a:lnTo>
                  <a:pt x="3630" y="3919"/>
                </a:lnTo>
                <a:lnTo>
                  <a:pt x="3658" y="3961"/>
                </a:lnTo>
                <a:lnTo>
                  <a:pt x="3684" y="4004"/>
                </a:lnTo>
                <a:lnTo>
                  <a:pt x="3710" y="4048"/>
                </a:lnTo>
                <a:lnTo>
                  <a:pt x="3733" y="4092"/>
                </a:lnTo>
                <a:lnTo>
                  <a:pt x="3756" y="4137"/>
                </a:lnTo>
                <a:lnTo>
                  <a:pt x="3777" y="4182"/>
                </a:lnTo>
                <a:lnTo>
                  <a:pt x="3797" y="4229"/>
                </a:lnTo>
                <a:lnTo>
                  <a:pt x="3815" y="4275"/>
                </a:lnTo>
                <a:lnTo>
                  <a:pt x="3833" y="4322"/>
                </a:lnTo>
                <a:lnTo>
                  <a:pt x="3849" y="4371"/>
                </a:lnTo>
                <a:lnTo>
                  <a:pt x="3864" y="4419"/>
                </a:lnTo>
                <a:lnTo>
                  <a:pt x="3877" y="4467"/>
                </a:lnTo>
                <a:lnTo>
                  <a:pt x="3889" y="4517"/>
                </a:lnTo>
                <a:lnTo>
                  <a:pt x="3900" y="4566"/>
                </a:lnTo>
                <a:lnTo>
                  <a:pt x="3909" y="4617"/>
                </a:lnTo>
                <a:lnTo>
                  <a:pt x="3918" y="4666"/>
                </a:lnTo>
                <a:lnTo>
                  <a:pt x="3923" y="4718"/>
                </a:lnTo>
                <a:lnTo>
                  <a:pt x="3929" y="4769"/>
                </a:lnTo>
                <a:lnTo>
                  <a:pt x="3932" y="4820"/>
                </a:lnTo>
                <a:lnTo>
                  <a:pt x="3934" y="4872"/>
                </a:lnTo>
                <a:lnTo>
                  <a:pt x="3935" y="4925"/>
                </a:lnTo>
                <a:lnTo>
                  <a:pt x="3934" y="4977"/>
                </a:lnTo>
                <a:lnTo>
                  <a:pt x="3932" y="5028"/>
                </a:lnTo>
                <a:close/>
                <a:moveTo>
                  <a:pt x="440" y="1588"/>
                </a:moveTo>
                <a:lnTo>
                  <a:pt x="391" y="1373"/>
                </a:lnTo>
                <a:lnTo>
                  <a:pt x="4328" y="483"/>
                </a:lnTo>
                <a:lnTo>
                  <a:pt x="4376" y="698"/>
                </a:lnTo>
                <a:lnTo>
                  <a:pt x="440" y="1588"/>
                </a:lnTo>
                <a:close/>
                <a:moveTo>
                  <a:pt x="2756" y="2396"/>
                </a:moveTo>
                <a:lnTo>
                  <a:pt x="2459" y="2630"/>
                </a:lnTo>
                <a:lnTo>
                  <a:pt x="3354" y="2630"/>
                </a:lnTo>
                <a:lnTo>
                  <a:pt x="3354" y="2961"/>
                </a:lnTo>
                <a:lnTo>
                  <a:pt x="915" y="2961"/>
                </a:lnTo>
                <a:lnTo>
                  <a:pt x="915" y="2630"/>
                </a:lnTo>
                <a:lnTo>
                  <a:pt x="1925" y="2630"/>
                </a:lnTo>
                <a:lnTo>
                  <a:pt x="2543" y="2142"/>
                </a:lnTo>
                <a:lnTo>
                  <a:pt x="2570" y="2114"/>
                </a:lnTo>
                <a:lnTo>
                  <a:pt x="2593" y="2087"/>
                </a:lnTo>
                <a:lnTo>
                  <a:pt x="2615" y="2058"/>
                </a:lnTo>
                <a:lnTo>
                  <a:pt x="2634" y="2028"/>
                </a:lnTo>
                <a:lnTo>
                  <a:pt x="2652" y="1996"/>
                </a:lnTo>
                <a:lnTo>
                  <a:pt x="2669" y="1963"/>
                </a:lnTo>
                <a:lnTo>
                  <a:pt x="2683" y="1928"/>
                </a:lnTo>
                <a:lnTo>
                  <a:pt x="2695" y="1892"/>
                </a:lnTo>
                <a:lnTo>
                  <a:pt x="2707" y="1853"/>
                </a:lnTo>
                <a:lnTo>
                  <a:pt x="2716" y="1813"/>
                </a:lnTo>
                <a:lnTo>
                  <a:pt x="2725" y="1770"/>
                </a:lnTo>
                <a:lnTo>
                  <a:pt x="2730" y="1725"/>
                </a:lnTo>
                <a:lnTo>
                  <a:pt x="2736" y="1677"/>
                </a:lnTo>
                <a:lnTo>
                  <a:pt x="2739" y="1628"/>
                </a:lnTo>
                <a:lnTo>
                  <a:pt x="2741" y="1575"/>
                </a:lnTo>
                <a:lnTo>
                  <a:pt x="2743" y="1520"/>
                </a:lnTo>
                <a:lnTo>
                  <a:pt x="2743" y="1296"/>
                </a:lnTo>
                <a:lnTo>
                  <a:pt x="3073" y="1221"/>
                </a:lnTo>
                <a:lnTo>
                  <a:pt x="3073" y="1520"/>
                </a:lnTo>
                <a:lnTo>
                  <a:pt x="3072" y="1593"/>
                </a:lnTo>
                <a:lnTo>
                  <a:pt x="3068" y="1662"/>
                </a:lnTo>
                <a:lnTo>
                  <a:pt x="3063" y="1729"/>
                </a:lnTo>
                <a:lnTo>
                  <a:pt x="3055" y="1793"/>
                </a:lnTo>
                <a:lnTo>
                  <a:pt x="3051" y="1824"/>
                </a:lnTo>
                <a:lnTo>
                  <a:pt x="3045" y="1855"/>
                </a:lnTo>
                <a:lnTo>
                  <a:pt x="3039" y="1884"/>
                </a:lnTo>
                <a:lnTo>
                  <a:pt x="3032" y="1913"/>
                </a:lnTo>
                <a:lnTo>
                  <a:pt x="3025" y="1941"/>
                </a:lnTo>
                <a:lnTo>
                  <a:pt x="3018" y="1970"/>
                </a:lnTo>
                <a:lnTo>
                  <a:pt x="3009" y="1998"/>
                </a:lnTo>
                <a:lnTo>
                  <a:pt x="3000" y="2024"/>
                </a:lnTo>
                <a:lnTo>
                  <a:pt x="2990" y="2050"/>
                </a:lnTo>
                <a:lnTo>
                  <a:pt x="2980" y="2076"/>
                </a:lnTo>
                <a:lnTo>
                  <a:pt x="2969" y="2101"/>
                </a:lnTo>
                <a:lnTo>
                  <a:pt x="2957" y="2125"/>
                </a:lnTo>
                <a:lnTo>
                  <a:pt x="2945" y="2149"/>
                </a:lnTo>
                <a:lnTo>
                  <a:pt x="2932" y="2174"/>
                </a:lnTo>
                <a:lnTo>
                  <a:pt x="2919" y="2197"/>
                </a:lnTo>
                <a:lnTo>
                  <a:pt x="2904" y="2219"/>
                </a:lnTo>
                <a:lnTo>
                  <a:pt x="2890" y="2241"/>
                </a:lnTo>
                <a:lnTo>
                  <a:pt x="2875" y="2263"/>
                </a:lnTo>
                <a:lnTo>
                  <a:pt x="2858" y="2285"/>
                </a:lnTo>
                <a:lnTo>
                  <a:pt x="2842" y="2306"/>
                </a:lnTo>
                <a:lnTo>
                  <a:pt x="2824" y="2325"/>
                </a:lnTo>
                <a:lnTo>
                  <a:pt x="2806" y="2345"/>
                </a:lnTo>
                <a:lnTo>
                  <a:pt x="2788" y="2365"/>
                </a:lnTo>
                <a:lnTo>
                  <a:pt x="2768" y="2385"/>
                </a:lnTo>
                <a:lnTo>
                  <a:pt x="2756" y="2396"/>
                </a:lnTo>
                <a:close/>
                <a:moveTo>
                  <a:pt x="1531" y="702"/>
                </a:moveTo>
                <a:lnTo>
                  <a:pt x="1531" y="702"/>
                </a:lnTo>
                <a:lnTo>
                  <a:pt x="1527" y="680"/>
                </a:lnTo>
                <a:lnTo>
                  <a:pt x="1526" y="658"/>
                </a:lnTo>
                <a:lnTo>
                  <a:pt x="1527" y="636"/>
                </a:lnTo>
                <a:lnTo>
                  <a:pt x="1529" y="614"/>
                </a:lnTo>
                <a:lnTo>
                  <a:pt x="1535" y="593"/>
                </a:lnTo>
                <a:lnTo>
                  <a:pt x="1541" y="573"/>
                </a:lnTo>
                <a:lnTo>
                  <a:pt x="1550" y="553"/>
                </a:lnTo>
                <a:lnTo>
                  <a:pt x="1560" y="535"/>
                </a:lnTo>
                <a:lnTo>
                  <a:pt x="1572" y="518"/>
                </a:lnTo>
                <a:lnTo>
                  <a:pt x="1586" y="501"/>
                </a:lnTo>
                <a:lnTo>
                  <a:pt x="1602" y="487"/>
                </a:lnTo>
                <a:lnTo>
                  <a:pt x="1618" y="474"/>
                </a:lnTo>
                <a:lnTo>
                  <a:pt x="1636" y="462"/>
                </a:lnTo>
                <a:lnTo>
                  <a:pt x="1656" y="452"/>
                </a:lnTo>
                <a:lnTo>
                  <a:pt x="1676" y="444"/>
                </a:lnTo>
                <a:lnTo>
                  <a:pt x="1698" y="438"/>
                </a:lnTo>
                <a:lnTo>
                  <a:pt x="1720" y="434"/>
                </a:lnTo>
                <a:lnTo>
                  <a:pt x="1742" y="432"/>
                </a:lnTo>
                <a:lnTo>
                  <a:pt x="1764" y="433"/>
                </a:lnTo>
                <a:lnTo>
                  <a:pt x="1785" y="435"/>
                </a:lnTo>
                <a:lnTo>
                  <a:pt x="1806" y="441"/>
                </a:lnTo>
                <a:lnTo>
                  <a:pt x="1827" y="447"/>
                </a:lnTo>
                <a:lnTo>
                  <a:pt x="1846" y="456"/>
                </a:lnTo>
                <a:lnTo>
                  <a:pt x="1865" y="466"/>
                </a:lnTo>
                <a:lnTo>
                  <a:pt x="1882" y="479"/>
                </a:lnTo>
                <a:lnTo>
                  <a:pt x="1898" y="493"/>
                </a:lnTo>
                <a:lnTo>
                  <a:pt x="1913" y="508"/>
                </a:lnTo>
                <a:lnTo>
                  <a:pt x="1926" y="524"/>
                </a:lnTo>
                <a:lnTo>
                  <a:pt x="1937" y="543"/>
                </a:lnTo>
                <a:lnTo>
                  <a:pt x="1947" y="563"/>
                </a:lnTo>
                <a:lnTo>
                  <a:pt x="1956" y="583"/>
                </a:lnTo>
                <a:lnTo>
                  <a:pt x="1961" y="605"/>
                </a:lnTo>
                <a:lnTo>
                  <a:pt x="1966" y="627"/>
                </a:lnTo>
                <a:lnTo>
                  <a:pt x="1967" y="649"/>
                </a:lnTo>
                <a:lnTo>
                  <a:pt x="1967" y="671"/>
                </a:lnTo>
                <a:lnTo>
                  <a:pt x="1964" y="693"/>
                </a:lnTo>
                <a:lnTo>
                  <a:pt x="1959" y="714"/>
                </a:lnTo>
                <a:lnTo>
                  <a:pt x="1952" y="734"/>
                </a:lnTo>
                <a:lnTo>
                  <a:pt x="1943" y="753"/>
                </a:lnTo>
                <a:lnTo>
                  <a:pt x="1933" y="771"/>
                </a:lnTo>
                <a:lnTo>
                  <a:pt x="1921" y="789"/>
                </a:lnTo>
                <a:lnTo>
                  <a:pt x="1906" y="805"/>
                </a:lnTo>
                <a:lnTo>
                  <a:pt x="1891" y="819"/>
                </a:lnTo>
                <a:lnTo>
                  <a:pt x="1875" y="833"/>
                </a:lnTo>
                <a:lnTo>
                  <a:pt x="1857" y="845"/>
                </a:lnTo>
                <a:lnTo>
                  <a:pt x="1837" y="855"/>
                </a:lnTo>
                <a:lnTo>
                  <a:pt x="1816" y="862"/>
                </a:lnTo>
                <a:lnTo>
                  <a:pt x="1795" y="869"/>
                </a:lnTo>
                <a:lnTo>
                  <a:pt x="1772" y="872"/>
                </a:lnTo>
                <a:lnTo>
                  <a:pt x="1750" y="874"/>
                </a:lnTo>
                <a:lnTo>
                  <a:pt x="1728" y="873"/>
                </a:lnTo>
                <a:lnTo>
                  <a:pt x="1707" y="870"/>
                </a:lnTo>
                <a:lnTo>
                  <a:pt x="1686" y="866"/>
                </a:lnTo>
                <a:lnTo>
                  <a:pt x="1667" y="859"/>
                </a:lnTo>
                <a:lnTo>
                  <a:pt x="1647" y="850"/>
                </a:lnTo>
                <a:lnTo>
                  <a:pt x="1628" y="839"/>
                </a:lnTo>
                <a:lnTo>
                  <a:pt x="1612" y="827"/>
                </a:lnTo>
                <a:lnTo>
                  <a:pt x="1595" y="814"/>
                </a:lnTo>
                <a:lnTo>
                  <a:pt x="1580" y="798"/>
                </a:lnTo>
                <a:lnTo>
                  <a:pt x="1566" y="782"/>
                </a:lnTo>
                <a:lnTo>
                  <a:pt x="1555" y="763"/>
                </a:lnTo>
                <a:lnTo>
                  <a:pt x="1546" y="743"/>
                </a:lnTo>
                <a:lnTo>
                  <a:pt x="1537" y="724"/>
                </a:lnTo>
                <a:lnTo>
                  <a:pt x="1531" y="702"/>
                </a:lnTo>
                <a:close/>
                <a:moveTo>
                  <a:pt x="2175" y="557"/>
                </a:moveTo>
                <a:lnTo>
                  <a:pt x="2175" y="557"/>
                </a:lnTo>
                <a:lnTo>
                  <a:pt x="2172" y="534"/>
                </a:lnTo>
                <a:lnTo>
                  <a:pt x="2169" y="512"/>
                </a:lnTo>
                <a:lnTo>
                  <a:pt x="2170" y="490"/>
                </a:lnTo>
                <a:lnTo>
                  <a:pt x="2174" y="469"/>
                </a:lnTo>
                <a:lnTo>
                  <a:pt x="2178" y="449"/>
                </a:lnTo>
                <a:lnTo>
                  <a:pt x="2185" y="429"/>
                </a:lnTo>
                <a:lnTo>
                  <a:pt x="2194" y="409"/>
                </a:lnTo>
                <a:lnTo>
                  <a:pt x="2205" y="390"/>
                </a:lnTo>
                <a:lnTo>
                  <a:pt x="2217" y="374"/>
                </a:lnTo>
                <a:lnTo>
                  <a:pt x="2230" y="357"/>
                </a:lnTo>
                <a:lnTo>
                  <a:pt x="2245" y="342"/>
                </a:lnTo>
                <a:lnTo>
                  <a:pt x="2262" y="329"/>
                </a:lnTo>
                <a:lnTo>
                  <a:pt x="2280" y="318"/>
                </a:lnTo>
                <a:lnTo>
                  <a:pt x="2299" y="308"/>
                </a:lnTo>
                <a:lnTo>
                  <a:pt x="2320" y="299"/>
                </a:lnTo>
                <a:lnTo>
                  <a:pt x="2342" y="293"/>
                </a:lnTo>
                <a:lnTo>
                  <a:pt x="2364" y="289"/>
                </a:lnTo>
                <a:lnTo>
                  <a:pt x="2386" y="288"/>
                </a:lnTo>
                <a:lnTo>
                  <a:pt x="2408" y="289"/>
                </a:lnTo>
                <a:lnTo>
                  <a:pt x="2430" y="291"/>
                </a:lnTo>
                <a:lnTo>
                  <a:pt x="2451" y="297"/>
                </a:lnTo>
                <a:lnTo>
                  <a:pt x="2471" y="303"/>
                </a:lnTo>
                <a:lnTo>
                  <a:pt x="2491" y="312"/>
                </a:lnTo>
                <a:lnTo>
                  <a:pt x="2508" y="322"/>
                </a:lnTo>
                <a:lnTo>
                  <a:pt x="2526" y="334"/>
                </a:lnTo>
                <a:lnTo>
                  <a:pt x="2542" y="348"/>
                </a:lnTo>
                <a:lnTo>
                  <a:pt x="2557" y="364"/>
                </a:lnTo>
                <a:lnTo>
                  <a:pt x="2570" y="380"/>
                </a:lnTo>
                <a:lnTo>
                  <a:pt x="2582" y="399"/>
                </a:lnTo>
                <a:lnTo>
                  <a:pt x="2592" y="418"/>
                </a:lnTo>
                <a:lnTo>
                  <a:pt x="2600" y="439"/>
                </a:lnTo>
                <a:lnTo>
                  <a:pt x="2606" y="461"/>
                </a:lnTo>
                <a:lnTo>
                  <a:pt x="2609" y="483"/>
                </a:lnTo>
                <a:lnTo>
                  <a:pt x="2611" y="505"/>
                </a:lnTo>
                <a:lnTo>
                  <a:pt x="2611" y="527"/>
                </a:lnTo>
                <a:lnTo>
                  <a:pt x="2607" y="548"/>
                </a:lnTo>
                <a:lnTo>
                  <a:pt x="2603" y="568"/>
                </a:lnTo>
                <a:lnTo>
                  <a:pt x="2596" y="589"/>
                </a:lnTo>
                <a:lnTo>
                  <a:pt x="2587" y="608"/>
                </a:lnTo>
                <a:lnTo>
                  <a:pt x="2576" y="627"/>
                </a:lnTo>
                <a:lnTo>
                  <a:pt x="2564" y="644"/>
                </a:lnTo>
                <a:lnTo>
                  <a:pt x="2551" y="660"/>
                </a:lnTo>
                <a:lnTo>
                  <a:pt x="2536" y="675"/>
                </a:lnTo>
                <a:lnTo>
                  <a:pt x="2519" y="688"/>
                </a:lnTo>
                <a:lnTo>
                  <a:pt x="2501" y="701"/>
                </a:lnTo>
                <a:lnTo>
                  <a:pt x="2481" y="710"/>
                </a:lnTo>
                <a:lnTo>
                  <a:pt x="2461" y="718"/>
                </a:lnTo>
                <a:lnTo>
                  <a:pt x="2439" y="724"/>
                </a:lnTo>
                <a:lnTo>
                  <a:pt x="2417" y="728"/>
                </a:lnTo>
                <a:lnTo>
                  <a:pt x="2394" y="729"/>
                </a:lnTo>
                <a:lnTo>
                  <a:pt x="2373" y="729"/>
                </a:lnTo>
                <a:lnTo>
                  <a:pt x="2351" y="726"/>
                </a:lnTo>
                <a:lnTo>
                  <a:pt x="2330" y="721"/>
                </a:lnTo>
                <a:lnTo>
                  <a:pt x="2310" y="715"/>
                </a:lnTo>
                <a:lnTo>
                  <a:pt x="2290" y="706"/>
                </a:lnTo>
                <a:lnTo>
                  <a:pt x="2273" y="695"/>
                </a:lnTo>
                <a:lnTo>
                  <a:pt x="2255" y="683"/>
                </a:lnTo>
                <a:lnTo>
                  <a:pt x="2239" y="670"/>
                </a:lnTo>
                <a:lnTo>
                  <a:pt x="2224" y="654"/>
                </a:lnTo>
                <a:lnTo>
                  <a:pt x="2211" y="637"/>
                </a:lnTo>
                <a:lnTo>
                  <a:pt x="2199" y="619"/>
                </a:lnTo>
                <a:lnTo>
                  <a:pt x="2189" y="599"/>
                </a:lnTo>
                <a:lnTo>
                  <a:pt x="2181" y="578"/>
                </a:lnTo>
                <a:lnTo>
                  <a:pt x="2175" y="557"/>
                </a:lnTo>
                <a:close/>
                <a:moveTo>
                  <a:pt x="2820" y="412"/>
                </a:moveTo>
                <a:lnTo>
                  <a:pt x="2820" y="412"/>
                </a:lnTo>
                <a:lnTo>
                  <a:pt x="2815" y="390"/>
                </a:lnTo>
                <a:lnTo>
                  <a:pt x="2814" y="368"/>
                </a:lnTo>
                <a:lnTo>
                  <a:pt x="2814" y="346"/>
                </a:lnTo>
                <a:lnTo>
                  <a:pt x="2817" y="325"/>
                </a:lnTo>
                <a:lnTo>
                  <a:pt x="2822" y="304"/>
                </a:lnTo>
                <a:lnTo>
                  <a:pt x="2830" y="284"/>
                </a:lnTo>
                <a:lnTo>
                  <a:pt x="2837" y="265"/>
                </a:lnTo>
                <a:lnTo>
                  <a:pt x="2848" y="246"/>
                </a:lnTo>
                <a:lnTo>
                  <a:pt x="2860" y="229"/>
                </a:lnTo>
                <a:lnTo>
                  <a:pt x="2874" y="213"/>
                </a:lnTo>
                <a:lnTo>
                  <a:pt x="2889" y="198"/>
                </a:lnTo>
                <a:lnTo>
                  <a:pt x="2907" y="185"/>
                </a:lnTo>
                <a:lnTo>
                  <a:pt x="2924" y="174"/>
                </a:lnTo>
                <a:lnTo>
                  <a:pt x="2944" y="164"/>
                </a:lnTo>
                <a:lnTo>
                  <a:pt x="2965" y="155"/>
                </a:lnTo>
                <a:lnTo>
                  <a:pt x="2986" y="149"/>
                </a:lnTo>
                <a:lnTo>
                  <a:pt x="3009" y="145"/>
                </a:lnTo>
                <a:lnTo>
                  <a:pt x="3031" y="144"/>
                </a:lnTo>
                <a:lnTo>
                  <a:pt x="3053" y="144"/>
                </a:lnTo>
                <a:lnTo>
                  <a:pt x="3074" y="147"/>
                </a:lnTo>
                <a:lnTo>
                  <a:pt x="3095" y="152"/>
                </a:lnTo>
                <a:lnTo>
                  <a:pt x="3114" y="159"/>
                </a:lnTo>
                <a:lnTo>
                  <a:pt x="3134" y="167"/>
                </a:lnTo>
                <a:lnTo>
                  <a:pt x="3153" y="178"/>
                </a:lnTo>
                <a:lnTo>
                  <a:pt x="3169" y="190"/>
                </a:lnTo>
                <a:lnTo>
                  <a:pt x="3186" y="204"/>
                </a:lnTo>
                <a:lnTo>
                  <a:pt x="3201" y="220"/>
                </a:lnTo>
                <a:lnTo>
                  <a:pt x="3215" y="236"/>
                </a:lnTo>
                <a:lnTo>
                  <a:pt x="3226" y="254"/>
                </a:lnTo>
                <a:lnTo>
                  <a:pt x="3235" y="274"/>
                </a:lnTo>
                <a:lnTo>
                  <a:pt x="3244" y="295"/>
                </a:lnTo>
                <a:lnTo>
                  <a:pt x="3250" y="317"/>
                </a:lnTo>
                <a:lnTo>
                  <a:pt x="3254" y="339"/>
                </a:lnTo>
                <a:lnTo>
                  <a:pt x="3255" y="361"/>
                </a:lnTo>
                <a:lnTo>
                  <a:pt x="3254" y="383"/>
                </a:lnTo>
                <a:lnTo>
                  <a:pt x="3252" y="403"/>
                </a:lnTo>
                <a:lnTo>
                  <a:pt x="3247" y="424"/>
                </a:lnTo>
                <a:lnTo>
                  <a:pt x="3240" y="444"/>
                </a:lnTo>
                <a:lnTo>
                  <a:pt x="3231" y="464"/>
                </a:lnTo>
                <a:lnTo>
                  <a:pt x="3221" y="483"/>
                </a:lnTo>
                <a:lnTo>
                  <a:pt x="3209" y="500"/>
                </a:lnTo>
                <a:lnTo>
                  <a:pt x="3195" y="516"/>
                </a:lnTo>
                <a:lnTo>
                  <a:pt x="3179" y="531"/>
                </a:lnTo>
                <a:lnTo>
                  <a:pt x="3163" y="544"/>
                </a:lnTo>
                <a:lnTo>
                  <a:pt x="3144" y="555"/>
                </a:lnTo>
                <a:lnTo>
                  <a:pt x="3125" y="565"/>
                </a:lnTo>
                <a:lnTo>
                  <a:pt x="3105" y="574"/>
                </a:lnTo>
                <a:lnTo>
                  <a:pt x="3083" y="579"/>
                </a:lnTo>
                <a:lnTo>
                  <a:pt x="3061" y="584"/>
                </a:lnTo>
                <a:lnTo>
                  <a:pt x="3039" y="585"/>
                </a:lnTo>
                <a:lnTo>
                  <a:pt x="3017" y="584"/>
                </a:lnTo>
                <a:lnTo>
                  <a:pt x="2996" y="582"/>
                </a:lnTo>
                <a:lnTo>
                  <a:pt x="2975" y="576"/>
                </a:lnTo>
                <a:lnTo>
                  <a:pt x="2954" y="570"/>
                </a:lnTo>
                <a:lnTo>
                  <a:pt x="2935" y="561"/>
                </a:lnTo>
                <a:lnTo>
                  <a:pt x="2916" y="551"/>
                </a:lnTo>
                <a:lnTo>
                  <a:pt x="2899" y="539"/>
                </a:lnTo>
                <a:lnTo>
                  <a:pt x="2883" y="524"/>
                </a:lnTo>
                <a:lnTo>
                  <a:pt x="2868" y="509"/>
                </a:lnTo>
                <a:lnTo>
                  <a:pt x="2855" y="493"/>
                </a:lnTo>
                <a:lnTo>
                  <a:pt x="2843" y="475"/>
                </a:lnTo>
                <a:lnTo>
                  <a:pt x="2833" y="455"/>
                </a:lnTo>
                <a:lnTo>
                  <a:pt x="2825" y="434"/>
                </a:lnTo>
                <a:lnTo>
                  <a:pt x="2820" y="412"/>
                </a:lnTo>
                <a:close/>
                <a:moveTo>
                  <a:pt x="3463" y="268"/>
                </a:moveTo>
                <a:lnTo>
                  <a:pt x="3463" y="268"/>
                </a:lnTo>
                <a:lnTo>
                  <a:pt x="3460" y="246"/>
                </a:lnTo>
                <a:lnTo>
                  <a:pt x="3458" y="224"/>
                </a:lnTo>
                <a:lnTo>
                  <a:pt x="3459" y="202"/>
                </a:lnTo>
                <a:lnTo>
                  <a:pt x="3461" y="180"/>
                </a:lnTo>
                <a:lnTo>
                  <a:pt x="3467" y="159"/>
                </a:lnTo>
                <a:lnTo>
                  <a:pt x="3473" y="139"/>
                </a:lnTo>
                <a:lnTo>
                  <a:pt x="3482" y="121"/>
                </a:lnTo>
                <a:lnTo>
                  <a:pt x="3492" y="102"/>
                </a:lnTo>
                <a:lnTo>
                  <a:pt x="3504" y="84"/>
                </a:lnTo>
                <a:lnTo>
                  <a:pt x="3518" y="68"/>
                </a:lnTo>
                <a:lnTo>
                  <a:pt x="3534" y="54"/>
                </a:lnTo>
                <a:lnTo>
                  <a:pt x="3550" y="40"/>
                </a:lnTo>
                <a:lnTo>
                  <a:pt x="3569" y="28"/>
                </a:lnTo>
                <a:lnTo>
                  <a:pt x="3588" y="18"/>
                </a:lnTo>
                <a:lnTo>
                  <a:pt x="3608" y="11"/>
                </a:lnTo>
                <a:lnTo>
                  <a:pt x="3630" y="4"/>
                </a:lnTo>
                <a:lnTo>
                  <a:pt x="3652" y="1"/>
                </a:lnTo>
                <a:lnTo>
                  <a:pt x="3674" y="0"/>
                </a:lnTo>
                <a:lnTo>
                  <a:pt x="3696" y="0"/>
                </a:lnTo>
                <a:lnTo>
                  <a:pt x="3717" y="3"/>
                </a:lnTo>
                <a:lnTo>
                  <a:pt x="3738" y="7"/>
                </a:lnTo>
                <a:lnTo>
                  <a:pt x="3759" y="14"/>
                </a:lnTo>
                <a:lnTo>
                  <a:pt x="3778" y="23"/>
                </a:lnTo>
                <a:lnTo>
                  <a:pt x="3797" y="34"/>
                </a:lnTo>
                <a:lnTo>
                  <a:pt x="3814" y="46"/>
                </a:lnTo>
                <a:lnTo>
                  <a:pt x="3830" y="59"/>
                </a:lnTo>
                <a:lnTo>
                  <a:pt x="3845" y="75"/>
                </a:lnTo>
                <a:lnTo>
                  <a:pt x="3858" y="92"/>
                </a:lnTo>
                <a:lnTo>
                  <a:pt x="3870" y="110"/>
                </a:lnTo>
                <a:lnTo>
                  <a:pt x="3880" y="130"/>
                </a:lnTo>
                <a:lnTo>
                  <a:pt x="3888" y="150"/>
                </a:lnTo>
                <a:lnTo>
                  <a:pt x="3893" y="171"/>
                </a:lnTo>
                <a:lnTo>
                  <a:pt x="3898" y="194"/>
                </a:lnTo>
                <a:lnTo>
                  <a:pt x="3899" y="216"/>
                </a:lnTo>
                <a:lnTo>
                  <a:pt x="3899" y="237"/>
                </a:lnTo>
                <a:lnTo>
                  <a:pt x="3896" y="259"/>
                </a:lnTo>
                <a:lnTo>
                  <a:pt x="3891" y="280"/>
                </a:lnTo>
                <a:lnTo>
                  <a:pt x="3885" y="300"/>
                </a:lnTo>
                <a:lnTo>
                  <a:pt x="3876" y="320"/>
                </a:lnTo>
                <a:lnTo>
                  <a:pt x="3865" y="339"/>
                </a:lnTo>
                <a:lnTo>
                  <a:pt x="3853" y="355"/>
                </a:lnTo>
                <a:lnTo>
                  <a:pt x="3840" y="372"/>
                </a:lnTo>
                <a:lnTo>
                  <a:pt x="3824" y="386"/>
                </a:lnTo>
                <a:lnTo>
                  <a:pt x="3807" y="399"/>
                </a:lnTo>
                <a:lnTo>
                  <a:pt x="3789" y="411"/>
                </a:lnTo>
                <a:lnTo>
                  <a:pt x="3769" y="421"/>
                </a:lnTo>
                <a:lnTo>
                  <a:pt x="3748" y="429"/>
                </a:lnTo>
                <a:lnTo>
                  <a:pt x="3727" y="435"/>
                </a:lnTo>
                <a:lnTo>
                  <a:pt x="3704" y="439"/>
                </a:lnTo>
                <a:lnTo>
                  <a:pt x="3682" y="441"/>
                </a:lnTo>
                <a:lnTo>
                  <a:pt x="3660" y="440"/>
                </a:lnTo>
                <a:lnTo>
                  <a:pt x="3639" y="438"/>
                </a:lnTo>
                <a:lnTo>
                  <a:pt x="3618" y="432"/>
                </a:lnTo>
                <a:lnTo>
                  <a:pt x="3599" y="425"/>
                </a:lnTo>
                <a:lnTo>
                  <a:pt x="3579" y="417"/>
                </a:lnTo>
                <a:lnTo>
                  <a:pt x="3560" y="407"/>
                </a:lnTo>
                <a:lnTo>
                  <a:pt x="3544" y="395"/>
                </a:lnTo>
                <a:lnTo>
                  <a:pt x="3527" y="380"/>
                </a:lnTo>
                <a:lnTo>
                  <a:pt x="3513" y="365"/>
                </a:lnTo>
                <a:lnTo>
                  <a:pt x="3500" y="348"/>
                </a:lnTo>
                <a:lnTo>
                  <a:pt x="3487" y="330"/>
                </a:lnTo>
                <a:lnTo>
                  <a:pt x="3478" y="311"/>
                </a:lnTo>
                <a:lnTo>
                  <a:pt x="3470" y="290"/>
                </a:lnTo>
                <a:lnTo>
                  <a:pt x="3463" y="268"/>
                </a:lnTo>
                <a:close/>
              </a:path>
            </a:pathLst>
          </a:custGeom>
          <a:solidFill>
            <a:srgbClr val="0A82F0">
              <a:alpha val="80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7" name="KSO_Shape">
            <a:extLst>
              <a:ext uri="{FF2B5EF4-FFF2-40B4-BE49-F238E27FC236}">
                <a16:creationId xmlns:a16="http://schemas.microsoft.com/office/drawing/2014/main" xmlns="" id="{92D3ECBB-C58E-4759-8445-42A64DFF5DBF}"/>
              </a:ext>
            </a:extLst>
          </p:cNvPr>
          <p:cNvSpPr>
            <a:spLocks/>
          </p:cNvSpPr>
          <p:nvPr/>
        </p:nvSpPr>
        <p:spPr bwMode="auto">
          <a:xfrm>
            <a:off x="9544446" y="3955210"/>
            <a:ext cx="486080" cy="740223"/>
          </a:xfrm>
          <a:custGeom>
            <a:avLst/>
            <a:gdLst>
              <a:gd name="T0" fmla="*/ 2147483646 w 4376"/>
              <a:gd name="T1" fmla="*/ 2147483646 h 6671"/>
              <a:gd name="T2" fmla="*/ 2147483646 w 4376"/>
              <a:gd name="T3" fmla="*/ 2147483646 h 6671"/>
              <a:gd name="T4" fmla="*/ 1050012726 w 4376"/>
              <a:gd name="T5" fmla="*/ 2147483646 h 6671"/>
              <a:gd name="T6" fmla="*/ 93323557 w 4376"/>
              <a:gd name="T7" fmla="*/ 2147483646 h 6671"/>
              <a:gd name="T8" fmla="*/ 2147483646 w 4376"/>
              <a:gd name="T9" fmla="*/ 2147483646 h 6671"/>
              <a:gd name="T10" fmla="*/ 2147483646 w 4376"/>
              <a:gd name="T11" fmla="*/ 2147483646 h 6671"/>
              <a:gd name="T12" fmla="*/ 2147483646 w 4376"/>
              <a:gd name="T13" fmla="*/ 2147483646 h 6671"/>
              <a:gd name="T14" fmla="*/ 2147483646 w 4376"/>
              <a:gd name="T15" fmla="*/ 2147483646 h 6671"/>
              <a:gd name="T16" fmla="*/ 2147483646 w 4376"/>
              <a:gd name="T17" fmla="*/ 2147483646 h 6671"/>
              <a:gd name="T18" fmla="*/ 2147483646 w 4376"/>
              <a:gd name="T19" fmla="*/ 2147483646 h 6671"/>
              <a:gd name="T20" fmla="*/ 2147483646 w 4376"/>
              <a:gd name="T21" fmla="*/ 2147483646 h 6671"/>
              <a:gd name="T22" fmla="*/ 2147483646 w 4376"/>
              <a:gd name="T23" fmla="*/ 2147483646 h 6671"/>
              <a:gd name="T24" fmla="*/ 2147483646 w 4376"/>
              <a:gd name="T25" fmla="*/ 2147483646 h 6671"/>
              <a:gd name="T26" fmla="*/ 2147483646 w 4376"/>
              <a:gd name="T27" fmla="*/ 2147483646 h 6671"/>
              <a:gd name="T28" fmla="*/ 2147483646 w 4376"/>
              <a:gd name="T29" fmla="*/ 2147483646 h 6671"/>
              <a:gd name="T30" fmla="*/ 2147483646 w 4376"/>
              <a:gd name="T31" fmla="*/ 2147483646 h 6671"/>
              <a:gd name="T32" fmla="*/ 2147483646 w 4376"/>
              <a:gd name="T33" fmla="*/ 2147483646 h 6671"/>
              <a:gd name="T34" fmla="*/ 2147483646 w 4376"/>
              <a:gd name="T35" fmla="*/ 2147483646 h 6671"/>
              <a:gd name="T36" fmla="*/ 2147483646 w 4376"/>
              <a:gd name="T37" fmla="*/ 2147483646 h 6671"/>
              <a:gd name="T38" fmla="*/ 2147483646 w 4376"/>
              <a:gd name="T39" fmla="*/ 2147483646 h 6671"/>
              <a:gd name="T40" fmla="*/ 2147483646 w 4376"/>
              <a:gd name="T41" fmla="*/ 2147483646 h 6671"/>
              <a:gd name="T42" fmla="*/ 2147483646 w 4376"/>
              <a:gd name="T43" fmla="*/ 2147483646 h 6671"/>
              <a:gd name="T44" fmla="*/ 2147483646 w 4376"/>
              <a:gd name="T45" fmla="*/ 2147483646 h 6671"/>
              <a:gd name="T46" fmla="*/ 2147483646 w 4376"/>
              <a:gd name="T47" fmla="*/ 2147483646 h 6671"/>
              <a:gd name="T48" fmla="*/ 2147483646 w 4376"/>
              <a:gd name="T49" fmla="*/ 2147483646 h 6671"/>
              <a:gd name="T50" fmla="*/ 2147483646 w 4376"/>
              <a:gd name="T51" fmla="*/ 2147483646 h 6671"/>
              <a:gd name="T52" fmla="*/ 2147483646 w 4376"/>
              <a:gd name="T53" fmla="*/ 2147483646 h 6671"/>
              <a:gd name="T54" fmla="*/ 2147483646 w 4376"/>
              <a:gd name="T55" fmla="*/ 2147483646 h 6671"/>
              <a:gd name="T56" fmla="*/ 2147483646 w 4376"/>
              <a:gd name="T57" fmla="*/ 2147483646 h 6671"/>
              <a:gd name="T58" fmla="*/ 2147483646 w 4376"/>
              <a:gd name="T59" fmla="*/ 2147483646 h 6671"/>
              <a:gd name="T60" fmla="*/ 2147483646 w 4376"/>
              <a:gd name="T61" fmla="*/ 2147483646 h 6671"/>
              <a:gd name="T62" fmla="*/ 2147483646 w 4376"/>
              <a:gd name="T63" fmla="*/ 2147483646 h 6671"/>
              <a:gd name="T64" fmla="*/ 2147483646 w 4376"/>
              <a:gd name="T65" fmla="*/ 2147483646 h 6671"/>
              <a:gd name="T66" fmla="*/ 2147483646 w 4376"/>
              <a:gd name="T67" fmla="*/ 2147483646 h 6671"/>
              <a:gd name="T68" fmla="*/ 2147483646 w 4376"/>
              <a:gd name="T69" fmla="*/ 2147483646 h 6671"/>
              <a:gd name="T70" fmla="*/ 2147483646 w 4376"/>
              <a:gd name="T71" fmla="*/ 2147483646 h 6671"/>
              <a:gd name="T72" fmla="*/ 2147483646 w 4376"/>
              <a:gd name="T73" fmla="*/ 2147483646 h 6671"/>
              <a:gd name="T74" fmla="*/ 2147483646 w 4376"/>
              <a:gd name="T75" fmla="*/ 2147483646 h 6671"/>
              <a:gd name="T76" fmla="*/ 2147483646 w 4376"/>
              <a:gd name="T77" fmla="*/ 2147483646 h 6671"/>
              <a:gd name="T78" fmla="*/ 2147483646 w 4376"/>
              <a:gd name="T79" fmla="*/ 2147483646 h 6671"/>
              <a:gd name="T80" fmla="*/ 2147483646 w 4376"/>
              <a:gd name="T81" fmla="*/ 2147483646 h 6671"/>
              <a:gd name="T82" fmla="*/ 2147483646 w 4376"/>
              <a:gd name="T83" fmla="*/ 2147483646 h 6671"/>
              <a:gd name="T84" fmla="*/ 2147483646 w 4376"/>
              <a:gd name="T85" fmla="*/ 2147483646 h 6671"/>
              <a:gd name="T86" fmla="*/ 2147483646 w 4376"/>
              <a:gd name="T87" fmla="*/ 2147483646 h 6671"/>
              <a:gd name="T88" fmla="*/ 2147483646 w 4376"/>
              <a:gd name="T89" fmla="*/ 2147483646 h 6671"/>
              <a:gd name="T90" fmla="*/ 2147483646 w 4376"/>
              <a:gd name="T91" fmla="*/ 2147483646 h 6671"/>
              <a:gd name="T92" fmla="*/ 2147483646 w 4376"/>
              <a:gd name="T93" fmla="*/ 2147483646 h 6671"/>
              <a:gd name="T94" fmla="*/ 2147483646 w 4376"/>
              <a:gd name="T95" fmla="*/ 2147483646 h 6671"/>
              <a:gd name="T96" fmla="*/ 2147483646 w 4376"/>
              <a:gd name="T97" fmla="*/ 2147483646 h 6671"/>
              <a:gd name="T98" fmla="*/ 2147483646 w 4376"/>
              <a:gd name="T99" fmla="*/ 2147483646 h 6671"/>
              <a:gd name="T100" fmla="*/ 2147483646 w 4376"/>
              <a:gd name="T101" fmla="*/ 2147483646 h 6671"/>
              <a:gd name="T102" fmla="*/ 2147483646 w 4376"/>
              <a:gd name="T103" fmla="*/ 2147483646 h 6671"/>
              <a:gd name="T104" fmla="*/ 2147483646 w 4376"/>
              <a:gd name="T105" fmla="*/ 2147483646 h 6671"/>
              <a:gd name="T106" fmla="*/ 2147483646 w 4376"/>
              <a:gd name="T107" fmla="*/ 2147483646 h 6671"/>
              <a:gd name="T108" fmla="*/ 2147483646 w 4376"/>
              <a:gd name="T109" fmla="*/ 2147483646 h 6671"/>
              <a:gd name="T110" fmla="*/ 2147483646 w 4376"/>
              <a:gd name="T111" fmla="*/ 2147483646 h 6671"/>
              <a:gd name="T112" fmla="*/ 2147483646 w 4376"/>
              <a:gd name="T113" fmla="*/ 2147483646 h 6671"/>
              <a:gd name="T114" fmla="*/ 2147483646 w 4376"/>
              <a:gd name="T115" fmla="*/ 652050002 h 6671"/>
              <a:gd name="T116" fmla="*/ 2147483646 w 4376"/>
              <a:gd name="T117" fmla="*/ 326024858 h 6671"/>
              <a:gd name="T118" fmla="*/ 2147483646 w 4376"/>
              <a:gd name="T119" fmla="*/ 2147483646 h 6671"/>
              <a:gd name="T120" fmla="*/ 2147483646 w 4376"/>
              <a:gd name="T121" fmla="*/ 2147483646 h 6671"/>
              <a:gd name="T122" fmla="*/ 2147483646 w 4376"/>
              <a:gd name="T123" fmla="*/ 2147483646 h 6671"/>
              <a:gd name="T124" fmla="*/ 2147483646 w 4376"/>
              <a:gd name="T125" fmla="*/ 2147483646 h 667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376" h="6671">
                <a:moveTo>
                  <a:pt x="3404" y="3211"/>
                </a:moveTo>
                <a:lnTo>
                  <a:pt x="3360" y="3179"/>
                </a:lnTo>
                <a:lnTo>
                  <a:pt x="906" y="3179"/>
                </a:lnTo>
                <a:lnTo>
                  <a:pt x="862" y="3211"/>
                </a:lnTo>
                <a:lnTo>
                  <a:pt x="813" y="3250"/>
                </a:lnTo>
                <a:lnTo>
                  <a:pt x="764" y="3289"/>
                </a:lnTo>
                <a:lnTo>
                  <a:pt x="717" y="3330"/>
                </a:lnTo>
                <a:lnTo>
                  <a:pt x="671" y="3373"/>
                </a:lnTo>
                <a:lnTo>
                  <a:pt x="626" y="3416"/>
                </a:lnTo>
                <a:lnTo>
                  <a:pt x="583" y="3461"/>
                </a:lnTo>
                <a:lnTo>
                  <a:pt x="541" y="3507"/>
                </a:lnTo>
                <a:lnTo>
                  <a:pt x="500" y="3554"/>
                </a:lnTo>
                <a:lnTo>
                  <a:pt x="461" y="3602"/>
                </a:lnTo>
                <a:lnTo>
                  <a:pt x="423" y="3651"/>
                </a:lnTo>
                <a:lnTo>
                  <a:pt x="387" y="3702"/>
                </a:lnTo>
                <a:lnTo>
                  <a:pt x="353" y="3752"/>
                </a:lnTo>
                <a:lnTo>
                  <a:pt x="319" y="3805"/>
                </a:lnTo>
                <a:lnTo>
                  <a:pt x="288" y="3858"/>
                </a:lnTo>
                <a:lnTo>
                  <a:pt x="257" y="3912"/>
                </a:lnTo>
                <a:lnTo>
                  <a:pt x="229" y="3967"/>
                </a:lnTo>
                <a:lnTo>
                  <a:pt x="202" y="4022"/>
                </a:lnTo>
                <a:lnTo>
                  <a:pt x="177" y="4078"/>
                </a:lnTo>
                <a:lnTo>
                  <a:pt x="153" y="4135"/>
                </a:lnTo>
                <a:lnTo>
                  <a:pt x="131" y="4193"/>
                </a:lnTo>
                <a:lnTo>
                  <a:pt x="110" y="4252"/>
                </a:lnTo>
                <a:lnTo>
                  <a:pt x="91" y="4310"/>
                </a:lnTo>
                <a:lnTo>
                  <a:pt x="75" y="4371"/>
                </a:lnTo>
                <a:lnTo>
                  <a:pt x="59" y="4430"/>
                </a:lnTo>
                <a:lnTo>
                  <a:pt x="45" y="4490"/>
                </a:lnTo>
                <a:lnTo>
                  <a:pt x="34" y="4552"/>
                </a:lnTo>
                <a:lnTo>
                  <a:pt x="23" y="4613"/>
                </a:lnTo>
                <a:lnTo>
                  <a:pt x="15" y="4675"/>
                </a:lnTo>
                <a:lnTo>
                  <a:pt x="9" y="4737"/>
                </a:lnTo>
                <a:lnTo>
                  <a:pt x="4" y="4800"/>
                </a:lnTo>
                <a:lnTo>
                  <a:pt x="1" y="4862"/>
                </a:lnTo>
                <a:lnTo>
                  <a:pt x="0" y="4925"/>
                </a:lnTo>
                <a:lnTo>
                  <a:pt x="1" y="4988"/>
                </a:lnTo>
                <a:lnTo>
                  <a:pt x="4" y="5050"/>
                </a:lnTo>
                <a:lnTo>
                  <a:pt x="9" y="5113"/>
                </a:lnTo>
                <a:lnTo>
                  <a:pt x="15" y="5175"/>
                </a:lnTo>
                <a:lnTo>
                  <a:pt x="23" y="5236"/>
                </a:lnTo>
                <a:lnTo>
                  <a:pt x="34" y="5298"/>
                </a:lnTo>
                <a:lnTo>
                  <a:pt x="45" y="5360"/>
                </a:lnTo>
                <a:lnTo>
                  <a:pt x="59" y="5420"/>
                </a:lnTo>
                <a:lnTo>
                  <a:pt x="75" y="5479"/>
                </a:lnTo>
                <a:lnTo>
                  <a:pt x="91" y="5539"/>
                </a:lnTo>
                <a:lnTo>
                  <a:pt x="110" y="5598"/>
                </a:lnTo>
                <a:lnTo>
                  <a:pt x="131" y="5657"/>
                </a:lnTo>
                <a:lnTo>
                  <a:pt x="153" y="5714"/>
                </a:lnTo>
                <a:lnTo>
                  <a:pt x="177" y="5771"/>
                </a:lnTo>
                <a:lnTo>
                  <a:pt x="202" y="5827"/>
                </a:lnTo>
                <a:lnTo>
                  <a:pt x="229" y="5883"/>
                </a:lnTo>
                <a:lnTo>
                  <a:pt x="257" y="5938"/>
                </a:lnTo>
                <a:lnTo>
                  <a:pt x="288" y="5992"/>
                </a:lnTo>
                <a:lnTo>
                  <a:pt x="319" y="6045"/>
                </a:lnTo>
                <a:lnTo>
                  <a:pt x="353" y="6097"/>
                </a:lnTo>
                <a:lnTo>
                  <a:pt x="387" y="6148"/>
                </a:lnTo>
                <a:lnTo>
                  <a:pt x="423" y="6199"/>
                </a:lnTo>
                <a:lnTo>
                  <a:pt x="461" y="6247"/>
                </a:lnTo>
                <a:lnTo>
                  <a:pt x="500" y="6296"/>
                </a:lnTo>
                <a:lnTo>
                  <a:pt x="541" y="6343"/>
                </a:lnTo>
                <a:lnTo>
                  <a:pt x="583" y="6388"/>
                </a:lnTo>
                <a:lnTo>
                  <a:pt x="626" y="6433"/>
                </a:lnTo>
                <a:lnTo>
                  <a:pt x="671" y="6477"/>
                </a:lnTo>
                <a:lnTo>
                  <a:pt x="717" y="6519"/>
                </a:lnTo>
                <a:lnTo>
                  <a:pt x="764" y="6560"/>
                </a:lnTo>
                <a:lnTo>
                  <a:pt x="813" y="6599"/>
                </a:lnTo>
                <a:lnTo>
                  <a:pt x="863" y="6638"/>
                </a:lnTo>
                <a:lnTo>
                  <a:pt x="906" y="6671"/>
                </a:lnTo>
                <a:lnTo>
                  <a:pt x="3360" y="6671"/>
                </a:lnTo>
                <a:lnTo>
                  <a:pt x="3404" y="6638"/>
                </a:lnTo>
                <a:lnTo>
                  <a:pt x="3453" y="6599"/>
                </a:lnTo>
                <a:lnTo>
                  <a:pt x="3502" y="6560"/>
                </a:lnTo>
                <a:lnTo>
                  <a:pt x="3549" y="6519"/>
                </a:lnTo>
                <a:lnTo>
                  <a:pt x="3595" y="6477"/>
                </a:lnTo>
                <a:lnTo>
                  <a:pt x="3640" y="6433"/>
                </a:lnTo>
                <a:lnTo>
                  <a:pt x="3683" y="6388"/>
                </a:lnTo>
                <a:lnTo>
                  <a:pt x="3725" y="6343"/>
                </a:lnTo>
                <a:lnTo>
                  <a:pt x="3766" y="6296"/>
                </a:lnTo>
                <a:lnTo>
                  <a:pt x="3805" y="6247"/>
                </a:lnTo>
                <a:lnTo>
                  <a:pt x="3843" y="6199"/>
                </a:lnTo>
                <a:lnTo>
                  <a:pt x="3879" y="6148"/>
                </a:lnTo>
                <a:lnTo>
                  <a:pt x="3913" y="6097"/>
                </a:lnTo>
                <a:lnTo>
                  <a:pt x="3947" y="6045"/>
                </a:lnTo>
                <a:lnTo>
                  <a:pt x="3978" y="5992"/>
                </a:lnTo>
                <a:lnTo>
                  <a:pt x="4009" y="5938"/>
                </a:lnTo>
                <a:lnTo>
                  <a:pt x="4038" y="5883"/>
                </a:lnTo>
                <a:lnTo>
                  <a:pt x="4064" y="5827"/>
                </a:lnTo>
                <a:lnTo>
                  <a:pt x="4089" y="5771"/>
                </a:lnTo>
                <a:lnTo>
                  <a:pt x="4113" y="5714"/>
                </a:lnTo>
                <a:lnTo>
                  <a:pt x="4135" y="5657"/>
                </a:lnTo>
                <a:lnTo>
                  <a:pt x="4156" y="5598"/>
                </a:lnTo>
                <a:lnTo>
                  <a:pt x="4175" y="5539"/>
                </a:lnTo>
                <a:lnTo>
                  <a:pt x="4192" y="5479"/>
                </a:lnTo>
                <a:lnTo>
                  <a:pt x="4207" y="5420"/>
                </a:lnTo>
                <a:lnTo>
                  <a:pt x="4221" y="5360"/>
                </a:lnTo>
                <a:lnTo>
                  <a:pt x="4232" y="5298"/>
                </a:lnTo>
                <a:lnTo>
                  <a:pt x="4243" y="5236"/>
                </a:lnTo>
                <a:lnTo>
                  <a:pt x="4251" y="5175"/>
                </a:lnTo>
                <a:lnTo>
                  <a:pt x="4258" y="5113"/>
                </a:lnTo>
                <a:lnTo>
                  <a:pt x="4262" y="5050"/>
                </a:lnTo>
                <a:lnTo>
                  <a:pt x="4265" y="4988"/>
                </a:lnTo>
                <a:lnTo>
                  <a:pt x="4266" y="4925"/>
                </a:lnTo>
                <a:lnTo>
                  <a:pt x="4265" y="4862"/>
                </a:lnTo>
                <a:lnTo>
                  <a:pt x="4262" y="4800"/>
                </a:lnTo>
                <a:lnTo>
                  <a:pt x="4258" y="4737"/>
                </a:lnTo>
                <a:lnTo>
                  <a:pt x="4251" y="4675"/>
                </a:lnTo>
                <a:lnTo>
                  <a:pt x="4243" y="4613"/>
                </a:lnTo>
                <a:lnTo>
                  <a:pt x="4232" y="4552"/>
                </a:lnTo>
                <a:lnTo>
                  <a:pt x="4221" y="4490"/>
                </a:lnTo>
                <a:lnTo>
                  <a:pt x="4207" y="4430"/>
                </a:lnTo>
                <a:lnTo>
                  <a:pt x="4192" y="4371"/>
                </a:lnTo>
                <a:lnTo>
                  <a:pt x="4175" y="4310"/>
                </a:lnTo>
                <a:lnTo>
                  <a:pt x="4156" y="4252"/>
                </a:lnTo>
                <a:lnTo>
                  <a:pt x="4135" y="4193"/>
                </a:lnTo>
                <a:lnTo>
                  <a:pt x="4113" y="4135"/>
                </a:lnTo>
                <a:lnTo>
                  <a:pt x="4089" y="4079"/>
                </a:lnTo>
                <a:lnTo>
                  <a:pt x="4064" y="4022"/>
                </a:lnTo>
                <a:lnTo>
                  <a:pt x="4038" y="3967"/>
                </a:lnTo>
                <a:lnTo>
                  <a:pt x="4009" y="3912"/>
                </a:lnTo>
                <a:lnTo>
                  <a:pt x="3978" y="3858"/>
                </a:lnTo>
                <a:lnTo>
                  <a:pt x="3947" y="3805"/>
                </a:lnTo>
                <a:lnTo>
                  <a:pt x="3913" y="3752"/>
                </a:lnTo>
                <a:lnTo>
                  <a:pt x="3879" y="3702"/>
                </a:lnTo>
                <a:lnTo>
                  <a:pt x="3843" y="3651"/>
                </a:lnTo>
                <a:lnTo>
                  <a:pt x="3805" y="3602"/>
                </a:lnTo>
                <a:lnTo>
                  <a:pt x="3766" y="3554"/>
                </a:lnTo>
                <a:lnTo>
                  <a:pt x="3725" y="3507"/>
                </a:lnTo>
                <a:lnTo>
                  <a:pt x="3683" y="3461"/>
                </a:lnTo>
                <a:lnTo>
                  <a:pt x="3640" y="3416"/>
                </a:lnTo>
                <a:lnTo>
                  <a:pt x="3595" y="3373"/>
                </a:lnTo>
                <a:lnTo>
                  <a:pt x="3549" y="3330"/>
                </a:lnTo>
                <a:lnTo>
                  <a:pt x="3502" y="3289"/>
                </a:lnTo>
                <a:lnTo>
                  <a:pt x="3453" y="3250"/>
                </a:lnTo>
                <a:lnTo>
                  <a:pt x="3404" y="3211"/>
                </a:lnTo>
                <a:close/>
                <a:moveTo>
                  <a:pt x="2861" y="5028"/>
                </a:moveTo>
                <a:lnTo>
                  <a:pt x="334" y="5028"/>
                </a:lnTo>
                <a:lnTo>
                  <a:pt x="332" y="4977"/>
                </a:lnTo>
                <a:lnTo>
                  <a:pt x="331" y="4925"/>
                </a:lnTo>
                <a:lnTo>
                  <a:pt x="332" y="4872"/>
                </a:lnTo>
                <a:lnTo>
                  <a:pt x="334" y="4820"/>
                </a:lnTo>
                <a:lnTo>
                  <a:pt x="337" y="4769"/>
                </a:lnTo>
                <a:lnTo>
                  <a:pt x="343" y="4718"/>
                </a:lnTo>
                <a:lnTo>
                  <a:pt x="350" y="4666"/>
                </a:lnTo>
                <a:lnTo>
                  <a:pt x="357" y="4617"/>
                </a:lnTo>
                <a:lnTo>
                  <a:pt x="366" y="4566"/>
                </a:lnTo>
                <a:lnTo>
                  <a:pt x="377" y="4517"/>
                </a:lnTo>
                <a:lnTo>
                  <a:pt x="389" y="4467"/>
                </a:lnTo>
                <a:lnTo>
                  <a:pt x="402" y="4419"/>
                </a:lnTo>
                <a:lnTo>
                  <a:pt x="417" y="4371"/>
                </a:lnTo>
                <a:lnTo>
                  <a:pt x="433" y="4322"/>
                </a:lnTo>
                <a:lnTo>
                  <a:pt x="451" y="4275"/>
                </a:lnTo>
                <a:lnTo>
                  <a:pt x="470" y="4229"/>
                </a:lnTo>
                <a:lnTo>
                  <a:pt x="489" y="4182"/>
                </a:lnTo>
                <a:lnTo>
                  <a:pt x="510" y="4137"/>
                </a:lnTo>
                <a:lnTo>
                  <a:pt x="533" y="4092"/>
                </a:lnTo>
                <a:lnTo>
                  <a:pt x="556" y="4048"/>
                </a:lnTo>
                <a:lnTo>
                  <a:pt x="582" y="4004"/>
                </a:lnTo>
                <a:lnTo>
                  <a:pt x="608" y="3961"/>
                </a:lnTo>
                <a:lnTo>
                  <a:pt x="636" y="3919"/>
                </a:lnTo>
                <a:lnTo>
                  <a:pt x="664" y="3878"/>
                </a:lnTo>
                <a:lnTo>
                  <a:pt x="695" y="3837"/>
                </a:lnTo>
                <a:lnTo>
                  <a:pt x="726" y="3797"/>
                </a:lnTo>
                <a:lnTo>
                  <a:pt x="758" y="3759"/>
                </a:lnTo>
                <a:lnTo>
                  <a:pt x="792" y="3720"/>
                </a:lnTo>
                <a:lnTo>
                  <a:pt x="827" y="3683"/>
                </a:lnTo>
                <a:lnTo>
                  <a:pt x="862" y="3647"/>
                </a:lnTo>
                <a:lnTo>
                  <a:pt x="900" y="3610"/>
                </a:lnTo>
                <a:lnTo>
                  <a:pt x="938" y="3576"/>
                </a:lnTo>
                <a:lnTo>
                  <a:pt x="977" y="3542"/>
                </a:lnTo>
                <a:lnTo>
                  <a:pt x="1017" y="3509"/>
                </a:lnTo>
                <a:lnTo>
                  <a:pt x="2471" y="3509"/>
                </a:lnTo>
                <a:lnTo>
                  <a:pt x="2494" y="3542"/>
                </a:lnTo>
                <a:lnTo>
                  <a:pt x="2516" y="3576"/>
                </a:lnTo>
                <a:lnTo>
                  <a:pt x="2537" y="3611"/>
                </a:lnTo>
                <a:lnTo>
                  <a:pt x="2558" y="3647"/>
                </a:lnTo>
                <a:lnTo>
                  <a:pt x="2579" y="3683"/>
                </a:lnTo>
                <a:lnTo>
                  <a:pt x="2598" y="3721"/>
                </a:lnTo>
                <a:lnTo>
                  <a:pt x="2617" y="3760"/>
                </a:lnTo>
                <a:lnTo>
                  <a:pt x="2636" y="3798"/>
                </a:lnTo>
                <a:lnTo>
                  <a:pt x="2653" y="3839"/>
                </a:lnTo>
                <a:lnTo>
                  <a:pt x="2671" y="3880"/>
                </a:lnTo>
                <a:lnTo>
                  <a:pt x="2688" y="3922"/>
                </a:lnTo>
                <a:lnTo>
                  <a:pt x="2703" y="3963"/>
                </a:lnTo>
                <a:lnTo>
                  <a:pt x="2718" y="4007"/>
                </a:lnTo>
                <a:lnTo>
                  <a:pt x="2733" y="4050"/>
                </a:lnTo>
                <a:lnTo>
                  <a:pt x="2746" y="4096"/>
                </a:lnTo>
                <a:lnTo>
                  <a:pt x="2759" y="4141"/>
                </a:lnTo>
                <a:lnTo>
                  <a:pt x="2771" y="4186"/>
                </a:lnTo>
                <a:lnTo>
                  <a:pt x="2783" y="4232"/>
                </a:lnTo>
                <a:lnTo>
                  <a:pt x="2794" y="4279"/>
                </a:lnTo>
                <a:lnTo>
                  <a:pt x="2804" y="4327"/>
                </a:lnTo>
                <a:lnTo>
                  <a:pt x="2813" y="4374"/>
                </a:lnTo>
                <a:lnTo>
                  <a:pt x="2822" y="4422"/>
                </a:lnTo>
                <a:lnTo>
                  <a:pt x="2830" y="4471"/>
                </a:lnTo>
                <a:lnTo>
                  <a:pt x="2836" y="4520"/>
                </a:lnTo>
                <a:lnTo>
                  <a:pt x="2843" y="4570"/>
                </a:lnTo>
                <a:lnTo>
                  <a:pt x="2848" y="4619"/>
                </a:lnTo>
                <a:lnTo>
                  <a:pt x="2853" y="4670"/>
                </a:lnTo>
                <a:lnTo>
                  <a:pt x="2856" y="4720"/>
                </a:lnTo>
                <a:lnTo>
                  <a:pt x="2859" y="4771"/>
                </a:lnTo>
                <a:lnTo>
                  <a:pt x="2861" y="4822"/>
                </a:lnTo>
                <a:lnTo>
                  <a:pt x="2863" y="4873"/>
                </a:lnTo>
                <a:lnTo>
                  <a:pt x="2864" y="4925"/>
                </a:lnTo>
                <a:lnTo>
                  <a:pt x="2863" y="4977"/>
                </a:lnTo>
                <a:lnTo>
                  <a:pt x="2861" y="5028"/>
                </a:lnTo>
                <a:close/>
                <a:moveTo>
                  <a:pt x="3932" y="5028"/>
                </a:moveTo>
                <a:lnTo>
                  <a:pt x="3193" y="5028"/>
                </a:lnTo>
                <a:lnTo>
                  <a:pt x="3194" y="4977"/>
                </a:lnTo>
                <a:lnTo>
                  <a:pt x="3194" y="4925"/>
                </a:lnTo>
                <a:lnTo>
                  <a:pt x="3194" y="4876"/>
                </a:lnTo>
                <a:lnTo>
                  <a:pt x="3193" y="4826"/>
                </a:lnTo>
                <a:lnTo>
                  <a:pt x="3191" y="4776"/>
                </a:lnTo>
                <a:lnTo>
                  <a:pt x="3188" y="4727"/>
                </a:lnTo>
                <a:lnTo>
                  <a:pt x="3186" y="4679"/>
                </a:lnTo>
                <a:lnTo>
                  <a:pt x="3182" y="4630"/>
                </a:lnTo>
                <a:lnTo>
                  <a:pt x="3177" y="4582"/>
                </a:lnTo>
                <a:lnTo>
                  <a:pt x="3172" y="4533"/>
                </a:lnTo>
                <a:lnTo>
                  <a:pt x="3166" y="4486"/>
                </a:lnTo>
                <a:lnTo>
                  <a:pt x="3160" y="4439"/>
                </a:lnTo>
                <a:lnTo>
                  <a:pt x="3153" y="4391"/>
                </a:lnTo>
                <a:lnTo>
                  <a:pt x="3145" y="4345"/>
                </a:lnTo>
                <a:lnTo>
                  <a:pt x="3136" y="4299"/>
                </a:lnTo>
                <a:lnTo>
                  <a:pt x="3128" y="4253"/>
                </a:lnTo>
                <a:lnTo>
                  <a:pt x="3118" y="4208"/>
                </a:lnTo>
                <a:lnTo>
                  <a:pt x="3108" y="4163"/>
                </a:lnTo>
                <a:lnTo>
                  <a:pt x="3097" y="4118"/>
                </a:lnTo>
                <a:lnTo>
                  <a:pt x="3086" y="4074"/>
                </a:lnTo>
                <a:lnTo>
                  <a:pt x="3074" y="4030"/>
                </a:lnTo>
                <a:lnTo>
                  <a:pt x="3061" y="3987"/>
                </a:lnTo>
                <a:lnTo>
                  <a:pt x="3047" y="3944"/>
                </a:lnTo>
                <a:lnTo>
                  <a:pt x="3033" y="3902"/>
                </a:lnTo>
                <a:lnTo>
                  <a:pt x="3019" y="3860"/>
                </a:lnTo>
                <a:lnTo>
                  <a:pt x="3003" y="3818"/>
                </a:lnTo>
                <a:lnTo>
                  <a:pt x="2988" y="3778"/>
                </a:lnTo>
                <a:lnTo>
                  <a:pt x="2971" y="3738"/>
                </a:lnTo>
                <a:lnTo>
                  <a:pt x="2954" y="3698"/>
                </a:lnTo>
                <a:lnTo>
                  <a:pt x="2937" y="3659"/>
                </a:lnTo>
                <a:lnTo>
                  <a:pt x="2919" y="3621"/>
                </a:lnTo>
                <a:lnTo>
                  <a:pt x="2900" y="3583"/>
                </a:lnTo>
                <a:lnTo>
                  <a:pt x="2881" y="3547"/>
                </a:lnTo>
                <a:lnTo>
                  <a:pt x="2861" y="3509"/>
                </a:lnTo>
                <a:lnTo>
                  <a:pt x="3249" y="3509"/>
                </a:lnTo>
                <a:lnTo>
                  <a:pt x="3289" y="3542"/>
                </a:lnTo>
                <a:lnTo>
                  <a:pt x="3328" y="3576"/>
                </a:lnTo>
                <a:lnTo>
                  <a:pt x="3366" y="3610"/>
                </a:lnTo>
                <a:lnTo>
                  <a:pt x="3404" y="3647"/>
                </a:lnTo>
                <a:lnTo>
                  <a:pt x="3440" y="3683"/>
                </a:lnTo>
                <a:lnTo>
                  <a:pt x="3474" y="3720"/>
                </a:lnTo>
                <a:lnTo>
                  <a:pt x="3508" y="3759"/>
                </a:lnTo>
                <a:lnTo>
                  <a:pt x="3540" y="3797"/>
                </a:lnTo>
                <a:lnTo>
                  <a:pt x="3571" y="3837"/>
                </a:lnTo>
                <a:lnTo>
                  <a:pt x="3602" y="3878"/>
                </a:lnTo>
                <a:lnTo>
                  <a:pt x="3630" y="3919"/>
                </a:lnTo>
                <a:lnTo>
                  <a:pt x="3658" y="3961"/>
                </a:lnTo>
                <a:lnTo>
                  <a:pt x="3684" y="4004"/>
                </a:lnTo>
                <a:lnTo>
                  <a:pt x="3710" y="4048"/>
                </a:lnTo>
                <a:lnTo>
                  <a:pt x="3733" y="4092"/>
                </a:lnTo>
                <a:lnTo>
                  <a:pt x="3756" y="4137"/>
                </a:lnTo>
                <a:lnTo>
                  <a:pt x="3777" y="4182"/>
                </a:lnTo>
                <a:lnTo>
                  <a:pt x="3797" y="4229"/>
                </a:lnTo>
                <a:lnTo>
                  <a:pt x="3815" y="4275"/>
                </a:lnTo>
                <a:lnTo>
                  <a:pt x="3833" y="4322"/>
                </a:lnTo>
                <a:lnTo>
                  <a:pt x="3849" y="4371"/>
                </a:lnTo>
                <a:lnTo>
                  <a:pt x="3864" y="4419"/>
                </a:lnTo>
                <a:lnTo>
                  <a:pt x="3877" y="4467"/>
                </a:lnTo>
                <a:lnTo>
                  <a:pt x="3889" y="4517"/>
                </a:lnTo>
                <a:lnTo>
                  <a:pt x="3900" y="4566"/>
                </a:lnTo>
                <a:lnTo>
                  <a:pt x="3909" y="4617"/>
                </a:lnTo>
                <a:lnTo>
                  <a:pt x="3918" y="4666"/>
                </a:lnTo>
                <a:lnTo>
                  <a:pt x="3923" y="4718"/>
                </a:lnTo>
                <a:lnTo>
                  <a:pt x="3929" y="4769"/>
                </a:lnTo>
                <a:lnTo>
                  <a:pt x="3932" y="4820"/>
                </a:lnTo>
                <a:lnTo>
                  <a:pt x="3934" y="4872"/>
                </a:lnTo>
                <a:lnTo>
                  <a:pt x="3935" y="4925"/>
                </a:lnTo>
                <a:lnTo>
                  <a:pt x="3934" y="4977"/>
                </a:lnTo>
                <a:lnTo>
                  <a:pt x="3932" y="5028"/>
                </a:lnTo>
                <a:close/>
                <a:moveTo>
                  <a:pt x="440" y="1588"/>
                </a:moveTo>
                <a:lnTo>
                  <a:pt x="391" y="1373"/>
                </a:lnTo>
                <a:lnTo>
                  <a:pt x="4328" y="483"/>
                </a:lnTo>
                <a:lnTo>
                  <a:pt x="4376" y="698"/>
                </a:lnTo>
                <a:lnTo>
                  <a:pt x="440" y="1588"/>
                </a:lnTo>
                <a:close/>
                <a:moveTo>
                  <a:pt x="2756" y="2396"/>
                </a:moveTo>
                <a:lnTo>
                  <a:pt x="2459" y="2630"/>
                </a:lnTo>
                <a:lnTo>
                  <a:pt x="3354" y="2630"/>
                </a:lnTo>
                <a:lnTo>
                  <a:pt x="3354" y="2961"/>
                </a:lnTo>
                <a:lnTo>
                  <a:pt x="915" y="2961"/>
                </a:lnTo>
                <a:lnTo>
                  <a:pt x="915" y="2630"/>
                </a:lnTo>
                <a:lnTo>
                  <a:pt x="1925" y="2630"/>
                </a:lnTo>
                <a:lnTo>
                  <a:pt x="2543" y="2142"/>
                </a:lnTo>
                <a:lnTo>
                  <a:pt x="2570" y="2114"/>
                </a:lnTo>
                <a:lnTo>
                  <a:pt x="2593" y="2087"/>
                </a:lnTo>
                <a:lnTo>
                  <a:pt x="2615" y="2058"/>
                </a:lnTo>
                <a:lnTo>
                  <a:pt x="2634" y="2028"/>
                </a:lnTo>
                <a:lnTo>
                  <a:pt x="2652" y="1996"/>
                </a:lnTo>
                <a:lnTo>
                  <a:pt x="2669" y="1963"/>
                </a:lnTo>
                <a:lnTo>
                  <a:pt x="2683" y="1928"/>
                </a:lnTo>
                <a:lnTo>
                  <a:pt x="2695" y="1892"/>
                </a:lnTo>
                <a:lnTo>
                  <a:pt x="2707" y="1853"/>
                </a:lnTo>
                <a:lnTo>
                  <a:pt x="2716" y="1813"/>
                </a:lnTo>
                <a:lnTo>
                  <a:pt x="2725" y="1770"/>
                </a:lnTo>
                <a:lnTo>
                  <a:pt x="2730" y="1725"/>
                </a:lnTo>
                <a:lnTo>
                  <a:pt x="2736" y="1677"/>
                </a:lnTo>
                <a:lnTo>
                  <a:pt x="2739" y="1628"/>
                </a:lnTo>
                <a:lnTo>
                  <a:pt x="2741" y="1575"/>
                </a:lnTo>
                <a:lnTo>
                  <a:pt x="2743" y="1520"/>
                </a:lnTo>
                <a:lnTo>
                  <a:pt x="2743" y="1296"/>
                </a:lnTo>
                <a:lnTo>
                  <a:pt x="3073" y="1221"/>
                </a:lnTo>
                <a:lnTo>
                  <a:pt x="3073" y="1520"/>
                </a:lnTo>
                <a:lnTo>
                  <a:pt x="3072" y="1593"/>
                </a:lnTo>
                <a:lnTo>
                  <a:pt x="3068" y="1662"/>
                </a:lnTo>
                <a:lnTo>
                  <a:pt x="3063" y="1729"/>
                </a:lnTo>
                <a:lnTo>
                  <a:pt x="3055" y="1793"/>
                </a:lnTo>
                <a:lnTo>
                  <a:pt x="3051" y="1824"/>
                </a:lnTo>
                <a:lnTo>
                  <a:pt x="3045" y="1855"/>
                </a:lnTo>
                <a:lnTo>
                  <a:pt x="3039" y="1884"/>
                </a:lnTo>
                <a:lnTo>
                  <a:pt x="3032" y="1913"/>
                </a:lnTo>
                <a:lnTo>
                  <a:pt x="3025" y="1941"/>
                </a:lnTo>
                <a:lnTo>
                  <a:pt x="3018" y="1970"/>
                </a:lnTo>
                <a:lnTo>
                  <a:pt x="3009" y="1998"/>
                </a:lnTo>
                <a:lnTo>
                  <a:pt x="3000" y="2024"/>
                </a:lnTo>
                <a:lnTo>
                  <a:pt x="2990" y="2050"/>
                </a:lnTo>
                <a:lnTo>
                  <a:pt x="2980" y="2076"/>
                </a:lnTo>
                <a:lnTo>
                  <a:pt x="2969" y="2101"/>
                </a:lnTo>
                <a:lnTo>
                  <a:pt x="2957" y="2125"/>
                </a:lnTo>
                <a:lnTo>
                  <a:pt x="2945" y="2149"/>
                </a:lnTo>
                <a:lnTo>
                  <a:pt x="2932" y="2174"/>
                </a:lnTo>
                <a:lnTo>
                  <a:pt x="2919" y="2197"/>
                </a:lnTo>
                <a:lnTo>
                  <a:pt x="2904" y="2219"/>
                </a:lnTo>
                <a:lnTo>
                  <a:pt x="2890" y="2241"/>
                </a:lnTo>
                <a:lnTo>
                  <a:pt x="2875" y="2263"/>
                </a:lnTo>
                <a:lnTo>
                  <a:pt x="2858" y="2285"/>
                </a:lnTo>
                <a:lnTo>
                  <a:pt x="2842" y="2306"/>
                </a:lnTo>
                <a:lnTo>
                  <a:pt x="2824" y="2325"/>
                </a:lnTo>
                <a:lnTo>
                  <a:pt x="2806" y="2345"/>
                </a:lnTo>
                <a:lnTo>
                  <a:pt x="2788" y="2365"/>
                </a:lnTo>
                <a:lnTo>
                  <a:pt x="2768" y="2385"/>
                </a:lnTo>
                <a:lnTo>
                  <a:pt x="2756" y="2396"/>
                </a:lnTo>
                <a:close/>
                <a:moveTo>
                  <a:pt x="1531" y="702"/>
                </a:moveTo>
                <a:lnTo>
                  <a:pt x="1531" y="702"/>
                </a:lnTo>
                <a:lnTo>
                  <a:pt x="1527" y="680"/>
                </a:lnTo>
                <a:lnTo>
                  <a:pt x="1526" y="658"/>
                </a:lnTo>
                <a:lnTo>
                  <a:pt x="1527" y="636"/>
                </a:lnTo>
                <a:lnTo>
                  <a:pt x="1529" y="614"/>
                </a:lnTo>
                <a:lnTo>
                  <a:pt x="1535" y="593"/>
                </a:lnTo>
                <a:lnTo>
                  <a:pt x="1541" y="573"/>
                </a:lnTo>
                <a:lnTo>
                  <a:pt x="1550" y="553"/>
                </a:lnTo>
                <a:lnTo>
                  <a:pt x="1560" y="535"/>
                </a:lnTo>
                <a:lnTo>
                  <a:pt x="1572" y="518"/>
                </a:lnTo>
                <a:lnTo>
                  <a:pt x="1586" y="501"/>
                </a:lnTo>
                <a:lnTo>
                  <a:pt x="1602" y="487"/>
                </a:lnTo>
                <a:lnTo>
                  <a:pt x="1618" y="474"/>
                </a:lnTo>
                <a:lnTo>
                  <a:pt x="1636" y="462"/>
                </a:lnTo>
                <a:lnTo>
                  <a:pt x="1656" y="452"/>
                </a:lnTo>
                <a:lnTo>
                  <a:pt x="1676" y="444"/>
                </a:lnTo>
                <a:lnTo>
                  <a:pt x="1698" y="438"/>
                </a:lnTo>
                <a:lnTo>
                  <a:pt x="1720" y="434"/>
                </a:lnTo>
                <a:lnTo>
                  <a:pt x="1742" y="432"/>
                </a:lnTo>
                <a:lnTo>
                  <a:pt x="1764" y="433"/>
                </a:lnTo>
                <a:lnTo>
                  <a:pt x="1785" y="435"/>
                </a:lnTo>
                <a:lnTo>
                  <a:pt x="1806" y="441"/>
                </a:lnTo>
                <a:lnTo>
                  <a:pt x="1827" y="447"/>
                </a:lnTo>
                <a:lnTo>
                  <a:pt x="1846" y="456"/>
                </a:lnTo>
                <a:lnTo>
                  <a:pt x="1865" y="466"/>
                </a:lnTo>
                <a:lnTo>
                  <a:pt x="1882" y="479"/>
                </a:lnTo>
                <a:lnTo>
                  <a:pt x="1898" y="493"/>
                </a:lnTo>
                <a:lnTo>
                  <a:pt x="1913" y="508"/>
                </a:lnTo>
                <a:lnTo>
                  <a:pt x="1926" y="524"/>
                </a:lnTo>
                <a:lnTo>
                  <a:pt x="1937" y="543"/>
                </a:lnTo>
                <a:lnTo>
                  <a:pt x="1947" y="563"/>
                </a:lnTo>
                <a:lnTo>
                  <a:pt x="1956" y="583"/>
                </a:lnTo>
                <a:lnTo>
                  <a:pt x="1961" y="605"/>
                </a:lnTo>
                <a:lnTo>
                  <a:pt x="1966" y="627"/>
                </a:lnTo>
                <a:lnTo>
                  <a:pt x="1967" y="649"/>
                </a:lnTo>
                <a:lnTo>
                  <a:pt x="1967" y="671"/>
                </a:lnTo>
                <a:lnTo>
                  <a:pt x="1964" y="693"/>
                </a:lnTo>
                <a:lnTo>
                  <a:pt x="1959" y="714"/>
                </a:lnTo>
                <a:lnTo>
                  <a:pt x="1952" y="734"/>
                </a:lnTo>
                <a:lnTo>
                  <a:pt x="1943" y="753"/>
                </a:lnTo>
                <a:lnTo>
                  <a:pt x="1933" y="771"/>
                </a:lnTo>
                <a:lnTo>
                  <a:pt x="1921" y="789"/>
                </a:lnTo>
                <a:lnTo>
                  <a:pt x="1906" y="805"/>
                </a:lnTo>
                <a:lnTo>
                  <a:pt x="1891" y="819"/>
                </a:lnTo>
                <a:lnTo>
                  <a:pt x="1875" y="833"/>
                </a:lnTo>
                <a:lnTo>
                  <a:pt x="1857" y="845"/>
                </a:lnTo>
                <a:lnTo>
                  <a:pt x="1837" y="855"/>
                </a:lnTo>
                <a:lnTo>
                  <a:pt x="1816" y="862"/>
                </a:lnTo>
                <a:lnTo>
                  <a:pt x="1795" y="869"/>
                </a:lnTo>
                <a:lnTo>
                  <a:pt x="1772" y="872"/>
                </a:lnTo>
                <a:lnTo>
                  <a:pt x="1750" y="874"/>
                </a:lnTo>
                <a:lnTo>
                  <a:pt x="1728" y="873"/>
                </a:lnTo>
                <a:lnTo>
                  <a:pt x="1707" y="870"/>
                </a:lnTo>
                <a:lnTo>
                  <a:pt x="1686" y="866"/>
                </a:lnTo>
                <a:lnTo>
                  <a:pt x="1667" y="859"/>
                </a:lnTo>
                <a:lnTo>
                  <a:pt x="1647" y="850"/>
                </a:lnTo>
                <a:lnTo>
                  <a:pt x="1628" y="839"/>
                </a:lnTo>
                <a:lnTo>
                  <a:pt x="1612" y="827"/>
                </a:lnTo>
                <a:lnTo>
                  <a:pt x="1595" y="814"/>
                </a:lnTo>
                <a:lnTo>
                  <a:pt x="1580" y="798"/>
                </a:lnTo>
                <a:lnTo>
                  <a:pt x="1566" y="782"/>
                </a:lnTo>
                <a:lnTo>
                  <a:pt x="1555" y="763"/>
                </a:lnTo>
                <a:lnTo>
                  <a:pt x="1546" y="743"/>
                </a:lnTo>
                <a:lnTo>
                  <a:pt x="1537" y="724"/>
                </a:lnTo>
                <a:lnTo>
                  <a:pt x="1531" y="702"/>
                </a:lnTo>
                <a:close/>
                <a:moveTo>
                  <a:pt x="2175" y="557"/>
                </a:moveTo>
                <a:lnTo>
                  <a:pt x="2175" y="557"/>
                </a:lnTo>
                <a:lnTo>
                  <a:pt x="2172" y="534"/>
                </a:lnTo>
                <a:lnTo>
                  <a:pt x="2169" y="512"/>
                </a:lnTo>
                <a:lnTo>
                  <a:pt x="2170" y="490"/>
                </a:lnTo>
                <a:lnTo>
                  <a:pt x="2174" y="469"/>
                </a:lnTo>
                <a:lnTo>
                  <a:pt x="2178" y="449"/>
                </a:lnTo>
                <a:lnTo>
                  <a:pt x="2185" y="429"/>
                </a:lnTo>
                <a:lnTo>
                  <a:pt x="2194" y="409"/>
                </a:lnTo>
                <a:lnTo>
                  <a:pt x="2205" y="390"/>
                </a:lnTo>
                <a:lnTo>
                  <a:pt x="2217" y="374"/>
                </a:lnTo>
                <a:lnTo>
                  <a:pt x="2230" y="357"/>
                </a:lnTo>
                <a:lnTo>
                  <a:pt x="2245" y="342"/>
                </a:lnTo>
                <a:lnTo>
                  <a:pt x="2262" y="329"/>
                </a:lnTo>
                <a:lnTo>
                  <a:pt x="2280" y="318"/>
                </a:lnTo>
                <a:lnTo>
                  <a:pt x="2299" y="308"/>
                </a:lnTo>
                <a:lnTo>
                  <a:pt x="2320" y="299"/>
                </a:lnTo>
                <a:lnTo>
                  <a:pt x="2342" y="293"/>
                </a:lnTo>
                <a:lnTo>
                  <a:pt x="2364" y="289"/>
                </a:lnTo>
                <a:lnTo>
                  <a:pt x="2386" y="288"/>
                </a:lnTo>
                <a:lnTo>
                  <a:pt x="2408" y="289"/>
                </a:lnTo>
                <a:lnTo>
                  <a:pt x="2430" y="291"/>
                </a:lnTo>
                <a:lnTo>
                  <a:pt x="2451" y="297"/>
                </a:lnTo>
                <a:lnTo>
                  <a:pt x="2471" y="303"/>
                </a:lnTo>
                <a:lnTo>
                  <a:pt x="2491" y="312"/>
                </a:lnTo>
                <a:lnTo>
                  <a:pt x="2508" y="322"/>
                </a:lnTo>
                <a:lnTo>
                  <a:pt x="2526" y="334"/>
                </a:lnTo>
                <a:lnTo>
                  <a:pt x="2542" y="348"/>
                </a:lnTo>
                <a:lnTo>
                  <a:pt x="2557" y="364"/>
                </a:lnTo>
                <a:lnTo>
                  <a:pt x="2570" y="380"/>
                </a:lnTo>
                <a:lnTo>
                  <a:pt x="2582" y="399"/>
                </a:lnTo>
                <a:lnTo>
                  <a:pt x="2592" y="418"/>
                </a:lnTo>
                <a:lnTo>
                  <a:pt x="2600" y="439"/>
                </a:lnTo>
                <a:lnTo>
                  <a:pt x="2606" y="461"/>
                </a:lnTo>
                <a:lnTo>
                  <a:pt x="2609" y="483"/>
                </a:lnTo>
                <a:lnTo>
                  <a:pt x="2611" y="505"/>
                </a:lnTo>
                <a:lnTo>
                  <a:pt x="2611" y="527"/>
                </a:lnTo>
                <a:lnTo>
                  <a:pt x="2607" y="548"/>
                </a:lnTo>
                <a:lnTo>
                  <a:pt x="2603" y="568"/>
                </a:lnTo>
                <a:lnTo>
                  <a:pt x="2596" y="589"/>
                </a:lnTo>
                <a:lnTo>
                  <a:pt x="2587" y="608"/>
                </a:lnTo>
                <a:lnTo>
                  <a:pt x="2576" y="627"/>
                </a:lnTo>
                <a:lnTo>
                  <a:pt x="2564" y="644"/>
                </a:lnTo>
                <a:lnTo>
                  <a:pt x="2551" y="660"/>
                </a:lnTo>
                <a:lnTo>
                  <a:pt x="2536" y="675"/>
                </a:lnTo>
                <a:lnTo>
                  <a:pt x="2519" y="688"/>
                </a:lnTo>
                <a:lnTo>
                  <a:pt x="2501" y="701"/>
                </a:lnTo>
                <a:lnTo>
                  <a:pt x="2481" y="710"/>
                </a:lnTo>
                <a:lnTo>
                  <a:pt x="2461" y="718"/>
                </a:lnTo>
                <a:lnTo>
                  <a:pt x="2439" y="724"/>
                </a:lnTo>
                <a:lnTo>
                  <a:pt x="2417" y="728"/>
                </a:lnTo>
                <a:lnTo>
                  <a:pt x="2394" y="729"/>
                </a:lnTo>
                <a:lnTo>
                  <a:pt x="2373" y="729"/>
                </a:lnTo>
                <a:lnTo>
                  <a:pt x="2351" y="726"/>
                </a:lnTo>
                <a:lnTo>
                  <a:pt x="2330" y="721"/>
                </a:lnTo>
                <a:lnTo>
                  <a:pt x="2310" y="715"/>
                </a:lnTo>
                <a:lnTo>
                  <a:pt x="2290" y="706"/>
                </a:lnTo>
                <a:lnTo>
                  <a:pt x="2273" y="695"/>
                </a:lnTo>
                <a:lnTo>
                  <a:pt x="2255" y="683"/>
                </a:lnTo>
                <a:lnTo>
                  <a:pt x="2239" y="670"/>
                </a:lnTo>
                <a:lnTo>
                  <a:pt x="2224" y="654"/>
                </a:lnTo>
                <a:lnTo>
                  <a:pt x="2211" y="637"/>
                </a:lnTo>
                <a:lnTo>
                  <a:pt x="2199" y="619"/>
                </a:lnTo>
                <a:lnTo>
                  <a:pt x="2189" y="599"/>
                </a:lnTo>
                <a:lnTo>
                  <a:pt x="2181" y="578"/>
                </a:lnTo>
                <a:lnTo>
                  <a:pt x="2175" y="557"/>
                </a:lnTo>
                <a:close/>
                <a:moveTo>
                  <a:pt x="2820" y="412"/>
                </a:moveTo>
                <a:lnTo>
                  <a:pt x="2820" y="412"/>
                </a:lnTo>
                <a:lnTo>
                  <a:pt x="2815" y="390"/>
                </a:lnTo>
                <a:lnTo>
                  <a:pt x="2814" y="368"/>
                </a:lnTo>
                <a:lnTo>
                  <a:pt x="2814" y="346"/>
                </a:lnTo>
                <a:lnTo>
                  <a:pt x="2817" y="325"/>
                </a:lnTo>
                <a:lnTo>
                  <a:pt x="2822" y="304"/>
                </a:lnTo>
                <a:lnTo>
                  <a:pt x="2830" y="284"/>
                </a:lnTo>
                <a:lnTo>
                  <a:pt x="2837" y="265"/>
                </a:lnTo>
                <a:lnTo>
                  <a:pt x="2848" y="246"/>
                </a:lnTo>
                <a:lnTo>
                  <a:pt x="2860" y="229"/>
                </a:lnTo>
                <a:lnTo>
                  <a:pt x="2874" y="213"/>
                </a:lnTo>
                <a:lnTo>
                  <a:pt x="2889" y="198"/>
                </a:lnTo>
                <a:lnTo>
                  <a:pt x="2907" y="185"/>
                </a:lnTo>
                <a:lnTo>
                  <a:pt x="2924" y="174"/>
                </a:lnTo>
                <a:lnTo>
                  <a:pt x="2944" y="164"/>
                </a:lnTo>
                <a:lnTo>
                  <a:pt x="2965" y="155"/>
                </a:lnTo>
                <a:lnTo>
                  <a:pt x="2986" y="149"/>
                </a:lnTo>
                <a:lnTo>
                  <a:pt x="3009" y="145"/>
                </a:lnTo>
                <a:lnTo>
                  <a:pt x="3031" y="144"/>
                </a:lnTo>
                <a:lnTo>
                  <a:pt x="3053" y="144"/>
                </a:lnTo>
                <a:lnTo>
                  <a:pt x="3074" y="147"/>
                </a:lnTo>
                <a:lnTo>
                  <a:pt x="3095" y="152"/>
                </a:lnTo>
                <a:lnTo>
                  <a:pt x="3114" y="159"/>
                </a:lnTo>
                <a:lnTo>
                  <a:pt x="3134" y="167"/>
                </a:lnTo>
                <a:lnTo>
                  <a:pt x="3153" y="178"/>
                </a:lnTo>
                <a:lnTo>
                  <a:pt x="3169" y="190"/>
                </a:lnTo>
                <a:lnTo>
                  <a:pt x="3186" y="204"/>
                </a:lnTo>
                <a:lnTo>
                  <a:pt x="3201" y="220"/>
                </a:lnTo>
                <a:lnTo>
                  <a:pt x="3215" y="236"/>
                </a:lnTo>
                <a:lnTo>
                  <a:pt x="3226" y="254"/>
                </a:lnTo>
                <a:lnTo>
                  <a:pt x="3235" y="274"/>
                </a:lnTo>
                <a:lnTo>
                  <a:pt x="3244" y="295"/>
                </a:lnTo>
                <a:lnTo>
                  <a:pt x="3250" y="317"/>
                </a:lnTo>
                <a:lnTo>
                  <a:pt x="3254" y="339"/>
                </a:lnTo>
                <a:lnTo>
                  <a:pt x="3255" y="361"/>
                </a:lnTo>
                <a:lnTo>
                  <a:pt x="3254" y="383"/>
                </a:lnTo>
                <a:lnTo>
                  <a:pt x="3252" y="403"/>
                </a:lnTo>
                <a:lnTo>
                  <a:pt x="3247" y="424"/>
                </a:lnTo>
                <a:lnTo>
                  <a:pt x="3240" y="444"/>
                </a:lnTo>
                <a:lnTo>
                  <a:pt x="3231" y="464"/>
                </a:lnTo>
                <a:lnTo>
                  <a:pt x="3221" y="483"/>
                </a:lnTo>
                <a:lnTo>
                  <a:pt x="3209" y="500"/>
                </a:lnTo>
                <a:lnTo>
                  <a:pt x="3195" y="516"/>
                </a:lnTo>
                <a:lnTo>
                  <a:pt x="3179" y="531"/>
                </a:lnTo>
                <a:lnTo>
                  <a:pt x="3163" y="544"/>
                </a:lnTo>
                <a:lnTo>
                  <a:pt x="3144" y="555"/>
                </a:lnTo>
                <a:lnTo>
                  <a:pt x="3125" y="565"/>
                </a:lnTo>
                <a:lnTo>
                  <a:pt x="3105" y="574"/>
                </a:lnTo>
                <a:lnTo>
                  <a:pt x="3083" y="579"/>
                </a:lnTo>
                <a:lnTo>
                  <a:pt x="3061" y="584"/>
                </a:lnTo>
                <a:lnTo>
                  <a:pt x="3039" y="585"/>
                </a:lnTo>
                <a:lnTo>
                  <a:pt x="3017" y="584"/>
                </a:lnTo>
                <a:lnTo>
                  <a:pt x="2996" y="582"/>
                </a:lnTo>
                <a:lnTo>
                  <a:pt x="2975" y="576"/>
                </a:lnTo>
                <a:lnTo>
                  <a:pt x="2954" y="570"/>
                </a:lnTo>
                <a:lnTo>
                  <a:pt x="2935" y="561"/>
                </a:lnTo>
                <a:lnTo>
                  <a:pt x="2916" y="551"/>
                </a:lnTo>
                <a:lnTo>
                  <a:pt x="2899" y="539"/>
                </a:lnTo>
                <a:lnTo>
                  <a:pt x="2883" y="524"/>
                </a:lnTo>
                <a:lnTo>
                  <a:pt x="2868" y="509"/>
                </a:lnTo>
                <a:lnTo>
                  <a:pt x="2855" y="493"/>
                </a:lnTo>
                <a:lnTo>
                  <a:pt x="2843" y="475"/>
                </a:lnTo>
                <a:lnTo>
                  <a:pt x="2833" y="455"/>
                </a:lnTo>
                <a:lnTo>
                  <a:pt x="2825" y="434"/>
                </a:lnTo>
                <a:lnTo>
                  <a:pt x="2820" y="412"/>
                </a:lnTo>
                <a:close/>
                <a:moveTo>
                  <a:pt x="3463" y="268"/>
                </a:moveTo>
                <a:lnTo>
                  <a:pt x="3463" y="268"/>
                </a:lnTo>
                <a:lnTo>
                  <a:pt x="3460" y="246"/>
                </a:lnTo>
                <a:lnTo>
                  <a:pt x="3458" y="224"/>
                </a:lnTo>
                <a:lnTo>
                  <a:pt x="3459" y="202"/>
                </a:lnTo>
                <a:lnTo>
                  <a:pt x="3461" y="180"/>
                </a:lnTo>
                <a:lnTo>
                  <a:pt x="3467" y="159"/>
                </a:lnTo>
                <a:lnTo>
                  <a:pt x="3473" y="139"/>
                </a:lnTo>
                <a:lnTo>
                  <a:pt x="3482" y="121"/>
                </a:lnTo>
                <a:lnTo>
                  <a:pt x="3492" y="102"/>
                </a:lnTo>
                <a:lnTo>
                  <a:pt x="3504" y="84"/>
                </a:lnTo>
                <a:lnTo>
                  <a:pt x="3518" y="68"/>
                </a:lnTo>
                <a:lnTo>
                  <a:pt x="3534" y="54"/>
                </a:lnTo>
                <a:lnTo>
                  <a:pt x="3550" y="40"/>
                </a:lnTo>
                <a:lnTo>
                  <a:pt x="3569" y="28"/>
                </a:lnTo>
                <a:lnTo>
                  <a:pt x="3588" y="18"/>
                </a:lnTo>
                <a:lnTo>
                  <a:pt x="3608" y="11"/>
                </a:lnTo>
                <a:lnTo>
                  <a:pt x="3630" y="4"/>
                </a:lnTo>
                <a:lnTo>
                  <a:pt x="3652" y="1"/>
                </a:lnTo>
                <a:lnTo>
                  <a:pt x="3674" y="0"/>
                </a:lnTo>
                <a:lnTo>
                  <a:pt x="3696" y="0"/>
                </a:lnTo>
                <a:lnTo>
                  <a:pt x="3717" y="3"/>
                </a:lnTo>
                <a:lnTo>
                  <a:pt x="3738" y="7"/>
                </a:lnTo>
                <a:lnTo>
                  <a:pt x="3759" y="14"/>
                </a:lnTo>
                <a:lnTo>
                  <a:pt x="3778" y="23"/>
                </a:lnTo>
                <a:lnTo>
                  <a:pt x="3797" y="34"/>
                </a:lnTo>
                <a:lnTo>
                  <a:pt x="3814" y="46"/>
                </a:lnTo>
                <a:lnTo>
                  <a:pt x="3830" y="59"/>
                </a:lnTo>
                <a:lnTo>
                  <a:pt x="3845" y="75"/>
                </a:lnTo>
                <a:lnTo>
                  <a:pt x="3858" y="92"/>
                </a:lnTo>
                <a:lnTo>
                  <a:pt x="3870" y="110"/>
                </a:lnTo>
                <a:lnTo>
                  <a:pt x="3880" y="130"/>
                </a:lnTo>
                <a:lnTo>
                  <a:pt x="3888" y="150"/>
                </a:lnTo>
                <a:lnTo>
                  <a:pt x="3893" y="171"/>
                </a:lnTo>
                <a:lnTo>
                  <a:pt x="3898" y="194"/>
                </a:lnTo>
                <a:lnTo>
                  <a:pt x="3899" y="216"/>
                </a:lnTo>
                <a:lnTo>
                  <a:pt x="3899" y="237"/>
                </a:lnTo>
                <a:lnTo>
                  <a:pt x="3896" y="259"/>
                </a:lnTo>
                <a:lnTo>
                  <a:pt x="3891" y="280"/>
                </a:lnTo>
                <a:lnTo>
                  <a:pt x="3885" y="300"/>
                </a:lnTo>
                <a:lnTo>
                  <a:pt x="3876" y="320"/>
                </a:lnTo>
                <a:lnTo>
                  <a:pt x="3865" y="339"/>
                </a:lnTo>
                <a:lnTo>
                  <a:pt x="3853" y="355"/>
                </a:lnTo>
                <a:lnTo>
                  <a:pt x="3840" y="372"/>
                </a:lnTo>
                <a:lnTo>
                  <a:pt x="3824" y="386"/>
                </a:lnTo>
                <a:lnTo>
                  <a:pt x="3807" y="399"/>
                </a:lnTo>
                <a:lnTo>
                  <a:pt x="3789" y="411"/>
                </a:lnTo>
                <a:lnTo>
                  <a:pt x="3769" y="421"/>
                </a:lnTo>
                <a:lnTo>
                  <a:pt x="3748" y="429"/>
                </a:lnTo>
                <a:lnTo>
                  <a:pt x="3727" y="435"/>
                </a:lnTo>
                <a:lnTo>
                  <a:pt x="3704" y="439"/>
                </a:lnTo>
                <a:lnTo>
                  <a:pt x="3682" y="441"/>
                </a:lnTo>
                <a:lnTo>
                  <a:pt x="3660" y="440"/>
                </a:lnTo>
                <a:lnTo>
                  <a:pt x="3639" y="438"/>
                </a:lnTo>
                <a:lnTo>
                  <a:pt x="3618" y="432"/>
                </a:lnTo>
                <a:lnTo>
                  <a:pt x="3599" y="425"/>
                </a:lnTo>
                <a:lnTo>
                  <a:pt x="3579" y="417"/>
                </a:lnTo>
                <a:lnTo>
                  <a:pt x="3560" y="407"/>
                </a:lnTo>
                <a:lnTo>
                  <a:pt x="3544" y="395"/>
                </a:lnTo>
                <a:lnTo>
                  <a:pt x="3527" y="380"/>
                </a:lnTo>
                <a:lnTo>
                  <a:pt x="3513" y="365"/>
                </a:lnTo>
                <a:lnTo>
                  <a:pt x="3500" y="348"/>
                </a:lnTo>
                <a:lnTo>
                  <a:pt x="3487" y="330"/>
                </a:lnTo>
                <a:lnTo>
                  <a:pt x="3478" y="311"/>
                </a:lnTo>
                <a:lnTo>
                  <a:pt x="3470" y="290"/>
                </a:lnTo>
                <a:lnTo>
                  <a:pt x="3463" y="268"/>
                </a:lnTo>
                <a:close/>
              </a:path>
            </a:pathLst>
          </a:custGeom>
          <a:solidFill>
            <a:srgbClr val="0A82F0">
              <a:alpha val="95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8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0" grpId="0" animBg="1"/>
      <p:bldP spid="28" grpId="0"/>
      <p:bldP spid="29" grpId="0" animBg="1"/>
      <p:bldP spid="31" grpId="0" animBg="1"/>
      <p:bldP spid="21" grpId="0" animBg="1"/>
      <p:bldP spid="34" grpId="0"/>
      <p:bldP spid="65" grpId="0" animBg="1"/>
      <p:bldP spid="66" grpId="0" animBg="1"/>
      <p:bldP spid="6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944A6590-8361-4BC8-BFAA-C2B6071ED924}"/>
              </a:ext>
            </a:extLst>
          </p:cNvPr>
          <p:cNvSpPr/>
          <p:nvPr/>
        </p:nvSpPr>
        <p:spPr>
          <a:xfrm>
            <a:off x="4947724" y="671209"/>
            <a:ext cx="2309565" cy="252919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="" id="{3CEE370F-4317-4E85-8A21-9B6F8AA3E7DA}"/>
              </a:ext>
            </a:extLst>
          </p:cNvPr>
          <p:cNvSpPr/>
          <p:nvPr/>
        </p:nvSpPr>
        <p:spPr>
          <a:xfrm>
            <a:off x="4470530" y="924128"/>
            <a:ext cx="6949182" cy="5009745"/>
          </a:xfrm>
          <a:custGeom>
            <a:avLst/>
            <a:gdLst>
              <a:gd name="connsiteX0" fmla="*/ 0 w 6021421"/>
              <a:gd name="connsiteY0" fmla="*/ 0 h 5009745"/>
              <a:gd name="connsiteX1" fmla="*/ 6021421 w 6021421"/>
              <a:gd name="connsiteY1" fmla="*/ 0 h 5009745"/>
              <a:gd name="connsiteX2" fmla="*/ 6021421 w 6021421"/>
              <a:gd name="connsiteY2" fmla="*/ 5009745 h 5009745"/>
              <a:gd name="connsiteX3" fmla="*/ 0 w 6021421"/>
              <a:gd name="connsiteY3" fmla="*/ 5009745 h 5009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1421" h="5009745">
                <a:moveTo>
                  <a:pt x="0" y="0"/>
                </a:moveTo>
                <a:lnTo>
                  <a:pt x="6021421" y="0"/>
                </a:lnTo>
                <a:lnTo>
                  <a:pt x="6021421" y="5009745"/>
                </a:lnTo>
                <a:lnTo>
                  <a:pt x="0" y="5009745"/>
                </a:lnTo>
              </a:path>
            </a:pathLst>
          </a:custGeom>
          <a:solidFill>
            <a:schemeClr val="bg1"/>
          </a:solidFill>
          <a:ln>
            <a:gradFill flip="none" rotWithShape="1">
              <a:gsLst>
                <a:gs pos="0">
                  <a:srgbClr val="DF954C">
                    <a:alpha val="0"/>
                  </a:srgbClr>
                </a:gs>
                <a:gs pos="100000">
                  <a:srgbClr val="DF954C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E6A907B7-5BC5-43D2-8559-6FF4D8BD6AE0}"/>
              </a:ext>
            </a:extLst>
          </p:cNvPr>
          <p:cNvGrpSpPr/>
          <p:nvPr/>
        </p:nvGrpSpPr>
        <p:grpSpPr>
          <a:xfrm>
            <a:off x="5650299" y="3033857"/>
            <a:ext cx="904413" cy="865794"/>
            <a:chOff x="2225040" y="2312015"/>
            <a:chExt cx="1747520" cy="16729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301A560F-885E-4086-90A9-022F9EE440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5040" y="2312015"/>
              <a:ext cx="1747520" cy="1672900"/>
            </a:xfrm>
            <a:prstGeom prst="rect">
              <a:avLst/>
            </a:prstGeom>
          </p:spPr>
        </p:pic>
        <p:sp>
          <p:nvSpPr>
            <p:cNvPr id="7" name="KSO_Shape">
              <a:extLst>
                <a:ext uri="{FF2B5EF4-FFF2-40B4-BE49-F238E27FC236}">
                  <a16:creationId xmlns:a16="http://schemas.microsoft.com/office/drawing/2014/main" xmlns="" id="{FB3A77A8-BD27-40BE-AAF4-7F8EC0CA0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9550" y="2910393"/>
              <a:ext cx="698500" cy="476144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D7D48AF-31A8-478C-8C2A-A261FC995CE4}"/>
              </a:ext>
            </a:extLst>
          </p:cNvPr>
          <p:cNvGrpSpPr/>
          <p:nvPr/>
        </p:nvGrpSpPr>
        <p:grpSpPr>
          <a:xfrm>
            <a:off x="7651821" y="3033857"/>
            <a:ext cx="904413" cy="865794"/>
            <a:chOff x="4988560" y="2312015"/>
            <a:chExt cx="1747520" cy="167290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21DCB89E-FE2B-4766-98E5-F80B09590E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88560" y="2312015"/>
              <a:ext cx="1747520" cy="1672900"/>
            </a:xfrm>
            <a:prstGeom prst="rect">
              <a:avLst/>
            </a:prstGeom>
          </p:spPr>
        </p:pic>
        <p:sp>
          <p:nvSpPr>
            <p:cNvPr id="9" name="KSO_Shape">
              <a:extLst>
                <a:ext uri="{FF2B5EF4-FFF2-40B4-BE49-F238E27FC236}">
                  <a16:creationId xmlns:a16="http://schemas.microsoft.com/office/drawing/2014/main" xmlns="" id="{7328AA87-008F-4BA8-9545-6528508ED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285" y="2805114"/>
              <a:ext cx="834069" cy="679766"/>
            </a:xfrm>
            <a:custGeom>
              <a:avLst/>
              <a:gdLst>
                <a:gd name="T0" fmla="*/ 997933 w 2276475"/>
                <a:gd name="T1" fmla="*/ 1269676 h 1854200"/>
                <a:gd name="T2" fmla="*/ 1009889 w 2276475"/>
                <a:gd name="T3" fmla="*/ 1351750 h 1854200"/>
                <a:gd name="T4" fmla="*/ 835331 w 2276475"/>
                <a:gd name="T5" fmla="*/ 1523335 h 1854200"/>
                <a:gd name="T6" fmla="*/ 754028 w 2276475"/>
                <a:gd name="T7" fmla="*/ 1507399 h 1854200"/>
                <a:gd name="T8" fmla="*/ 721880 w 2276475"/>
                <a:gd name="T9" fmla="*/ 1430106 h 1854200"/>
                <a:gd name="T10" fmla="*/ 881029 w 2276475"/>
                <a:gd name="T11" fmla="*/ 1246568 h 1854200"/>
                <a:gd name="T12" fmla="*/ 816466 w 2276475"/>
                <a:gd name="T13" fmla="*/ 1096373 h 1854200"/>
                <a:gd name="T14" fmla="*/ 870136 w 2276475"/>
                <a:gd name="T15" fmla="*/ 1161507 h 1854200"/>
                <a:gd name="T16" fmla="*/ 845161 w 2276475"/>
                <a:gd name="T17" fmla="*/ 1241528 h 1854200"/>
                <a:gd name="T18" fmla="*/ 653598 w 2276475"/>
                <a:gd name="T19" fmla="*/ 1382962 h 1854200"/>
                <a:gd name="T20" fmla="*/ 586112 w 2276475"/>
                <a:gd name="T21" fmla="*/ 1332450 h 1854200"/>
                <a:gd name="T22" fmla="*/ 590629 w 2276475"/>
                <a:gd name="T23" fmla="*/ 1249770 h 1854200"/>
                <a:gd name="T24" fmla="*/ 774222 w 2276475"/>
                <a:gd name="T25" fmla="*/ 1090524 h 1854200"/>
                <a:gd name="T26" fmla="*/ 1453397 w 2276475"/>
                <a:gd name="T27" fmla="*/ 1042897 h 1854200"/>
                <a:gd name="T28" fmla="*/ 1567594 w 2276475"/>
                <a:gd name="T29" fmla="*/ 988687 h 1854200"/>
                <a:gd name="T30" fmla="*/ 1612210 w 2276475"/>
                <a:gd name="T31" fmla="*/ 1042897 h 1854200"/>
                <a:gd name="T32" fmla="*/ 1492172 w 2276475"/>
                <a:gd name="T33" fmla="*/ 1123415 h 1854200"/>
                <a:gd name="T34" fmla="*/ 1445165 w 2276475"/>
                <a:gd name="T35" fmla="*/ 1246981 h 1854200"/>
                <a:gd name="T36" fmla="*/ 1348762 w 2276475"/>
                <a:gd name="T37" fmla="*/ 1331219 h 1854200"/>
                <a:gd name="T38" fmla="*/ 1260061 w 2276475"/>
                <a:gd name="T39" fmla="*/ 1422897 h 1854200"/>
                <a:gd name="T40" fmla="*/ 1177203 w 2276475"/>
                <a:gd name="T41" fmla="*/ 1540352 h 1854200"/>
                <a:gd name="T42" fmla="*/ 1034856 w 2276475"/>
                <a:gd name="T43" fmla="*/ 1530785 h 1854200"/>
                <a:gd name="T44" fmla="*/ 1040433 w 2276475"/>
                <a:gd name="T45" fmla="*/ 1461163 h 1854200"/>
                <a:gd name="T46" fmla="*/ 1133649 w 2276475"/>
                <a:gd name="T47" fmla="*/ 1466211 h 1854200"/>
                <a:gd name="T48" fmla="*/ 1174281 w 2276475"/>
                <a:gd name="T49" fmla="*/ 1410407 h 1854200"/>
                <a:gd name="T50" fmla="*/ 1053977 w 2276475"/>
                <a:gd name="T51" fmla="*/ 1249107 h 1854200"/>
                <a:gd name="T52" fmla="*/ 1120371 w 2276475"/>
                <a:gd name="T53" fmla="*/ 1222799 h 1854200"/>
                <a:gd name="T54" fmla="*/ 1260061 w 2276475"/>
                <a:gd name="T55" fmla="*/ 1306771 h 1854200"/>
                <a:gd name="T56" fmla="*/ 1182515 w 2276475"/>
                <a:gd name="T57" fmla="*/ 1142016 h 1854200"/>
                <a:gd name="T58" fmla="*/ 1192606 w 2276475"/>
                <a:gd name="T59" fmla="*/ 1071330 h 1854200"/>
                <a:gd name="T60" fmla="*/ 1353012 w 2276475"/>
                <a:gd name="T61" fmla="*/ 1181876 h 1854200"/>
                <a:gd name="T62" fmla="*/ 1406126 w 2276475"/>
                <a:gd name="T63" fmla="*/ 1160617 h 1854200"/>
                <a:gd name="T64" fmla="*/ 1287150 w 2276475"/>
                <a:gd name="T65" fmla="*/ 1020309 h 1854200"/>
                <a:gd name="T66" fmla="*/ 1299632 w 2276475"/>
                <a:gd name="T67" fmla="*/ 958925 h 1854200"/>
                <a:gd name="T68" fmla="*/ 684418 w 2276475"/>
                <a:gd name="T69" fmla="*/ 952771 h 1854200"/>
                <a:gd name="T70" fmla="*/ 727726 w 2276475"/>
                <a:gd name="T71" fmla="*/ 1024821 h 1854200"/>
                <a:gd name="T72" fmla="*/ 579205 w 2276475"/>
                <a:gd name="T73" fmla="*/ 1213422 h 1854200"/>
                <a:gd name="T74" fmla="*/ 497372 w 2276475"/>
                <a:gd name="T75" fmla="*/ 1230110 h 1854200"/>
                <a:gd name="T76" fmla="*/ 437592 w 2276475"/>
                <a:gd name="T77" fmla="*/ 1170509 h 1854200"/>
                <a:gd name="T78" fmla="*/ 454330 w 2276475"/>
                <a:gd name="T79" fmla="*/ 1089189 h 1854200"/>
                <a:gd name="T80" fmla="*/ 497292 w 2276475"/>
                <a:gd name="T81" fmla="*/ 786922 h 1854200"/>
                <a:gd name="T82" fmla="*/ 571487 w 2276475"/>
                <a:gd name="T83" fmla="*/ 826799 h 1854200"/>
                <a:gd name="T84" fmla="*/ 579199 w 2276475"/>
                <a:gd name="T85" fmla="*/ 908948 h 1854200"/>
                <a:gd name="T86" fmla="*/ 401823 w 2276475"/>
                <a:gd name="T87" fmla="*/ 1078030 h 1854200"/>
                <a:gd name="T88" fmla="*/ 321246 w 2276475"/>
                <a:gd name="T89" fmla="*/ 1058091 h 1854200"/>
                <a:gd name="T90" fmla="*/ 293057 w 2276475"/>
                <a:gd name="T91" fmla="*/ 979133 h 1854200"/>
                <a:gd name="T92" fmla="*/ 455808 w 2276475"/>
                <a:gd name="T93" fmla="*/ 797290 h 1854200"/>
                <a:gd name="T94" fmla="*/ 383899 w 2276475"/>
                <a:gd name="T95" fmla="*/ 716565 h 1854200"/>
                <a:gd name="T96" fmla="*/ 369256 w 2276475"/>
                <a:gd name="T97" fmla="*/ 785065 h 1854200"/>
                <a:gd name="T98" fmla="*/ 0 w 2276475"/>
                <a:gd name="T99" fmla="*/ 428228 h 1854200"/>
                <a:gd name="T100" fmla="*/ 992885 w 2276475"/>
                <a:gd name="T101" fmla="*/ 138775 h 1854200"/>
                <a:gd name="T102" fmla="*/ 1742929 w 2276475"/>
                <a:gd name="T103" fmla="*/ 624953 h 1854200"/>
                <a:gd name="T104" fmla="*/ 1040444 w 2276475"/>
                <a:gd name="T105" fmla="*/ 471129 h 1854200"/>
                <a:gd name="T106" fmla="*/ 943201 w 2276475"/>
                <a:gd name="T107" fmla="*/ 518684 h 1854200"/>
                <a:gd name="T108" fmla="*/ 859508 w 2276475"/>
                <a:gd name="T109" fmla="*/ 657364 h 1854200"/>
                <a:gd name="T110" fmla="*/ 726397 w 2276475"/>
                <a:gd name="T111" fmla="*/ 703591 h 1854200"/>
                <a:gd name="T112" fmla="*/ 669540 w 2276475"/>
                <a:gd name="T113" fmla="*/ 600511 h 1854200"/>
                <a:gd name="T114" fmla="*/ 799728 w 2276475"/>
                <a:gd name="T115" fmla="*/ 287816 h 1854200"/>
                <a:gd name="T116" fmla="*/ 941872 w 2276475"/>
                <a:gd name="T117" fmla="*/ 140634 h 1854200"/>
                <a:gd name="T118" fmla="*/ 1894118 w 2276475"/>
                <a:gd name="T119" fmla="*/ 357920 h 1854200"/>
                <a:gd name="T120" fmla="*/ 1874478 w 2276475"/>
                <a:gd name="T121" fmla="*/ 459956 h 1854200"/>
                <a:gd name="T122" fmla="*/ 1736198 w 2276475"/>
                <a:gd name="T123" fmla="*/ 510974 h 1854200"/>
                <a:gd name="T124" fmla="*/ 1402841 w 2276475"/>
                <a:gd name="T125" fmla="*/ 103364 h 18542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854200">
                  <a:moveTo>
                    <a:pt x="1106805" y="1473200"/>
                  </a:moveTo>
                  <a:lnTo>
                    <a:pt x="1111885" y="1473835"/>
                  </a:lnTo>
                  <a:lnTo>
                    <a:pt x="1116965" y="1474152"/>
                  </a:lnTo>
                  <a:lnTo>
                    <a:pt x="1122045" y="1474469"/>
                  </a:lnTo>
                  <a:lnTo>
                    <a:pt x="1127442" y="1475103"/>
                  </a:lnTo>
                  <a:lnTo>
                    <a:pt x="1132522" y="1476372"/>
                  </a:lnTo>
                  <a:lnTo>
                    <a:pt x="1137285" y="1477641"/>
                  </a:lnTo>
                  <a:lnTo>
                    <a:pt x="1142365" y="1479227"/>
                  </a:lnTo>
                  <a:lnTo>
                    <a:pt x="1147127" y="1481130"/>
                  </a:lnTo>
                  <a:lnTo>
                    <a:pt x="1151572" y="1483034"/>
                  </a:lnTo>
                  <a:lnTo>
                    <a:pt x="1156335" y="1485254"/>
                  </a:lnTo>
                  <a:lnTo>
                    <a:pt x="1160780" y="1487792"/>
                  </a:lnTo>
                  <a:lnTo>
                    <a:pt x="1165542" y="1490964"/>
                  </a:lnTo>
                  <a:lnTo>
                    <a:pt x="1169987" y="1493819"/>
                  </a:lnTo>
                  <a:lnTo>
                    <a:pt x="1173797" y="1496991"/>
                  </a:lnTo>
                  <a:lnTo>
                    <a:pt x="1178242" y="1500163"/>
                  </a:lnTo>
                  <a:lnTo>
                    <a:pt x="1182052" y="1504287"/>
                  </a:lnTo>
                  <a:lnTo>
                    <a:pt x="1185862" y="1508411"/>
                  </a:lnTo>
                  <a:lnTo>
                    <a:pt x="1189355" y="1512217"/>
                  </a:lnTo>
                  <a:lnTo>
                    <a:pt x="1192530" y="1516341"/>
                  </a:lnTo>
                  <a:lnTo>
                    <a:pt x="1195705" y="1520782"/>
                  </a:lnTo>
                  <a:lnTo>
                    <a:pt x="1198245" y="1525540"/>
                  </a:lnTo>
                  <a:lnTo>
                    <a:pt x="1200785" y="1529664"/>
                  </a:lnTo>
                  <a:lnTo>
                    <a:pt x="1203325" y="1534422"/>
                  </a:lnTo>
                  <a:lnTo>
                    <a:pt x="1205230" y="1539181"/>
                  </a:lnTo>
                  <a:lnTo>
                    <a:pt x="1207135" y="1543939"/>
                  </a:lnTo>
                  <a:lnTo>
                    <a:pt x="1208722" y="1549014"/>
                  </a:lnTo>
                  <a:lnTo>
                    <a:pt x="1209992" y="1553772"/>
                  </a:lnTo>
                  <a:lnTo>
                    <a:pt x="1211262" y="1558848"/>
                  </a:lnTo>
                  <a:lnTo>
                    <a:pt x="1211897" y="1563923"/>
                  </a:lnTo>
                  <a:lnTo>
                    <a:pt x="1212532" y="1568999"/>
                  </a:lnTo>
                  <a:lnTo>
                    <a:pt x="1212850" y="1574074"/>
                  </a:lnTo>
                  <a:lnTo>
                    <a:pt x="1212850" y="1579467"/>
                  </a:lnTo>
                  <a:lnTo>
                    <a:pt x="1212850" y="1584542"/>
                  </a:lnTo>
                  <a:lnTo>
                    <a:pt x="1212215" y="1589618"/>
                  </a:lnTo>
                  <a:lnTo>
                    <a:pt x="1211897" y="1594693"/>
                  </a:lnTo>
                  <a:lnTo>
                    <a:pt x="1210627" y="1599451"/>
                  </a:lnTo>
                  <a:lnTo>
                    <a:pt x="1209675" y="1604527"/>
                  </a:lnTo>
                  <a:lnTo>
                    <a:pt x="1208087" y="1609602"/>
                  </a:lnTo>
                  <a:lnTo>
                    <a:pt x="1206817" y="1614360"/>
                  </a:lnTo>
                  <a:lnTo>
                    <a:pt x="1204912" y="1619436"/>
                  </a:lnTo>
                  <a:lnTo>
                    <a:pt x="1202690" y="1624194"/>
                  </a:lnTo>
                  <a:lnTo>
                    <a:pt x="1200467" y="1628952"/>
                  </a:lnTo>
                  <a:lnTo>
                    <a:pt x="1197927" y="1633076"/>
                  </a:lnTo>
                  <a:lnTo>
                    <a:pt x="1195070" y="1637517"/>
                  </a:lnTo>
                  <a:lnTo>
                    <a:pt x="1191895" y="1642275"/>
                  </a:lnTo>
                  <a:lnTo>
                    <a:pt x="1188402" y="1646399"/>
                  </a:lnTo>
                  <a:lnTo>
                    <a:pt x="1184910" y="1650523"/>
                  </a:lnTo>
                  <a:lnTo>
                    <a:pt x="1181100" y="1654646"/>
                  </a:lnTo>
                  <a:lnTo>
                    <a:pt x="1042987" y="1792317"/>
                  </a:lnTo>
                  <a:lnTo>
                    <a:pt x="1039495" y="1795806"/>
                  </a:lnTo>
                  <a:lnTo>
                    <a:pt x="1035050" y="1799613"/>
                  </a:lnTo>
                  <a:lnTo>
                    <a:pt x="1031240" y="1802785"/>
                  </a:lnTo>
                  <a:lnTo>
                    <a:pt x="1026795" y="1806274"/>
                  </a:lnTo>
                  <a:lnTo>
                    <a:pt x="1022032" y="1808812"/>
                  </a:lnTo>
                  <a:lnTo>
                    <a:pt x="1017587" y="1811667"/>
                  </a:lnTo>
                  <a:lnTo>
                    <a:pt x="1012825" y="1813887"/>
                  </a:lnTo>
                  <a:lnTo>
                    <a:pt x="1008062" y="1816108"/>
                  </a:lnTo>
                  <a:lnTo>
                    <a:pt x="1002982" y="1817694"/>
                  </a:lnTo>
                  <a:lnTo>
                    <a:pt x="998220" y="1819280"/>
                  </a:lnTo>
                  <a:lnTo>
                    <a:pt x="993140" y="1820866"/>
                  </a:lnTo>
                  <a:lnTo>
                    <a:pt x="988060" y="1821818"/>
                  </a:lnTo>
                  <a:lnTo>
                    <a:pt x="983297" y="1822452"/>
                  </a:lnTo>
                  <a:lnTo>
                    <a:pt x="978217" y="1823404"/>
                  </a:lnTo>
                  <a:lnTo>
                    <a:pt x="973137" y="1823721"/>
                  </a:lnTo>
                  <a:lnTo>
                    <a:pt x="968057" y="1824038"/>
                  </a:lnTo>
                  <a:lnTo>
                    <a:pt x="962977" y="1823721"/>
                  </a:lnTo>
                  <a:lnTo>
                    <a:pt x="957897" y="1823404"/>
                  </a:lnTo>
                  <a:lnTo>
                    <a:pt x="952817" y="1822769"/>
                  </a:lnTo>
                  <a:lnTo>
                    <a:pt x="947737" y="1822135"/>
                  </a:lnTo>
                  <a:lnTo>
                    <a:pt x="942657" y="1821183"/>
                  </a:lnTo>
                  <a:lnTo>
                    <a:pt x="937894" y="1819597"/>
                  </a:lnTo>
                  <a:lnTo>
                    <a:pt x="932814" y="1818011"/>
                  </a:lnTo>
                  <a:lnTo>
                    <a:pt x="928052" y="1816425"/>
                  </a:lnTo>
                  <a:lnTo>
                    <a:pt x="923289" y="1814205"/>
                  </a:lnTo>
                  <a:lnTo>
                    <a:pt x="918527" y="1811984"/>
                  </a:lnTo>
                  <a:lnTo>
                    <a:pt x="914082" y="1809446"/>
                  </a:lnTo>
                  <a:lnTo>
                    <a:pt x="909319" y="1806591"/>
                  </a:lnTo>
                  <a:lnTo>
                    <a:pt x="904874" y="1803737"/>
                  </a:lnTo>
                  <a:lnTo>
                    <a:pt x="901064" y="1800247"/>
                  </a:lnTo>
                  <a:lnTo>
                    <a:pt x="896937" y="1796758"/>
                  </a:lnTo>
                  <a:lnTo>
                    <a:pt x="892809" y="1792951"/>
                  </a:lnTo>
                  <a:lnTo>
                    <a:pt x="888999" y="1789145"/>
                  </a:lnTo>
                  <a:lnTo>
                    <a:pt x="885507" y="1785021"/>
                  </a:lnTo>
                  <a:lnTo>
                    <a:pt x="882332" y="1780897"/>
                  </a:lnTo>
                  <a:lnTo>
                    <a:pt x="879157" y="1776773"/>
                  </a:lnTo>
                  <a:lnTo>
                    <a:pt x="876617" y="1772015"/>
                  </a:lnTo>
                  <a:lnTo>
                    <a:pt x="874077" y="1767574"/>
                  </a:lnTo>
                  <a:lnTo>
                    <a:pt x="871854" y="1762816"/>
                  </a:lnTo>
                  <a:lnTo>
                    <a:pt x="869632" y="1758058"/>
                  </a:lnTo>
                  <a:lnTo>
                    <a:pt x="867727" y="1753300"/>
                  </a:lnTo>
                  <a:lnTo>
                    <a:pt x="866457" y="1748224"/>
                  </a:lnTo>
                  <a:lnTo>
                    <a:pt x="864869" y="1743466"/>
                  </a:lnTo>
                  <a:lnTo>
                    <a:pt x="863917" y="1738391"/>
                  </a:lnTo>
                  <a:lnTo>
                    <a:pt x="862964" y="1733315"/>
                  </a:lnTo>
                  <a:lnTo>
                    <a:pt x="862329" y="1728240"/>
                  </a:lnTo>
                  <a:lnTo>
                    <a:pt x="862012" y="1723164"/>
                  </a:lnTo>
                  <a:lnTo>
                    <a:pt x="862012" y="1718089"/>
                  </a:lnTo>
                  <a:lnTo>
                    <a:pt x="862329" y="1713014"/>
                  </a:lnTo>
                  <a:lnTo>
                    <a:pt x="862647" y="1707938"/>
                  </a:lnTo>
                  <a:lnTo>
                    <a:pt x="862964" y="1702863"/>
                  </a:lnTo>
                  <a:lnTo>
                    <a:pt x="864234" y="1697787"/>
                  </a:lnTo>
                  <a:lnTo>
                    <a:pt x="865187" y="1693029"/>
                  </a:lnTo>
                  <a:lnTo>
                    <a:pt x="866774" y="1687954"/>
                  </a:lnTo>
                  <a:lnTo>
                    <a:pt x="868044" y="1683196"/>
                  </a:lnTo>
                  <a:lnTo>
                    <a:pt x="869949" y="1678120"/>
                  </a:lnTo>
                  <a:lnTo>
                    <a:pt x="872172" y="1673362"/>
                  </a:lnTo>
                  <a:lnTo>
                    <a:pt x="874394" y="1668604"/>
                  </a:lnTo>
                  <a:lnTo>
                    <a:pt x="876934" y="1664163"/>
                  </a:lnTo>
                  <a:lnTo>
                    <a:pt x="879792" y="1659404"/>
                  </a:lnTo>
                  <a:lnTo>
                    <a:pt x="882967" y="1654964"/>
                  </a:lnTo>
                  <a:lnTo>
                    <a:pt x="886459" y="1651157"/>
                  </a:lnTo>
                  <a:lnTo>
                    <a:pt x="889634" y="1646716"/>
                  </a:lnTo>
                  <a:lnTo>
                    <a:pt x="893762" y="1642592"/>
                  </a:lnTo>
                  <a:lnTo>
                    <a:pt x="1031557" y="1504921"/>
                  </a:lnTo>
                  <a:lnTo>
                    <a:pt x="1035367" y="1501115"/>
                  </a:lnTo>
                  <a:lnTo>
                    <a:pt x="1039812" y="1497626"/>
                  </a:lnTo>
                  <a:lnTo>
                    <a:pt x="1043940" y="1494453"/>
                  </a:lnTo>
                  <a:lnTo>
                    <a:pt x="1048067" y="1491281"/>
                  </a:lnTo>
                  <a:lnTo>
                    <a:pt x="1052830" y="1488744"/>
                  </a:lnTo>
                  <a:lnTo>
                    <a:pt x="1057275" y="1485889"/>
                  </a:lnTo>
                  <a:lnTo>
                    <a:pt x="1062037" y="1483668"/>
                  </a:lnTo>
                  <a:lnTo>
                    <a:pt x="1066800" y="1481448"/>
                  </a:lnTo>
                  <a:lnTo>
                    <a:pt x="1071880" y="1479544"/>
                  </a:lnTo>
                  <a:lnTo>
                    <a:pt x="1076642" y="1477958"/>
                  </a:lnTo>
                  <a:lnTo>
                    <a:pt x="1081722" y="1476689"/>
                  </a:lnTo>
                  <a:lnTo>
                    <a:pt x="1086485" y="1475421"/>
                  </a:lnTo>
                  <a:lnTo>
                    <a:pt x="1091565" y="1474786"/>
                  </a:lnTo>
                  <a:lnTo>
                    <a:pt x="1096645" y="1474152"/>
                  </a:lnTo>
                  <a:lnTo>
                    <a:pt x="1101725" y="1473835"/>
                  </a:lnTo>
                  <a:lnTo>
                    <a:pt x="1106805" y="1473200"/>
                  </a:lnTo>
                  <a:close/>
                  <a:moveTo>
                    <a:pt x="935355" y="1301750"/>
                  </a:moveTo>
                  <a:lnTo>
                    <a:pt x="940752" y="1302068"/>
                  </a:lnTo>
                  <a:lnTo>
                    <a:pt x="945832" y="1302385"/>
                  </a:lnTo>
                  <a:lnTo>
                    <a:pt x="950912" y="1302703"/>
                  </a:lnTo>
                  <a:lnTo>
                    <a:pt x="955992" y="1303338"/>
                  </a:lnTo>
                  <a:lnTo>
                    <a:pt x="961072" y="1304608"/>
                  </a:lnTo>
                  <a:lnTo>
                    <a:pt x="965835" y="1305878"/>
                  </a:lnTo>
                  <a:lnTo>
                    <a:pt x="970915" y="1307465"/>
                  </a:lnTo>
                  <a:lnTo>
                    <a:pt x="975677" y="1309370"/>
                  </a:lnTo>
                  <a:lnTo>
                    <a:pt x="980440" y="1311593"/>
                  </a:lnTo>
                  <a:lnTo>
                    <a:pt x="985202" y="1313815"/>
                  </a:lnTo>
                  <a:lnTo>
                    <a:pt x="989647" y="1316355"/>
                  </a:lnTo>
                  <a:lnTo>
                    <a:pt x="994092" y="1318895"/>
                  </a:lnTo>
                  <a:lnTo>
                    <a:pt x="998537" y="1322070"/>
                  </a:lnTo>
                  <a:lnTo>
                    <a:pt x="1002665" y="1325245"/>
                  </a:lnTo>
                  <a:lnTo>
                    <a:pt x="1006792" y="1328738"/>
                  </a:lnTo>
                  <a:lnTo>
                    <a:pt x="1010602" y="1332230"/>
                  </a:lnTo>
                  <a:lnTo>
                    <a:pt x="1014730" y="1336358"/>
                  </a:lnTo>
                  <a:lnTo>
                    <a:pt x="1017905" y="1340803"/>
                  </a:lnTo>
                  <a:lnTo>
                    <a:pt x="1021080" y="1344613"/>
                  </a:lnTo>
                  <a:lnTo>
                    <a:pt x="1024572" y="1349058"/>
                  </a:lnTo>
                  <a:lnTo>
                    <a:pt x="1027112" y="1353503"/>
                  </a:lnTo>
                  <a:lnTo>
                    <a:pt x="1029652" y="1358265"/>
                  </a:lnTo>
                  <a:lnTo>
                    <a:pt x="1031875" y="1363028"/>
                  </a:lnTo>
                  <a:lnTo>
                    <a:pt x="1033780" y="1367473"/>
                  </a:lnTo>
                  <a:lnTo>
                    <a:pt x="1035685" y="1372235"/>
                  </a:lnTo>
                  <a:lnTo>
                    <a:pt x="1037272" y="1376998"/>
                  </a:lnTo>
                  <a:lnTo>
                    <a:pt x="1038542" y="1382078"/>
                  </a:lnTo>
                  <a:lnTo>
                    <a:pt x="1039812" y="1387158"/>
                  </a:lnTo>
                  <a:lnTo>
                    <a:pt x="1040447" y="1392555"/>
                  </a:lnTo>
                  <a:lnTo>
                    <a:pt x="1041082" y="1397635"/>
                  </a:lnTo>
                  <a:lnTo>
                    <a:pt x="1041400" y="1402715"/>
                  </a:lnTo>
                  <a:lnTo>
                    <a:pt x="1041400" y="1407795"/>
                  </a:lnTo>
                  <a:lnTo>
                    <a:pt x="1041082" y="1412875"/>
                  </a:lnTo>
                  <a:lnTo>
                    <a:pt x="1040765" y="1417955"/>
                  </a:lnTo>
                  <a:lnTo>
                    <a:pt x="1040447" y="1422718"/>
                  </a:lnTo>
                  <a:lnTo>
                    <a:pt x="1039495" y="1427798"/>
                  </a:lnTo>
                  <a:lnTo>
                    <a:pt x="1038225" y="1432878"/>
                  </a:lnTo>
                  <a:lnTo>
                    <a:pt x="1036955" y="1437958"/>
                  </a:lnTo>
                  <a:lnTo>
                    <a:pt x="1035367" y="1442720"/>
                  </a:lnTo>
                  <a:lnTo>
                    <a:pt x="1033462" y="1447483"/>
                  </a:lnTo>
                  <a:lnTo>
                    <a:pt x="1031240" y="1452563"/>
                  </a:lnTo>
                  <a:lnTo>
                    <a:pt x="1029017" y="1457008"/>
                  </a:lnTo>
                  <a:lnTo>
                    <a:pt x="1026477" y="1461770"/>
                  </a:lnTo>
                  <a:lnTo>
                    <a:pt x="1023620" y="1465898"/>
                  </a:lnTo>
                  <a:lnTo>
                    <a:pt x="1020445" y="1470343"/>
                  </a:lnTo>
                  <a:lnTo>
                    <a:pt x="1017270" y="1474788"/>
                  </a:lnTo>
                  <a:lnTo>
                    <a:pt x="1013460" y="1478915"/>
                  </a:lnTo>
                  <a:lnTo>
                    <a:pt x="1009967" y="1482725"/>
                  </a:lnTo>
                  <a:lnTo>
                    <a:pt x="871855" y="1620838"/>
                  </a:lnTo>
                  <a:lnTo>
                    <a:pt x="867727" y="1624966"/>
                  </a:lnTo>
                  <a:lnTo>
                    <a:pt x="863600" y="1628458"/>
                  </a:lnTo>
                  <a:lnTo>
                    <a:pt x="859472" y="1631951"/>
                  </a:lnTo>
                  <a:lnTo>
                    <a:pt x="855027" y="1634808"/>
                  </a:lnTo>
                  <a:lnTo>
                    <a:pt x="850582" y="1637666"/>
                  </a:lnTo>
                  <a:lnTo>
                    <a:pt x="845820" y="1640206"/>
                  </a:lnTo>
                  <a:lnTo>
                    <a:pt x="841057" y="1642428"/>
                  </a:lnTo>
                  <a:lnTo>
                    <a:pt x="836295" y="1644651"/>
                  </a:lnTo>
                  <a:lnTo>
                    <a:pt x="831532" y="1646556"/>
                  </a:lnTo>
                  <a:lnTo>
                    <a:pt x="826770" y="1648143"/>
                  </a:lnTo>
                  <a:lnTo>
                    <a:pt x="821690" y="1649413"/>
                  </a:lnTo>
                  <a:lnTo>
                    <a:pt x="816610" y="1650366"/>
                  </a:lnTo>
                  <a:lnTo>
                    <a:pt x="811530" y="1651636"/>
                  </a:lnTo>
                  <a:lnTo>
                    <a:pt x="806450" y="1652271"/>
                  </a:lnTo>
                  <a:lnTo>
                    <a:pt x="801370" y="1652588"/>
                  </a:lnTo>
                  <a:lnTo>
                    <a:pt x="796290" y="1652588"/>
                  </a:lnTo>
                  <a:lnTo>
                    <a:pt x="791210" y="1652588"/>
                  </a:lnTo>
                  <a:lnTo>
                    <a:pt x="786130" y="1652271"/>
                  </a:lnTo>
                  <a:lnTo>
                    <a:pt x="781050" y="1651636"/>
                  </a:lnTo>
                  <a:lnTo>
                    <a:pt x="776287" y="1650683"/>
                  </a:lnTo>
                  <a:lnTo>
                    <a:pt x="771207" y="1649731"/>
                  </a:lnTo>
                  <a:lnTo>
                    <a:pt x="766127" y="1648143"/>
                  </a:lnTo>
                  <a:lnTo>
                    <a:pt x="761364" y="1646873"/>
                  </a:lnTo>
                  <a:lnTo>
                    <a:pt x="756602" y="1644968"/>
                  </a:lnTo>
                  <a:lnTo>
                    <a:pt x="751839" y="1643063"/>
                  </a:lnTo>
                  <a:lnTo>
                    <a:pt x="747077" y="1640523"/>
                  </a:lnTo>
                  <a:lnTo>
                    <a:pt x="742314" y="1637983"/>
                  </a:lnTo>
                  <a:lnTo>
                    <a:pt x="737869" y="1635443"/>
                  </a:lnTo>
                  <a:lnTo>
                    <a:pt x="733424" y="1632268"/>
                  </a:lnTo>
                  <a:lnTo>
                    <a:pt x="729614" y="1628776"/>
                  </a:lnTo>
                  <a:lnTo>
                    <a:pt x="725169" y="1625601"/>
                  </a:lnTo>
                  <a:lnTo>
                    <a:pt x="721677" y="1622108"/>
                  </a:lnTo>
                  <a:lnTo>
                    <a:pt x="717549" y="1617981"/>
                  </a:lnTo>
                  <a:lnTo>
                    <a:pt x="714374" y="1613536"/>
                  </a:lnTo>
                  <a:lnTo>
                    <a:pt x="710882" y="1609726"/>
                  </a:lnTo>
                  <a:lnTo>
                    <a:pt x="707707" y="1605281"/>
                  </a:lnTo>
                  <a:lnTo>
                    <a:pt x="705167" y="1600836"/>
                  </a:lnTo>
                  <a:lnTo>
                    <a:pt x="702627" y="1596073"/>
                  </a:lnTo>
                  <a:lnTo>
                    <a:pt x="700404" y="1591311"/>
                  </a:lnTo>
                  <a:lnTo>
                    <a:pt x="698182" y="1586548"/>
                  </a:lnTo>
                  <a:lnTo>
                    <a:pt x="696277" y="1581786"/>
                  </a:lnTo>
                  <a:lnTo>
                    <a:pt x="695007" y="1576706"/>
                  </a:lnTo>
                  <a:lnTo>
                    <a:pt x="693419" y="1571943"/>
                  </a:lnTo>
                  <a:lnTo>
                    <a:pt x="692467" y="1566863"/>
                  </a:lnTo>
                  <a:lnTo>
                    <a:pt x="691514" y="1561783"/>
                  </a:lnTo>
                  <a:lnTo>
                    <a:pt x="690879" y="1556703"/>
                  </a:lnTo>
                  <a:lnTo>
                    <a:pt x="690562" y="1551623"/>
                  </a:lnTo>
                  <a:lnTo>
                    <a:pt x="690562" y="1546543"/>
                  </a:lnTo>
                  <a:lnTo>
                    <a:pt x="690879" y="1541463"/>
                  </a:lnTo>
                  <a:lnTo>
                    <a:pt x="691197" y="1536383"/>
                  </a:lnTo>
                  <a:lnTo>
                    <a:pt x="691514" y="1531303"/>
                  </a:lnTo>
                  <a:lnTo>
                    <a:pt x="692784" y="1526540"/>
                  </a:lnTo>
                  <a:lnTo>
                    <a:pt x="693737" y="1521460"/>
                  </a:lnTo>
                  <a:lnTo>
                    <a:pt x="695324" y="1516380"/>
                  </a:lnTo>
                  <a:lnTo>
                    <a:pt x="696912" y="1511618"/>
                  </a:lnTo>
                  <a:lnTo>
                    <a:pt x="698499" y="1506538"/>
                  </a:lnTo>
                  <a:lnTo>
                    <a:pt x="700722" y="1501775"/>
                  </a:lnTo>
                  <a:lnTo>
                    <a:pt x="702944" y="1497013"/>
                  </a:lnTo>
                  <a:lnTo>
                    <a:pt x="705802" y="1492568"/>
                  </a:lnTo>
                  <a:lnTo>
                    <a:pt x="708342" y="1487805"/>
                  </a:lnTo>
                  <a:lnTo>
                    <a:pt x="711834" y="1483360"/>
                  </a:lnTo>
                  <a:lnTo>
                    <a:pt x="715009" y="1479550"/>
                  </a:lnTo>
                  <a:lnTo>
                    <a:pt x="718502" y="1475105"/>
                  </a:lnTo>
                  <a:lnTo>
                    <a:pt x="722312" y="1470978"/>
                  </a:lnTo>
                  <a:lnTo>
                    <a:pt x="860107" y="1333500"/>
                  </a:lnTo>
                  <a:lnTo>
                    <a:pt x="863917" y="1329690"/>
                  </a:lnTo>
                  <a:lnTo>
                    <a:pt x="868362" y="1326198"/>
                  </a:lnTo>
                  <a:lnTo>
                    <a:pt x="872490" y="1322705"/>
                  </a:lnTo>
                  <a:lnTo>
                    <a:pt x="876935" y="1319530"/>
                  </a:lnTo>
                  <a:lnTo>
                    <a:pt x="881697" y="1316990"/>
                  </a:lnTo>
                  <a:lnTo>
                    <a:pt x="885825" y="1314450"/>
                  </a:lnTo>
                  <a:lnTo>
                    <a:pt x="890587" y="1311910"/>
                  </a:lnTo>
                  <a:lnTo>
                    <a:pt x="895350" y="1309688"/>
                  </a:lnTo>
                  <a:lnTo>
                    <a:pt x="900430" y="1307783"/>
                  </a:lnTo>
                  <a:lnTo>
                    <a:pt x="905192" y="1306513"/>
                  </a:lnTo>
                  <a:lnTo>
                    <a:pt x="910272" y="1304925"/>
                  </a:lnTo>
                  <a:lnTo>
                    <a:pt x="915352" y="1303973"/>
                  </a:lnTo>
                  <a:lnTo>
                    <a:pt x="920115" y="1303020"/>
                  </a:lnTo>
                  <a:lnTo>
                    <a:pt x="925195" y="1302385"/>
                  </a:lnTo>
                  <a:lnTo>
                    <a:pt x="930275" y="1302068"/>
                  </a:lnTo>
                  <a:lnTo>
                    <a:pt x="935355" y="1301750"/>
                  </a:lnTo>
                  <a:close/>
                  <a:moveTo>
                    <a:pt x="1574640" y="1138237"/>
                  </a:moveTo>
                  <a:lnTo>
                    <a:pt x="1577813" y="1138872"/>
                  </a:lnTo>
                  <a:lnTo>
                    <a:pt x="1580670" y="1139189"/>
                  </a:lnTo>
                  <a:lnTo>
                    <a:pt x="1584161" y="1139824"/>
                  </a:lnTo>
                  <a:lnTo>
                    <a:pt x="1590190" y="1141728"/>
                  </a:lnTo>
                  <a:lnTo>
                    <a:pt x="1596538" y="1144267"/>
                  </a:lnTo>
                  <a:lnTo>
                    <a:pt x="1602567" y="1147758"/>
                  </a:lnTo>
                  <a:lnTo>
                    <a:pt x="1609232" y="1151884"/>
                  </a:lnTo>
                  <a:lnTo>
                    <a:pt x="1615896" y="1156644"/>
                  </a:lnTo>
                  <a:lnTo>
                    <a:pt x="1622244" y="1161722"/>
                  </a:lnTo>
                  <a:lnTo>
                    <a:pt x="1628908" y="1166799"/>
                  </a:lnTo>
                  <a:lnTo>
                    <a:pt x="1642237" y="1178542"/>
                  </a:lnTo>
                  <a:lnTo>
                    <a:pt x="1683177" y="1213451"/>
                  </a:lnTo>
                  <a:lnTo>
                    <a:pt x="1703805" y="1231223"/>
                  </a:lnTo>
                  <a:lnTo>
                    <a:pt x="1719990" y="1243918"/>
                  </a:lnTo>
                  <a:lnTo>
                    <a:pt x="1725068" y="1244870"/>
                  </a:lnTo>
                  <a:lnTo>
                    <a:pt x="1730781" y="1245505"/>
                  </a:lnTo>
                  <a:lnTo>
                    <a:pt x="1736810" y="1245505"/>
                  </a:lnTo>
                  <a:lnTo>
                    <a:pt x="1743158" y="1245505"/>
                  </a:lnTo>
                  <a:lnTo>
                    <a:pt x="1749822" y="1245187"/>
                  </a:lnTo>
                  <a:lnTo>
                    <a:pt x="1757121" y="1243918"/>
                  </a:lnTo>
                  <a:lnTo>
                    <a:pt x="1764421" y="1242648"/>
                  </a:lnTo>
                  <a:lnTo>
                    <a:pt x="1772037" y="1240427"/>
                  </a:lnTo>
                  <a:lnTo>
                    <a:pt x="1779971" y="1237888"/>
                  </a:lnTo>
                  <a:lnTo>
                    <a:pt x="1788540" y="1234080"/>
                  </a:lnTo>
                  <a:lnTo>
                    <a:pt x="1797109" y="1230271"/>
                  </a:lnTo>
                  <a:lnTo>
                    <a:pt x="1805995" y="1225194"/>
                  </a:lnTo>
                  <a:lnTo>
                    <a:pt x="1814563" y="1219164"/>
                  </a:lnTo>
                  <a:lnTo>
                    <a:pt x="1824084" y="1212182"/>
                  </a:lnTo>
                  <a:lnTo>
                    <a:pt x="1833287" y="1204248"/>
                  </a:lnTo>
                  <a:lnTo>
                    <a:pt x="1842808" y="1195362"/>
                  </a:lnTo>
                  <a:lnTo>
                    <a:pt x="1846616" y="1191871"/>
                  </a:lnTo>
                  <a:lnTo>
                    <a:pt x="1850742" y="1189015"/>
                  </a:lnTo>
                  <a:lnTo>
                    <a:pt x="1854868" y="1186476"/>
                  </a:lnTo>
                  <a:lnTo>
                    <a:pt x="1859628" y="1184254"/>
                  </a:lnTo>
                  <a:lnTo>
                    <a:pt x="1863754" y="1182985"/>
                  </a:lnTo>
                  <a:lnTo>
                    <a:pt x="1868514" y="1181398"/>
                  </a:lnTo>
                  <a:lnTo>
                    <a:pt x="1873275" y="1180763"/>
                  </a:lnTo>
                  <a:lnTo>
                    <a:pt x="1878035" y="1180763"/>
                  </a:lnTo>
                  <a:lnTo>
                    <a:pt x="1883113" y="1180763"/>
                  </a:lnTo>
                  <a:lnTo>
                    <a:pt x="1887873" y="1181398"/>
                  </a:lnTo>
                  <a:lnTo>
                    <a:pt x="1892633" y="1182985"/>
                  </a:lnTo>
                  <a:lnTo>
                    <a:pt x="1897076" y="1184254"/>
                  </a:lnTo>
                  <a:lnTo>
                    <a:pt x="1901837" y="1186476"/>
                  </a:lnTo>
                  <a:lnTo>
                    <a:pt x="1906280" y="1189015"/>
                  </a:lnTo>
                  <a:lnTo>
                    <a:pt x="1910088" y="1191871"/>
                  </a:lnTo>
                  <a:lnTo>
                    <a:pt x="1913896" y="1195679"/>
                  </a:lnTo>
                  <a:lnTo>
                    <a:pt x="1917387" y="1199170"/>
                  </a:lnTo>
                  <a:lnTo>
                    <a:pt x="1920244" y="1203296"/>
                  </a:lnTo>
                  <a:lnTo>
                    <a:pt x="1922782" y="1207739"/>
                  </a:lnTo>
                  <a:lnTo>
                    <a:pt x="1925004" y="1211865"/>
                  </a:lnTo>
                  <a:lnTo>
                    <a:pt x="1926591" y="1216625"/>
                  </a:lnTo>
                  <a:lnTo>
                    <a:pt x="1927543" y="1221385"/>
                  </a:lnTo>
                  <a:lnTo>
                    <a:pt x="1928495" y="1226146"/>
                  </a:lnTo>
                  <a:lnTo>
                    <a:pt x="1928812" y="1230906"/>
                  </a:lnTo>
                  <a:lnTo>
                    <a:pt x="1928495" y="1235984"/>
                  </a:lnTo>
                  <a:lnTo>
                    <a:pt x="1927543" y="1240744"/>
                  </a:lnTo>
                  <a:lnTo>
                    <a:pt x="1926591" y="1245505"/>
                  </a:lnTo>
                  <a:lnTo>
                    <a:pt x="1925004" y="1249948"/>
                  </a:lnTo>
                  <a:lnTo>
                    <a:pt x="1922782" y="1254708"/>
                  </a:lnTo>
                  <a:lnTo>
                    <a:pt x="1920244" y="1258834"/>
                  </a:lnTo>
                  <a:lnTo>
                    <a:pt x="1917387" y="1262959"/>
                  </a:lnTo>
                  <a:lnTo>
                    <a:pt x="1913896" y="1266768"/>
                  </a:lnTo>
                  <a:lnTo>
                    <a:pt x="1904693" y="1275336"/>
                  </a:lnTo>
                  <a:lnTo>
                    <a:pt x="1895490" y="1283588"/>
                  </a:lnTo>
                  <a:lnTo>
                    <a:pt x="1886604" y="1291522"/>
                  </a:lnTo>
                  <a:lnTo>
                    <a:pt x="1877400" y="1298186"/>
                  </a:lnTo>
                  <a:lnTo>
                    <a:pt x="1868514" y="1304534"/>
                  </a:lnTo>
                  <a:lnTo>
                    <a:pt x="1859628" y="1310246"/>
                  </a:lnTo>
                  <a:lnTo>
                    <a:pt x="1850425" y="1315641"/>
                  </a:lnTo>
                  <a:lnTo>
                    <a:pt x="1841539" y="1320401"/>
                  </a:lnTo>
                  <a:lnTo>
                    <a:pt x="1832970" y="1324845"/>
                  </a:lnTo>
                  <a:lnTo>
                    <a:pt x="1824401" y="1328653"/>
                  </a:lnTo>
                  <a:lnTo>
                    <a:pt x="1815833" y="1332144"/>
                  </a:lnTo>
                  <a:lnTo>
                    <a:pt x="1807264" y="1335000"/>
                  </a:lnTo>
                  <a:lnTo>
                    <a:pt x="1799013" y="1337539"/>
                  </a:lnTo>
                  <a:lnTo>
                    <a:pt x="1791079" y="1339760"/>
                  </a:lnTo>
                  <a:lnTo>
                    <a:pt x="1783145" y="1341665"/>
                  </a:lnTo>
                  <a:lnTo>
                    <a:pt x="1775211" y="1343251"/>
                  </a:lnTo>
                  <a:lnTo>
                    <a:pt x="1777750" y="1352137"/>
                  </a:lnTo>
                  <a:lnTo>
                    <a:pt x="1779654" y="1361341"/>
                  </a:lnTo>
                  <a:lnTo>
                    <a:pt x="1781241" y="1370227"/>
                  </a:lnTo>
                  <a:lnTo>
                    <a:pt x="1781875" y="1378796"/>
                  </a:lnTo>
                  <a:lnTo>
                    <a:pt x="1781875" y="1387682"/>
                  </a:lnTo>
                  <a:lnTo>
                    <a:pt x="1781558" y="1396250"/>
                  </a:lnTo>
                  <a:lnTo>
                    <a:pt x="1780606" y="1404819"/>
                  </a:lnTo>
                  <a:lnTo>
                    <a:pt x="1779019" y="1413070"/>
                  </a:lnTo>
                  <a:lnTo>
                    <a:pt x="1776798" y="1421322"/>
                  </a:lnTo>
                  <a:lnTo>
                    <a:pt x="1773941" y="1429573"/>
                  </a:lnTo>
                  <a:lnTo>
                    <a:pt x="1770133" y="1437507"/>
                  </a:lnTo>
                  <a:lnTo>
                    <a:pt x="1766325" y="1445124"/>
                  </a:lnTo>
                  <a:lnTo>
                    <a:pt x="1761882" y="1452740"/>
                  </a:lnTo>
                  <a:lnTo>
                    <a:pt x="1756487" y="1460040"/>
                  </a:lnTo>
                  <a:lnTo>
                    <a:pt x="1750457" y="1467022"/>
                  </a:lnTo>
                  <a:lnTo>
                    <a:pt x="1744427" y="1474003"/>
                  </a:lnTo>
                  <a:lnTo>
                    <a:pt x="1738715" y="1479399"/>
                  </a:lnTo>
                  <a:lnTo>
                    <a:pt x="1732685" y="1484476"/>
                  </a:lnTo>
                  <a:lnTo>
                    <a:pt x="1726972" y="1489237"/>
                  </a:lnTo>
                  <a:lnTo>
                    <a:pt x="1720625" y="1493680"/>
                  </a:lnTo>
                  <a:lnTo>
                    <a:pt x="1714595" y="1497488"/>
                  </a:lnTo>
                  <a:lnTo>
                    <a:pt x="1708248" y="1501614"/>
                  </a:lnTo>
                  <a:lnTo>
                    <a:pt x="1701901" y="1504787"/>
                  </a:lnTo>
                  <a:lnTo>
                    <a:pt x="1695237" y="1507644"/>
                  </a:lnTo>
                  <a:lnTo>
                    <a:pt x="1688572" y="1510182"/>
                  </a:lnTo>
                  <a:lnTo>
                    <a:pt x="1682225" y="1512404"/>
                  </a:lnTo>
                  <a:lnTo>
                    <a:pt x="1675243" y="1514625"/>
                  </a:lnTo>
                  <a:lnTo>
                    <a:pt x="1668261" y="1516212"/>
                  </a:lnTo>
                  <a:lnTo>
                    <a:pt x="1661279" y="1517164"/>
                  </a:lnTo>
                  <a:lnTo>
                    <a:pt x="1654297" y="1518116"/>
                  </a:lnTo>
                  <a:lnTo>
                    <a:pt x="1647632" y="1518434"/>
                  </a:lnTo>
                  <a:lnTo>
                    <a:pt x="1640333" y="1518434"/>
                  </a:lnTo>
                  <a:lnTo>
                    <a:pt x="1638429" y="1528272"/>
                  </a:lnTo>
                  <a:lnTo>
                    <a:pt x="1635890" y="1538110"/>
                  </a:lnTo>
                  <a:lnTo>
                    <a:pt x="1632399" y="1548266"/>
                  </a:lnTo>
                  <a:lnTo>
                    <a:pt x="1628591" y="1558421"/>
                  </a:lnTo>
                  <a:lnTo>
                    <a:pt x="1623830" y="1568577"/>
                  </a:lnTo>
                  <a:lnTo>
                    <a:pt x="1618435" y="1579050"/>
                  </a:lnTo>
                  <a:lnTo>
                    <a:pt x="1611771" y="1589840"/>
                  </a:lnTo>
                  <a:lnTo>
                    <a:pt x="1604472" y="1600313"/>
                  </a:lnTo>
                  <a:lnTo>
                    <a:pt x="1598442" y="1608564"/>
                  </a:lnTo>
                  <a:lnTo>
                    <a:pt x="1592095" y="1616181"/>
                  </a:lnTo>
                  <a:lnTo>
                    <a:pt x="1585430" y="1623163"/>
                  </a:lnTo>
                  <a:lnTo>
                    <a:pt x="1579400" y="1629827"/>
                  </a:lnTo>
                  <a:lnTo>
                    <a:pt x="1572736" y="1635857"/>
                  </a:lnTo>
                  <a:lnTo>
                    <a:pt x="1566706" y="1641569"/>
                  </a:lnTo>
                  <a:lnTo>
                    <a:pt x="1560041" y="1646647"/>
                  </a:lnTo>
                  <a:lnTo>
                    <a:pt x="1553377" y="1650773"/>
                  </a:lnTo>
                  <a:lnTo>
                    <a:pt x="1547347" y="1655216"/>
                  </a:lnTo>
                  <a:lnTo>
                    <a:pt x="1540683" y="1659024"/>
                  </a:lnTo>
                  <a:lnTo>
                    <a:pt x="1534653" y="1662198"/>
                  </a:lnTo>
                  <a:lnTo>
                    <a:pt x="1527988" y="1665054"/>
                  </a:lnTo>
                  <a:lnTo>
                    <a:pt x="1521641" y="1667593"/>
                  </a:lnTo>
                  <a:lnTo>
                    <a:pt x="1515611" y="1669814"/>
                  </a:lnTo>
                  <a:lnTo>
                    <a:pt x="1509264" y="1671719"/>
                  </a:lnTo>
                  <a:lnTo>
                    <a:pt x="1503552" y="1673305"/>
                  </a:lnTo>
                  <a:lnTo>
                    <a:pt x="1504821" y="1682191"/>
                  </a:lnTo>
                  <a:lnTo>
                    <a:pt x="1505456" y="1691077"/>
                  </a:lnTo>
                  <a:lnTo>
                    <a:pt x="1505773" y="1699329"/>
                  </a:lnTo>
                  <a:lnTo>
                    <a:pt x="1505456" y="1708215"/>
                  </a:lnTo>
                  <a:lnTo>
                    <a:pt x="1504821" y="1716466"/>
                  </a:lnTo>
                  <a:lnTo>
                    <a:pt x="1503234" y="1725352"/>
                  </a:lnTo>
                  <a:lnTo>
                    <a:pt x="1501330" y="1733286"/>
                  </a:lnTo>
                  <a:lnTo>
                    <a:pt x="1499109" y="1741538"/>
                  </a:lnTo>
                  <a:lnTo>
                    <a:pt x="1496252" y="1749789"/>
                  </a:lnTo>
                  <a:lnTo>
                    <a:pt x="1492762" y="1757723"/>
                  </a:lnTo>
                  <a:lnTo>
                    <a:pt x="1488953" y="1765340"/>
                  </a:lnTo>
                  <a:lnTo>
                    <a:pt x="1484193" y="1772956"/>
                  </a:lnTo>
                  <a:lnTo>
                    <a:pt x="1479432" y="1780255"/>
                  </a:lnTo>
                  <a:lnTo>
                    <a:pt x="1474037" y="1787555"/>
                  </a:lnTo>
                  <a:lnTo>
                    <a:pt x="1468325" y="1794537"/>
                  </a:lnTo>
                  <a:lnTo>
                    <a:pt x="1461660" y="1801519"/>
                  </a:lnTo>
                  <a:lnTo>
                    <a:pt x="1454044" y="1808818"/>
                  </a:lnTo>
                  <a:lnTo>
                    <a:pt x="1446427" y="1815165"/>
                  </a:lnTo>
                  <a:lnTo>
                    <a:pt x="1438811" y="1821195"/>
                  </a:lnTo>
                  <a:lnTo>
                    <a:pt x="1430877" y="1826590"/>
                  </a:lnTo>
                  <a:lnTo>
                    <a:pt x="1422625" y="1831350"/>
                  </a:lnTo>
                  <a:lnTo>
                    <a:pt x="1414691" y="1835476"/>
                  </a:lnTo>
                  <a:lnTo>
                    <a:pt x="1406757" y="1839602"/>
                  </a:lnTo>
                  <a:lnTo>
                    <a:pt x="1398189" y="1842775"/>
                  </a:lnTo>
                  <a:lnTo>
                    <a:pt x="1390255" y="1845949"/>
                  </a:lnTo>
                  <a:lnTo>
                    <a:pt x="1382321" y="1847853"/>
                  </a:lnTo>
                  <a:lnTo>
                    <a:pt x="1373752" y="1850075"/>
                  </a:lnTo>
                  <a:lnTo>
                    <a:pt x="1365818" y="1851661"/>
                  </a:lnTo>
                  <a:lnTo>
                    <a:pt x="1357884" y="1852613"/>
                  </a:lnTo>
                  <a:lnTo>
                    <a:pt x="1349950" y="1853565"/>
                  </a:lnTo>
                  <a:lnTo>
                    <a:pt x="1342334" y="1854200"/>
                  </a:lnTo>
                  <a:lnTo>
                    <a:pt x="1334082" y="1854200"/>
                  </a:lnTo>
                  <a:lnTo>
                    <a:pt x="1327735" y="1854200"/>
                  </a:lnTo>
                  <a:lnTo>
                    <a:pt x="1321071" y="1853883"/>
                  </a:lnTo>
                  <a:lnTo>
                    <a:pt x="1308376" y="1852296"/>
                  </a:lnTo>
                  <a:lnTo>
                    <a:pt x="1295999" y="1850709"/>
                  </a:lnTo>
                  <a:lnTo>
                    <a:pt x="1284257" y="1847853"/>
                  </a:lnTo>
                  <a:lnTo>
                    <a:pt x="1272832" y="1844997"/>
                  </a:lnTo>
                  <a:lnTo>
                    <a:pt x="1262677" y="1841506"/>
                  </a:lnTo>
                  <a:lnTo>
                    <a:pt x="1253791" y="1837698"/>
                  </a:lnTo>
                  <a:lnTo>
                    <a:pt x="1245222" y="1833889"/>
                  </a:lnTo>
                  <a:lnTo>
                    <a:pt x="1240462" y="1831350"/>
                  </a:lnTo>
                  <a:lnTo>
                    <a:pt x="1236653" y="1828177"/>
                  </a:lnTo>
                  <a:lnTo>
                    <a:pt x="1232845" y="1825003"/>
                  </a:lnTo>
                  <a:lnTo>
                    <a:pt x="1229671" y="1821512"/>
                  </a:lnTo>
                  <a:lnTo>
                    <a:pt x="1226815" y="1817387"/>
                  </a:lnTo>
                  <a:lnTo>
                    <a:pt x="1224276" y="1813261"/>
                  </a:lnTo>
                  <a:lnTo>
                    <a:pt x="1222055" y="1809135"/>
                  </a:lnTo>
                  <a:lnTo>
                    <a:pt x="1220151" y="1804375"/>
                  </a:lnTo>
                  <a:lnTo>
                    <a:pt x="1219199" y="1799932"/>
                  </a:lnTo>
                  <a:lnTo>
                    <a:pt x="1217929" y="1794854"/>
                  </a:lnTo>
                  <a:lnTo>
                    <a:pt x="1217612" y="1790094"/>
                  </a:lnTo>
                  <a:lnTo>
                    <a:pt x="1217929" y="1785333"/>
                  </a:lnTo>
                  <a:lnTo>
                    <a:pt x="1218247" y="1780255"/>
                  </a:lnTo>
                  <a:lnTo>
                    <a:pt x="1219516" y="1775495"/>
                  </a:lnTo>
                  <a:lnTo>
                    <a:pt x="1221103" y="1770735"/>
                  </a:lnTo>
                  <a:lnTo>
                    <a:pt x="1223007" y="1765974"/>
                  </a:lnTo>
                  <a:lnTo>
                    <a:pt x="1225546" y="1761531"/>
                  </a:lnTo>
                  <a:lnTo>
                    <a:pt x="1228402" y="1757406"/>
                  </a:lnTo>
                  <a:lnTo>
                    <a:pt x="1231893" y="1753597"/>
                  </a:lnTo>
                  <a:lnTo>
                    <a:pt x="1235384" y="1750424"/>
                  </a:lnTo>
                  <a:lnTo>
                    <a:pt x="1239510" y="1747567"/>
                  </a:lnTo>
                  <a:lnTo>
                    <a:pt x="1243318" y="1745029"/>
                  </a:lnTo>
                  <a:lnTo>
                    <a:pt x="1247761" y="1742807"/>
                  </a:lnTo>
                  <a:lnTo>
                    <a:pt x="1252204" y="1740903"/>
                  </a:lnTo>
                  <a:lnTo>
                    <a:pt x="1256964" y="1739951"/>
                  </a:lnTo>
                  <a:lnTo>
                    <a:pt x="1261725" y="1738999"/>
                  </a:lnTo>
                  <a:lnTo>
                    <a:pt x="1266485" y="1738681"/>
                  </a:lnTo>
                  <a:lnTo>
                    <a:pt x="1271245" y="1738681"/>
                  </a:lnTo>
                  <a:lnTo>
                    <a:pt x="1276323" y="1738999"/>
                  </a:lnTo>
                  <a:lnTo>
                    <a:pt x="1281084" y="1740268"/>
                  </a:lnTo>
                  <a:lnTo>
                    <a:pt x="1285844" y="1741855"/>
                  </a:lnTo>
                  <a:lnTo>
                    <a:pt x="1290604" y="1743759"/>
                  </a:lnTo>
                  <a:lnTo>
                    <a:pt x="1294730" y="1745663"/>
                  </a:lnTo>
                  <a:lnTo>
                    <a:pt x="1302981" y="1748520"/>
                  </a:lnTo>
                  <a:lnTo>
                    <a:pt x="1308376" y="1750106"/>
                  </a:lnTo>
                  <a:lnTo>
                    <a:pt x="1314089" y="1751376"/>
                  </a:lnTo>
                  <a:lnTo>
                    <a:pt x="1320753" y="1752645"/>
                  </a:lnTo>
                  <a:lnTo>
                    <a:pt x="1327735" y="1753280"/>
                  </a:lnTo>
                  <a:lnTo>
                    <a:pt x="1335034" y="1753597"/>
                  </a:lnTo>
                  <a:lnTo>
                    <a:pt x="1342651" y="1753280"/>
                  </a:lnTo>
                  <a:lnTo>
                    <a:pt x="1350585" y="1751693"/>
                  </a:lnTo>
                  <a:lnTo>
                    <a:pt x="1354711" y="1751058"/>
                  </a:lnTo>
                  <a:lnTo>
                    <a:pt x="1358519" y="1749789"/>
                  </a:lnTo>
                  <a:lnTo>
                    <a:pt x="1362645" y="1748520"/>
                  </a:lnTo>
                  <a:lnTo>
                    <a:pt x="1366453" y="1746615"/>
                  </a:lnTo>
                  <a:lnTo>
                    <a:pt x="1370579" y="1745029"/>
                  </a:lnTo>
                  <a:lnTo>
                    <a:pt x="1374704" y="1742490"/>
                  </a:lnTo>
                  <a:lnTo>
                    <a:pt x="1378513" y="1739951"/>
                  </a:lnTo>
                  <a:lnTo>
                    <a:pt x="1382638" y="1736777"/>
                  </a:lnTo>
                  <a:lnTo>
                    <a:pt x="1386764" y="1733604"/>
                  </a:lnTo>
                  <a:lnTo>
                    <a:pt x="1390255" y="1730113"/>
                  </a:lnTo>
                  <a:lnTo>
                    <a:pt x="1394063" y="1726622"/>
                  </a:lnTo>
                  <a:lnTo>
                    <a:pt x="1395650" y="1724083"/>
                  </a:lnTo>
                  <a:lnTo>
                    <a:pt x="1397554" y="1721544"/>
                  </a:lnTo>
                  <a:lnTo>
                    <a:pt x="1399776" y="1718688"/>
                  </a:lnTo>
                  <a:lnTo>
                    <a:pt x="1401680" y="1715197"/>
                  </a:lnTo>
                  <a:lnTo>
                    <a:pt x="1402949" y="1711071"/>
                  </a:lnTo>
                  <a:lnTo>
                    <a:pt x="1404219" y="1706628"/>
                  </a:lnTo>
                  <a:lnTo>
                    <a:pt x="1404853" y="1701868"/>
                  </a:lnTo>
                  <a:lnTo>
                    <a:pt x="1404853" y="1696473"/>
                  </a:lnTo>
                  <a:lnTo>
                    <a:pt x="1404536" y="1691077"/>
                  </a:lnTo>
                  <a:lnTo>
                    <a:pt x="1403266" y="1684413"/>
                  </a:lnTo>
                  <a:lnTo>
                    <a:pt x="1401362" y="1677748"/>
                  </a:lnTo>
                  <a:lnTo>
                    <a:pt x="1398189" y="1670449"/>
                  </a:lnTo>
                  <a:lnTo>
                    <a:pt x="1394063" y="1662515"/>
                  </a:lnTo>
                  <a:lnTo>
                    <a:pt x="1388668" y="1654264"/>
                  </a:lnTo>
                  <a:lnTo>
                    <a:pt x="1374387" y="1639031"/>
                  </a:lnTo>
                  <a:lnTo>
                    <a:pt x="1350585" y="1614276"/>
                  </a:lnTo>
                  <a:lnTo>
                    <a:pt x="1301077" y="1562864"/>
                  </a:lnTo>
                  <a:lnTo>
                    <a:pt x="1286161" y="1547631"/>
                  </a:lnTo>
                  <a:lnTo>
                    <a:pt x="1275371" y="1536523"/>
                  </a:lnTo>
                  <a:lnTo>
                    <a:pt x="1276323" y="1535889"/>
                  </a:lnTo>
                  <a:lnTo>
                    <a:pt x="1272832" y="1531446"/>
                  </a:lnTo>
                  <a:lnTo>
                    <a:pt x="1269976" y="1527003"/>
                  </a:lnTo>
                  <a:lnTo>
                    <a:pt x="1267120" y="1522559"/>
                  </a:lnTo>
                  <a:lnTo>
                    <a:pt x="1264898" y="1518434"/>
                  </a:lnTo>
                  <a:lnTo>
                    <a:pt x="1262677" y="1513991"/>
                  </a:lnTo>
                  <a:lnTo>
                    <a:pt x="1261407" y="1509548"/>
                  </a:lnTo>
                  <a:lnTo>
                    <a:pt x="1259821" y="1505105"/>
                  </a:lnTo>
                  <a:lnTo>
                    <a:pt x="1259503" y="1500979"/>
                  </a:lnTo>
                  <a:lnTo>
                    <a:pt x="1259186" y="1496536"/>
                  </a:lnTo>
                  <a:lnTo>
                    <a:pt x="1259503" y="1491776"/>
                  </a:lnTo>
                  <a:lnTo>
                    <a:pt x="1260455" y="1487333"/>
                  </a:lnTo>
                  <a:lnTo>
                    <a:pt x="1262042" y="1482890"/>
                  </a:lnTo>
                  <a:lnTo>
                    <a:pt x="1264581" y="1478129"/>
                  </a:lnTo>
                  <a:lnTo>
                    <a:pt x="1267437" y="1474003"/>
                  </a:lnTo>
                  <a:lnTo>
                    <a:pt x="1271245" y="1469243"/>
                  </a:lnTo>
                  <a:lnTo>
                    <a:pt x="1275371" y="1464483"/>
                  </a:lnTo>
                  <a:lnTo>
                    <a:pt x="1280766" y="1460040"/>
                  </a:lnTo>
                  <a:lnTo>
                    <a:pt x="1285209" y="1456549"/>
                  </a:lnTo>
                  <a:lnTo>
                    <a:pt x="1289970" y="1454010"/>
                  </a:lnTo>
                  <a:lnTo>
                    <a:pt x="1294730" y="1451788"/>
                  </a:lnTo>
                  <a:lnTo>
                    <a:pt x="1299173" y="1450202"/>
                  </a:lnTo>
                  <a:lnTo>
                    <a:pt x="1303933" y="1449567"/>
                  </a:lnTo>
                  <a:lnTo>
                    <a:pt x="1308376" y="1449249"/>
                  </a:lnTo>
                  <a:lnTo>
                    <a:pt x="1313137" y="1449567"/>
                  </a:lnTo>
                  <a:lnTo>
                    <a:pt x="1317262" y="1450202"/>
                  </a:lnTo>
                  <a:lnTo>
                    <a:pt x="1321705" y="1451788"/>
                  </a:lnTo>
                  <a:lnTo>
                    <a:pt x="1326148" y="1453058"/>
                  </a:lnTo>
                  <a:lnTo>
                    <a:pt x="1330274" y="1455279"/>
                  </a:lnTo>
                  <a:lnTo>
                    <a:pt x="1334400" y="1457818"/>
                  </a:lnTo>
                  <a:lnTo>
                    <a:pt x="1338843" y="1460357"/>
                  </a:lnTo>
                  <a:lnTo>
                    <a:pt x="1342968" y="1463531"/>
                  </a:lnTo>
                  <a:lnTo>
                    <a:pt x="1346777" y="1467022"/>
                  </a:lnTo>
                  <a:lnTo>
                    <a:pt x="1348046" y="1466387"/>
                  </a:lnTo>
                  <a:lnTo>
                    <a:pt x="1351220" y="1469878"/>
                  </a:lnTo>
                  <a:lnTo>
                    <a:pt x="1357884" y="1476542"/>
                  </a:lnTo>
                  <a:lnTo>
                    <a:pt x="1364549" y="1483207"/>
                  </a:lnTo>
                  <a:lnTo>
                    <a:pt x="1370896" y="1489871"/>
                  </a:lnTo>
                  <a:lnTo>
                    <a:pt x="1451822" y="1572702"/>
                  </a:lnTo>
                  <a:lnTo>
                    <a:pt x="1454996" y="1573654"/>
                  </a:lnTo>
                  <a:lnTo>
                    <a:pt x="1459439" y="1575241"/>
                  </a:lnTo>
                  <a:lnTo>
                    <a:pt x="1464834" y="1576193"/>
                  </a:lnTo>
                  <a:lnTo>
                    <a:pt x="1468325" y="1576193"/>
                  </a:lnTo>
                  <a:lnTo>
                    <a:pt x="1472133" y="1576193"/>
                  </a:lnTo>
                  <a:lnTo>
                    <a:pt x="1476259" y="1575876"/>
                  </a:lnTo>
                  <a:lnTo>
                    <a:pt x="1480385" y="1575241"/>
                  </a:lnTo>
                  <a:lnTo>
                    <a:pt x="1485145" y="1573654"/>
                  </a:lnTo>
                  <a:lnTo>
                    <a:pt x="1489588" y="1571433"/>
                  </a:lnTo>
                  <a:lnTo>
                    <a:pt x="1494983" y="1568894"/>
                  </a:lnTo>
                  <a:lnTo>
                    <a:pt x="1500378" y="1565403"/>
                  </a:lnTo>
                  <a:lnTo>
                    <a:pt x="1505773" y="1560643"/>
                  </a:lnTo>
                  <a:lnTo>
                    <a:pt x="1511486" y="1555248"/>
                  </a:lnTo>
                  <a:lnTo>
                    <a:pt x="1517515" y="1548583"/>
                  </a:lnTo>
                  <a:lnTo>
                    <a:pt x="1523228" y="1540966"/>
                  </a:lnTo>
                  <a:lnTo>
                    <a:pt x="1527354" y="1535571"/>
                  </a:lnTo>
                  <a:lnTo>
                    <a:pt x="1530527" y="1529859"/>
                  </a:lnTo>
                  <a:lnTo>
                    <a:pt x="1533066" y="1524781"/>
                  </a:lnTo>
                  <a:lnTo>
                    <a:pt x="1535605" y="1519703"/>
                  </a:lnTo>
                  <a:lnTo>
                    <a:pt x="1537509" y="1515260"/>
                  </a:lnTo>
                  <a:lnTo>
                    <a:pt x="1538461" y="1511135"/>
                  </a:lnTo>
                  <a:lnTo>
                    <a:pt x="1539731" y="1507009"/>
                  </a:lnTo>
                  <a:lnTo>
                    <a:pt x="1540365" y="1503518"/>
                  </a:lnTo>
                  <a:lnTo>
                    <a:pt x="1540683" y="1500027"/>
                  </a:lnTo>
                  <a:lnTo>
                    <a:pt x="1541000" y="1496853"/>
                  </a:lnTo>
                  <a:lnTo>
                    <a:pt x="1540683" y="1491776"/>
                  </a:lnTo>
                  <a:lnTo>
                    <a:pt x="1539731" y="1487967"/>
                  </a:lnTo>
                  <a:lnTo>
                    <a:pt x="1538461" y="1486063"/>
                  </a:lnTo>
                  <a:lnTo>
                    <a:pt x="1439128" y="1388951"/>
                  </a:lnTo>
                  <a:lnTo>
                    <a:pt x="1428973" y="1379113"/>
                  </a:lnTo>
                  <a:lnTo>
                    <a:pt x="1419452" y="1369275"/>
                  </a:lnTo>
                  <a:lnTo>
                    <a:pt x="1413105" y="1363880"/>
                  </a:lnTo>
                  <a:lnTo>
                    <a:pt x="1414057" y="1363245"/>
                  </a:lnTo>
                  <a:lnTo>
                    <a:pt x="1410248" y="1358802"/>
                  </a:lnTo>
                  <a:lnTo>
                    <a:pt x="1407075" y="1354359"/>
                  </a:lnTo>
                  <a:lnTo>
                    <a:pt x="1404219" y="1350551"/>
                  </a:lnTo>
                  <a:lnTo>
                    <a:pt x="1401680" y="1346108"/>
                  </a:lnTo>
                  <a:lnTo>
                    <a:pt x="1399458" y="1341665"/>
                  </a:lnTo>
                  <a:lnTo>
                    <a:pt x="1397554" y="1337222"/>
                  </a:lnTo>
                  <a:lnTo>
                    <a:pt x="1395967" y="1332461"/>
                  </a:lnTo>
                  <a:lnTo>
                    <a:pt x="1395333" y="1328335"/>
                  </a:lnTo>
                  <a:lnTo>
                    <a:pt x="1395015" y="1323892"/>
                  </a:lnTo>
                  <a:lnTo>
                    <a:pt x="1395015" y="1319132"/>
                  </a:lnTo>
                  <a:lnTo>
                    <a:pt x="1395967" y="1314689"/>
                  </a:lnTo>
                  <a:lnTo>
                    <a:pt x="1397554" y="1309929"/>
                  </a:lnTo>
                  <a:lnTo>
                    <a:pt x="1399458" y="1305168"/>
                  </a:lnTo>
                  <a:lnTo>
                    <a:pt x="1402314" y="1300408"/>
                  </a:lnTo>
                  <a:lnTo>
                    <a:pt x="1405805" y="1295647"/>
                  </a:lnTo>
                  <a:lnTo>
                    <a:pt x="1410248" y="1290570"/>
                  </a:lnTo>
                  <a:lnTo>
                    <a:pt x="1415326" y="1286444"/>
                  </a:lnTo>
                  <a:lnTo>
                    <a:pt x="1420086" y="1282318"/>
                  </a:lnTo>
                  <a:lnTo>
                    <a:pt x="1425164" y="1279462"/>
                  </a:lnTo>
                  <a:lnTo>
                    <a:pt x="1429925" y="1277558"/>
                  </a:lnTo>
                  <a:lnTo>
                    <a:pt x="1435002" y="1275971"/>
                  </a:lnTo>
                  <a:lnTo>
                    <a:pt x="1439763" y="1275019"/>
                  </a:lnTo>
                  <a:lnTo>
                    <a:pt x="1444523" y="1275019"/>
                  </a:lnTo>
                  <a:lnTo>
                    <a:pt x="1449283" y="1275336"/>
                  </a:lnTo>
                  <a:lnTo>
                    <a:pt x="1453726" y="1275971"/>
                  </a:lnTo>
                  <a:lnTo>
                    <a:pt x="1458487" y="1277558"/>
                  </a:lnTo>
                  <a:lnTo>
                    <a:pt x="1462930" y="1279462"/>
                  </a:lnTo>
                  <a:lnTo>
                    <a:pt x="1467056" y="1281049"/>
                  </a:lnTo>
                  <a:lnTo>
                    <a:pt x="1471181" y="1283588"/>
                  </a:lnTo>
                  <a:lnTo>
                    <a:pt x="1475307" y="1286444"/>
                  </a:lnTo>
                  <a:lnTo>
                    <a:pt x="1482923" y="1291839"/>
                  </a:lnTo>
                  <a:lnTo>
                    <a:pt x="1483241" y="1291839"/>
                  </a:lnTo>
                  <a:lnTo>
                    <a:pt x="1486732" y="1295013"/>
                  </a:lnTo>
                  <a:lnTo>
                    <a:pt x="1493714" y="1301360"/>
                  </a:lnTo>
                  <a:lnTo>
                    <a:pt x="1500061" y="1307072"/>
                  </a:lnTo>
                  <a:lnTo>
                    <a:pt x="1596855" y="1400059"/>
                  </a:lnTo>
                  <a:lnTo>
                    <a:pt x="1601933" y="1403550"/>
                  </a:lnTo>
                  <a:lnTo>
                    <a:pt x="1609867" y="1408310"/>
                  </a:lnTo>
                  <a:lnTo>
                    <a:pt x="1616849" y="1411484"/>
                  </a:lnTo>
                  <a:lnTo>
                    <a:pt x="1623513" y="1413705"/>
                  </a:lnTo>
                  <a:lnTo>
                    <a:pt x="1629226" y="1415609"/>
                  </a:lnTo>
                  <a:lnTo>
                    <a:pt x="1634621" y="1416561"/>
                  </a:lnTo>
                  <a:lnTo>
                    <a:pt x="1639698" y="1417196"/>
                  </a:lnTo>
                  <a:lnTo>
                    <a:pt x="1644459" y="1417196"/>
                  </a:lnTo>
                  <a:lnTo>
                    <a:pt x="1648902" y="1416244"/>
                  </a:lnTo>
                  <a:lnTo>
                    <a:pt x="1653027" y="1415609"/>
                  </a:lnTo>
                  <a:lnTo>
                    <a:pt x="1656201" y="1414023"/>
                  </a:lnTo>
                  <a:lnTo>
                    <a:pt x="1659375" y="1412753"/>
                  </a:lnTo>
                  <a:lnTo>
                    <a:pt x="1662548" y="1410849"/>
                  </a:lnTo>
                  <a:lnTo>
                    <a:pt x="1665087" y="1409262"/>
                  </a:lnTo>
                  <a:lnTo>
                    <a:pt x="1669213" y="1405771"/>
                  </a:lnTo>
                  <a:lnTo>
                    <a:pt x="1672704" y="1402598"/>
                  </a:lnTo>
                  <a:lnTo>
                    <a:pt x="1674926" y="1400376"/>
                  </a:lnTo>
                  <a:lnTo>
                    <a:pt x="1676195" y="1398155"/>
                  </a:lnTo>
                  <a:lnTo>
                    <a:pt x="1677782" y="1395933"/>
                  </a:lnTo>
                  <a:lnTo>
                    <a:pt x="1678734" y="1393712"/>
                  </a:lnTo>
                  <a:lnTo>
                    <a:pt x="1679686" y="1391173"/>
                  </a:lnTo>
                  <a:lnTo>
                    <a:pt x="1680003" y="1388634"/>
                  </a:lnTo>
                  <a:lnTo>
                    <a:pt x="1680321" y="1386095"/>
                  </a:lnTo>
                  <a:lnTo>
                    <a:pt x="1680321" y="1383556"/>
                  </a:lnTo>
                  <a:lnTo>
                    <a:pt x="1680003" y="1378478"/>
                  </a:lnTo>
                  <a:lnTo>
                    <a:pt x="1678734" y="1373083"/>
                  </a:lnTo>
                  <a:lnTo>
                    <a:pt x="1677464" y="1367371"/>
                  </a:lnTo>
                  <a:lnTo>
                    <a:pt x="1674926" y="1361976"/>
                  </a:lnTo>
                  <a:lnTo>
                    <a:pt x="1672387" y="1356898"/>
                  </a:lnTo>
                  <a:lnTo>
                    <a:pt x="1669213" y="1351820"/>
                  </a:lnTo>
                  <a:lnTo>
                    <a:pt x="1666039" y="1346742"/>
                  </a:lnTo>
                  <a:lnTo>
                    <a:pt x="1662865" y="1341982"/>
                  </a:lnTo>
                  <a:lnTo>
                    <a:pt x="1655884" y="1333731"/>
                  </a:lnTo>
                  <a:lnTo>
                    <a:pt x="1650171" y="1326749"/>
                  </a:lnTo>
                  <a:lnTo>
                    <a:pt x="1645728" y="1321988"/>
                  </a:lnTo>
                  <a:lnTo>
                    <a:pt x="1643507" y="1320084"/>
                  </a:lnTo>
                  <a:lnTo>
                    <a:pt x="1596538" y="1276606"/>
                  </a:lnTo>
                  <a:lnTo>
                    <a:pt x="1565437" y="1247726"/>
                  </a:lnTo>
                  <a:lnTo>
                    <a:pt x="1555916" y="1238523"/>
                  </a:lnTo>
                  <a:lnTo>
                    <a:pt x="1551155" y="1233762"/>
                  </a:lnTo>
                  <a:lnTo>
                    <a:pt x="1546712" y="1228685"/>
                  </a:lnTo>
                  <a:lnTo>
                    <a:pt x="1542269" y="1223607"/>
                  </a:lnTo>
                  <a:lnTo>
                    <a:pt x="1538144" y="1218529"/>
                  </a:lnTo>
                  <a:lnTo>
                    <a:pt x="1534653" y="1213134"/>
                  </a:lnTo>
                  <a:lnTo>
                    <a:pt x="1531479" y="1207104"/>
                  </a:lnTo>
                  <a:lnTo>
                    <a:pt x="1528940" y="1201392"/>
                  </a:lnTo>
                  <a:lnTo>
                    <a:pt x="1527671" y="1195679"/>
                  </a:lnTo>
                  <a:lnTo>
                    <a:pt x="1527354" y="1192188"/>
                  </a:lnTo>
                  <a:lnTo>
                    <a:pt x="1527036" y="1189332"/>
                  </a:lnTo>
                  <a:lnTo>
                    <a:pt x="1527036" y="1186158"/>
                  </a:lnTo>
                  <a:lnTo>
                    <a:pt x="1527354" y="1182985"/>
                  </a:lnTo>
                  <a:lnTo>
                    <a:pt x="1527671" y="1179811"/>
                  </a:lnTo>
                  <a:lnTo>
                    <a:pt x="1528623" y="1176638"/>
                  </a:lnTo>
                  <a:lnTo>
                    <a:pt x="1529892" y="1173464"/>
                  </a:lnTo>
                  <a:lnTo>
                    <a:pt x="1531162" y="1169973"/>
                  </a:lnTo>
                  <a:lnTo>
                    <a:pt x="1533066" y="1166482"/>
                  </a:lnTo>
                  <a:lnTo>
                    <a:pt x="1535288" y="1163309"/>
                  </a:lnTo>
                  <a:lnTo>
                    <a:pt x="1537826" y="1159818"/>
                  </a:lnTo>
                  <a:lnTo>
                    <a:pt x="1540683" y="1156327"/>
                  </a:lnTo>
                  <a:lnTo>
                    <a:pt x="1543539" y="1152836"/>
                  </a:lnTo>
                  <a:lnTo>
                    <a:pt x="1547030" y="1149979"/>
                  </a:lnTo>
                  <a:lnTo>
                    <a:pt x="1549886" y="1147441"/>
                  </a:lnTo>
                  <a:lnTo>
                    <a:pt x="1553060" y="1145219"/>
                  </a:lnTo>
                  <a:lnTo>
                    <a:pt x="1555916" y="1143632"/>
                  </a:lnTo>
                  <a:lnTo>
                    <a:pt x="1559407" y="1142045"/>
                  </a:lnTo>
                  <a:lnTo>
                    <a:pt x="1562263" y="1140459"/>
                  </a:lnTo>
                  <a:lnTo>
                    <a:pt x="1565437" y="1139507"/>
                  </a:lnTo>
                  <a:lnTo>
                    <a:pt x="1568293" y="1139189"/>
                  </a:lnTo>
                  <a:lnTo>
                    <a:pt x="1571784" y="1138872"/>
                  </a:lnTo>
                  <a:lnTo>
                    <a:pt x="1574640" y="1138237"/>
                  </a:lnTo>
                  <a:close/>
                  <a:moveTo>
                    <a:pt x="758825" y="1123950"/>
                  </a:moveTo>
                  <a:lnTo>
                    <a:pt x="763905" y="1123950"/>
                  </a:lnTo>
                  <a:lnTo>
                    <a:pt x="768985" y="1123950"/>
                  </a:lnTo>
                  <a:lnTo>
                    <a:pt x="774065" y="1124266"/>
                  </a:lnTo>
                  <a:lnTo>
                    <a:pt x="779145" y="1124583"/>
                  </a:lnTo>
                  <a:lnTo>
                    <a:pt x="784225" y="1125532"/>
                  </a:lnTo>
                  <a:lnTo>
                    <a:pt x="789305" y="1126797"/>
                  </a:lnTo>
                  <a:lnTo>
                    <a:pt x="794067" y="1127746"/>
                  </a:lnTo>
                  <a:lnTo>
                    <a:pt x="799147" y="1129644"/>
                  </a:lnTo>
                  <a:lnTo>
                    <a:pt x="803910" y="1131543"/>
                  </a:lnTo>
                  <a:lnTo>
                    <a:pt x="808672" y="1133124"/>
                  </a:lnTo>
                  <a:lnTo>
                    <a:pt x="813435" y="1135339"/>
                  </a:lnTo>
                  <a:lnTo>
                    <a:pt x="817880" y="1137870"/>
                  </a:lnTo>
                  <a:lnTo>
                    <a:pt x="822642" y="1141033"/>
                  </a:lnTo>
                  <a:lnTo>
                    <a:pt x="827087" y="1143880"/>
                  </a:lnTo>
                  <a:lnTo>
                    <a:pt x="830897" y="1147044"/>
                  </a:lnTo>
                  <a:lnTo>
                    <a:pt x="835025" y="1150840"/>
                  </a:lnTo>
                  <a:lnTo>
                    <a:pt x="839152" y="1154320"/>
                  </a:lnTo>
                  <a:lnTo>
                    <a:pt x="842962" y="1158432"/>
                  </a:lnTo>
                  <a:lnTo>
                    <a:pt x="846137" y="1162228"/>
                  </a:lnTo>
                  <a:lnTo>
                    <a:pt x="849630" y="1166657"/>
                  </a:lnTo>
                  <a:lnTo>
                    <a:pt x="852487" y="1171086"/>
                  </a:lnTo>
                  <a:lnTo>
                    <a:pt x="855345" y="1175515"/>
                  </a:lnTo>
                  <a:lnTo>
                    <a:pt x="857885" y="1179944"/>
                  </a:lnTo>
                  <a:lnTo>
                    <a:pt x="860107" y="1184689"/>
                  </a:lnTo>
                  <a:lnTo>
                    <a:pt x="862330" y="1189435"/>
                  </a:lnTo>
                  <a:lnTo>
                    <a:pt x="864235" y="1194180"/>
                  </a:lnTo>
                  <a:lnTo>
                    <a:pt x="865505" y="1198925"/>
                  </a:lnTo>
                  <a:lnTo>
                    <a:pt x="867092" y="1203987"/>
                  </a:lnTo>
                  <a:lnTo>
                    <a:pt x="868045" y="1209048"/>
                  </a:lnTo>
                  <a:lnTo>
                    <a:pt x="868997" y="1213793"/>
                  </a:lnTo>
                  <a:lnTo>
                    <a:pt x="869315" y="1218855"/>
                  </a:lnTo>
                  <a:lnTo>
                    <a:pt x="869632" y="1223917"/>
                  </a:lnTo>
                  <a:lnTo>
                    <a:pt x="869950" y="1228978"/>
                  </a:lnTo>
                  <a:lnTo>
                    <a:pt x="869632" y="1234356"/>
                  </a:lnTo>
                  <a:lnTo>
                    <a:pt x="869315" y="1239418"/>
                  </a:lnTo>
                  <a:lnTo>
                    <a:pt x="868680" y="1244479"/>
                  </a:lnTo>
                  <a:lnTo>
                    <a:pt x="867727" y="1249541"/>
                  </a:lnTo>
                  <a:lnTo>
                    <a:pt x="866775" y="1254603"/>
                  </a:lnTo>
                  <a:lnTo>
                    <a:pt x="865187" y="1259348"/>
                  </a:lnTo>
                  <a:lnTo>
                    <a:pt x="863917" y="1264409"/>
                  </a:lnTo>
                  <a:lnTo>
                    <a:pt x="862012" y="1269155"/>
                  </a:lnTo>
                  <a:lnTo>
                    <a:pt x="859790" y="1273900"/>
                  </a:lnTo>
                  <a:lnTo>
                    <a:pt x="857250" y="1278645"/>
                  </a:lnTo>
                  <a:lnTo>
                    <a:pt x="854710" y="1283074"/>
                  </a:lnTo>
                  <a:lnTo>
                    <a:pt x="852170" y="1287503"/>
                  </a:lnTo>
                  <a:lnTo>
                    <a:pt x="848995" y="1291932"/>
                  </a:lnTo>
                  <a:lnTo>
                    <a:pt x="845502" y="1296361"/>
                  </a:lnTo>
                  <a:lnTo>
                    <a:pt x="842327" y="1300157"/>
                  </a:lnTo>
                  <a:lnTo>
                    <a:pt x="838200" y="1304269"/>
                  </a:lnTo>
                  <a:lnTo>
                    <a:pt x="700405" y="1441882"/>
                  </a:lnTo>
                  <a:lnTo>
                    <a:pt x="696595" y="1445678"/>
                  </a:lnTo>
                  <a:lnTo>
                    <a:pt x="692150" y="1449158"/>
                  </a:lnTo>
                  <a:lnTo>
                    <a:pt x="688022" y="1452321"/>
                  </a:lnTo>
                  <a:lnTo>
                    <a:pt x="683260" y="1455485"/>
                  </a:lnTo>
                  <a:lnTo>
                    <a:pt x="679132" y="1458332"/>
                  </a:lnTo>
                  <a:lnTo>
                    <a:pt x="674370" y="1460863"/>
                  </a:lnTo>
                  <a:lnTo>
                    <a:pt x="669925" y="1463393"/>
                  </a:lnTo>
                  <a:lnTo>
                    <a:pt x="664845" y="1465608"/>
                  </a:lnTo>
                  <a:lnTo>
                    <a:pt x="660082" y="1467189"/>
                  </a:lnTo>
                  <a:lnTo>
                    <a:pt x="655320" y="1468771"/>
                  </a:lnTo>
                  <a:lnTo>
                    <a:pt x="650240" y="1470353"/>
                  </a:lnTo>
                  <a:lnTo>
                    <a:pt x="645160" y="1471302"/>
                  </a:lnTo>
                  <a:lnTo>
                    <a:pt x="640080" y="1471935"/>
                  </a:lnTo>
                  <a:lnTo>
                    <a:pt x="635000" y="1472884"/>
                  </a:lnTo>
                  <a:lnTo>
                    <a:pt x="629920" y="1473200"/>
                  </a:lnTo>
                  <a:lnTo>
                    <a:pt x="624840" y="1473200"/>
                  </a:lnTo>
                  <a:lnTo>
                    <a:pt x="619442" y="1473200"/>
                  </a:lnTo>
                  <a:lnTo>
                    <a:pt x="614362" y="1472884"/>
                  </a:lnTo>
                  <a:lnTo>
                    <a:pt x="609282" y="1472251"/>
                  </a:lnTo>
                  <a:lnTo>
                    <a:pt x="604519" y="1471302"/>
                  </a:lnTo>
                  <a:lnTo>
                    <a:pt x="599439" y="1470353"/>
                  </a:lnTo>
                  <a:lnTo>
                    <a:pt x="594359" y="1469088"/>
                  </a:lnTo>
                  <a:lnTo>
                    <a:pt x="589597" y="1467822"/>
                  </a:lnTo>
                  <a:lnTo>
                    <a:pt x="584834" y="1465924"/>
                  </a:lnTo>
                  <a:lnTo>
                    <a:pt x="579754" y="1463710"/>
                  </a:lnTo>
                  <a:lnTo>
                    <a:pt x="575627" y="1461495"/>
                  </a:lnTo>
                  <a:lnTo>
                    <a:pt x="570864" y="1458964"/>
                  </a:lnTo>
                  <a:lnTo>
                    <a:pt x="566419" y="1456117"/>
                  </a:lnTo>
                  <a:lnTo>
                    <a:pt x="561974" y="1453270"/>
                  </a:lnTo>
                  <a:lnTo>
                    <a:pt x="557529" y="1449790"/>
                  </a:lnTo>
                  <a:lnTo>
                    <a:pt x="553719" y="1446310"/>
                  </a:lnTo>
                  <a:lnTo>
                    <a:pt x="549592" y="1442514"/>
                  </a:lnTo>
                  <a:lnTo>
                    <a:pt x="546099" y="1438718"/>
                  </a:lnTo>
                  <a:lnTo>
                    <a:pt x="542289" y="1434605"/>
                  </a:lnTo>
                  <a:lnTo>
                    <a:pt x="539114" y="1430177"/>
                  </a:lnTo>
                  <a:lnTo>
                    <a:pt x="536257" y="1426064"/>
                  </a:lnTo>
                  <a:lnTo>
                    <a:pt x="533082" y="1421635"/>
                  </a:lnTo>
                  <a:lnTo>
                    <a:pt x="531177" y="1417206"/>
                  </a:lnTo>
                  <a:lnTo>
                    <a:pt x="528319" y="1412461"/>
                  </a:lnTo>
                  <a:lnTo>
                    <a:pt x="526732" y="1407716"/>
                  </a:lnTo>
                  <a:lnTo>
                    <a:pt x="524827" y="1402654"/>
                  </a:lnTo>
                  <a:lnTo>
                    <a:pt x="522922" y="1397909"/>
                  </a:lnTo>
                  <a:lnTo>
                    <a:pt x="521969" y="1392847"/>
                  </a:lnTo>
                  <a:lnTo>
                    <a:pt x="520699" y="1387786"/>
                  </a:lnTo>
                  <a:lnTo>
                    <a:pt x="520064" y="1383040"/>
                  </a:lnTo>
                  <a:lnTo>
                    <a:pt x="519429" y="1377979"/>
                  </a:lnTo>
                  <a:lnTo>
                    <a:pt x="519112" y="1372917"/>
                  </a:lnTo>
                  <a:lnTo>
                    <a:pt x="519112" y="1367856"/>
                  </a:lnTo>
                  <a:lnTo>
                    <a:pt x="519112" y="1362794"/>
                  </a:lnTo>
                  <a:lnTo>
                    <a:pt x="519747" y="1357733"/>
                  </a:lnTo>
                  <a:lnTo>
                    <a:pt x="520064" y="1352671"/>
                  </a:lnTo>
                  <a:lnTo>
                    <a:pt x="521334" y="1347609"/>
                  </a:lnTo>
                  <a:lnTo>
                    <a:pt x="522287" y="1342548"/>
                  </a:lnTo>
                  <a:lnTo>
                    <a:pt x="523874" y="1337170"/>
                  </a:lnTo>
                  <a:lnTo>
                    <a:pt x="525144" y="1332741"/>
                  </a:lnTo>
                  <a:lnTo>
                    <a:pt x="527049" y="1327996"/>
                  </a:lnTo>
                  <a:lnTo>
                    <a:pt x="529272" y="1323250"/>
                  </a:lnTo>
                  <a:lnTo>
                    <a:pt x="531494" y="1318505"/>
                  </a:lnTo>
                  <a:lnTo>
                    <a:pt x="534034" y="1313760"/>
                  </a:lnTo>
                  <a:lnTo>
                    <a:pt x="536892" y="1309331"/>
                  </a:lnTo>
                  <a:lnTo>
                    <a:pt x="539749" y="1304902"/>
                  </a:lnTo>
                  <a:lnTo>
                    <a:pt x="542924" y="1300790"/>
                  </a:lnTo>
                  <a:lnTo>
                    <a:pt x="546734" y="1296677"/>
                  </a:lnTo>
                  <a:lnTo>
                    <a:pt x="550862" y="1292564"/>
                  </a:lnTo>
                  <a:lnTo>
                    <a:pt x="688975" y="1154952"/>
                  </a:lnTo>
                  <a:lnTo>
                    <a:pt x="692467" y="1151473"/>
                  </a:lnTo>
                  <a:lnTo>
                    <a:pt x="696912" y="1147676"/>
                  </a:lnTo>
                  <a:lnTo>
                    <a:pt x="700722" y="1144513"/>
                  </a:lnTo>
                  <a:lnTo>
                    <a:pt x="705485" y="1141666"/>
                  </a:lnTo>
                  <a:lnTo>
                    <a:pt x="709930" y="1138819"/>
                  </a:lnTo>
                  <a:lnTo>
                    <a:pt x="714375" y="1136288"/>
                  </a:lnTo>
                  <a:lnTo>
                    <a:pt x="719137" y="1134073"/>
                  </a:lnTo>
                  <a:lnTo>
                    <a:pt x="723900" y="1131859"/>
                  </a:lnTo>
                  <a:lnTo>
                    <a:pt x="728980" y="1129961"/>
                  </a:lnTo>
                  <a:lnTo>
                    <a:pt x="733742" y="1128063"/>
                  </a:lnTo>
                  <a:lnTo>
                    <a:pt x="738822" y="1126797"/>
                  </a:lnTo>
                  <a:lnTo>
                    <a:pt x="743902" y="1125532"/>
                  </a:lnTo>
                  <a:lnTo>
                    <a:pt x="748665" y="1124899"/>
                  </a:lnTo>
                  <a:lnTo>
                    <a:pt x="753745" y="1124266"/>
                  </a:lnTo>
                  <a:lnTo>
                    <a:pt x="758825" y="1123950"/>
                  </a:lnTo>
                  <a:close/>
                  <a:moveTo>
                    <a:pt x="589180" y="939800"/>
                  </a:moveTo>
                  <a:lnTo>
                    <a:pt x="594264" y="939800"/>
                  </a:lnTo>
                  <a:lnTo>
                    <a:pt x="599349" y="939800"/>
                  </a:lnTo>
                  <a:lnTo>
                    <a:pt x="604434" y="940435"/>
                  </a:lnTo>
                  <a:lnTo>
                    <a:pt x="609518" y="941070"/>
                  </a:lnTo>
                  <a:lnTo>
                    <a:pt x="614285" y="941705"/>
                  </a:lnTo>
                  <a:lnTo>
                    <a:pt x="619370" y="942975"/>
                  </a:lnTo>
                  <a:lnTo>
                    <a:pt x="624454" y="944245"/>
                  </a:lnTo>
                  <a:lnTo>
                    <a:pt x="629221" y="945833"/>
                  </a:lnTo>
                  <a:lnTo>
                    <a:pt x="633988" y="947420"/>
                  </a:lnTo>
                  <a:lnTo>
                    <a:pt x="638755" y="949325"/>
                  </a:lnTo>
                  <a:lnTo>
                    <a:pt x="643522" y="951865"/>
                  </a:lnTo>
                  <a:lnTo>
                    <a:pt x="648288" y="954088"/>
                  </a:lnTo>
                  <a:lnTo>
                    <a:pt x="652737" y="956945"/>
                  </a:lnTo>
                  <a:lnTo>
                    <a:pt x="656869" y="959803"/>
                  </a:lnTo>
                  <a:lnTo>
                    <a:pt x="661000" y="963295"/>
                  </a:lnTo>
                  <a:lnTo>
                    <a:pt x="665449" y="966788"/>
                  </a:lnTo>
                  <a:lnTo>
                    <a:pt x="668945" y="970598"/>
                  </a:lnTo>
                  <a:lnTo>
                    <a:pt x="673076" y="974408"/>
                  </a:lnTo>
                  <a:lnTo>
                    <a:pt x="676254" y="978535"/>
                  </a:lnTo>
                  <a:lnTo>
                    <a:pt x="679749" y="982980"/>
                  </a:lnTo>
                  <a:lnTo>
                    <a:pt x="682927" y="987425"/>
                  </a:lnTo>
                  <a:lnTo>
                    <a:pt x="685470" y="991553"/>
                  </a:lnTo>
                  <a:lnTo>
                    <a:pt x="688012" y="996315"/>
                  </a:lnTo>
                  <a:lnTo>
                    <a:pt x="690554" y="1000760"/>
                  </a:lnTo>
                  <a:lnTo>
                    <a:pt x="692461" y="1005840"/>
                  </a:lnTo>
                  <a:lnTo>
                    <a:pt x="694368" y="1010603"/>
                  </a:lnTo>
                  <a:lnTo>
                    <a:pt x="695639" y="1015365"/>
                  </a:lnTo>
                  <a:lnTo>
                    <a:pt x="697228" y="1020445"/>
                  </a:lnTo>
                  <a:lnTo>
                    <a:pt x="698181" y="1025525"/>
                  </a:lnTo>
                  <a:lnTo>
                    <a:pt x="698817" y="1030288"/>
                  </a:lnTo>
                  <a:lnTo>
                    <a:pt x="699770" y="1035368"/>
                  </a:lnTo>
                  <a:lnTo>
                    <a:pt x="700088" y="1040448"/>
                  </a:lnTo>
                  <a:lnTo>
                    <a:pt x="700088" y="1045528"/>
                  </a:lnTo>
                  <a:lnTo>
                    <a:pt x="700088" y="1050608"/>
                  </a:lnTo>
                  <a:lnTo>
                    <a:pt x="699770" y="1055688"/>
                  </a:lnTo>
                  <a:lnTo>
                    <a:pt x="698817" y="1060768"/>
                  </a:lnTo>
                  <a:lnTo>
                    <a:pt x="697863" y="1066165"/>
                  </a:lnTo>
                  <a:lnTo>
                    <a:pt x="696910" y="1071245"/>
                  </a:lnTo>
                  <a:lnTo>
                    <a:pt x="695639" y="1076325"/>
                  </a:lnTo>
                  <a:lnTo>
                    <a:pt x="693732" y="1081088"/>
                  </a:lnTo>
                  <a:lnTo>
                    <a:pt x="692143" y="1085533"/>
                  </a:lnTo>
                  <a:lnTo>
                    <a:pt x="689919" y="1090295"/>
                  </a:lnTo>
                  <a:lnTo>
                    <a:pt x="687694" y="1095058"/>
                  </a:lnTo>
                  <a:lnTo>
                    <a:pt x="685152" y="1099820"/>
                  </a:lnTo>
                  <a:lnTo>
                    <a:pt x="682292" y="1104265"/>
                  </a:lnTo>
                  <a:lnTo>
                    <a:pt x="679114" y="1108710"/>
                  </a:lnTo>
                  <a:lnTo>
                    <a:pt x="675936" y="1113155"/>
                  </a:lnTo>
                  <a:lnTo>
                    <a:pt x="672440" y="1116965"/>
                  </a:lnTo>
                  <a:lnTo>
                    <a:pt x="668309" y="1121093"/>
                  </a:lnTo>
                  <a:lnTo>
                    <a:pt x="530389" y="1258888"/>
                  </a:lnTo>
                  <a:lnTo>
                    <a:pt x="526258" y="1262698"/>
                  </a:lnTo>
                  <a:lnTo>
                    <a:pt x="522127" y="1266508"/>
                  </a:lnTo>
                  <a:lnTo>
                    <a:pt x="517995" y="1269683"/>
                  </a:lnTo>
                  <a:lnTo>
                    <a:pt x="513546" y="1272541"/>
                  </a:lnTo>
                  <a:lnTo>
                    <a:pt x="508779" y="1275716"/>
                  </a:lnTo>
                  <a:lnTo>
                    <a:pt x="504648" y="1278256"/>
                  </a:lnTo>
                  <a:lnTo>
                    <a:pt x="499881" y="1280161"/>
                  </a:lnTo>
                  <a:lnTo>
                    <a:pt x="495115" y="1282383"/>
                  </a:lnTo>
                  <a:lnTo>
                    <a:pt x="490030" y="1284288"/>
                  </a:lnTo>
                  <a:lnTo>
                    <a:pt x="485263" y="1286193"/>
                  </a:lnTo>
                  <a:lnTo>
                    <a:pt x="480179" y="1287463"/>
                  </a:lnTo>
                  <a:lnTo>
                    <a:pt x="475412" y="1288733"/>
                  </a:lnTo>
                  <a:lnTo>
                    <a:pt x="470327" y="1289368"/>
                  </a:lnTo>
                  <a:lnTo>
                    <a:pt x="465243" y="1290003"/>
                  </a:lnTo>
                  <a:lnTo>
                    <a:pt x="460158" y="1290638"/>
                  </a:lnTo>
                  <a:lnTo>
                    <a:pt x="454756" y="1290638"/>
                  </a:lnTo>
                  <a:lnTo>
                    <a:pt x="449671" y="1290638"/>
                  </a:lnTo>
                  <a:lnTo>
                    <a:pt x="444586" y="1290003"/>
                  </a:lnTo>
                  <a:lnTo>
                    <a:pt x="439502" y="1289368"/>
                  </a:lnTo>
                  <a:lnTo>
                    <a:pt x="434417" y="1288733"/>
                  </a:lnTo>
                  <a:lnTo>
                    <a:pt x="429332" y="1287463"/>
                  </a:lnTo>
                  <a:lnTo>
                    <a:pt x="424566" y="1286511"/>
                  </a:lnTo>
                  <a:lnTo>
                    <a:pt x="419481" y="1284606"/>
                  </a:lnTo>
                  <a:lnTo>
                    <a:pt x="414714" y="1282701"/>
                  </a:lnTo>
                  <a:lnTo>
                    <a:pt x="409947" y="1281113"/>
                  </a:lnTo>
                  <a:lnTo>
                    <a:pt x="405181" y="1278891"/>
                  </a:lnTo>
                  <a:lnTo>
                    <a:pt x="401049" y="1276351"/>
                  </a:lnTo>
                  <a:lnTo>
                    <a:pt x="396600" y="1273493"/>
                  </a:lnTo>
                  <a:lnTo>
                    <a:pt x="392151" y="1270318"/>
                  </a:lnTo>
                  <a:lnTo>
                    <a:pt x="387702" y="1267143"/>
                  </a:lnTo>
                  <a:lnTo>
                    <a:pt x="383889" y="1263651"/>
                  </a:lnTo>
                  <a:lnTo>
                    <a:pt x="379758" y="1259841"/>
                  </a:lnTo>
                  <a:lnTo>
                    <a:pt x="375944" y="1256031"/>
                  </a:lnTo>
                  <a:lnTo>
                    <a:pt x="372448" y="1251903"/>
                  </a:lnTo>
                  <a:lnTo>
                    <a:pt x="369271" y="1247458"/>
                  </a:lnTo>
                  <a:lnTo>
                    <a:pt x="366410" y="1243013"/>
                  </a:lnTo>
                  <a:lnTo>
                    <a:pt x="363233" y="1238886"/>
                  </a:lnTo>
                  <a:lnTo>
                    <a:pt x="360690" y="1234123"/>
                  </a:lnTo>
                  <a:lnTo>
                    <a:pt x="358466" y="1229678"/>
                  </a:lnTo>
                  <a:lnTo>
                    <a:pt x="356559" y="1224916"/>
                  </a:lnTo>
                  <a:lnTo>
                    <a:pt x="354970" y="1219836"/>
                  </a:lnTo>
                  <a:lnTo>
                    <a:pt x="353063" y="1215073"/>
                  </a:lnTo>
                  <a:lnTo>
                    <a:pt x="352110" y="1209993"/>
                  </a:lnTo>
                  <a:lnTo>
                    <a:pt x="350839" y="1205231"/>
                  </a:lnTo>
                  <a:lnTo>
                    <a:pt x="349885" y="1200151"/>
                  </a:lnTo>
                  <a:lnTo>
                    <a:pt x="349568" y="1195070"/>
                  </a:lnTo>
                  <a:lnTo>
                    <a:pt x="349250" y="1189990"/>
                  </a:lnTo>
                  <a:lnTo>
                    <a:pt x="349250" y="1184910"/>
                  </a:lnTo>
                  <a:lnTo>
                    <a:pt x="349250" y="1179830"/>
                  </a:lnTo>
                  <a:lnTo>
                    <a:pt x="349568" y="1174750"/>
                  </a:lnTo>
                  <a:lnTo>
                    <a:pt x="350203" y="1169353"/>
                  </a:lnTo>
                  <a:lnTo>
                    <a:pt x="350839" y="1164273"/>
                  </a:lnTo>
                  <a:lnTo>
                    <a:pt x="352110" y="1159193"/>
                  </a:lnTo>
                  <a:lnTo>
                    <a:pt x="353381" y="1154430"/>
                  </a:lnTo>
                  <a:lnTo>
                    <a:pt x="355288" y="1149350"/>
                  </a:lnTo>
                  <a:lnTo>
                    <a:pt x="357195" y="1144588"/>
                  </a:lnTo>
                  <a:lnTo>
                    <a:pt x="359101" y="1140143"/>
                  </a:lnTo>
                  <a:lnTo>
                    <a:pt x="361644" y="1135380"/>
                  </a:lnTo>
                  <a:lnTo>
                    <a:pt x="364186" y="1130618"/>
                  </a:lnTo>
                  <a:lnTo>
                    <a:pt x="367046" y="1126173"/>
                  </a:lnTo>
                  <a:lnTo>
                    <a:pt x="369906" y="1121728"/>
                  </a:lnTo>
                  <a:lnTo>
                    <a:pt x="373084" y="1117283"/>
                  </a:lnTo>
                  <a:lnTo>
                    <a:pt x="376897" y="1113473"/>
                  </a:lnTo>
                  <a:lnTo>
                    <a:pt x="380393" y="1109345"/>
                  </a:lnTo>
                  <a:lnTo>
                    <a:pt x="518631" y="971550"/>
                  </a:lnTo>
                  <a:lnTo>
                    <a:pt x="522762" y="967740"/>
                  </a:lnTo>
                  <a:lnTo>
                    <a:pt x="526893" y="963930"/>
                  </a:lnTo>
                  <a:lnTo>
                    <a:pt x="531025" y="960755"/>
                  </a:lnTo>
                  <a:lnTo>
                    <a:pt x="535474" y="957898"/>
                  </a:lnTo>
                  <a:lnTo>
                    <a:pt x="539923" y="954723"/>
                  </a:lnTo>
                  <a:lnTo>
                    <a:pt x="544690" y="952183"/>
                  </a:lnTo>
                  <a:lnTo>
                    <a:pt x="549456" y="949960"/>
                  </a:lnTo>
                  <a:lnTo>
                    <a:pt x="554223" y="948055"/>
                  </a:lnTo>
                  <a:lnTo>
                    <a:pt x="558990" y="946150"/>
                  </a:lnTo>
                  <a:lnTo>
                    <a:pt x="564075" y="944245"/>
                  </a:lnTo>
                  <a:lnTo>
                    <a:pt x="568841" y="943293"/>
                  </a:lnTo>
                  <a:lnTo>
                    <a:pt x="573926" y="942023"/>
                  </a:lnTo>
                  <a:lnTo>
                    <a:pt x="579011" y="941070"/>
                  </a:lnTo>
                  <a:lnTo>
                    <a:pt x="584095" y="940435"/>
                  </a:lnTo>
                  <a:lnTo>
                    <a:pt x="589180" y="939800"/>
                  </a:lnTo>
                  <a:close/>
                  <a:moveTo>
                    <a:pt x="46448" y="457200"/>
                  </a:moveTo>
                  <a:lnTo>
                    <a:pt x="51221" y="457200"/>
                  </a:lnTo>
                  <a:lnTo>
                    <a:pt x="55993" y="457517"/>
                  </a:lnTo>
                  <a:lnTo>
                    <a:pt x="61083" y="458468"/>
                  </a:lnTo>
                  <a:lnTo>
                    <a:pt x="65219" y="459420"/>
                  </a:lnTo>
                  <a:lnTo>
                    <a:pt x="69991" y="461322"/>
                  </a:lnTo>
                  <a:lnTo>
                    <a:pt x="74445" y="463542"/>
                  </a:lnTo>
                  <a:lnTo>
                    <a:pt x="78899" y="466078"/>
                  </a:lnTo>
                  <a:lnTo>
                    <a:pt x="83035" y="468932"/>
                  </a:lnTo>
                  <a:lnTo>
                    <a:pt x="86534" y="472737"/>
                  </a:lnTo>
                  <a:lnTo>
                    <a:pt x="458759" y="855775"/>
                  </a:lnTo>
                  <a:lnTo>
                    <a:pt x="461940" y="859897"/>
                  </a:lnTo>
                  <a:lnTo>
                    <a:pt x="464803" y="863702"/>
                  </a:lnTo>
                  <a:lnTo>
                    <a:pt x="467348" y="868142"/>
                  </a:lnTo>
                  <a:lnTo>
                    <a:pt x="469575" y="872898"/>
                  </a:lnTo>
                  <a:lnTo>
                    <a:pt x="471166" y="877337"/>
                  </a:lnTo>
                  <a:lnTo>
                    <a:pt x="472120" y="882093"/>
                  </a:lnTo>
                  <a:lnTo>
                    <a:pt x="473075" y="887167"/>
                  </a:lnTo>
                  <a:lnTo>
                    <a:pt x="473075" y="891923"/>
                  </a:lnTo>
                  <a:lnTo>
                    <a:pt x="472439" y="896679"/>
                  </a:lnTo>
                  <a:lnTo>
                    <a:pt x="471802" y="901435"/>
                  </a:lnTo>
                  <a:lnTo>
                    <a:pt x="470848" y="906192"/>
                  </a:lnTo>
                  <a:lnTo>
                    <a:pt x="468939" y="910948"/>
                  </a:lnTo>
                  <a:lnTo>
                    <a:pt x="466712" y="915070"/>
                  </a:lnTo>
                  <a:lnTo>
                    <a:pt x="464167" y="919192"/>
                  </a:lnTo>
                  <a:lnTo>
                    <a:pt x="461304" y="923314"/>
                  </a:lnTo>
                  <a:lnTo>
                    <a:pt x="457486" y="927119"/>
                  </a:lnTo>
                  <a:lnTo>
                    <a:pt x="453986" y="930607"/>
                  </a:lnTo>
                  <a:lnTo>
                    <a:pt x="449851" y="933461"/>
                  </a:lnTo>
                  <a:lnTo>
                    <a:pt x="445397" y="935681"/>
                  </a:lnTo>
                  <a:lnTo>
                    <a:pt x="441261" y="937583"/>
                  </a:lnTo>
                  <a:lnTo>
                    <a:pt x="436807" y="939169"/>
                  </a:lnTo>
                  <a:lnTo>
                    <a:pt x="432035" y="940437"/>
                  </a:lnTo>
                  <a:lnTo>
                    <a:pt x="427263" y="941071"/>
                  </a:lnTo>
                  <a:lnTo>
                    <a:pt x="422491" y="941388"/>
                  </a:lnTo>
                  <a:lnTo>
                    <a:pt x="417400" y="941071"/>
                  </a:lnTo>
                  <a:lnTo>
                    <a:pt x="412628" y="940437"/>
                  </a:lnTo>
                  <a:lnTo>
                    <a:pt x="407856" y="939169"/>
                  </a:lnTo>
                  <a:lnTo>
                    <a:pt x="403084" y="937266"/>
                  </a:lnTo>
                  <a:lnTo>
                    <a:pt x="398312" y="935046"/>
                  </a:lnTo>
                  <a:lnTo>
                    <a:pt x="394176" y="932510"/>
                  </a:lnTo>
                  <a:lnTo>
                    <a:pt x="390040" y="929339"/>
                  </a:lnTo>
                  <a:lnTo>
                    <a:pt x="386222" y="925851"/>
                  </a:lnTo>
                  <a:lnTo>
                    <a:pt x="14316" y="542496"/>
                  </a:lnTo>
                  <a:lnTo>
                    <a:pt x="10499" y="538374"/>
                  </a:lnTo>
                  <a:lnTo>
                    <a:pt x="7635" y="534569"/>
                  </a:lnTo>
                  <a:lnTo>
                    <a:pt x="5090" y="530130"/>
                  </a:lnTo>
                  <a:lnTo>
                    <a:pt x="3181" y="525690"/>
                  </a:lnTo>
                  <a:lnTo>
                    <a:pt x="1909" y="520934"/>
                  </a:lnTo>
                  <a:lnTo>
                    <a:pt x="636" y="516178"/>
                  </a:lnTo>
                  <a:lnTo>
                    <a:pt x="0" y="511422"/>
                  </a:lnTo>
                  <a:lnTo>
                    <a:pt x="0" y="506348"/>
                  </a:lnTo>
                  <a:lnTo>
                    <a:pt x="318" y="501592"/>
                  </a:lnTo>
                  <a:lnTo>
                    <a:pt x="954" y="496836"/>
                  </a:lnTo>
                  <a:lnTo>
                    <a:pt x="2227" y="492397"/>
                  </a:lnTo>
                  <a:lnTo>
                    <a:pt x="4136" y="487957"/>
                  </a:lnTo>
                  <a:lnTo>
                    <a:pt x="6045" y="483518"/>
                  </a:lnTo>
                  <a:lnTo>
                    <a:pt x="8908" y="479079"/>
                  </a:lnTo>
                  <a:lnTo>
                    <a:pt x="11771" y="475274"/>
                  </a:lnTo>
                  <a:lnTo>
                    <a:pt x="15271" y="471469"/>
                  </a:lnTo>
                  <a:lnTo>
                    <a:pt x="19406" y="467981"/>
                  </a:lnTo>
                  <a:lnTo>
                    <a:pt x="23224" y="464810"/>
                  </a:lnTo>
                  <a:lnTo>
                    <a:pt x="27678" y="462908"/>
                  </a:lnTo>
                  <a:lnTo>
                    <a:pt x="32132" y="460688"/>
                  </a:lnTo>
                  <a:lnTo>
                    <a:pt x="36904" y="459103"/>
                  </a:lnTo>
                  <a:lnTo>
                    <a:pt x="41676" y="458151"/>
                  </a:lnTo>
                  <a:lnTo>
                    <a:pt x="46448" y="457200"/>
                  </a:lnTo>
                  <a:close/>
                  <a:moveTo>
                    <a:pt x="1155700" y="165100"/>
                  </a:moveTo>
                  <a:lnTo>
                    <a:pt x="1165860" y="165100"/>
                  </a:lnTo>
                  <a:lnTo>
                    <a:pt x="1176337" y="165417"/>
                  </a:lnTo>
                  <a:lnTo>
                    <a:pt x="1186497" y="165735"/>
                  </a:lnTo>
                  <a:lnTo>
                    <a:pt x="1196975" y="167004"/>
                  </a:lnTo>
                  <a:lnTo>
                    <a:pt x="1208087" y="167956"/>
                  </a:lnTo>
                  <a:lnTo>
                    <a:pt x="1229677" y="170494"/>
                  </a:lnTo>
                  <a:lnTo>
                    <a:pt x="1251902" y="173667"/>
                  </a:lnTo>
                  <a:lnTo>
                    <a:pt x="1263332" y="175888"/>
                  </a:lnTo>
                  <a:lnTo>
                    <a:pt x="1275715" y="178426"/>
                  </a:lnTo>
                  <a:lnTo>
                    <a:pt x="1289367" y="181599"/>
                  </a:lnTo>
                  <a:lnTo>
                    <a:pt x="1303020" y="184772"/>
                  </a:lnTo>
                  <a:lnTo>
                    <a:pt x="1332230" y="192704"/>
                  </a:lnTo>
                  <a:lnTo>
                    <a:pt x="1363345" y="201588"/>
                  </a:lnTo>
                  <a:lnTo>
                    <a:pt x="1395412" y="211741"/>
                  </a:lnTo>
                  <a:lnTo>
                    <a:pt x="1427797" y="222211"/>
                  </a:lnTo>
                  <a:lnTo>
                    <a:pt x="1460182" y="232682"/>
                  </a:lnTo>
                  <a:lnTo>
                    <a:pt x="1491932" y="244104"/>
                  </a:lnTo>
                  <a:lnTo>
                    <a:pt x="1522095" y="254574"/>
                  </a:lnTo>
                  <a:lnTo>
                    <a:pt x="1550352" y="264727"/>
                  </a:lnTo>
                  <a:lnTo>
                    <a:pt x="1597977" y="282813"/>
                  </a:lnTo>
                  <a:lnTo>
                    <a:pt x="1630045" y="295187"/>
                  </a:lnTo>
                  <a:lnTo>
                    <a:pt x="1642110" y="299946"/>
                  </a:lnTo>
                  <a:lnTo>
                    <a:pt x="2082800" y="746365"/>
                  </a:lnTo>
                  <a:lnTo>
                    <a:pt x="1774190" y="1098550"/>
                  </a:lnTo>
                  <a:lnTo>
                    <a:pt x="1441132" y="733991"/>
                  </a:lnTo>
                  <a:lnTo>
                    <a:pt x="1435735" y="727010"/>
                  </a:lnTo>
                  <a:lnTo>
                    <a:pt x="1420177" y="708925"/>
                  </a:lnTo>
                  <a:lnTo>
                    <a:pt x="1409065" y="696868"/>
                  </a:lnTo>
                  <a:lnTo>
                    <a:pt x="1396365" y="682908"/>
                  </a:lnTo>
                  <a:lnTo>
                    <a:pt x="1382395" y="668313"/>
                  </a:lnTo>
                  <a:lnTo>
                    <a:pt x="1366837" y="652766"/>
                  </a:lnTo>
                  <a:lnTo>
                    <a:pt x="1350645" y="636902"/>
                  </a:lnTo>
                  <a:lnTo>
                    <a:pt x="1333500" y="621672"/>
                  </a:lnTo>
                  <a:lnTo>
                    <a:pt x="1324292" y="614057"/>
                  </a:lnTo>
                  <a:lnTo>
                    <a:pt x="1315402" y="606760"/>
                  </a:lnTo>
                  <a:lnTo>
                    <a:pt x="1306512" y="599779"/>
                  </a:lnTo>
                  <a:lnTo>
                    <a:pt x="1297305" y="593434"/>
                  </a:lnTo>
                  <a:lnTo>
                    <a:pt x="1288097" y="586771"/>
                  </a:lnTo>
                  <a:lnTo>
                    <a:pt x="1279207" y="581060"/>
                  </a:lnTo>
                  <a:lnTo>
                    <a:pt x="1270000" y="575666"/>
                  </a:lnTo>
                  <a:lnTo>
                    <a:pt x="1261110" y="570907"/>
                  </a:lnTo>
                  <a:lnTo>
                    <a:pt x="1252220" y="566465"/>
                  </a:lnTo>
                  <a:lnTo>
                    <a:pt x="1243330" y="562657"/>
                  </a:lnTo>
                  <a:lnTo>
                    <a:pt x="1235075" y="559802"/>
                  </a:lnTo>
                  <a:lnTo>
                    <a:pt x="1226502" y="557581"/>
                  </a:lnTo>
                  <a:lnTo>
                    <a:pt x="1222692" y="556946"/>
                  </a:lnTo>
                  <a:lnTo>
                    <a:pt x="1218565" y="556312"/>
                  </a:lnTo>
                  <a:lnTo>
                    <a:pt x="1210627" y="555994"/>
                  </a:lnTo>
                  <a:lnTo>
                    <a:pt x="1203325" y="556312"/>
                  </a:lnTo>
                  <a:lnTo>
                    <a:pt x="1196022" y="557581"/>
                  </a:lnTo>
                  <a:lnTo>
                    <a:pt x="1189037" y="559484"/>
                  </a:lnTo>
                  <a:lnTo>
                    <a:pt x="1182052" y="562340"/>
                  </a:lnTo>
                  <a:lnTo>
                    <a:pt x="1176020" y="565195"/>
                  </a:lnTo>
                  <a:lnTo>
                    <a:pt x="1169670" y="569320"/>
                  </a:lnTo>
                  <a:lnTo>
                    <a:pt x="1163955" y="573762"/>
                  </a:lnTo>
                  <a:lnTo>
                    <a:pt x="1158557" y="578521"/>
                  </a:lnTo>
                  <a:lnTo>
                    <a:pt x="1152842" y="583598"/>
                  </a:lnTo>
                  <a:lnTo>
                    <a:pt x="1147762" y="588992"/>
                  </a:lnTo>
                  <a:lnTo>
                    <a:pt x="1143000" y="594703"/>
                  </a:lnTo>
                  <a:lnTo>
                    <a:pt x="1138872" y="601049"/>
                  </a:lnTo>
                  <a:lnTo>
                    <a:pt x="1134745" y="607077"/>
                  </a:lnTo>
                  <a:lnTo>
                    <a:pt x="1130617" y="613423"/>
                  </a:lnTo>
                  <a:lnTo>
                    <a:pt x="1127125" y="619451"/>
                  </a:lnTo>
                  <a:lnTo>
                    <a:pt x="1123315" y="626114"/>
                  </a:lnTo>
                  <a:lnTo>
                    <a:pt x="1117282" y="638488"/>
                  </a:lnTo>
                  <a:lnTo>
                    <a:pt x="1112202" y="650545"/>
                  </a:lnTo>
                  <a:lnTo>
                    <a:pt x="1108075" y="661015"/>
                  </a:lnTo>
                  <a:lnTo>
                    <a:pt x="1104900" y="670217"/>
                  </a:lnTo>
                  <a:lnTo>
                    <a:pt x="1102677" y="677197"/>
                  </a:lnTo>
                  <a:lnTo>
                    <a:pt x="1100772" y="683225"/>
                  </a:lnTo>
                  <a:lnTo>
                    <a:pt x="1098232" y="690523"/>
                  </a:lnTo>
                  <a:lnTo>
                    <a:pt x="1095057" y="697820"/>
                  </a:lnTo>
                  <a:lnTo>
                    <a:pt x="1090930" y="705435"/>
                  </a:lnTo>
                  <a:lnTo>
                    <a:pt x="1086802" y="713684"/>
                  </a:lnTo>
                  <a:lnTo>
                    <a:pt x="1082040" y="721617"/>
                  </a:lnTo>
                  <a:lnTo>
                    <a:pt x="1076325" y="729549"/>
                  </a:lnTo>
                  <a:lnTo>
                    <a:pt x="1070610" y="737481"/>
                  </a:lnTo>
                  <a:lnTo>
                    <a:pt x="1063942" y="746047"/>
                  </a:lnTo>
                  <a:lnTo>
                    <a:pt x="1057592" y="753980"/>
                  </a:lnTo>
                  <a:lnTo>
                    <a:pt x="1050607" y="761912"/>
                  </a:lnTo>
                  <a:lnTo>
                    <a:pt x="1042987" y="769844"/>
                  </a:lnTo>
                  <a:lnTo>
                    <a:pt x="1035367" y="777776"/>
                  </a:lnTo>
                  <a:lnTo>
                    <a:pt x="1027112" y="785073"/>
                  </a:lnTo>
                  <a:lnTo>
                    <a:pt x="1018857" y="792054"/>
                  </a:lnTo>
                  <a:lnTo>
                    <a:pt x="1010602" y="799351"/>
                  </a:lnTo>
                  <a:lnTo>
                    <a:pt x="1001712" y="806014"/>
                  </a:lnTo>
                  <a:lnTo>
                    <a:pt x="992505" y="812360"/>
                  </a:lnTo>
                  <a:lnTo>
                    <a:pt x="983615" y="818071"/>
                  </a:lnTo>
                  <a:lnTo>
                    <a:pt x="974407" y="823465"/>
                  </a:lnTo>
                  <a:lnTo>
                    <a:pt x="964882" y="828541"/>
                  </a:lnTo>
                  <a:lnTo>
                    <a:pt x="955357" y="832983"/>
                  </a:lnTo>
                  <a:lnTo>
                    <a:pt x="946467" y="837108"/>
                  </a:lnTo>
                  <a:lnTo>
                    <a:pt x="936942" y="839964"/>
                  </a:lnTo>
                  <a:lnTo>
                    <a:pt x="927417" y="842502"/>
                  </a:lnTo>
                  <a:lnTo>
                    <a:pt x="917892" y="844723"/>
                  </a:lnTo>
                  <a:lnTo>
                    <a:pt x="908367" y="845675"/>
                  </a:lnTo>
                  <a:lnTo>
                    <a:pt x="899477" y="845992"/>
                  </a:lnTo>
                  <a:lnTo>
                    <a:pt x="890270" y="845357"/>
                  </a:lnTo>
                  <a:lnTo>
                    <a:pt x="885507" y="845040"/>
                  </a:lnTo>
                  <a:lnTo>
                    <a:pt x="881062" y="843771"/>
                  </a:lnTo>
                  <a:lnTo>
                    <a:pt x="876617" y="843136"/>
                  </a:lnTo>
                  <a:lnTo>
                    <a:pt x="872490" y="841867"/>
                  </a:lnTo>
                  <a:lnTo>
                    <a:pt x="868045" y="840281"/>
                  </a:lnTo>
                  <a:lnTo>
                    <a:pt x="863600" y="838377"/>
                  </a:lnTo>
                  <a:lnTo>
                    <a:pt x="859472" y="836791"/>
                  </a:lnTo>
                  <a:lnTo>
                    <a:pt x="855345" y="834570"/>
                  </a:lnTo>
                  <a:lnTo>
                    <a:pt x="847407" y="829493"/>
                  </a:lnTo>
                  <a:lnTo>
                    <a:pt x="840422" y="823782"/>
                  </a:lnTo>
                  <a:lnTo>
                    <a:pt x="833755" y="818388"/>
                  </a:lnTo>
                  <a:lnTo>
                    <a:pt x="828357" y="812360"/>
                  </a:lnTo>
                  <a:lnTo>
                    <a:pt x="823277" y="805697"/>
                  </a:lnTo>
                  <a:lnTo>
                    <a:pt x="818515" y="798717"/>
                  </a:lnTo>
                  <a:lnTo>
                    <a:pt x="814705" y="791736"/>
                  </a:lnTo>
                  <a:lnTo>
                    <a:pt x="811212" y="784439"/>
                  </a:lnTo>
                  <a:lnTo>
                    <a:pt x="808672" y="777141"/>
                  </a:lnTo>
                  <a:lnTo>
                    <a:pt x="806132" y="769844"/>
                  </a:lnTo>
                  <a:lnTo>
                    <a:pt x="804227" y="762229"/>
                  </a:lnTo>
                  <a:lnTo>
                    <a:pt x="802640" y="754614"/>
                  </a:lnTo>
                  <a:lnTo>
                    <a:pt x="801687" y="746999"/>
                  </a:lnTo>
                  <a:lnTo>
                    <a:pt x="801052" y="739384"/>
                  </a:lnTo>
                  <a:lnTo>
                    <a:pt x="800100" y="731770"/>
                  </a:lnTo>
                  <a:lnTo>
                    <a:pt x="800100" y="724472"/>
                  </a:lnTo>
                  <a:lnTo>
                    <a:pt x="800100" y="717175"/>
                  </a:lnTo>
                  <a:lnTo>
                    <a:pt x="800417" y="709877"/>
                  </a:lnTo>
                  <a:lnTo>
                    <a:pt x="802005" y="696551"/>
                  </a:lnTo>
                  <a:lnTo>
                    <a:pt x="803592" y="684494"/>
                  </a:lnTo>
                  <a:lnTo>
                    <a:pt x="805497" y="673389"/>
                  </a:lnTo>
                  <a:lnTo>
                    <a:pt x="807720" y="664823"/>
                  </a:lnTo>
                  <a:lnTo>
                    <a:pt x="809307" y="657842"/>
                  </a:lnTo>
                  <a:lnTo>
                    <a:pt x="811212" y="652131"/>
                  </a:lnTo>
                  <a:lnTo>
                    <a:pt x="814387" y="646737"/>
                  </a:lnTo>
                  <a:lnTo>
                    <a:pt x="823277" y="631191"/>
                  </a:lnTo>
                  <a:lnTo>
                    <a:pt x="836930" y="606125"/>
                  </a:lnTo>
                  <a:lnTo>
                    <a:pt x="845820" y="589626"/>
                  </a:lnTo>
                  <a:lnTo>
                    <a:pt x="855345" y="571224"/>
                  </a:lnTo>
                  <a:lnTo>
                    <a:pt x="865822" y="549966"/>
                  </a:lnTo>
                  <a:lnTo>
                    <a:pt x="876935" y="527121"/>
                  </a:lnTo>
                  <a:lnTo>
                    <a:pt x="889000" y="501739"/>
                  </a:lnTo>
                  <a:lnTo>
                    <a:pt x="901382" y="474135"/>
                  </a:lnTo>
                  <a:lnTo>
                    <a:pt x="914717" y="444627"/>
                  </a:lnTo>
                  <a:lnTo>
                    <a:pt x="928052" y="413216"/>
                  </a:lnTo>
                  <a:lnTo>
                    <a:pt x="942022" y="379584"/>
                  </a:lnTo>
                  <a:lnTo>
                    <a:pt x="955675" y="343731"/>
                  </a:lnTo>
                  <a:lnTo>
                    <a:pt x="962977" y="325963"/>
                  </a:lnTo>
                  <a:lnTo>
                    <a:pt x="970280" y="309782"/>
                  </a:lnTo>
                  <a:lnTo>
                    <a:pt x="977900" y="293917"/>
                  </a:lnTo>
                  <a:lnTo>
                    <a:pt x="985202" y="279640"/>
                  </a:lnTo>
                  <a:lnTo>
                    <a:pt x="993457" y="266314"/>
                  </a:lnTo>
                  <a:lnTo>
                    <a:pt x="1001077" y="253940"/>
                  </a:lnTo>
                  <a:lnTo>
                    <a:pt x="1009015" y="242517"/>
                  </a:lnTo>
                  <a:lnTo>
                    <a:pt x="1017270" y="232364"/>
                  </a:lnTo>
                  <a:lnTo>
                    <a:pt x="1025525" y="222846"/>
                  </a:lnTo>
                  <a:lnTo>
                    <a:pt x="1034097" y="214279"/>
                  </a:lnTo>
                  <a:lnTo>
                    <a:pt x="1042670" y="206347"/>
                  </a:lnTo>
                  <a:lnTo>
                    <a:pt x="1051242" y="199367"/>
                  </a:lnTo>
                  <a:lnTo>
                    <a:pt x="1060132" y="193021"/>
                  </a:lnTo>
                  <a:lnTo>
                    <a:pt x="1069022" y="187627"/>
                  </a:lnTo>
                  <a:lnTo>
                    <a:pt x="1078230" y="182868"/>
                  </a:lnTo>
                  <a:lnTo>
                    <a:pt x="1087437" y="178426"/>
                  </a:lnTo>
                  <a:lnTo>
                    <a:pt x="1096962" y="175253"/>
                  </a:lnTo>
                  <a:lnTo>
                    <a:pt x="1106487" y="172398"/>
                  </a:lnTo>
                  <a:lnTo>
                    <a:pt x="1115695" y="169859"/>
                  </a:lnTo>
                  <a:lnTo>
                    <a:pt x="1125537" y="167956"/>
                  </a:lnTo>
                  <a:lnTo>
                    <a:pt x="1135380" y="166369"/>
                  </a:lnTo>
                  <a:lnTo>
                    <a:pt x="1145222" y="165735"/>
                  </a:lnTo>
                  <a:lnTo>
                    <a:pt x="1155700" y="165100"/>
                  </a:lnTo>
                  <a:close/>
                  <a:moveTo>
                    <a:pt x="1830538" y="0"/>
                  </a:moveTo>
                  <a:lnTo>
                    <a:pt x="1838784" y="635"/>
                  </a:lnTo>
                  <a:lnTo>
                    <a:pt x="1843225" y="952"/>
                  </a:lnTo>
                  <a:lnTo>
                    <a:pt x="1847348" y="1587"/>
                  </a:lnTo>
                  <a:lnTo>
                    <a:pt x="1851154" y="2856"/>
                  </a:lnTo>
                  <a:lnTo>
                    <a:pt x="1855277" y="4126"/>
                  </a:lnTo>
                  <a:lnTo>
                    <a:pt x="1858766" y="5712"/>
                  </a:lnTo>
                  <a:lnTo>
                    <a:pt x="1862889" y="7299"/>
                  </a:lnTo>
                  <a:lnTo>
                    <a:pt x="1866378" y="8886"/>
                  </a:lnTo>
                  <a:lnTo>
                    <a:pt x="1869867" y="11107"/>
                  </a:lnTo>
                  <a:lnTo>
                    <a:pt x="1873356" y="13328"/>
                  </a:lnTo>
                  <a:lnTo>
                    <a:pt x="1876210" y="15867"/>
                  </a:lnTo>
                  <a:lnTo>
                    <a:pt x="1879699" y="18723"/>
                  </a:lnTo>
                  <a:lnTo>
                    <a:pt x="1882553" y="21897"/>
                  </a:lnTo>
                  <a:lnTo>
                    <a:pt x="2257762" y="421109"/>
                  </a:lnTo>
                  <a:lnTo>
                    <a:pt x="2260934" y="424282"/>
                  </a:lnTo>
                  <a:lnTo>
                    <a:pt x="2263471" y="427455"/>
                  </a:lnTo>
                  <a:lnTo>
                    <a:pt x="2265692" y="430946"/>
                  </a:lnTo>
                  <a:lnTo>
                    <a:pt x="2267595" y="434437"/>
                  </a:lnTo>
                  <a:lnTo>
                    <a:pt x="2269498" y="437928"/>
                  </a:lnTo>
                  <a:lnTo>
                    <a:pt x="2271083" y="441736"/>
                  </a:lnTo>
                  <a:lnTo>
                    <a:pt x="2272352" y="445861"/>
                  </a:lnTo>
                  <a:lnTo>
                    <a:pt x="2273938" y="449352"/>
                  </a:lnTo>
                  <a:lnTo>
                    <a:pt x="2274572" y="453477"/>
                  </a:lnTo>
                  <a:lnTo>
                    <a:pt x="2275841" y="457603"/>
                  </a:lnTo>
                  <a:lnTo>
                    <a:pt x="2276158" y="461728"/>
                  </a:lnTo>
                  <a:lnTo>
                    <a:pt x="2276475" y="466171"/>
                  </a:lnTo>
                  <a:lnTo>
                    <a:pt x="2276475" y="474422"/>
                  </a:lnTo>
                  <a:lnTo>
                    <a:pt x="2275841" y="483307"/>
                  </a:lnTo>
                  <a:lnTo>
                    <a:pt x="2274255" y="491875"/>
                  </a:lnTo>
                  <a:lnTo>
                    <a:pt x="2271718" y="500761"/>
                  </a:lnTo>
                  <a:lnTo>
                    <a:pt x="2268546" y="509012"/>
                  </a:lnTo>
                  <a:lnTo>
                    <a:pt x="2264423" y="517897"/>
                  </a:lnTo>
                  <a:lnTo>
                    <a:pt x="2259348" y="526148"/>
                  </a:lnTo>
                  <a:lnTo>
                    <a:pt x="2253956" y="534399"/>
                  </a:lnTo>
                  <a:lnTo>
                    <a:pt x="2247296" y="542015"/>
                  </a:lnTo>
                  <a:lnTo>
                    <a:pt x="2240001" y="549314"/>
                  </a:lnTo>
                  <a:lnTo>
                    <a:pt x="2194646" y="592154"/>
                  </a:lnTo>
                  <a:lnTo>
                    <a:pt x="2186400" y="599136"/>
                  </a:lnTo>
                  <a:lnTo>
                    <a:pt x="2178471" y="604848"/>
                  </a:lnTo>
                  <a:lnTo>
                    <a:pt x="2170224" y="609925"/>
                  </a:lnTo>
                  <a:lnTo>
                    <a:pt x="2161344" y="614368"/>
                  </a:lnTo>
                  <a:lnTo>
                    <a:pt x="2152780" y="618176"/>
                  </a:lnTo>
                  <a:lnTo>
                    <a:pt x="2143899" y="621032"/>
                  </a:lnTo>
                  <a:lnTo>
                    <a:pt x="2135336" y="622619"/>
                  </a:lnTo>
                  <a:lnTo>
                    <a:pt x="2126455" y="623888"/>
                  </a:lnTo>
                  <a:lnTo>
                    <a:pt x="2117892" y="623888"/>
                  </a:lnTo>
                  <a:lnTo>
                    <a:pt x="2109011" y="623571"/>
                  </a:lnTo>
                  <a:lnTo>
                    <a:pt x="2104888" y="622619"/>
                  </a:lnTo>
                  <a:lnTo>
                    <a:pt x="2101082" y="621984"/>
                  </a:lnTo>
                  <a:lnTo>
                    <a:pt x="2096959" y="621032"/>
                  </a:lnTo>
                  <a:lnTo>
                    <a:pt x="2092835" y="619763"/>
                  </a:lnTo>
                  <a:lnTo>
                    <a:pt x="2089029" y="618493"/>
                  </a:lnTo>
                  <a:lnTo>
                    <a:pt x="2085223" y="616589"/>
                  </a:lnTo>
                  <a:lnTo>
                    <a:pt x="2081735" y="614685"/>
                  </a:lnTo>
                  <a:lnTo>
                    <a:pt x="2078563" y="612464"/>
                  </a:lnTo>
                  <a:lnTo>
                    <a:pt x="2074757" y="610243"/>
                  </a:lnTo>
                  <a:lnTo>
                    <a:pt x="2071585" y="607704"/>
                  </a:lnTo>
                  <a:lnTo>
                    <a:pt x="2068731" y="604848"/>
                  </a:lnTo>
                  <a:lnTo>
                    <a:pt x="2065559" y="601992"/>
                  </a:lnTo>
                  <a:lnTo>
                    <a:pt x="1690350" y="202462"/>
                  </a:lnTo>
                  <a:lnTo>
                    <a:pt x="1687813" y="199606"/>
                  </a:lnTo>
                  <a:lnTo>
                    <a:pt x="1685275" y="196115"/>
                  </a:lnTo>
                  <a:lnTo>
                    <a:pt x="1682738" y="192942"/>
                  </a:lnTo>
                  <a:lnTo>
                    <a:pt x="1680835" y="189451"/>
                  </a:lnTo>
                  <a:lnTo>
                    <a:pt x="1678615" y="185643"/>
                  </a:lnTo>
                  <a:lnTo>
                    <a:pt x="1677346" y="182153"/>
                  </a:lnTo>
                  <a:lnTo>
                    <a:pt x="1675760" y="178027"/>
                  </a:lnTo>
                  <a:lnTo>
                    <a:pt x="1674492" y="174219"/>
                  </a:lnTo>
                  <a:lnTo>
                    <a:pt x="1673540" y="170411"/>
                  </a:lnTo>
                  <a:lnTo>
                    <a:pt x="1672906" y="165968"/>
                  </a:lnTo>
                  <a:lnTo>
                    <a:pt x="1671954" y="161843"/>
                  </a:lnTo>
                  <a:lnTo>
                    <a:pt x="1671637" y="158035"/>
                  </a:lnTo>
                  <a:lnTo>
                    <a:pt x="1671637" y="149149"/>
                  </a:lnTo>
                  <a:lnTo>
                    <a:pt x="1672589" y="140899"/>
                  </a:lnTo>
                  <a:lnTo>
                    <a:pt x="1673857" y="132013"/>
                  </a:lnTo>
                  <a:lnTo>
                    <a:pt x="1676395" y="123445"/>
                  </a:lnTo>
                  <a:lnTo>
                    <a:pt x="1679884" y="114559"/>
                  </a:lnTo>
                  <a:lnTo>
                    <a:pt x="1683690" y="106309"/>
                  </a:lnTo>
                  <a:lnTo>
                    <a:pt x="1688764" y="97740"/>
                  </a:lnTo>
                  <a:lnTo>
                    <a:pt x="1694156" y="89807"/>
                  </a:lnTo>
                  <a:lnTo>
                    <a:pt x="1700817" y="82191"/>
                  </a:lnTo>
                  <a:lnTo>
                    <a:pt x="1708111" y="74575"/>
                  </a:lnTo>
                  <a:lnTo>
                    <a:pt x="1753784" y="31417"/>
                  </a:lnTo>
                  <a:lnTo>
                    <a:pt x="1761713" y="25070"/>
                  </a:lnTo>
                  <a:lnTo>
                    <a:pt x="1769642" y="18723"/>
                  </a:lnTo>
                  <a:lnTo>
                    <a:pt x="1777888" y="13646"/>
                  </a:lnTo>
                  <a:lnTo>
                    <a:pt x="1786769" y="9203"/>
                  </a:lnTo>
                  <a:lnTo>
                    <a:pt x="1795650" y="5712"/>
                  </a:lnTo>
                  <a:lnTo>
                    <a:pt x="1804213" y="3174"/>
                  </a:lnTo>
                  <a:lnTo>
                    <a:pt x="1813094" y="1269"/>
                  </a:lnTo>
                  <a:lnTo>
                    <a:pt x="1821657" y="317"/>
                  </a:lnTo>
                  <a:lnTo>
                    <a:pt x="1830538" y="0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55B763E6-E164-4CC7-AD46-B56FC9517A40}"/>
              </a:ext>
            </a:extLst>
          </p:cNvPr>
          <p:cNvGrpSpPr/>
          <p:nvPr/>
        </p:nvGrpSpPr>
        <p:grpSpPr>
          <a:xfrm>
            <a:off x="9736004" y="3033857"/>
            <a:ext cx="904413" cy="865794"/>
            <a:chOff x="7965440" y="2312015"/>
            <a:chExt cx="1747520" cy="167290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C917DD3-2198-4987-A4E2-2792B3F55F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65440" y="2312015"/>
              <a:ext cx="1747520" cy="1672900"/>
            </a:xfrm>
            <a:prstGeom prst="rect">
              <a:avLst/>
            </a:prstGeom>
          </p:spPr>
        </p:pic>
        <p:sp>
          <p:nvSpPr>
            <p:cNvPr id="11" name="KSO_Shape">
              <a:extLst>
                <a:ext uri="{FF2B5EF4-FFF2-40B4-BE49-F238E27FC236}">
                  <a16:creationId xmlns:a16="http://schemas.microsoft.com/office/drawing/2014/main" xmlns="" id="{DDCB5106-CFBE-4401-A50F-296E8E9FA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689" y="2762727"/>
              <a:ext cx="711022" cy="764540"/>
            </a:xfrm>
            <a:custGeom>
              <a:avLst/>
              <a:gdLst>
                <a:gd name="T0" fmla="*/ 1753292 w 4636"/>
                <a:gd name="T1" fmla="*/ 1304768 h 4986"/>
                <a:gd name="T2" fmla="*/ 1683756 w 4636"/>
                <a:gd name="T3" fmla="*/ 1479374 h 4986"/>
                <a:gd name="T4" fmla="*/ 1569137 w 4636"/>
                <a:gd name="T5" fmla="*/ 1631438 h 4986"/>
                <a:gd name="T6" fmla="*/ 1415547 w 4636"/>
                <a:gd name="T7" fmla="*/ 1755611 h 4986"/>
                <a:gd name="T8" fmla="*/ 1230628 w 4636"/>
                <a:gd name="T9" fmla="*/ 1845779 h 4986"/>
                <a:gd name="T10" fmla="*/ 1020493 w 4636"/>
                <a:gd name="T11" fmla="*/ 1896594 h 4986"/>
                <a:gd name="T12" fmla="*/ 817235 w 4636"/>
                <a:gd name="T13" fmla="*/ 1902708 h 4986"/>
                <a:gd name="T14" fmla="*/ 601369 w 4636"/>
                <a:gd name="T15" fmla="*/ 1865647 h 4986"/>
                <a:gd name="T16" fmla="*/ 408426 w 4636"/>
                <a:gd name="T17" fmla="*/ 1786558 h 4986"/>
                <a:gd name="T18" fmla="*/ 244521 w 4636"/>
                <a:gd name="T19" fmla="*/ 1671937 h 4986"/>
                <a:gd name="T20" fmla="*/ 117294 w 4636"/>
                <a:gd name="T21" fmla="*/ 1527897 h 4986"/>
                <a:gd name="T22" fmla="*/ 33622 w 4636"/>
                <a:gd name="T23" fmla="*/ 1359022 h 4986"/>
                <a:gd name="T24" fmla="*/ 382 w 4636"/>
                <a:gd name="T25" fmla="*/ 1173336 h 4986"/>
                <a:gd name="T26" fmla="*/ 9170 w 4636"/>
                <a:gd name="T27" fmla="*/ 1046107 h 4986"/>
                <a:gd name="T28" fmla="*/ 44319 w 4636"/>
                <a:gd name="T29" fmla="*/ 918114 h 4986"/>
                <a:gd name="T30" fmla="*/ 104303 w 4636"/>
                <a:gd name="T31" fmla="*/ 799672 h 4986"/>
                <a:gd name="T32" fmla="*/ 224654 w 4636"/>
                <a:gd name="T33" fmla="*/ 654103 h 4986"/>
                <a:gd name="T34" fmla="*/ 458477 w 4636"/>
                <a:gd name="T35" fmla="*/ 495927 h 4986"/>
                <a:gd name="T36" fmla="*/ 1413637 w 4636"/>
                <a:gd name="T37" fmla="*/ 551327 h 4986"/>
                <a:gd name="T38" fmla="*/ 1619952 w 4636"/>
                <a:gd name="T39" fmla="*/ 733956 h 4986"/>
                <a:gd name="T40" fmla="*/ 1693690 w 4636"/>
                <a:gd name="T41" fmla="*/ 845520 h 4986"/>
                <a:gd name="T42" fmla="*/ 1744122 w 4636"/>
                <a:gd name="T43" fmla="*/ 968165 h 4986"/>
                <a:gd name="T44" fmla="*/ 1768957 w 4636"/>
                <a:gd name="T45" fmla="*/ 1099215 h 4986"/>
                <a:gd name="T46" fmla="*/ 810740 w 4636"/>
                <a:gd name="T47" fmla="*/ 1403342 h 4986"/>
                <a:gd name="T48" fmla="*/ 749610 w 4636"/>
                <a:gd name="T49" fmla="*/ 1364371 h 4986"/>
                <a:gd name="T50" fmla="*/ 721337 w 4636"/>
                <a:gd name="T51" fmla="*/ 1311646 h 4986"/>
                <a:gd name="T52" fmla="*/ 574242 w 4636"/>
                <a:gd name="T53" fmla="*/ 1220331 h 4986"/>
                <a:gd name="T54" fmla="*/ 590289 w 4636"/>
                <a:gd name="T55" fmla="*/ 1349853 h 4986"/>
                <a:gd name="T56" fmla="*/ 636519 w 4636"/>
                <a:gd name="T57" fmla="*/ 1442696 h 4986"/>
                <a:gd name="T58" fmla="*/ 705290 w 4636"/>
                <a:gd name="T59" fmla="*/ 1500770 h 4986"/>
                <a:gd name="T60" fmla="*/ 835956 w 4636"/>
                <a:gd name="T61" fmla="*/ 1679961 h 4986"/>
                <a:gd name="T62" fmla="*/ 1024696 w 4636"/>
                <a:gd name="T63" fmla="*/ 1517199 h 4986"/>
                <a:gd name="T64" fmla="*/ 1127089 w 4636"/>
                <a:gd name="T65" fmla="*/ 1453011 h 4986"/>
                <a:gd name="T66" fmla="*/ 1182488 w 4636"/>
                <a:gd name="T67" fmla="*/ 1354819 h 4986"/>
                <a:gd name="T68" fmla="*/ 1193950 w 4636"/>
                <a:gd name="T69" fmla="*/ 1246694 h 4986"/>
                <a:gd name="T70" fmla="*/ 1176375 w 4636"/>
                <a:gd name="T71" fmla="*/ 1166459 h 4986"/>
                <a:gd name="T72" fmla="*/ 1133584 w 4636"/>
                <a:gd name="T73" fmla="*/ 1100361 h 4986"/>
                <a:gd name="T74" fmla="*/ 1066341 w 4636"/>
                <a:gd name="T75" fmla="*/ 1049164 h 4986"/>
                <a:gd name="T76" fmla="*/ 943316 w 4636"/>
                <a:gd name="T77" fmla="*/ 710650 h 4986"/>
                <a:gd name="T78" fmla="*/ 992220 w 4636"/>
                <a:gd name="T79" fmla="*/ 732810 h 4986"/>
                <a:gd name="T80" fmla="*/ 1028899 w 4636"/>
                <a:gd name="T81" fmla="*/ 775984 h 4986"/>
                <a:gd name="T82" fmla="*/ 1183634 w 4636"/>
                <a:gd name="T83" fmla="*/ 862332 h 4986"/>
                <a:gd name="T84" fmla="*/ 1156126 w 4636"/>
                <a:gd name="T85" fmla="*/ 728989 h 4986"/>
                <a:gd name="T86" fmla="*/ 1112953 w 4636"/>
                <a:gd name="T87" fmla="*/ 665566 h 4986"/>
                <a:gd name="T88" fmla="*/ 1054879 w 4636"/>
                <a:gd name="T89" fmla="*/ 620481 h 4986"/>
                <a:gd name="T90" fmla="*/ 971207 w 4636"/>
                <a:gd name="T91" fmla="*/ 591062 h 4986"/>
                <a:gd name="T92" fmla="*/ 831753 w 4636"/>
                <a:gd name="T93" fmla="*/ 588005 h 4986"/>
                <a:gd name="T94" fmla="*/ 707201 w 4636"/>
                <a:gd name="T95" fmla="*/ 635382 h 4986"/>
                <a:gd name="T96" fmla="*/ 628877 w 4636"/>
                <a:gd name="T97" fmla="*/ 713324 h 4986"/>
                <a:gd name="T98" fmla="*/ 596784 w 4636"/>
                <a:gd name="T99" fmla="*/ 822978 h 4986"/>
                <a:gd name="T100" fmla="*/ 609010 w 4636"/>
                <a:gd name="T101" fmla="*/ 933779 h 4986"/>
                <a:gd name="T102" fmla="*/ 664409 w 4636"/>
                <a:gd name="T103" fmla="*/ 1020508 h 4986"/>
                <a:gd name="T104" fmla="*/ 780175 w 4636"/>
                <a:gd name="T105" fmla="*/ 1086989 h 4986"/>
                <a:gd name="T106" fmla="*/ 829461 w 4636"/>
                <a:gd name="T107" fmla="*/ 963962 h 4986"/>
                <a:gd name="T108" fmla="*/ 750374 w 4636"/>
                <a:gd name="T109" fmla="*/ 897100 h 4986"/>
                <a:gd name="T110" fmla="*/ 740440 w 4636"/>
                <a:gd name="T111" fmla="*/ 809988 h 4986"/>
                <a:gd name="T112" fmla="*/ 788198 w 4636"/>
                <a:gd name="T113" fmla="*/ 733192 h 4986"/>
                <a:gd name="T114" fmla="*/ 943316 w 4636"/>
                <a:gd name="T115" fmla="*/ 1136276 h 4986"/>
                <a:gd name="T116" fmla="*/ 1017437 w 4636"/>
                <a:gd name="T117" fmla="*/ 1185945 h 4986"/>
                <a:gd name="T118" fmla="*/ 1045709 w 4636"/>
                <a:gd name="T119" fmla="*/ 1231411 h 4986"/>
                <a:gd name="T120" fmla="*/ 1048766 w 4636"/>
                <a:gd name="T121" fmla="*/ 1299801 h 4986"/>
                <a:gd name="T122" fmla="*/ 1017819 w 4636"/>
                <a:gd name="T123" fmla="*/ 1372395 h 4986"/>
                <a:gd name="T124" fmla="*/ 965858 w 4636"/>
                <a:gd name="T125" fmla="*/ 1409838 h 49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636" h="4986">
                  <a:moveTo>
                    <a:pt x="4636" y="3019"/>
                  </a:moveTo>
                  <a:lnTo>
                    <a:pt x="4636" y="3019"/>
                  </a:lnTo>
                  <a:lnTo>
                    <a:pt x="4635" y="3071"/>
                  </a:lnTo>
                  <a:lnTo>
                    <a:pt x="4633" y="3121"/>
                  </a:lnTo>
                  <a:lnTo>
                    <a:pt x="4629" y="3171"/>
                  </a:lnTo>
                  <a:lnTo>
                    <a:pt x="4624" y="3221"/>
                  </a:lnTo>
                  <a:lnTo>
                    <a:pt x="4618" y="3270"/>
                  </a:lnTo>
                  <a:lnTo>
                    <a:pt x="4609" y="3319"/>
                  </a:lnTo>
                  <a:lnTo>
                    <a:pt x="4600" y="3367"/>
                  </a:lnTo>
                  <a:lnTo>
                    <a:pt x="4589" y="3415"/>
                  </a:lnTo>
                  <a:lnTo>
                    <a:pt x="4577" y="3464"/>
                  </a:lnTo>
                  <a:lnTo>
                    <a:pt x="4563" y="3511"/>
                  </a:lnTo>
                  <a:lnTo>
                    <a:pt x="4548" y="3557"/>
                  </a:lnTo>
                  <a:lnTo>
                    <a:pt x="4532" y="3605"/>
                  </a:lnTo>
                  <a:lnTo>
                    <a:pt x="4515" y="3650"/>
                  </a:lnTo>
                  <a:lnTo>
                    <a:pt x="4496" y="3696"/>
                  </a:lnTo>
                  <a:lnTo>
                    <a:pt x="4476" y="3740"/>
                  </a:lnTo>
                  <a:lnTo>
                    <a:pt x="4454" y="3785"/>
                  </a:lnTo>
                  <a:lnTo>
                    <a:pt x="4431" y="3829"/>
                  </a:lnTo>
                  <a:lnTo>
                    <a:pt x="4407" y="3872"/>
                  </a:lnTo>
                  <a:lnTo>
                    <a:pt x="4382" y="3915"/>
                  </a:lnTo>
                  <a:lnTo>
                    <a:pt x="4357" y="3957"/>
                  </a:lnTo>
                  <a:lnTo>
                    <a:pt x="4330" y="3999"/>
                  </a:lnTo>
                  <a:lnTo>
                    <a:pt x="4300" y="4039"/>
                  </a:lnTo>
                  <a:lnTo>
                    <a:pt x="4271" y="4080"/>
                  </a:lnTo>
                  <a:lnTo>
                    <a:pt x="4240" y="4119"/>
                  </a:lnTo>
                  <a:lnTo>
                    <a:pt x="4209" y="4157"/>
                  </a:lnTo>
                  <a:lnTo>
                    <a:pt x="4176" y="4196"/>
                  </a:lnTo>
                  <a:lnTo>
                    <a:pt x="4141" y="4233"/>
                  </a:lnTo>
                  <a:lnTo>
                    <a:pt x="4107" y="4270"/>
                  </a:lnTo>
                  <a:lnTo>
                    <a:pt x="4071" y="4307"/>
                  </a:lnTo>
                  <a:lnTo>
                    <a:pt x="4034" y="4341"/>
                  </a:lnTo>
                  <a:lnTo>
                    <a:pt x="3996" y="4376"/>
                  </a:lnTo>
                  <a:lnTo>
                    <a:pt x="3957" y="4410"/>
                  </a:lnTo>
                  <a:lnTo>
                    <a:pt x="3917" y="4443"/>
                  </a:lnTo>
                  <a:lnTo>
                    <a:pt x="3876" y="4475"/>
                  </a:lnTo>
                  <a:lnTo>
                    <a:pt x="3835" y="4506"/>
                  </a:lnTo>
                  <a:lnTo>
                    <a:pt x="3792" y="4537"/>
                  </a:lnTo>
                  <a:lnTo>
                    <a:pt x="3749" y="4566"/>
                  </a:lnTo>
                  <a:lnTo>
                    <a:pt x="3705" y="4595"/>
                  </a:lnTo>
                  <a:lnTo>
                    <a:pt x="3660" y="4623"/>
                  </a:lnTo>
                  <a:lnTo>
                    <a:pt x="3614" y="4650"/>
                  </a:lnTo>
                  <a:lnTo>
                    <a:pt x="3567" y="4676"/>
                  </a:lnTo>
                  <a:lnTo>
                    <a:pt x="3520" y="4701"/>
                  </a:lnTo>
                  <a:lnTo>
                    <a:pt x="3472" y="4725"/>
                  </a:lnTo>
                  <a:lnTo>
                    <a:pt x="3422" y="4748"/>
                  </a:lnTo>
                  <a:lnTo>
                    <a:pt x="3373" y="4770"/>
                  </a:lnTo>
                  <a:lnTo>
                    <a:pt x="3322" y="4792"/>
                  </a:lnTo>
                  <a:lnTo>
                    <a:pt x="3272" y="4812"/>
                  </a:lnTo>
                  <a:lnTo>
                    <a:pt x="3221" y="4831"/>
                  </a:lnTo>
                  <a:lnTo>
                    <a:pt x="3168" y="4849"/>
                  </a:lnTo>
                  <a:lnTo>
                    <a:pt x="3114" y="4867"/>
                  </a:lnTo>
                  <a:lnTo>
                    <a:pt x="3062" y="4883"/>
                  </a:lnTo>
                  <a:lnTo>
                    <a:pt x="3007" y="4897"/>
                  </a:lnTo>
                  <a:lnTo>
                    <a:pt x="2952" y="4911"/>
                  </a:lnTo>
                  <a:lnTo>
                    <a:pt x="2897" y="4924"/>
                  </a:lnTo>
                  <a:lnTo>
                    <a:pt x="2841" y="4935"/>
                  </a:lnTo>
                  <a:lnTo>
                    <a:pt x="2785" y="4946"/>
                  </a:lnTo>
                  <a:lnTo>
                    <a:pt x="2729" y="4955"/>
                  </a:lnTo>
                  <a:lnTo>
                    <a:pt x="2671" y="4964"/>
                  </a:lnTo>
                  <a:lnTo>
                    <a:pt x="2613" y="4970"/>
                  </a:lnTo>
                  <a:lnTo>
                    <a:pt x="2555" y="4975"/>
                  </a:lnTo>
                  <a:lnTo>
                    <a:pt x="2496" y="4980"/>
                  </a:lnTo>
                  <a:lnTo>
                    <a:pt x="2437" y="4984"/>
                  </a:lnTo>
                  <a:lnTo>
                    <a:pt x="2377" y="4986"/>
                  </a:lnTo>
                  <a:lnTo>
                    <a:pt x="2318" y="4986"/>
                  </a:lnTo>
                  <a:lnTo>
                    <a:pt x="2258" y="4986"/>
                  </a:lnTo>
                  <a:lnTo>
                    <a:pt x="2199" y="4984"/>
                  </a:lnTo>
                  <a:lnTo>
                    <a:pt x="2139" y="4980"/>
                  </a:lnTo>
                  <a:lnTo>
                    <a:pt x="2081" y="4975"/>
                  </a:lnTo>
                  <a:lnTo>
                    <a:pt x="2022" y="4970"/>
                  </a:lnTo>
                  <a:lnTo>
                    <a:pt x="1964" y="4964"/>
                  </a:lnTo>
                  <a:lnTo>
                    <a:pt x="1908" y="4955"/>
                  </a:lnTo>
                  <a:lnTo>
                    <a:pt x="1851" y="4946"/>
                  </a:lnTo>
                  <a:lnTo>
                    <a:pt x="1794" y="4935"/>
                  </a:lnTo>
                  <a:lnTo>
                    <a:pt x="1738" y="4924"/>
                  </a:lnTo>
                  <a:lnTo>
                    <a:pt x="1683" y="4911"/>
                  </a:lnTo>
                  <a:lnTo>
                    <a:pt x="1628" y="4897"/>
                  </a:lnTo>
                  <a:lnTo>
                    <a:pt x="1574" y="4883"/>
                  </a:lnTo>
                  <a:lnTo>
                    <a:pt x="1521" y="4867"/>
                  </a:lnTo>
                  <a:lnTo>
                    <a:pt x="1468" y="4849"/>
                  </a:lnTo>
                  <a:lnTo>
                    <a:pt x="1416" y="4831"/>
                  </a:lnTo>
                  <a:lnTo>
                    <a:pt x="1364" y="4812"/>
                  </a:lnTo>
                  <a:lnTo>
                    <a:pt x="1313" y="4792"/>
                  </a:lnTo>
                  <a:lnTo>
                    <a:pt x="1262" y="4770"/>
                  </a:lnTo>
                  <a:lnTo>
                    <a:pt x="1213" y="4748"/>
                  </a:lnTo>
                  <a:lnTo>
                    <a:pt x="1163" y="4725"/>
                  </a:lnTo>
                  <a:lnTo>
                    <a:pt x="1116" y="4701"/>
                  </a:lnTo>
                  <a:lnTo>
                    <a:pt x="1069" y="4676"/>
                  </a:lnTo>
                  <a:lnTo>
                    <a:pt x="1021" y="4650"/>
                  </a:lnTo>
                  <a:lnTo>
                    <a:pt x="976" y="4623"/>
                  </a:lnTo>
                  <a:lnTo>
                    <a:pt x="931" y="4595"/>
                  </a:lnTo>
                  <a:lnTo>
                    <a:pt x="887" y="4566"/>
                  </a:lnTo>
                  <a:lnTo>
                    <a:pt x="843" y="4537"/>
                  </a:lnTo>
                  <a:lnTo>
                    <a:pt x="801" y="4506"/>
                  </a:lnTo>
                  <a:lnTo>
                    <a:pt x="759" y="4475"/>
                  </a:lnTo>
                  <a:lnTo>
                    <a:pt x="719" y="4443"/>
                  </a:lnTo>
                  <a:lnTo>
                    <a:pt x="679" y="4410"/>
                  </a:lnTo>
                  <a:lnTo>
                    <a:pt x="640" y="4376"/>
                  </a:lnTo>
                  <a:lnTo>
                    <a:pt x="602" y="4341"/>
                  </a:lnTo>
                  <a:lnTo>
                    <a:pt x="565" y="4307"/>
                  </a:lnTo>
                  <a:lnTo>
                    <a:pt x="529" y="4270"/>
                  </a:lnTo>
                  <a:lnTo>
                    <a:pt x="494" y="4233"/>
                  </a:lnTo>
                  <a:lnTo>
                    <a:pt x="460" y="4196"/>
                  </a:lnTo>
                  <a:lnTo>
                    <a:pt x="428" y="4157"/>
                  </a:lnTo>
                  <a:lnTo>
                    <a:pt x="396" y="4119"/>
                  </a:lnTo>
                  <a:lnTo>
                    <a:pt x="364" y="4080"/>
                  </a:lnTo>
                  <a:lnTo>
                    <a:pt x="335" y="4039"/>
                  </a:lnTo>
                  <a:lnTo>
                    <a:pt x="307" y="3999"/>
                  </a:lnTo>
                  <a:lnTo>
                    <a:pt x="279" y="3957"/>
                  </a:lnTo>
                  <a:lnTo>
                    <a:pt x="253" y="3915"/>
                  </a:lnTo>
                  <a:lnTo>
                    <a:pt x="228" y="3872"/>
                  </a:lnTo>
                  <a:lnTo>
                    <a:pt x="205" y="3829"/>
                  </a:lnTo>
                  <a:lnTo>
                    <a:pt x="182" y="3785"/>
                  </a:lnTo>
                  <a:lnTo>
                    <a:pt x="160" y="3740"/>
                  </a:lnTo>
                  <a:lnTo>
                    <a:pt x="141" y="3696"/>
                  </a:lnTo>
                  <a:lnTo>
                    <a:pt x="122" y="3650"/>
                  </a:lnTo>
                  <a:lnTo>
                    <a:pt x="104" y="3605"/>
                  </a:lnTo>
                  <a:lnTo>
                    <a:pt x="88" y="3557"/>
                  </a:lnTo>
                  <a:lnTo>
                    <a:pt x="72" y="3511"/>
                  </a:lnTo>
                  <a:lnTo>
                    <a:pt x="59" y="3464"/>
                  </a:lnTo>
                  <a:lnTo>
                    <a:pt x="47" y="3415"/>
                  </a:lnTo>
                  <a:lnTo>
                    <a:pt x="35" y="3367"/>
                  </a:lnTo>
                  <a:lnTo>
                    <a:pt x="26" y="3319"/>
                  </a:lnTo>
                  <a:lnTo>
                    <a:pt x="19" y="3270"/>
                  </a:lnTo>
                  <a:lnTo>
                    <a:pt x="11" y="3221"/>
                  </a:lnTo>
                  <a:lnTo>
                    <a:pt x="6" y="3171"/>
                  </a:lnTo>
                  <a:lnTo>
                    <a:pt x="3" y="3121"/>
                  </a:lnTo>
                  <a:lnTo>
                    <a:pt x="1" y="3071"/>
                  </a:lnTo>
                  <a:lnTo>
                    <a:pt x="0" y="3019"/>
                  </a:lnTo>
                  <a:lnTo>
                    <a:pt x="0" y="2983"/>
                  </a:lnTo>
                  <a:lnTo>
                    <a:pt x="1" y="2948"/>
                  </a:lnTo>
                  <a:lnTo>
                    <a:pt x="3" y="2912"/>
                  </a:lnTo>
                  <a:lnTo>
                    <a:pt x="6" y="2877"/>
                  </a:lnTo>
                  <a:lnTo>
                    <a:pt x="9" y="2842"/>
                  </a:lnTo>
                  <a:lnTo>
                    <a:pt x="13" y="2807"/>
                  </a:lnTo>
                  <a:lnTo>
                    <a:pt x="18" y="2772"/>
                  </a:lnTo>
                  <a:lnTo>
                    <a:pt x="24" y="2738"/>
                  </a:lnTo>
                  <a:lnTo>
                    <a:pt x="29" y="2703"/>
                  </a:lnTo>
                  <a:lnTo>
                    <a:pt x="36" y="2669"/>
                  </a:lnTo>
                  <a:lnTo>
                    <a:pt x="44" y="2635"/>
                  </a:lnTo>
                  <a:lnTo>
                    <a:pt x="52" y="2601"/>
                  </a:lnTo>
                  <a:lnTo>
                    <a:pt x="62" y="2567"/>
                  </a:lnTo>
                  <a:lnTo>
                    <a:pt x="71" y="2534"/>
                  </a:lnTo>
                  <a:lnTo>
                    <a:pt x="82" y="2501"/>
                  </a:lnTo>
                  <a:lnTo>
                    <a:pt x="92" y="2468"/>
                  </a:lnTo>
                  <a:lnTo>
                    <a:pt x="104" y="2436"/>
                  </a:lnTo>
                  <a:lnTo>
                    <a:pt x="116" y="2403"/>
                  </a:lnTo>
                  <a:lnTo>
                    <a:pt x="129" y="2371"/>
                  </a:lnTo>
                  <a:lnTo>
                    <a:pt x="143" y="2339"/>
                  </a:lnTo>
                  <a:lnTo>
                    <a:pt x="156" y="2308"/>
                  </a:lnTo>
                  <a:lnTo>
                    <a:pt x="172" y="2276"/>
                  </a:lnTo>
                  <a:lnTo>
                    <a:pt x="187" y="2245"/>
                  </a:lnTo>
                  <a:lnTo>
                    <a:pt x="203" y="2214"/>
                  </a:lnTo>
                  <a:lnTo>
                    <a:pt x="219" y="2184"/>
                  </a:lnTo>
                  <a:lnTo>
                    <a:pt x="237" y="2153"/>
                  </a:lnTo>
                  <a:lnTo>
                    <a:pt x="255" y="2123"/>
                  </a:lnTo>
                  <a:lnTo>
                    <a:pt x="273" y="2093"/>
                  </a:lnTo>
                  <a:lnTo>
                    <a:pt x="292" y="2064"/>
                  </a:lnTo>
                  <a:lnTo>
                    <a:pt x="312" y="2034"/>
                  </a:lnTo>
                  <a:lnTo>
                    <a:pt x="332" y="2006"/>
                  </a:lnTo>
                  <a:lnTo>
                    <a:pt x="353" y="1978"/>
                  </a:lnTo>
                  <a:lnTo>
                    <a:pt x="374" y="1949"/>
                  </a:lnTo>
                  <a:lnTo>
                    <a:pt x="396" y="1922"/>
                  </a:lnTo>
                  <a:lnTo>
                    <a:pt x="440" y="1867"/>
                  </a:lnTo>
                  <a:lnTo>
                    <a:pt x="487" y="1814"/>
                  </a:lnTo>
                  <a:lnTo>
                    <a:pt x="537" y="1762"/>
                  </a:lnTo>
                  <a:lnTo>
                    <a:pt x="588" y="1712"/>
                  </a:lnTo>
                  <a:lnTo>
                    <a:pt x="642" y="1662"/>
                  </a:lnTo>
                  <a:lnTo>
                    <a:pt x="697" y="1615"/>
                  </a:lnTo>
                  <a:lnTo>
                    <a:pt x="754" y="1570"/>
                  </a:lnTo>
                  <a:lnTo>
                    <a:pt x="812" y="1526"/>
                  </a:lnTo>
                  <a:lnTo>
                    <a:pt x="873" y="1483"/>
                  </a:lnTo>
                  <a:lnTo>
                    <a:pt x="935" y="1443"/>
                  </a:lnTo>
                  <a:lnTo>
                    <a:pt x="999" y="1404"/>
                  </a:lnTo>
                  <a:lnTo>
                    <a:pt x="1065" y="1366"/>
                  </a:lnTo>
                  <a:lnTo>
                    <a:pt x="1132" y="1331"/>
                  </a:lnTo>
                  <a:lnTo>
                    <a:pt x="1200" y="1298"/>
                  </a:lnTo>
                  <a:lnTo>
                    <a:pt x="1271" y="1266"/>
                  </a:lnTo>
                  <a:lnTo>
                    <a:pt x="553" y="0"/>
                  </a:lnTo>
                  <a:lnTo>
                    <a:pt x="4082" y="0"/>
                  </a:lnTo>
                  <a:lnTo>
                    <a:pt x="3365" y="1266"/>
                  </a:lnTo>
                  <a:lnTo>
                    <a:pt x="3435" y="1298"/>
                  </a:lnTo>
                  <a:lnTo>
                    <a:pt x="3503" y="1331"/>
                  </a:lnTo>
                  <a:lnTo>
                    <a:pt x="3571" y="1366"/>
                  </a:lnTo>
                  <a:lnTo>
                    <a:pt x="3636" y="1404"/>
                  </a:lnTo>
                  <a:lnTo>
                    <a:pt x="3700" y="1443"/>
                  </a:lnTo>
                  <a:lnTo>
                    <a:pt x="3762" y="1483"/>
                  </a:lnTo>
                  <a:lnTo>
                    <a:pt x="3823" y="1526"/>
                  </a:lnTo>
                  <a:lnTo>
                    <a:pt x="3882" y="1570"/>
                  </a:lnTo>
                  <a:lnTo>
                    <a:pt x="3938" y="1615"/>
                  </a:lnTo>
                  <a:lnTo>
                    <a:pt x="3994" y="1662"/>
                  </a:lnTo>
                  <a:lnTo>
                    <a:pt x="4047" y="1712"/>
                  </a:lnTo>
                  <a:lnTo>
                    <a:pt x="4098" y="1762"/>
                  </a:lnTo>
                  <a:lnTo>
                    <a:pt x="4148" y="1814"/>
                  </a:lnTo>
                  <a:lnTo>
                    <a:pt x="4195" y="1866"/>
                  </a:lnTo>
                  <a:lnTo>
                    <a:pt x="4240" y="1921"/>
                  </a:lnTo>
                  <a:lnTo>
                    <a:pt x="4262" y="1949"/>
                  </a:lnTo>
                  <a:lnTo>
                    <a:pt x="4283" y="1978"/>
                  </a:lnTo>
                  <a:lnTo>
                    <a:pt x="4304" y="2006"/>
                  </a:lnTo>
                  <a:lnTo>
                    <a:pt x="4324" y="2034"/>
                  </a:lnTo>
                  <a:lnTo>
                    <a:pt x="4343" y="2064"/>
                  </a:lnTo>
                  <a:lnTo>
                    <a:pt x="4362" y="2093"/>
                  </a:lnTo>
                  <a:lnTo>
                    <a:pt x="4381" y="2123"/>
                  </a:lnTo>
                  <a:lnTo>
                    <a:pt x="4399" y="2153"/>
                  </a:lnTo>
                  <a:lnTo>
                    <a:pt x="4416" y="2183"/>
                  </a:lnTo>
                  <a:lnTo>
                    <a:pt x="4433" y="2213"/>
                  </a:lnTo>
                  <a:lnTo>
                    <a:pt x="4448" y="2245"/>
                  </a:lnTo>
                  <a:lnTo>
                    <a:pt x="4464" y="2275"/>
                  </a:lnTo>
                  <a:lnTo>
                    <a:pt x="4479" y="2307"/>
                  </a:lnTo>
                  <a:lnTo>
                    <a:pt x="4494" y="2338"/>
                  </a:lnTo>
                  <a:lnTo>
                    <a:pt x="4507" y="2371"/>
                  </a:lnTo>
                  <a:lnTo>
                    <a:pt x="4520" y="2402"/>
                  </a:lnTo>
                  <a:lnTo>
                    <a:pt x="4532" y="2435"/>
                  </a:lnTo>
                  <a:lnTo>
                    <a:pt x="4544" y="2467"/>
                  </a:lnTo>
                  <a:lnTo>
                    <a:pt x="4554" y="2501"/>
                  </a:lnTo>
                  <a:lnTo>
                    <a:pt x="4565" y="2534"/>
                  </a:lnTo>
                  <a:lnTo>
                    <a:pt x="4574" y="2567"/>
                  </a:lnTo>
                  <a:lnTo>
                    <a:pt x="4584" y="2601"/>
                  </a:lnTo>
                  <a:lnTo>
                    <a:pt x="4592" y="2635"/>
                  </a:lnTo>
                  <a:lnTo>
                    <a:pt x="4600" y="2669"/>
                  </a:lnTo>
                  <a:lnTo>
                    <a:pt x="4606" y="2703"/>
                  </a:lnTo>
                  <a:lnTo>
                    <a:pt x="4612" y="2738"/>
                  </a:lnTo>
                  <a:lnTo>
                    <a:pt x="4618" y="2772"/>
                  </a:lnTo>
                  <a:lnTo>
                    <a:pt x="4623" y="2807"/>
                  </a:lnTo>
                  <a:lnTo>
                    <a:pt x="4627" y="2842"/>
                  </a:lnTo>
                  <a:lnTo>
                    <a:pt x="4630" y="2877"/>
                  </a:lnTo>
                  <a:lnTo>
                    <a:pt x="4633" y="2912"/>
                  </a:lnTo>
                  <a:lnTo>
                    <a:pt x="4634" y="2948"/>
                  </a:lnTo>
                  <a:lnTo>
                    <a:pt x="4635" y="2983"/>
                  </a:lnTo>
                  <a:lnTo>
                    <a:pt x="4636" y="3019"/>
                  </a:lnTo>
                  <a:close/>
                  <a:moveTo>
                    <a:pt x="2188" y="3696"/>
                  </a:moveTo>
                  <a:lnTo>
                    <a:pt x="2188" y="3696"/>
                  </a:lnTo>
                  <a:lnTo>
                    <a:pt x="2165" y="3689"/>
                  </a:lnTo>
                  <a:lnTo>
                    <a:pt x="2143" y="3681"/>
                  </a:lnTo>
                  <a:lnTo>
                    <a:pt x="2122" y="3673"/>
                  </a:lnTo>
                  <a:lnTo>
                    <a:pt x="2101" y="3665"/>
                  </a:lnTo>
                  <a:lnTo>
                    <a:pt x="2082" y="3655"/>
                  </a:lnTo>
                  <a:lnTo>
                    <a:pt x="2064" y="3646"/>
                  </a:lnTo>
                  <a:lnTo>
                    <a:pt x="2046" y="3636"/>
                  </a:lnTo>
                  <a:lnTo>
                    <a:pt x="2030" y="3627"/>
                  </a:lnTo>
                  <a:lnTo>
                    <a:pt x="2015" y="3616"/>
                  </a:lnTo>
                  <a:lnTo>
                    <a:pt x="2000" y="3606"/>
                  </a:lnTo>
                  <a:lnTo>
                    <a:pt x="1986" y="3594"/>
                  </a:lnTo>
                  <a:lnTo>
                    <a:pt x="1974" y="3583"/>
                  </a:lnTo>
                  <a:lnTo>
                    <a:pt x="1962" y="3571"/>
                  </a:lnTo>
                  <a:lnTo>
                    <a:pt x="1952" y="3558"/>
                  </a:lnTo>
                  <a:lnTo>
                    <a:pt x="1942" y="3546"/>
                  </a:lnTo>
                  <a:lnTo>
                    <a:pt x="1934" y="3533"/>
                  </a:lnTo>
                  <a:lnTo>
                    <a:pt x="1925" y="3518"/>
                  </a:lnTo>
                  <a:lnTo>
                    <a:pt x="1917" y="3504"/>
                  </a:lnTo>
                  <a:lnTo>
                    <a:pt x="1909" y="3487"/>
                  </a:lnTo>
                  <a:lnTo>
                    <a:pt x="1901" y="3470"/>
                  </a:lnTo>
                  <a:lnTo>
                    <a:pt x="1894" y="3452"/>
                  </a:lnTo>
                  <a:lnTo>
                    <a:pt x="1888" y="3433"/>
                  </a:lnTo>
                  <a:lnTo>
                    <a:pt x="1882" y="3413"/>
                  </a:lnTo>
                  <a:lnTo>
                    <a:pt x="1877" y="3392"/>
                  </a:lnTo>
                  <a:lnTo>
                    <a:pt x="1873" y="3370"/>
                  </a:lnTo>
                  <a:lnTo>
                    <a:pt x="1869" y="3348"/>
                  </a:lnTo>
                  <a:lnTo>
                    <a:pt x="1866" y="3325"/>
                  </a:lnTo>
                  <a:lnTo>
                    <a:pt x="1862" y="3300"/>
                  </a:lnTo>
                  <a:lnTo>
                    <a:pt x="1858" y="3248"/>
                  </a:lnTo>
                  <a:lnTo>
                    <a:pt x="1856" y="3194"/>
                  </a:lnTo>
                  <a:lnTo>
                    <a:pt x="1503" y="3194"/>
                  </a:lnTo>
                  <a:lnTo>
                    <a:pt x="1505" y="3234"/>
                  </a:lnTo>
                  <a:lnTo>
                    <a:pt x="1507" y="3271"/>
                  </a:lnTo>
                  <a:lnTo>
                    <a:pt x="1509" y="3309"/>
                  </a:lnTo>
                  <a:lnTo>
                    <a:pt x="1512" y="3345"/>
                  </a:lnTo>
                  <a:lnTo>
                    <a:pt x="1517" y="3380"/>
                  </a:lnTo>
                  <a:lnTo>
                    <a:pt x="1521" y="3412"/>
                  </a:lnTo>
                  <a:lnTo>
                    <a:pt x="1526" y="3445"/>
                  </a:lnTo>
                  <a:lnTo>
                    <a:pt x="1532" y="3475"/>
                  </a:lnTo>
                  <a:lnTo>
                    <a:pt x="1538" y="3505"/>
                  </a:lnTo>
                  <a:lnTo>
                    <a:pt x="1545" y="3533"/>
                  </a:lnTo>
                  <a:lnTo>
                    <a:pt x="1552" y="3559"/>
                  </a:lnTo>
                  <a:lnTo>
                    <a:pt x="1561" y="3585"/>
                  </a:lnTo>
                  <a:lnTo>
                    <a:pt x="1569" y="3609"/>
                  </a:lnTo>
                  <a:lnTo>
                    <a:pt x="1578" y="3632"/>
                  </a:lnTo>
                  <a:lnTo>
                    <a:pt x="1588" y="3653"/>
                  </a:lnTo>
                  <a:lnTo>
                    <a:pt x="1599" y="3673"/>
                  </a:lnTo>
                  <a:lnTo>
                    <a:pt x="1618" y="3710"/>
                  </a:lnTo>
                  <a:lnTo>
                    <a:pt x="1642" y="3743"/>
                  </a:lnTo>
                  <a:lnTo>
                    <a:pt x="1666" y="3776"/>
                  </a:lnTo>
                  <a:lnTo>
                    <a:pt x="1691" y="3806"/>
                  </a:lnTo>
                  <a:lnTo>
                    <a:pt x="1705" y="3820"/>
                  </a:lnTo>
                  <a:lnTo>
                    <a:pt x="1718" y="3835"/>
                  </a:lnTo>
                  <a:lnTo>
                    <a:pt x="1733" y="3848"/>
                  </a:lnTo>
                  <a:lnTo>
                    <a:pt x="1748" y="3861"/>
                  </a:lnTo>
                  <a:lnTo>
                    <a:pt x="1763" y="3874"/>
                  </a:lnTo>
                  <a:lnTo>
                    <a:pt x="1778" y="3885"/>
                  </a:lnTo>
                  <a:lnTo>
                    <a:pt x="1795" y="3897"/>
                  </a:lnTo>
                  <a:lnTo>
                    <a:pt x="1811" y="3908"/>
                  </a:lnTo>
                  <a:lnTo>
                    <a:pt x="1846" y="3928"/>
                  </a:lnTo>
                  <a:lnTo>
                    <a:pt x="1881" y="3947"/>
                  </a:lnTo>
                  <a:lnTo>
                    <a:pt x="1918" y="3964"/>
                  </a:lnTo>
                  <a:lnTo>
                    <a:pt x="1958" y="3980"/>
                  </a:lnTo>
                  <a:lnTo>
                    <a:pt x="1998" y="3992"/>
                  </a:lnTo>
                  <a:lnTo>
                    <a:pt x="2041" y="4004"/>
                  </a:lnTo>
                  <a:lnTo>
                    <a:pt x="2085" y="4012"/>
                  </a:lnTo>
                  <a:lnTo>
                    <a:pt x="2131" y="4020"/>
                  </a:lnTo>
                  <a:lnTo>
                    <a:pt x="2188" y="4027"/>
                  </a:lnTo>
                  <a:lnTo>
                    <a:pt x="2188" y="4397"/>
                  </a:lnTo>
                  <a:lnTo>
                    <a:pt x="2469" y="4397"/>
                  </a:lnTo>
                  <a:lnTo>
                    <a:pt x="2469" y="4027"/>
                  </a:lnTo>
                  <a:lnTo>
                    <a:pt x="2504" y="4021"/>
                  </a:lnTo>
                  <a:lnTo>
                    <a:pt x="2541" y="4012"/>
                  </a:lnTo>
                  <a:lnTo>
                    <a:pt x="2578" y="4004"/>
                  </a:lnTo>
                  <a:lnTo>
                    <a:pt x="2614" y="3994"/>
                  </a:lnTo>
                  <a:lnTo>
                    <a:pt x="2649" y="3983"/>
                  </a:lnTo>
                  <a:lnTo>
                    <a:pt x="2682" y="3971"/>
                  </a:lnTo>
                  <a:lnTo>
                    <a:pt x="2715" y="3959"/>
                  </a:lnTo>
                  <a:lnTo>
                    <a:pt x="2745" y="3945"/>
                  </a:lnTo>
                  <a:lnTo>
                    <a:pt x="2776" y="3930"/>
                  </a:lnTo>
                  <a:lnTo>
                    <a:pt x="2804" y="3915"/>
                  </a:lnTo>
                  <a:lnTo>
                    <a:pt x="2832" y="3899"/>
                  </a:lnTo>
                  <a:lnTo>
                    <a:pt x="2858" y="3882"/>
                  </a:lnTo>
                  <a:lnTo>
                    <a:pt x="2882" y="3863"/>
                  </a:lnTo>
                  <a:lnTo>
                    <a:pt x="2906" y="3844"/>
                  </a:lnTo>
                  <a:lnTo>
                    <a:pt x="2928" y="3824"/>
                  </a:lnTo>
                  <a:lnTo>
                    <a:pt x="2950" y="3803"/>
                  </a:lnTo>
                  <a:lnTo>
                    <a:pt x="2970" y="3782"/>
                  </a:lnTo>
                  <a:lnTo>
                    <a:pt x="2989" y="3759"/>
                  </a:lnTo>
                  <a:lnTo>
                    <a:pt x="3006" y="3736"/>
                  </a:lnTo>
                  <a:lnTo>
                    <a:pt x="3023" y="3711"/>
                  </a:lnTo>
                  <a:lnTo>
                    <a:pt x="3038" y="3686"/>
                  </a:lnTo>
                  <a:lnTo>
                    <a:pt x="3052" y="3659"/>
                  </a:lnTo>
                  <a:lnTo>
                    <a:pt x="3065" y="3632"/>
                  </a:lnTo>
                  <a:lnTo>
                    <a:pt x="3076" y="3605"/>
                  </a:lnTo>
                  <a:lnTo>
                    <a:pt x="3087" y="3575"/>
                  </a:lnTo>
                  <a:lnTo>
                    <a:pt x="3095" y="3546"/>
                  </a:lnTo>
                  <a:lnTo>
                    <a:pt x="3104" y="3514"/>
                  </a:lnTo>
                  <a:lnTo>
                    <a:pt x="3110" y="3483"/>
                  </a:lnTo>
                  <a:lnTo>
                    <a:pt x="3115" y="3450"/>
                  </a:lnTo>
                  <a:lnTo>
                    <a:pt x="3121" y="3417"/>
                  </a:lnTo>
                  <a:lnTo>
                    <a:pt x="3123" y="3382"/>
                  </a:lnTo>
                  <a:lnTo>
                    <a:pt x="3125" y="3346"/>
                  </a:lnTo>
                  <a:lnTo>
                    <a:pt x="3126" y="3310"/>
                  </a:lnTo>
                  <a:lnTo>
                    <a:pt x="3125" y="3286"/>
                  </a:lnTo>
                  <a:lnTo>
                    <a:pt x="3125" y="3263"/>
                  </a:lnTo>
                  <a:lnTo>
                    <a:pt x="3123" y="3241"/>
                  </a:lnTo>
                  <a:lnTo>
                    <a:pt x="3121" y="3218"/>
                  </a:lnTo>
                  <a:lnTo>
                    <a:pt x="3117" y="3196"/>
                  </a:lnTo>
                  <a:lnTo>
                    <a:pt x="3114" y="3175"/>
                  </a:lnTo>
                  <a:lnTo>
                    <a:pt x="3109" y="3154"/>
                  </a:lnTo>
                  <a:lnTo>
                    <a:pt x="3105" y="3133"/>
                  </a:lnTo>
                  <a:lnTo>
                    <a:pt x="3100" y="3112"/>
                  </a:lnTo>
                  <a:lnTo>
                    <a:pt x="3093" y="3092"/>
                  </a:lnTo>
                  <a:lnTo>
                    <a:pt x="3086" y="3072"/>
                  </a:lnTo>
                  <a:lnTo>
                    <a:pt x="3079" y="3053"/>
                  </a:lnTo>
                  <a:lnTo>
                    <a:pt x="3070" y="3034"/>
                  </a:lnTo>
                  <a:lnTo>
                    <a:pt x="3062" y="3015"/>
                  </a:lnTo>
                  <a:lnTo>
                    <a:pt x="3052" y="2997"/>
                  </a:lnTo>
                  <a:lnTo>
                    <a:pt x="3042" y="2979"/>
                  </a:lnTo>
                  <a:lnTo>
                    <a:pt x="3031" y="2961"/>
                  </a:lnTo>
                  <a:lnTo>
                    <a:pt x="3020" y="2945"/>
                  </a:lnTo>
                  <a:lnTo>
                    <a:pt x="3007" y="2928"/>
                  </a:lnTo>
                  <a:lnTo>
                    <a:pt x="2995" y="2912"/>
                  </a:lnTo>
                  <a:lnTo>
                    <a:pt x="2981" y="2895"/>
                  </a:lnTo>
                  <a:lnTo>
                    <a:pt x="2967" y="2880"/>
                  </a:lnTo>
                  <a:lnTo>
                    <a:pt x="2952" y="2865"/>
                  </a:lnTo>
                  <a:lnTo>
                    <a:pt x="2937" y="2850"/>
                  </a:lnTo>
                  <a:lnTo>
                    <a:pt x="2921" y="2836"/>
                  </a:lnTo>
                  <a:lnTo>
                    <a:pt x="2904" y="2822"/>
                  </a:lnTo>
                  <a:lnTo>
                    <a:pt x="2887" y="2808"/>
                  </a:lnTo>
                  <a:lnTo>
                    <a:pt x="2869" y="2795"/>
                  </a:lnTo>
                  <a:lnTo>
                    <a:pt x="2850" y="2783"/>
                  </a:lnTo>
                  <a:lnTo>
                    <a:pt x="2832" y="2770"/>
                  </a:lnTo>
                  <a:lnTo>
                    <a:pt x="2812" y="2758"/>
                  </a:lnTo>
                  <a:lnTo>
                    <a:pt x="2791" y="2746"/>
                  </a:lnTo>
                  <a:lnTo>
                    <a:pt x="2756" y="2728"/>
                  </a:lnTo>
                  <a:lnTo>
                    <a:pt x="2720" y="2709"/>
                  </a:lnTo>
                  <a:lnTo>
                    <a:pt x="2682" y="2690"/>
                  </a:lnTo>
                  <a:lnTo>
                    <a:pt x="2642" y="2672"/>
                  </a:lnTo>
                  <a:lnTo>
                    <a:pt x="2601" y="2655"/>
                  </a:lnTo>
                  <a:lnTo>
                    <a:pt x="2559" y="2637"/>
                  </a:lnTo>
                  <a:lnTo>
                    <a:pt x="2515" y="2618"/>
                  </a:lnTo>
                  <a:lnTo>
                    <a:pt x="2469" y="2600"/>
                  </a:lnTo>
                  <a:lnTo>
                    <a:pt x="2469" y="1860"/>
                  </a:lnTo>
                  <a:lnTo>
                    <a:pt x="2486" y="1864"/>
                  </a:lnTo>
                  <a:lnTo>
                    <a:pt x="2501" y="1869"/>
                  </a:lnTo>
                  <a:lnTo>
                    <a:pt x="2516" y="1875"/>
                  </a:lnTo>
                  <a:lnTo>
                    <a:pt x="2531" y="1880"/>
                  </a:lnTo>
                  <a:lnTo>
                    <a:pt x="2545" y="1886"/>
                  </a:lnTo>
                  <a:lnTo>
                    <a:pt x="2558" y="1894"/>
                  </a:lnTo>
                  <a:lnTo>
                    <a:pt x="2572" y="1901"/>
                  </a:lnTo>
                  <a:lnTo>
                    <a:pt x="2585" y="1909"/>
                  </a:lnTo>
                  <a:lnTo>
                    <a:pt x="2597" y="1918"/>
                  </a:lnTo>
                  <a:lnTo>
                    <a:pt x="2609" y="1926"/>
                  </a:lnTo>
                  <a:lnTo>
                    <a:pt x="2620" y="1936"/>
                  </a:lnTo>
                  <a:lnTo>
                    <a:pt x="2631" y="1946"/>
                  </a:lnTo>
                  <a:lnTo>
                    <a:pt x="2641" y="1957"/>
                  </a:lnTo>
                  <a:lnTo>
                    <a:pt x="2651" y="1967"/>
                  </a:lnTo>
                  <a:lnTo>
                    <a:pt x="2660" y="1979"/>
                  </a:lnTo>
                  <a:lnTo>
                    <a:pt x="2669" y="1991"/>
                  </a:lnTo>
                  <a:lnTo>
                    <a:pt x="2677" y="2004"/>
                  </a:lnTo>
                  <a:lnTo>
                    <a:pt x="2685" y="2018"/>
                  </a:lnTo>
                  <a:lnTo>
                    <a:pt x="2693" y="2031"/>
                  </a:lnTo>
                  <a:lnTo>
                    <a:pt x="2699" y="2045"/>
                  </a:lnTo>
                  <a:lnTo>
                    <a:pt x="2705" y="2060"/>
                  </a:lnTo>
                  <a:lnTo>
                    <a:pt x="2712" y="2075"/>
                  </a:lnTo>
                  <a:lnTo>
                    <a:pt x="2722" y="2107"/>
                  </a:lnTo>
                  <a:lnTo>
                    <a:pt x="2731" y="2142"/>
                  </a:lnTo>
                  <a:lnTo>
                    <a:pt x="2737" y="2178"/>
                  </a:lnTo>
                  <a:lnTo>
                    <a:pt x="2741" y="2216"/>
                  </a:lnTo>
                  <a:lnTo>
                    <a:pt x="2744" y="2257"/>
                  </a:lnTo>
                  <a:lnTo>
                    <a:pt x="3098" y="2257"/>
                  </a:lnTo>
                  <a:lnTo>
                    <a:pt x="3095" y="2208"/>
                  </a:lnTo>
                  <a:lnTo>
                    <a:pt x="3092" y="2161"/>
                  </a:lnTo>
                  <a:lnTo>
                    <a:pt x="3087" y="2114"/>
                  </a:lnTo>
                  <a:lnTo>
                    <a:pt x="3079" y="2070"/>
                  </a:lnTo>
                  <a:lnTo>
                    <a:pt x="3069" y="2027"/>
                  </a:lnTo>
                  <a:lnTo>
                    <a:pt x="3057" y="1986"/>
                  </a:lnTo>
                  <a:lnTo>
                    <a:pt x="3050" y="1966"/>
                  </a:lnTo>
                  <a:lnTo>
                    <a:pt x="3043" y="1946"/>
                  </a:lnTo>
                  <a:lnTo>
                    <a:pt x="3034" y="1927"/>
                  </a:lnTo>
                  <a:lnTo>
                    <a:pt x="3026" y="1908"/>
                  </a:lnTo>
                  <a:lnTo>
                    <a:pt x="3017" y="1889"/>
                  </a:lnTo>
                  <a:lnTo>
                    <a:pt x="3007" y="1871"/>
                  </a:lnTo>
                  <a:lnTo>
                    <a:pt x="2998" y="1854"/>
                  </a:lnTo>
                  <a:lnTo>
                    <a:pt x="2987" y="1837"/>
                  </a:lnTo>
                  <a:lnTo>
                    <a:pt x="2976" y="1820"/>
                  </a:lnTo>
                  <a:lnTo>
                    <a:pt x="2964" y="1803"/>
                  </a:lnTo>
                  <a:lnTo>
                    <a:pt x="2952" y="1787"/>
                  </a:lnTo>
                  <a:lnTo>
                    <a:pt x="2940" y="1772"/>
                  </a:lnTo>
                  <a:lnTo>
                    <a:pt x="2926" y="1757"/>
                  </a:lnTo>
                  <a:lnTo>
                    <a:pt x="2913" y="1742"/>
                  </a:lnTo>
                  <a:lnTo>
                    <a:pt x="2898" y="1727"/>
                  </a:lnTo>
                  <a:lnTo>
                    <a:pt x="2883" y="1714"/>
                  </a:lnTo>
                  <a:lnTo>
                    <a:pt x="2868" y="1700"/>
                  </a:lnTo>
                  <a:lnTo>
                    <a:pt x="2853" y="1686"/>
                  </a:lnTo>
                  <a:lnTo>
                    <a:pt x="2836" y="1674"/>
                  </a:lnTo>
                  <a:lnTo>
                    <a:pt x="2819" y="1661"/>
                  </a:lnTo>
                  <a:lnTo>
                    <a:pt x="2800" y="1649"/>
                  </a:lnTo>
                  <a:lnTo>
                    <a:pt x="2781" y="1636"/>
                  </a:lnTo>
                  <a:lnTo>
                    <a:pt x="2761" y="1624"/>
                  </a:lnTo>
                  <a:lnTo>
                    <a:pt x="2741" y="1614"/>
                  </a:lnTo>
                  <a:lnTo>
                    <a:pt x="2720" y="1603"/>
                  </a:lnTo>
                  <a:lnTo>
                    <a:pt x="2700" y="1594"/>
                  </a:lnTo>
                  <a:lnTo>
                    <a:pt x="2678" y="1586"/>
                  </a:lnTo>
                  <a:lnTo>
                    <a:pt x="2657" y="1577"/>
                  </a:lnTo>
                  <a:lnTo>
                    <a:pt x="2635" y="1570"/>
                  </a:lnTo>
                  <a:lnTo>
                    <a:pt x="2612" y="1562"/>
                  </a:lnTo>
                  <a:lnTo>
                    <a:pt x="2590" y="1556"/>
                  </a:lnTo>
                  <a:lnTo>
                    <a:pt x="2567" y="1551"/>
                  </a:lnTo>
                  <a:lnTo>
                    <a:pt x="2542" y="1547"/>
                  </a:lnTo>
                  <a:lnTo>
                    <a:pt x="2518" y="1542"/>
                  </a:lnTo>
                  <a:lnTo>
                    <a:pt x="2494" y="1538"/>
                  </a:lnTo>
                  <a:lnTo>
                    <a:pt x="2469" y="1535"/>
                  </a:lnTo>
                  <a:lnTo>
                    <a:pt x="2469" y="1248"/>
                  </a:lnTo>
                  <a:lnTo>
                    <a:pt x="2197" y="1248"/>
                  </a:lnTo>
                  <a:lnTo>
                    <a:pt x="2197" y="1536"/>
                  </a:lnTo>
                  <a:lnTo>
                    <a:pt x="2186" y="1537"/>
                  </a:lnTo>
                  <a:lnTo>
                    <a:pt x="2177" y="1539"/>
                  </a:lnTo>
                  <a:lnTo>
                    <a:pt x="2139" y="1549"/>
                  </a:lnTo>
                  <a:lnTo>
                    <a:pt x="2102" y="1558"/>
                  </a:lnTo>
                  <a:lnTo>
                    <a:pt x="2066" y="1568"/>
                  </a:lnTo>
                  <a:lnTo>
                    <a:pt x="2032" y="1579"/>
                  </a:lnTo>
                  <a:lnTo>
                    <a:pt x="1999" y="1591"/>
                  </a:lnTo>
                  <a:lnTo>
                    <a:pt x="1966" y="1603"/>
                  </a:lnTo>
                  <a:lnTo>
                    <a:pt x="1936" y="1617"/>
                  </a:lnTo>
                  <a:lnTo>
                    <a:pt x="1907" y="1632"/>
                  </a:lnTo>
                  <a:lnTo>
                    <a:pt x="1878" y="1647"/>
                  </a:lnTo>
                  <a:lnTo>
                    <a:pt x="1851" y="1663"/>
                  </a:lnTo>
                  <a:lnTo>
                    <a:pt x="1826" y="1680"/>
                  </a:lnTo>
                  <a:lnTo>
                    <a:pt x="1800" y="1697"/>
                  </a:lnTo>
                  <a:lnTo>
                    <a:pt x="1777" y="1716"/>
                  </a:lnTo>
                  <a:lnTo>
                    <a:pt x="1755" y="1735"/>
                  </a:lnTo>
                  <a:lnTo>
                    <a:pt x="1734" y="1755"/>
                  </a:lnTo>
                  <a:lnTo>
                    <a:pt x="1714" y="1776"/>
                  </a:lnTo>
                  <a:lnTo>
                    <a:pt x="1695" y="1798"/>
                  </a:lnTo>
                  <a:lnTo>
                    <a:pt x="1677" y="1820"/>
                  </a:lnTo>
                  <a:lnTo>
                    <a:pt x="1662" y="1843"/>
                  </a:lnTo>
                  <a:lnTo>
                    <a:pt x="1646" y="1867"/>
                  </a:lnTo>
                  <a:lnTo>
                    <a:pt x="1632" y="1892"/>
                  </a:lnTo>
                  <a:lnTo>
                    <a:pt x="1620" y="1919"/>
                  </a:lnTo>
                  <a:lnTo>
                    <a:pt x="1608" y="1945"/>
                  </a:lnTo>
                  <a:lnTo>
                    <a:pt x="1599" y="1972"/>
                  </a:lnTo>
                  <a:lnTo>
                    <a:pt x="1589" y="2001"/>
                  </a:lnTo>
                  <a:lnTo>
                    <a:pt x="1582" y="2029"/>
                  </a:lnTo>
                  <a:lnTo>
                    <a:pt x="1574" y="2060"/>
                  </a:lnTo>
                  <a:lnTo>
                    <a:pt x="1569" y="2090"/>
                  </a:lnTo>
                  <a:lnTo>
                    <a:pt x="1565" y="2122"/>
                  </a:lnTo>
                  <a:lnTo>
                    <a:pt x="1562" y="2154"/>
                  </a:lnTo>
                  <a:lnTo>
                    <a:pt x="1561" y="2187"/>
                  </a:lnTo>
                  <a:lnTo>
                    <a:pt x="1560" y="2220"/>
                  </a:lnTo>
                  <a:lnTo>
                    <a:pt x="1561" y="2255"/>
                  </a:lnTo>
                  <a:lnTo>
                    <a:pt x="1563" y="2289"/>
                  </a:lnTo>
                  <a:lnTo>
                    <a:pt x="1566" y="2321"/>
                  </a:lnTo>
                  <a:lnTo>
                    <a:pt x="1571" y="2353"/>
                  </a:lnTo>
                  <a:lnTo>
                    <a:pt x="1578" y="2384"/>
                  </a:lnTo>
                  <a:lnTo>
                    <a:pt x="1585" y="2415"/>
                  </a:lnTo>
                  <a:lnTo>
                    <a:pt x="1594" y="2444"/>
                  </a:lnTo>
                  <a:lnTo>
                    <a:pt x="1605" y="2473"/>
                  </a:lnTo>
                  <a:lnTo>
                    <a:pt x="1616" y="2500"/>
                  </a:lnTo>
                  <a:lnTo>
                    <a:pt x="1630" y="2527"/>
                  </a:lnTo>
                  <a:lnTo>
                    <a:pt x="1645" y="2554"/>
                  </a:lnTo>
                  <a:lnTo>
                    <a:pt x="1661" y="2579"/>
                  </a:lnTo>
                  <a:lnTo>
                    <a:pt x="1678" y="2603"/>
                  </a:lnTo>
                  <a:lnTo>
                    <a:pt x="1697" y="2627"/>
                  </a:lnTo>
                  <a:lnTo>
                    <a:pt x="1718" y="2649"/>
                  </a:lnTo>
                  <a:lnTo>
                    <a:pt x="1739" y="2671"/>
                  </a:lnTo>
                  <a:lnTo>
                    <a:pt x="1752" y="2683"/>
                  </a:lnTo>
                  <a:lnTo>
                    <a:pt x="1767" y="2694"/>
                  </a:lnTo>
                  <a:lnTo>
                    <a:pt x="1781" y="2707"/>
                  </a:lnTo>
                  <a:lnTo>
                    <a:pt x="1798" y="2719"/>
                  </a:lnTo>
                  <a:lnTo>
                    <a:pt x="1816" y="2730"/>
                  </a:lnTo>
                  <a:lnTo>
                    <a:pt x="1836" y="2743"/>
                  </a:lnTo>
                  <a:lnTo>
                    <a:pt x="1879" y="2767"/>
                  </a:lnTo>
                  <a:lnTo>
                    <a:pt x="1928" y="2793"/>
                  </a:lnTo>
                  <a:lnTo>
                    <a:pt x="1982" y="2818"/>
                  </a:lnTo>
                  <a:lnTo>
                    <a:pt x="2042" y="2845"/>
                  </a:lnTo>
                  <a:lnTo>
                    <a:pt x="2107" y="2872"/>
                  </a:lnTo>
                  <a:lnTo>
                    <a:pt x="2148" y="2888"/>
                  </a:lnTo>
                  <a:lnTo>
                    <a:pt x="2188" y="2903"/>
                  </a:lnTo>
                  <a:lnTo>
                    <a:pt x="2188" y="3696"/>
                  </a:lnTo>
                  <a:close/>
                  <a:moveTo>
                    <a:pt x="2188" y="2533"/>
                  </a:moveTo>
                  <a:lnTo>
                    <a:pt x="2188" y="2533"/>
                  </a:lnTo>
                  <a:lnTo>
                    <a:pt x="2180" y="2528"/>
                  </a:lnTo>
                  <a:lnTo>
                    <a:pt x="2171" y="2523"/>
                  </a:lnTo>
                  <a:lnTo>
                    <a:pt x="2143" y="2508"/>
                  </a:lnTo>
                  <a:lnTo>
                    <a:pt x="2116" y="2494"/>
                  </a:lnTo>
                  <a:lnTo>
                    <a:pt x="2089" y="2479"/>
                  </a:lnTo>
                  <a:lnTo>
                    <a:pt x="2066" y="2462"/>
                  </a:lnTo>
                  <a:lnTo>
                    <a:pt x="2044" y="2445"/>
                  </a:lnTo>
                  <a:lnTo>
                    <a:pt x="2025" y="2427"/>
                  </a:lnTo>
                  <a:lnTo>
                    <a:pt x="2007" y="2409"/>
                  </a:lnTo>
                  <a:lnTo>
                    <a:pt x="1991" y="2389"/>
                  </a:lnTo>
                  <a:lnTo>
                    <a:pt x="1977" y="2369"/>
                  </a:lnTo>
                  <a:lnTo>
                    <a:pt x="1964" y="2348"/>
                  </a:lnTo>
                  <a:lnTo>
                    <a:pt x="1954" y="2326"/>
                  </a:lnTo>
                  <a:lnTo>
                    <a:pt x="1945" y="2302"/>
                  </a:lnTo>
                  <a:lnTo>
                    <a:pt x="1939" y="2279"/>
                  </a:lnTo>
                  <a:lnTo>
                    <a:pt x="1935" y="2255"/>
                  </a:lnTo>
                  <a:lnTo>
                    <a:pt x="1932" y="2230"/>
                  </a:lnTo>
                  <a:lnTo>
                    <a:pt x="1931" y="2204"/>
                  </a:lnTo>
                  <a:lnTo>
                    <a:pt x="1932" y="2174"/>
                  </a:lnTo>
                  <a:lnTo>
                    <a:pt x="1934" y="2147"/>
                  </a:lnTo>
                  <a:lnTo>
                    <a:pt x="1938" y="2120"/>
                  </a:lnTo>
                  <a:lnTo>
                    <a:pt x="1943" y="2094"/>
                  </a:lnTo>
                  <a:lnTo>
                    <a:pt x="1951" y="2070"/>
                  </a:lnTo>
                  <a:lnTo>
                    <a:pt x="1959" y="2047"/>
                  </a:lnTo>
                  <a:lnTo>
                    <a:pt x="1969" y="2025"/>
                  </a:lnTo>
                  <a:lnTo>
                    <a:pt x="1981" y="2004"/>
                  </a:lnTo>
                  <a:lnTo>
                    <a:pt x="1994" y="1985"/>
                  </a:lnTo>
                  <a:lnTo>
                    <a:pt x="2008" y="1966"/>
                  </a:lnTo>
                  <a:lnTo>
                    <a:pt x="2025" y="1949"/>
                  </a:lnTo>
                  <a:lnTo>
                    <a:pt x="2043" y="1933"/>
                  </a:lnTo>
                  <a:lnTo>
                    <a:pt x="2063" y="1919"/>
                  </a:lnTo>
                  <a:lnTo>
                    <a:pt x="2084" y="1905"/>
                  </a:lnTo>
                  <a:lnTo>
                    <a:pt x="2106" y="1892"/>
                  </a:lnTo>
                  <a:lnTo>
                    <a:pt x="2131" y="1881"/>
                  </a:lnTo>
                  <a:lnTo>
                    <a:pt x="2142" y="1877"/>
                  </a:lnTo>
                  <a:lnTo>
                    <a:pt x="2156" y="1871"/>
                  </a:lnTo>
                  <a:lnTo>
                    <a:pt x="2188" y="1861"/>
                  </a:lnTo>
                  <a:lnTo>
                    <a:pt x="2188" y="2533"/>
                  </a:lnTo>
                  <a:close/>
                  <a:moveTo>
                    <a:pt x="2469" y="2974"/>
                  </a:moveTo>
                  <a:lnTo>
                    <a:pt x="2469" y="2974"/>
                  </a:lnTo>
                  <a:lnTo>
                    <a:pt x="2485" y="2981"/>
                  </a:lnTo>
                  <a:lnTo>
                    <a:pt x="2499" y="2991"/>
                  </a:lnTo>
                  <a:lnTo>
                    <a:pt x="2544" y="3017"/>
                  </a:lnTo>
                  <a:lnTo>
                    <a:pt x="2583" y="3042"/>
                  </a:lnTo>
                  <a:lnTo>
                    <a:pt x="2602" y="3055"/>
                  </a:lnTo>
                  <a:lnTo>
                    <a:pt x="2619" y="3068"/>
                  </a:lnTo>
                  <a:lnTo>
                    <a:pt x="2635" y="3079"/>
                  </a:lnTo>
                  <a:lnTo>
                    <a:pt x="2650" y="3092"/>
                  </a:lnTo>
                  <a:lnTo>
                    <a:pt x="2663" y="3104"/>
                  </a:lnTo>
                  <a:lnTo>
                    <a:pt x="2676" y="3117"/>
                  </a:lnTo>
                  <a:lnTo>
                    <a:pt x="2688" y="3130"/>
                  </a:lnTo>
                  <a:lnTo>
                    <a:pt x="2697" y="3142"/>
                  </a:lnTo>
                  <a:lnTo>
                    <a:pt x="2706" y="3155"/>
                  </a:lnTo>
                  <a:lnTo>
                    <a:pt x="2714" y="3166"/>
                  </a:lnTo>
                  <a:lnTo>
                    <a:pt x="2721" y="3179"/>
                  </a:lnTo>
                  <a:lnTo>
                    <a:pt x="2726" y="3192"/>
                  </a:lnTo>
                  <a:lnTo>
                    <a:pt x="2732" y="3207"/>
                  </a:lnTo>
                  <a:lnTo>
                    <a:pt x="2737" y="3223"/>
                  </a:lnTo>
                  <a:lnTo>
                    <a:pt x="2741" y="3240"/>
                  </a:lnTo>
                  <a:lnTo>
                    <a:pt x="2744" y="3257"/>
                  </a:lnTo>
                  <a:lnTo>
                    <a:pt x="2746" y="3275"/>
                  </a:lnTo>
                  <a:lnTo>
                    <a:pt x="2749" y="3292"/>
                  </a:lnTo>
                  <a:lnTo>
                    <a:pt x="2750" y="3311"/>
                  </a:lnTo>
                  <a:lnTo>
                    <a:pt x="2750" y="3330"/>
                  </a:lnTo>
                  <a:lnTo>
                    <a:pt x="2750" y="3354"/>
                  </a:lnTo>
                  <a:lnTo>
                    <a:pt x="2747" y="3379"/>
                  </a:lnTo>
                  <a:lnTo>
                    <a:pt x="2745" y="3402"/>
                  </a:lnTo>
                  <a:lnTo>
                    <a:pt x="2742" y="3424"/>
                  </a:lnTo>
                  <a:lnTo>
                    <a:pt x="2737" y="3445"/>
                  </a:lnTo>
                  <a:lnTo>
                    <a:pt x="2732" y="3466"/>
                  </a:lnTo>
                  <a:lnTo>
                    <a:pt x="2725" y="3486"/>
                  </a:lnTo>
                  <a:lnTo>
                    <a:pt x="2717" y="3506"/>
                  </a:lnTo>
                  <a:lnTo>
                    <a:pt x="2709" y="3524"/>
                  </a:lnTo>
                  <a:lnTo>
                    <a:pt x="2699" y="3543"/>
                  </a:lnTo>
                  <a:lnTo>
                    <a:pt x="2689" y="3559"/>
                  </a:lnTo>
                  <a:lnTo>
                    <a:pt x="2677" y="3576"/>
                  </a:lnTo>
                  <a:lnTo>
                    <a:pt x="2664" y="3592"/>
                  </a:lnTo>
                  <a:lnTo>
                    <a:pt x="2651" y="3608"/>
                  </a:lnTo>
                  <a:lnTo>
                    <a:pt x="2636" y="3623"/>
                  </a:lnTo>
                  <a:lnTo>
                    <a:pt x="2620" y="3636"/>
                  </a:lnTo>
                  <a:lnTo>
                    <a:pt x="2605" y="3648"/>
                  </a:lnTo>
                  <a:lnTo>
                    <a:pt x="2590" y="3659"/>
                  </a:lnTo>
                  <a:lnTo>
                    <a:pt x="2574" y="3669"/>
                  </a:lnTo>
                  <a:lnTo>
                    <a:pt x="2558" y="3677"/>
                  </a:lnTo>
                  <a:lnTo>
                    <a:pt x="2544" y="3683"/>
                  </a:lnTo>
                  <a:lnTo>
                    <a:pt x="2528" y="3690"/>
                  </a:lnTo>
                  <a:lnTo>
                    <a:pt x="2512" y="3694"/>
                  </a:lnTo>
                  <a:lnTo>
                    <a:pt x="2496" y="3697"/>
                  </a:lnTo>
                  <a:lnTo>
                    <a:pt x="2469" y="3697"/>
                  </a:lnTo>
                  <a:lnTo>
                    <a:pt x="2469" y="2974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20D6B822-ACBC-4428-84F5-F03C1B7ECF36}"/>
              </a:ext>
            </a:extLst>
          </p:cNvPr>
          <p:cNvGrpSpPr/>
          <p:nvPr/>
        </p:nvGrpSpPr>
        <p:grpSpPr>
          <a:xfrm>
            <a:off x="772289" y="0"/>
            <a:ext cx="3698240" cy="6858000"/>
            <a:chOff x="772289" y="0"/>
            <a:chExt cx="3698240" cy="6858000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D8C2813-9F00-4026-818D-99861867047A}"/>
                </a:ext>
              </a:extLst>
            </p:cNvPr>
            <p:cNvSpPr/>
            <p:nvPr/>
          </p:nvSpPr>
          <p:spPr>
            <a:xfrm>
              <a:off x="772289" y="0"/>
              <a:ext cx="3698240" cy="6858000"/>
            </a:xfrm>
            <a:prstGeom prst="rect">
              <a:avLst/>
            </a:prstGeom>
            <a:solidFill>
              <a:srgbClr val="2F8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37DCF511-C064-4110-AACF-64857F621E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2289" y="0"/>
              <a:ext cx="3698240" cy="68580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8CCB3FA7-0790-4728-9308-9EDEF303A0C3}"/>
                </a:ext>
              </a:extLst>
            </p:cNvPr>
            <p:cNvSpPr/>
            <p:nvPr/>
          </p:nvSpPr>
          <p:spPr>
            <a:xfrm>
              <a:off x="772289" y="0"/>
              <a:ext cx="3698240" cy="6858000"/>
            </a:xfrm>
            <a:prstGeom prst="rect">
              <a:avLst/>
            </a:prstGeom>
            <a:gradFill flip="none" rotWithShape="1">
              <a:gsLst>
                <a:gs pos="65000">
                  <a:srgbClr val="0A82F0">
                    <a:alpha val="90000"/>
                  </a:srgbClr>
                </a:gs>
                <a:gs pos="0">
                  <a:srgbClr val="0A82F0">
                    <a:alpha val="58000"/>
                  </a:srgbClr>
                </a:gs>
                <a:gs pos="100000">
                  <a:srgbClr val="0A82F0">
                    <a:alpha val="58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6A3773E-BA89-4404-BC11-8332A2AD5281}"/>
              </a:ext>
            </a:extLst>
          </p:cNvPr>
          <p:cNvSpPr txBox="1"/>
          <p:nvPr/>
        </p:nvSpPr>
        <p:spPr>
          <a:xfrm>
            <a:off x="1034311" y="3097422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我们的优势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F51B5A6-E4BF-4A9D-9666-6897CCF15A8B}"/>
              </a:ext>
            </a:extLst>
          </p:cNvPr>
          <p:cNvSpPr txBox="1"/>
          <p:nvPr/>
        </p:nvSpPr>
        <p:spPr>
          <a:xfrm>
            <a:off x="1034311" y="3687450"/>
            <a:ext cx="3238597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哪怕是千里马</a:t>
            </a:r>
            <a:endParaRPr lang="en-US" altLang="zh-CN" sz="1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也要知道自身的优势</a:t>
            </a:r>
            <a:endParaRPr lang="en-US" altLang="zh-CN" sz="1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最大化的效益</a:t>
            </a:r>
            <a:endParaRPr lang="en-US" altLang="zh-CN" sz="1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需要使用最强的武器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1464B0D6-F11E-4C70-A7CD-B0034495183F}"/>
              </a:ext>
            </a:extLst>
          </p:cNvPr>
          <p:cNvSpPr txBox="1"/>
          <p:nvPr/>
        </p:nvSpPr>
        <p:spPr>
          <a:xfrm>
            <a:off x="4947724" y="4268983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多年打磨的团队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造就的默契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成员不服输的性格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正面促进团队成长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0643990-ED5A-495C-9DE5-82216CF13593}"/>
              </a:ext>
            </a:extLst>
          </p:cNvPr>
          <p:cNvSpPr txBox="1"/>
          <p:nvPr/>
        </p:nvSpPr>
        <p:spPr>
          <a:xfrm>
            <a:off x="6949244" y="1708623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与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企划的合作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收益性强潜力无限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值得投入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更多时间金钱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4743C0BF-7912-4FC1-8345-AC4B89A59287}"/>
              </a:ext>
            </a:extLst>
          </p:cNvPr>
          <p:cNvSpPr txBox="1"/>
          <p:nvPr/>
        </p:nvSpPr>
        <p:spPr>
          <a:xfrm>
            <a:off x="9033427" y="4268983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经验避免错误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引导向正确的方向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数据库的作用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及时且高效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92B70069-2321-4C31-9134-ECFCB49A193D}"/>
              </a:ext>
            </a:extLst>
          </p:cNvPr>
          <p:cNvSpPr/>
          <p:nvPr/>
        </p:nvSpPr>
        <p:spPr>
          <a:xfrm>
            <a:off x="9033426" y="671209"/>
            <a:ext cx="2309565" cy="252919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AFDCD20D-BC31-4423-9642-18A89ABEE5B4}"/>
              </a:ext>
            </a:extLst>
          </p:cNvPr>
          <p:cNvSpPr/>
          <p:nvPr/>
        </p:nvSpPr>
        <p:spPr>
          <a:xfrm>
            <a:off x="6949244" y="5933873"/>
            <a:ext cx="2309565" cy="252919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463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剪去单角 34">
            <a:extLst>
              <a:ext uri="{FF2B5EF4-FFF2-40B4-BE49-F238E27FC236}">
                <a16:creationId xmlns:a16="http://schemas.microsoft.com/office/drawing/2014/main" xmlns="" id="{A1047C69-3942-4DD6-B838-7687EFE14765}"/>
              </a:ext>
            </a:extLst>
          </p:cNvPr>
          <p:cNvSpPr/>
          <p:nvPr/>
        </p:nvSpPr>
        <p:spPr>
          <a:xfrm>
            <a:off x="1476870" y="878044"/>
            <a:ext cx="9238260" cy="369332"/>
          </a:xfrm>
          <a:prstGeom prst="snip1Rect">
            <a:avLst/>
          </a:prstGeom>
          <a:gradFill flip="none" rotWithShape="1">
            <a:gsLst>
              <a:gs pos="0">
                <a:srgbClr val="0A82F0"/>
              </a:gs>
              <a:gs pos="100000">
                <a:srgbClr val="0A82F0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64F00FE-8CB9-47CD-9764-6236A9CAC93D}"/>
              </a:ext>
            </a:extLst>
          </p:cNvPr>
          <p:cNvSpPr/>
          <p:nvPr/>
        </p:nvSpPr>
        <p:spPr>
          <a:xfrm>
            <a:off x="1476870" y="5727038"/>
            <a:ext cx="2309565" cy="252919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DCE41D6-EFBF-42B4-AC54-D6D6779E4E0B}"/>
              </a:ext>
            </a:extLst>
          </p:cNvPr>
          <p:cNvSpPr/>
          <p:nvPr/>
        </p:nvSpPr>
        <p:spPr>
          <a:xfrm>
            <a:off x="3786435" y="5727038"/>
            <a:ext cx="2309565" cy="252919"/>
          </a:xfrm>
          <a:prstGeom prst="rect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79F275E-7BAE-43D3-8C50-E232CC55C58F}"/>
              </a:ext>
            </a:extLst>
          </p:cNvPr>
          <p:cNvSpPr/>
          <p:nvPr/>
        </p:nvSpPr>
        <p:spPr>
          <a:xfrm>
            <a:off x="6096000" y="5727038"/>
            <a:ext cx="2309565" cy="252919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91877FD-5D6B-431C-BCB1-E1FCA7075677}"/>
              </a:ext>
            </a:extLst>
          </p:cNvPr>
          <p:cNvCxnSpPr>
            <a:cxnSpLocks/>
          </p:cNvCxnSpPr>
          <p:nvPr/>
        </p:nvCxnSpPr>
        <p:spPr>
          <a:xfrm flipV="1">
            <a:off x="3786435" y="4806490"/>
            <a:ext cx="0" cy="1173467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AFDE8F29-DB4B-4122-959C-AE272FC2D8C5}"/>
              </a:ext>
            </a:extLst>
          </p:cNvPr>
          <p:cNvCxnSpPr>
            <a:cxnSpLocks/>
          </p:cNvCxnSpPr>
          <p:nvPr/>
        </p:nvCxnSpPr>
        <p:spPr>
          <a:xfrm flipV="1">
            <a:off x="6096000" y="3897442"/>
            <a:ext cx="0" cy="2082515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220CB62-3DA1-4AF8-BE9D-A8163CE169FD}"/>
              </a:ext>
            </a:extLst>
          </p:cNvPr>
          <p:cNvCxnSpPr>
            <a:cxnSpLocks/>
          </p:cNvCxnSpPr>
          <p:nvPr/>
        </p:nvCxnSpPr>
        <p:spPr>
          <a:xfrm flipV="1">
            <a:off x="8405565" y="2982644"/>
            <a:ext cx="0" cy="2997313"/>
          </a:xfrm>
          <a:prstGeom prst="line">
            <a:avLst/>
          </a:prstGeom>
          <a:ln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E07CDE4-99CA-46BF-BE7A-9393E4737F9A}"/>
              </a:ext>
            </a:extLst>
          </p:cNvPr>
          <p:cNvSpPr txBox="1"/>
          <p:nvPr/>
        </p:nvSpPr>
        <p:spPr>
          <a:xfrm>
            <a:off x="1476870" y="3858133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与其他部门的工作对接效率较低，无法及时交换信息，过程不大顺利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7E82BAA-0D04-4151-9BBA-ECFE436BC791}"/>
              </a:ext>
            </a:extLst>
          </p:cNvPr>
          <p:cNvSpPr txBox="1"/>
          <p:nvPr/>
        </p:nvSpPr>
        <p:spPr>
          <a:xfrm>
            <a:off x="3786435" y="2943335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对于淡季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没有确切的应对方案，始终是个无法突破的关口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4F35C27-2FBC-41F2-8051-329812A0F691}"/>
              </a:ext>
            </a:extLst>
          </p:cNvPr>
          <p:cNvSpPr txBox="1"/>
          <p:nvPr/>
        </p:nvSpPr>
        <p:spPr>
          <a:xfrm>
            <a:off x="6096000" y="2028536"/>
            <a:ext cx="23095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销售范围过于集中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需要进行深入调查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增加高消费区域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扩大市场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58E26CE-2D46-47CB-A6A4-C2BF8CB06F9D}"/>
              </a:ext>
            </a:extLst>
          </p:cNvPr>
          <p:cNvSpPr txBox="1"/>
          <p:nvPr/>
        </p:nvSpPr>
        <p:spPr>
          <a:xfrm>
            <a:off x="7358472" y="878044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我们需要成长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BDC8CC94-A076-4230-9739-42833CED7EED}"/>
              </a:ext>
            </a:extLst>
          </p:cNvPr>
          <p:cNvSpPr/>
          <p:nvPr/>
        </p:nvSpPr>
        <p:spPr>
          <a:xfrm>
            <a:off x="3664516" y="3736213"/>
            <a:ext cx="121920" cy="121920"/>
          </a:xfrm>
          <a:prstGeom prst="ellipse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8E015143-C2AE-494A-96FF-E591FD86CA9A}"/>
              </a:ext>
            </a:extLst>
          </p:cNvPr>
          <p:cNvSpPr/>
          <p:nvPr/>
        </p:nvSpPr>
        <p:spPr>
          <a:xfrm>
            <a:off x="5974081" y="2821414"/>
            <a:ext cx="121920" cy="121920"/>
          </a:xfrm>
          <a:prstGeom prst="ellipse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A99847A8-E9F1-44E9-B363-DB7A8B7FF9F4}"/>
              </a:ext>
            </a:extLst>
          </p:cNvPr>
          <p:cNvSpPr/>
          <p:nvPr/>
        </p:nvSpPr>
        <p:spPr>
          <a:xfrm>
            <a:off x="5760721" y="2821414"/>
            <a:ext cx="121920" cy="121920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151FD8DB-F8AE-49DE-AD38-1AAFB084A21A}"/>
              </a:ext>
            </a:extLst>
          </p:cNvPr>
          <p:cNvSpPr/>
          <p:nvPr/>
        </p:nvSpPr>
        <p:spPr>
          <a:xfrm>
            <a:off x="8283645" y="1906616"/>
            <a:ext cx="121920" cy="121920"/>
          </a:xfrm>
          <a:prstGeom prst="ellipse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3FC5E0FB-D27A-4D72-863B-810E3675853B}"/>
              </a:ext>
            </a:extLst>
          </p:cNvPr>
          <p:cNvSpPr/>
          <p:nvPr/>
        </p:nvSpPr>
        <p:spPr>
          <a:xfrm>
            <a:off x="8070285" y="1906616"/>
            <a:ext cx="121920" cy="121920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0A11B4FC-8FA8-445D-AD3B-1B8E58600397}"/>
              </a:ext>
            </a:extLst>
          </p:cNvPr>
          <p:cNvSpPr/>
          <p:nvPr/>
        </p:nvSpPr>
        <p:spPr>
          <a:xfrm>
            <a:off x="7856925" y="1906616"/>
            <a:ext cx="121920" cy="121920"/>
          </a:xfrm>
          <a:prstGeom prst="ellipse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E00A2281-8247-456E-A15F-7FAED0C113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564" y="2968771"/>
            <a:ext cx="2309567" cy="3011186"/>
          </a:xfrm>
          <a:prstGeom prst="rect">
            <a:avLst/>
          </a:prstGeom>
        </p:spPr>
      </p:pic>
      <p:sp>
        <p:nvSpPr>
          <p:cNvPr id="36" name="矩形: 剪去单角 35">
            <a:extLst>
              <a:ext uri="{FF2B5EF4-FFF2-40B4-BE49-F238E27FC236}">
                <a16:creationId xmlns:a16="http://schemas.microsoft.com/office/drawing/2014/main" xmlns="" id="{D5A4CBFE-8ADB-4FC9-96D6-53051BA1324F}"/>
              </a:ext>
            </a:extLst>
          </p:cNvPr>
          <p:cNvSpPr/>
          <p:nvPr/>
        </p:nvSpPr>
        <p:spPr>
          <a:xfrm>
            <a:off x="1476870" y="1268625"/>
            <a:ext cx="6928694" cy="369332"/>
          </a:xfrm>
          <a:prstGeom prst="snip1Rect">
            <a:avLst/>
          </a:prstGeom>
          <a:gradFill flip="none" rotWithShape="1">
            <a:gsLst>
              <a:gs pos="0">
                <a:srgbClr val="0A82F0"/>
              </a:gs>
              <a:gs pos="100000">
                <a:srgbClr val="0A82F0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: 剪去单角 36">
            <a:extLst>
              <a:ext uri="{FF2B5EF4-FFF2-40B4-BE49-F238E27FC236}">
                <a16:creationId xmlns:a16="http://schemas.microsoft.com/office/drawing/2014/main" xmlns="" id="{275F6679-41AE-456A-BE06-83502F73A407}"/>
              </a:ext>
            </a:extLst>
          </p:cNvPr>
          <p:cNvSpPr/>
          <p:nvPr/>
        </p:nvSpPr>
        <p:spPr>
          <a:xfrm>
            <a:off x="1476870" y="1671626"/>
            <a:ext cx="4619129" cy="369332"/>
          </a:xfrm>
          <a:prstGeom prst="snip1Rect">
            <a:avLst/>
          </a:prstGeom>
          <a:gradFill flip="none" rotWithShape="1">
            <a:gsLst>
              <a:gs pos="0">
                <a:srgbClr val="0A82F0"/>
              </a:gs>
              <a:gs pos="100000">
                <a:srgbClr val="0A82F0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: 剪去单角 37">
            <a:extLst>
              <a:ext uri="{FF2B5EF4-FFF2-40B4-BE49-F238E27FC236}">
                <a16:creationId xmlns:a16="http://schemas.microsoft.com/office/drawing/2014/main" xmlns="" id="{865BACDC-64FB-41AB-8843-4939658BDB6A}"/>
              </a:ext>
            </a:extLst>
          </p:cNvPr>
          <p:cNvSpPr/>
          <p:nvPr/>
        </p:nvSpPr>
        <p:spPr>
          <a:xfrm>
            <a:off x="1476871" y="2074627"/>
            <a:ext cx="2309564" cy="369332"/>
          </a:xfrm>
          <a:prstGeom prst="snip1Rect">
            <a:avLst/>
          </a:prstGeom>
          <a:gradFill flip="none" rotWithShape="1">
            <a:gsLst>
              <a:gs pos="0">
                <a:srgbClr val="0A82F0"/>
              </a:gs>
              <a:gs pos="100000">
                <a:srgbClr val="0A82F0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8102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椭圆 92">
            <a:extLst>
              <a:ext uri="{FF2B5EF4-FFF2-40B4-BE49-F238E27FC236}">
                <a16:creationId xmlns:a16="http://schemas.microsoft.com/office/drawing/2014/main" xmlns="" id="{3FFEBF40-81B3-43F1-ADA7-88E7B6B96964}"/>
              </a:ext>
            </a:extLst>
          </p:cNvPr>
          <p:cNvSpPr/>
          <p:nvPr/>
        </p:nvSpPr>
        <p:spPr>
          <a:xfrm rot="810321">
            <a:off x="721360" y="3212227"/>
            <a:ext cx="10749280" cy="433547"/>
          </a:xfrm>
          <a:prstGeom prst="ellipse">
            <a:avLst/>
          </a:prstGeom>
          <a:solidFill>
            <a:srgbClr val="0A82F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E663807D-8CFA-4223-942C-E86E582C51F2}"/>
              </a:ext>
            </a:extLst>
          </p:cNvPr>
          <p:cNvCxnSpPr/>
          <p:nvPr/>
        </p:nvCxnSpPr>
        <p:spPr>
          <a:xfrm flipH="1">
            <a:off x="3745149" y="4305147"/>
            <a:ext cx="408562" cy="408562"/>
          </a:xfrm>
          <a:prstGeom prst="line">
            <a:avLst/>
          </a:prstGeom>
          <a:ln w="12700"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xmlns="" id="{5722ADC6-858E-4883-9B9C-CCD471112673}"/>
              </a:ext>
            </a:extLst>
          </p:cNvPr>
          <p:cNvCxnSpPr/>
          <p:nvPr/>
        </p:nvCxnSpPr>
        <p:spPr>
          <a:xfrm flipH="1">
            <a:off x="7947498" y="1970509"/>
            <a:ext cx="408562" cy="408562"/>
          </a:xfrm>
          <a:prstGeom prst="line">
            <a:avLst/>
          </a:prstGeom>
          <a:ln w="12700"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>
            <a:extLst>
              <a:ext uri="{FF2B5EF4-FFF2-40B4-BE49-F238E27FC236}">
                <a16:creationId xmlns:a16="http://schemas.microsoft.com/office/drawing/2014/main" xmlns="" id="{C2EEDA21-76FE-44A0-8C70-813411620D78}"/>
              </a:ext>
            </a:extLst>
          </p:cNvPr>
          <p:cNvSpPr/>
          <p:nvPr/>
        </p:nvSpPr>
        <p:spPr>
          <a:xfrm>
            <a:off x="3983935" y="1316935"/>
            <a:ext cx="4224130" cy="4224130"/>
          </a:xfrm>
          <a:prstGeom prst="ellipse">
            <a:avLst/>
          </a:prstGeom>
          <a:noFill/>
          <a:ln w="127000">
            <a:solidFill>
              <a:srgbClr val="DF9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0978E34-43BD-44AE-9E40-B8645E2A9C16}"/>
              </a:ext>
            </a:extLst>
          </p:cNvPr>
          <p:cNvSpPr txBox="1"/>
          <p:nvPr/>
        </p:nvSpPr>
        <p:spPr>
          <a:xfrm>
            <a:off x="7444472" y="1503388"/>
            <a:ext cx="332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我们需要突破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7899FF8B-9C76-4451-8358-3E9BB7B26C91}"/>
              </a:ext>
            </a:extLst>
          </p:cNvPr>
          <p:cNvSpPr txBox="1"/>
          <p:nvPr/>
        </p:nvSpPr>
        <p:spPr>
          <a:xfrm rot="10800000" flipV="1">
            <a:off x="4841477" y="2280409"/>
            <a:ext cx="2509046" cy="523220"/>
          </a:xfrm>
          <a:prstGeom prst="rect">
            <a:avLst/>
          </a:prstGeom>
          <a:solidFill>
            <a:srgbClr val="0A82F0"/>
          </a:solidFill>
        </p:spPr>
        <p:txBody>
          <a:bodyPr vert="horz"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加强部门间的沟通休息时间加强互动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5ED12109-DFDE-4126-9137-604DE3A85090}"/>
              </a:ext>
            </a:extLst>
          </p:cNvPr>
          <p:cNvSpPr txBox="1"/>
          <p:nvPr/>
        </p:nvSpPr>
        <p:spPr>
          <a:xfrm rot="10800000" flipV="1">
            <a:off x="4841477" y="3113529"/>
            <a:ext cx="2509046" cy="523220"/>
          </a:xfrm>
          <a:prstGeom prst="rect">
            <a:avLst/>
          </a:prstGeom>
          <a:solidFill>
            <a:srgbClr val="0A82F0"/>
          </a:solidFill>
        </p:spPr>
        <p:txBody>
          <a:bodyPr vert="horz"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成立专门小组应对淡季销售情况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6282C895-CC0E-49C5-814B-7F224E5CB1A0}"/>
              </a:ext>
            </a:extLst>
          </p:cNvPr>
          <p:cNvSpPr txBox="1"/>
          <p:nvPr/>
        </p:nvSpPr>
        <p:spPr>
          <a:xfrm rot="10800000" flipV="1">
            <a:off x="4841477" y="3838927"/>
            <a:ext cx="2509046" cy="738664"/>
          </a:xfrm>
          <a:prstGeom prst="rect">
            <a:avLst/>
          </a:prstGeom>
          <a:solidFill>
            <a:srgbClr val="0A82F0"/>
          </a:solidFill>
        </p:spPr>
        <p:txBody>
          <a:bodyPr vert="horz"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进行区域调查，找出扩大市场的决定因素</a:t>
            </a:r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xmlns="" id="{423D0FEB-E172-40D0-9212-974759D6A593}"/>
              </a:ext>
            </a:extLst>
          </p:cNvPr>
          <p:cNvSpPr/>
          <p:nvPr/>
        </p:nvSpPr>
        <p:spPr>
          <a:xfrm>
            <a:off x="4134679" y="1467679"/>
            <a:ext cx="3922643" cy="3922643"/>
          </a:xfrm>
          <a:prstGeom prst="ellipse">
            <a:avLst/>
          </a:prstGeom>
          <a:noFill/>
          <a:ln w="38100"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496BCFB2-4800-4A96-8D58-B99845BAEA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476" y="909713"/>
            <a:ext cx="1060796" cy="1060796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36EAEC4A-50C2-4480-B26C-B08D227A4E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62415">
            <a:off x="7536166" y="2930663"/>
            <a:ext cx="1382055" cy="1382055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DF82A3A1-210F-486A-B4ED-A0D3B46A2E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87014">
            <a:off x="4244677" y="4551214"/>
            <a:ext cx="906713" cy="906713"/>
          </a:xfrm>
          <a:prstGeom prst="rect">
            <a:avLst/>
          </a:prstGeom>
        </p:spPr>
      </p:pic>
      <p:pic>
        <p:nvPicPr>
          <p:cNvPr id="82" name="图片 81">
            <a:extLst>
              <a:ext uri="{FF2B5EF4-FFF2-40B4-BE49-F238E27FC236}">
                <a16:creationId xmlns:a16="http://schemas.microsoft.com/office/drawing/2014/main" xmlns="" id="{5B5FD3C3-D3FD-4C1B-B0E8-13691528FBF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76609">
            <a:off x="1074353" y="4449317"/>
            <a:ext cx="528783" cy="528783"/>
          </a:xfrm>
          <a:prstGeom prst="rect">
            <a:avLst/>
          </a:prstGeom>
        </p:spPr>
      </p:pic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5C05A2BD-8013-4E8F-A73E-5C417EDEC25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84714">
            <a:off x="4245270" y="3542612"/>
            <a:ext cx="453921" cy="45392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4" name="图片 83">
            <a:extLst>
              <a:ext uri="{FF2B5EF4-FFF2-40B4-BE49-F238E27FC236}">
                <a16:creationId xmlns:a16="http://schemas.microsoft.com/office/drawing/2014/main" xmlns="" id="{A5292D48-A51D-4FE7-8BA0-35BCB028ACB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4714">
            <a:off x="6966045" y="4599694"/>
            <a:ext cx="289151" cy="28915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5" name="图片 84">
            <a:extLst>
              <a:ext uri="{FF2B5EF4-FFF2-40B4-BE49-F238E27FC236}">
                <a16:creationId xmlns:a16="http://schemas.microsoft.com/office/drawing/2014/main" xmlns="" id="{881D82F5-D424-41CD-A92A-6AFDCACFA68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74370">
            <a:off x="7117739" y="1345441"/>
            <a:ext cx="162882" cy="162882"/>
          </a:xfrm>
          <a:prstGeom prst="rect">
            <a:avLst/>
          </a:prstGeom>
        </p:spPr>
      </p:pic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xmlns="" id="{B35A3A3B-9B39-45D8-9873-178F4B7E3EDC}"/>
              </a:ext>
            </a:extLst>
          </p:cNvPr>
          <p:cNvCxnSpPr/>
          <p:nvPr/>
        </p:nvCxnSpPr>
        <p:spPr>
          <a:xfrm>
            <a:off x="8356060" y="1970509"/>
            <a:ext cx="2237361" cy="0"/>
          </a:xfrm>
          <a:prstGeom prst="line">
            <a:avLst/>
          </a:prstGeom>
          <a:ln w="12700"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C8CECBA1-7C8A-4D00-90A1-8F9CB4ECE0B4}"/>
              </a:ext>
            </a:extLst>
          </p:cNvPr>
          <p:cNvCxnSpPr/>
          <p:nvPr/>
        </p:nvCxnSpPr>
        <p:spPr>
          <a:xfrm>
            <a:off x="1507788" y="4713709"/>
            <a:ext cx="2237361" cy="0"/>
          </a:xfrm>
          <a:prstGeom prst="line">
            <a:avLst/>
          </a:prstGeom>
          <a:ln w="12700"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文本框 91">
            <a:extLst>
              <a:ext uri="{FF2B5EF4-FFF2-40B4-BE49-F238E27FC236}">
                <a16:creationId xmlns:a16="http://schemas.microsoft.com/office/drawing/2014/main" xmlns="" id="{7B5C54C9-1C68-43FD-BEEC-9450745C49C2}"/>
              </a:ext>
            </a:extLst>
          </p:cNvPr>
          <p:cNvSpPr txBox="1"/>
          <p:nvPr/>
        </p:nvSpPr>
        <p:spPr>
          <a:xfrm>
            <a:off x="1568211" y="4416151"/>
            <a:ext cx="249223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团结一心 无所不能</a:t>
            </a:r>
          </a:p>
        </p:txBody>
      </p: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46C5BBF8-8BD3-40C0-9189-66B2907A0C08}"/>
              </a:ext>
            </a:extLst>
          </p:cNvPr>
          <p:cNvSpPr/>
          <p:nvPr/>
        </p:nvSpPr>
        <p:spPr>
          <a:xfrm>
            <a:off x="354520" y="199418"/>
            <a:ext cx="11482960" cy="6459165"/>
          </a:xfrm>
          <a:prstGeom prst="rect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476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8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2" animBg="1"/>
      <p:bldP spid="32" grpId="0" animBg="1"/>
      <p:bldP spid="39" grpId="0" animBg="1"/>
      <p:bldP spid="42" grpId="0" animBg="1"/>
      <p:bldP spid="71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270E275-A2FD-4E25-A769-9673E45860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" y="0"/>
            <a:ext cx="12187266" cy="6858002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7BCDD74-76ED-4AE2-98F9-637E2DB116A2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gradFill flip="none" rotWithShape="1">
            <a:gsLst>
              <a:gs pos="0">
                <a:srgbClr val="0A82F0"/>
              </a:gs>
              <a:gs pos="100000">
                <a:srgbClr val="0A82F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546A02C-68EE-4EC9-A155-206B83625E3A}"/>
              </a:ext>
            </a:extLst>
          </p:cNvPr>
          <p:cNvSpPr/>
          <p:nvPr/>
        </p:nvSpPr>
        <p:spPr>
          <a:xfrm>
            <a:off x="354520" y="199418"/>
            <a:ext cx="11482960" cy="64591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8FBC705-1279-4DB3-A545-E19FDE745BF2}"/>
              </a:ext>
            </a:extLst>
          </p:cNvPr>
          <p:cNvSpPr txBox="1"/>
          <p:nvPr/>
        </p:nvSpPr>
        <p:spPr>
          <a:xfrm>
            <a:off x="8268181" y="3118984"/>
            <a:ext cx="32717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>
                    <a:alpha val="9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Segoe UI Black" panose="020B0A02040204020203" pitchFamily="34" charset="0"/>
              </a:rPr>
              <a:t>Business Report</a:t>
            </a:r>
            <a:endParaRPr lang="zh-CN" altLang="en-US" sz="5400" b="1" dirty="0">
              <a:solidFill>
                <a:schemeClr val="bg1">
                  <a:alpha val="90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Segoe UI Black" panose="020B0A02040204020203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0060600B-3E73-4392-BE02-B511A6B25508}"/>
              </a:ext>
            </a:extLst>
          </p:cNvPr>
          <p:cNvCxnSpPr>
            <a:cxnSpLocks/>
          </p:cNvCxnSpPr>
          <p:nvPr/>
        </p:nvCxnSpPr>
        <p:spPr>
          <a:xfrm>
            <a:off x="8268181" y="5023410"/>
            <a:ext cx="32650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2A376BB-9FB3-4A61-AD33-B0E176F43AF9}"/>
              </a:ext>
            </a:extLst>
          </p:cNvPr>
          <p:cNvSpPr txBox="1"/>
          <p:nvPr/>
        </p:nvSpPr>
        <p:spPr>
          <a:xfrm>
            <a:off x="8268181" y="5133573"/>
            <a:ext cx="318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汇报人：某某某</a:t>
            </a:r>
          </a:p>
        </p:txBody>
      </p:sp>
    </p:spTree>
    <p:extLst>
      <p:ext uri="{BB962C8B-B14F-4D97-AF65-F5344CB8AC3E}">
        <p14:creationId xmlns:p14="http://schemas.microsoft.com/office/powerpoint/2010/main" val="2137429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9AB89C4-7E99-4D1B-B730-BFEF1433BA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5623" y="563880"/>
            <a:ext cx="4913495" cy="361188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5BF4B84-B2E1-4C95-9219-A98E1E8268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0493" y="1516380"/>
            <a:ext cx="2745739" cy="183049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73B4878-AF51-4B5E-B2E1-634D4702E8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0493" y="3346873"/>
            <a:ext cx="2745739" cy="183049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B674F7B2-DC78-45BD-BBE7-B7F98F4EF517}"/>
              </a:ext>
            </a:extLst>
          </p:cNvPr>
          <p:cNvSpPr/>
          <p:nvPr/>
        </p:nvSpPr>
        <p:spPr>
          <a:xfrm>
            <a:off x="7750491" y="1516380"/>
            <a:ext cx="2745739" cy="220980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74B1863-02E8-434A-993F-B23F2EC64521}"/>
              </a:ext>
            </a:extLst>
          </p:cNvPr>
          <p:cNvSpPr/>
          <p:nvPr/>
        </p:nvSpPr>
        <p:spPr>
          <a:xfrm>
            <a:off x="7750492" y="3346873"/>
            <a:ext cx="2745739" cy="220980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CCCBD585-AB22-4C52-97F8-282D555F6357}"/>
              </a:ext>
            </a:extLst>
          </p:cNvPr>
          <p:cNvSpPr/>
          <p:nvPr/>
        </p:nvSpPr>
        <p:spPr>
          <a:xfrm>
            <a:off x="3075623" y="563880"/>
            <a:ext cx="4913495" cy="220980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2B4D03E1-FF04-466A-B40F-FC502E9F2BE0}"/>
              </a:ext>
            </a:extLst>
          </p:cNvPr>
          <p:cNvSpPr/>
          <p:nvPr/>
        </p:nvSpPr>
        <p:spPr>
          <a:xfrm>
            <a:off x="1719263" y="4160520"/>
            <a:ext cx="4913495" cy="220980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3ABEF2E0-6923-41DE-AAF4-30BA1FF6ADF5}"/>
              </a:ext>
            </a:extLst>
          </p:cNvPr>
          <p:cNvSpPr txBox="1"/>
          <p:nvPr/>
        </p:nvSpPr>
        <p:spPr>
          <a:xfrm>
            <a:off x="1719263" y="4414953"/>
            <a:ext cx="251878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四</a:t>
            </a:r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正在路上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C60196EC-5AE2-4605-B582-9ACB46470E97}"/>
              </a:ext>
            </a:extLst>
          </p:cNvPr>
          <p:cNvSpPr txBox="1"/>
          <p:nvPr/>
        </p:nvSpPr>
        <p:spPr>
          <a:xfrm>
            <a:off x="1719263" y="4971626"/>
            <a:ext cx="4524757" cy="9325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山高水远，烈日冰雪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迈出的步伐也不会犹豫片刻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我们，在路上</a:t>
            </a:r>
            <a:endParaRPr lang="en-US" altLang="zh-CN" sz="1400" spc="600" dirty="0">
              <a:solidFill>
                <a:srgbClr val="DF954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0B283856-1E37-4A2A-9ABD-B32FC9F41AB6}"/>
              </a:ext>
            </a:extLst>
          </p:cNvPr>
          <p:cNvCxnSpPr>
            <a:cxnSpLocks/>
          </p:cNvCxnSpPr>
          <p:nvPr/>
        </p:nvCxnSpPr>
        <p:spPr>
          <a:xfrm>
            <a:off x="1695768" y="6141720"/>
            <a:ext cx="4897438" cy="0"/>
          </a:xfrm>
          <a:prstGeom prst="line">
            <a:avLst/>
          </a:prstGeom>
          <a:ln w="12700"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F57710D7-C03D-429B-AD65-3C3948DB357B}"/>
              </a:ext>
            </a:extLst>
          </p:cNvPr>
          <p:cNvCxnSpPr/>
          <p:nvPr/>
        </p:nvCxnSpPr>
        <p:spPr>
          <a:xfrm>
            <a:off x="1695768" y="6294120"/>
            <a:ext cx="2745739" cy="0"/>
          </a:xfrm>
          <a:prstGeom prst="line">
            <a:avLst/>
          </a:prstGeom>
          <a:ln w="12700">
            <a:solidFill>
              <a:srgbClr val="0A82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8340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: 圆角 60">
            <a:extLst>
              <a:ext uri="{FF2B5EF4-FFF2-40B4-BE49-F238E27FC236}">
                <a16:creationId xmlns:a16="http://schemas.microsoft.com/office/drawing/2014/main" xmlns="" id="{ACEAB8E2-C2BC-45FF-AD84-254F2FB84BFF}"/>
              </a:ext>
            </a:extLst>
          </p:cNvPr>
          <p:cNvSpPr/>
          <p:nvPr/>
        </p:nvSpPr>
        <p:spPr>
          <a:xfrm>
            <a:off x="1946476" y="789972"/>
            <a:ext cx="8299049" cy="5278056"/>
          </a:xfrm>
          <a:prstGeom prst="roundRect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A9A88FF-84EA-45AF-A7C3-1B314912530C}"/>
              </a:ext>
            </a:extLst>
          </p:cNvPr>
          <p:cNvGrpSpPr>
            <a:grpSpLocks/>
          </p:cNvGrpSpPr>
          <p:nvPr/>
        </p:nvGrpSpPr>
        <p:grpSpPr bwMode="auto">
          <a:xfrm>
            <a:off x="4042616" y="1682153"/>
            <a:ext cx="4226243" cy="3493694"/>
            <a:chOff x="1595438" y="968375"/>
            <a:chExt cx="5953125" cy="4921250"/>
          </a:xfrm>
          <a:solidFill>
            <a:srgbClr val="0A82F0"/>
          </a:solidFill>
        </p:grpSpPr>
        <p:sp>
          <p:nvSpPr>
            <p:cNvPr id="3" name="内蒙古">
              <a:extLst>
                <a:ext uri="{FF2B5EF4-FFF2-40B4-BE49-F238E27FC236}">
                  <a16:creationId xmlns:a16="http://schemas.microsoft.com/office/drawing/2014/main" xmlns="" id="{B2F73F07-57A6-4D7B-B68F-0666C8FB6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甘肃">
              <a:extLst>
                <a:ext uri="{FF2B5EF4-FFF2-40B4-BE49-F238E27FC236}">
                  <a16:creationId xmlns:a16="http://schemas.microsoft.com/office/drawing/2014/main" xmlns="" id="{44630995-881E-4A5C-BE11-4EF20630B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宁夏">
              <a:extLst>
                <a:ext uri="{FF2B5EF4-FFF2-40B4-BE49-F238E27FC236}">
                  <a16:creationId xmlns:a16="http://schemas.microsoft.com/office/drawing/2014/main" xmlns="" id="{8A3B4337-9B60-442D-8407-0338235F5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新疆">
              <a:extLst>
                <a:ext uri="{FF2B5EF4-FFF2-40B4-BE49-F238E27FC236}">
                  <a16:creationId xmlns:a16="http://schemas.microsoft.com/office/drawing/2014/main" xmlns="" id="{D671DC4C-F062-4965-956A-69DFA1CD3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青海">
              <a:extLst>
                <a:ext uri="{FF2B5EF4-FFF2-40B4-BE49-F238E27FC236}">
                  <a16:creationId xmlns:a16="http://schemas.microsoft.com/office/drawing/2014/main" xmlns="" id="{5E78389D-8788-42BB-A409-F23C6E545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四川">
              <a:extLst>
                <a:ext uri="{FF2B5EF4-FFF2-40B4-BE49-F238E27FC236}">
                  <a16:creationId xmlns:a16="http://schemas.microsoft.com/office/drawing/2014/main" xmlns="" id="{50E0C554-B50D-4DA5-AA2C-67F01C3D1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西藏">
              <a:extLst>
                <a:ext uri="{FF2B5EF4-FFF2-40B4-BE49-F238E27FC236}">
                  <a16:creationId xmlns:a16="http://schemas.microsoft.com/office/drawing/2014/main" xmlns="" id="{5340657C-ADBF-445C-A40D-4E067964C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云南">
              <a:extLst>
                <a:ext uri="{FF2B5EF4-FFF2-40B4-BE49-F238E27FC236}">
                  <a16:creationId xmlns:a16="http://schemas.microsoft.com/office/drawing/2014/main" xmlns="" id="{161983CC-0415-497A-BBF5-23A21E224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贵州">
              <a:extLst>
                <a:ext uri="{FF2B5EF4-FFF2-40B4-BE49-F238E27FC236}">
                  <a16:creationId xmlns:a16="http://schemas.microsoft.com/office/drawing/2014/main" xmlns="" id="{7FBBE107-D211-4460-91DE-91610C12A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广西">
              <a:extLst>
                <a:ext uri="{FF2B5EF4-FFF2-40B4-BE49-F238E27FC236}">
                  <a16:creationId xmlns:a16="http://schemas.microsoft.com/office/drawing/2014/main" xmlns="" id="{1FB9BCCC-54DF-4403-8B9E-750796FAF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重庆">
              <a:extLst>
                <a:ext uri="{FF2B5EF4-FFF2-40B4-BE49-F238E27FC236}">
                  <a16:creationId xmlns:a16="http://schemas.microsoft.com/office/drawing/2014/main" xmlns="" id="{C4751393-26FD-4477-94A9-672AB2FD2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陕西">
              <a:extLst>
                <a:ext uri="{FF2B5EF4-FFF2-40B4-BE49-F238E27FC236}">
                  <a16:creationId xmlns:a16="http://schemas.microsoft.com/office/drawing/2014/main" xmlns="" id="{F3B34B33-9CB9-4051-8675-33D719387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山西">
              <a:extLst>
                <a:ext uri="{FF2B5EF4-FFF2-40B4-BE49-F238E27FC236}">
                  <a16:creationId xmlns:a16="http://schemas.microsoft.com/office/drawing/2014/main" xmlns="" id="{9D0F0467-34A7-4338-8CD1-E32ACC3D9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湖南">
              <a:extLst>
                <a:ext uri="{FF2B5EF4-FFF2-40B4-BE49-F238E27FC236}">
                  <a16:creationId xmlns:a16="http://schemas.microsoft.com/office/drawing/2014/main" xmlns="" id="{477E0A88-6B80-4AE8-9E6D-1336F27E4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湖北">
              <a:extLst>
                <a:ext uri="{FF2B5EF4-FFF2-40B4-BE49-F238E27FC236}">
                  <a16:creationId xmlns:a16="http://schemas.microsoft.com/office/drawing/2014/main" xmlns="" id="{0191E0B1-D22F-421D-818E-1F22D0B0C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广东">
              <a:extLst>
                <a:ext uri="{FF2B5EF4-FFF2-40B4-BE49-F238E27FC236}">
                  <a16:creationId xmlns:a16="http://schemas.microsoft.com/office/drawing/2014/main" xmlns="" id="{D95EFB1F-947C-4251-B33B-288E5B4E2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solidFill>
              <a:srgbClr val="DF9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江西">
              <a:extLst>
                <a:ext uri="{FF2B5EF4-FFF2-40B4-BE49-F238E27FC236}">
                  <a16:creationId xmlns:a16="http://schemas.microsoft.com/office/drawing/2014/main" xmlns="" id="{16B73E02-116A-4CFC-9828-DBF0BFB80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福建">
              <a:extLst>
                <a:ext uri="{FF2B5EF4-FFF2-40B4-BE49-F238E27FC236}">
                  <a16:creationId xmlns:a16="http://schemas.microsoft.com/office/drawing/2014/main" xmlns="" id="{4287F87A-8371-4205-852C-6D196532D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浙江">
              <a:extLst>
                <a:ext uri="{FF2B5EF4-FFF2-40B4-BE49-F238E27FC236}">
                  <a16:creationId xmlns:a16="http://schemas.microsoft.com/office/drawing/2014/main" xmlns="" id="{2AA60125-A3FB-4831-AA81-EA07D19C4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安徽">
              <a:extLst>
                <a:ext uri="{FF2B5EF4-FFF2-40B4-BE49-F238E27FC236}">
                  <a16:creationId xmlns:a16="http://schemas.microsoft.com/office/drawing/2014/main" xmlns="" id="{DE6AF383-1952-4D01-9372-80FB4F27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天津">
              <a:extLst>
                <a:ext uri="{FF2B5EF4-FFF2-40B4-BE49-F238E27FC236}">
                  <a16:creationId xmlns:a16="http://schemas.microsoft.com/office/drawing/2014/main" xmlns="" id="{5B612F02-FC9F-4928-9F04-BBD9787FD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北京">
              <a:extLst>
                <a:ext uri="{FF2B5EF4-FFF2-40B4-BE49-F238E27FC236}">
                  <a16:creationId xmlns:a16="http://schemas.microsoft.com/office/drawing/2014/main" xmlns="" id="{8DE485C2-FFB6-4DA1-9D04-428E0E448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rgbClr val="DF9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辽宁">
              <a:extLst>
                <a:ext uri="{FF2B5EF4-FFF2-40B4-BE49-F238E27FC236}">
                  <a16:creationId xmlns:a16="http://schemas.microsoft.com/office/drawing/2014/main" xmlns="" id="{60571211-4C94-44C4-801E-99906ED88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吉林">
              <a:extLst>
                <a:ext uri="{FF2B5EF4-FFF2-40B4-BE49-F238E27FC236}">
                  <a16:creationId xmlns:a16="http://schemas.microsoft.com/office/drawing/2014/main" xmlns="" id="{735D76E7-B311-4757-9E5E-579FDF6B5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黑龙江">
              <a:extLst>
                <a:ext uri="{FF2B5EF4-FFF2-40B4-BE49-F238E27FC236}">
                  <a16:creationId xmlns:a16="http://schemas.microsoft.com/office/drawing/2014/main" xmlns="" id="{D451ACC9-E184-491F-B5A4-837E5FEE0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山东">
              <a:extLst>
                <a:ext uri="{FF2B5EF4-FFF2-40B4-BE49-F238E27FC236}">
                  <a16:creationId xmlns:a16="http://schemas.microsoft.com/office/drawing/2014/main" xmlns="" id="{07C977C4-D6F1-4C59-BA8B-1CB5A9582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上海">
              <a:extLst>
                <a:ext uri="{FF2B5EF4-FFF2-40B4-BE49-F238E27FC236}">
                  <a16:creationId xmlns:a16="http://schemas.microsoft.com/office/drawing/2014/main" xmlns="" id="{869E1366-69EA-40DB-ACB5-8F849E173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solidFill>
              <a:srgbClr val="DF9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江苏">
              <a:extLst>
                <a:ext uri="{FF2B5EF4-FFF2-40B4-BE49-F238E27FC236}">
                  <a16:creationId xmlns:a16="http://schemas.microsoft.com/office/drawing/2014/main" xmlns="" id="{13289545-4A86-4BB9-BD0A-61B4D508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河北">
              <a:extLst>
                <a:ext uri="{FF2B5EF4-FFF2-40B4-BE49-F238E27FC236}">
                  <a16:creationId xmlns:a16="http://schemas.microsoft.com/office/drawing/2014/main" xmlns="" id="{8F5BF93B-1E7B-4E1E-8AB5-C4C693C8B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solidFill>
              <a:srgbClr val="0A8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河南">
              <a:extLst>
                <a:ext uri="{FF2B5EF4-FFF2-40B4-BE49-F238E27FC236}">
                  <a16:creationId xmlns:a16="http://schemas.microsoft.com/office/drawing/2014/main" xmlns="" id="{7F97F1FF-A379-414D-A1C5-ABA1EFC64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台湾">
              <a:extLst>
                <a:ext uri="{FF2B5EF4-FFF2-40B4-BE49-F238E27FC236}">
                  <a16:creationId xmlns:a16="http://schemas.microsoft.com/office/drawing/2014/main" xmlns="" id="{6CB8D6F9-2F42-4621-BC49-1129B6860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海南">
              <a:extLst>
                <a:ext uri="{FF2B5EF4-FFF2-40B4-BE49-F238E27FC236}">
                  <a16:creationId xmlns:a16="http://schemas.microsoft.com/office/drawing/2014/main" xmlns="" id="{EED65661-F97D-4F51-A264-16452BB13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" name="星形: 五角 36">
            <a:extLst>
              <a:ext uri="{FF2B5EF4-FFF2-40B4-BE49-F238E27FC236}">
                <a16:creationId xmlns:a16="http://schemas.microsoft.com/office/drawing/2014/main" xmlns="" id="{9EF5DC2B-47D3-4974-907C-008ACB97B36B}"/>
              </a:ext>
            </a:extLst>
          </p:cNvPr>
          <p:cNvSpPr/>
          <p:nvPr/>
        </p:nvSpPr>
        <p:spPr>
          <a:xfrm>
            <a:off x="7293218" y="2930866"/>
            <a:ext cx="112699" cy="112699"/>
          </a:xfrm>
          <a:prstGeom prst="star5">
            <a:avLst/>
          </a:prstGeom>
          <a:solidFill>
            <a:schemeClr val="bg1"/>
          </a:solidFill>
          <a:ln>
            <a:noFill/>
          </a:ln>
          <a:effectLst>
            <a:glow rad="101600">
              <a:srgbClr val="DF954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星形: 五角 43">
            <a:extLst>
              <a:ext uri="{FF2B5EF4-FFF2-40B4-BE49-F238E27FC236}">
                <a16:creationId xmlns:a16="http://schemas.microsoft.com/office/drawing/2014/main" xmlns="" id="{0A2C879A-DBEB-44C9-B036-EEA13DDF9C9C}"/>
              </a:ext>
            </a:extLst>
          </p:cNvPr>
          <p:cNvSpPr/>
          <p:nvPr/>
        </p:nvSpPr>
        <p:spPr>
          <a:xfrm>
            <a:off x="7649010" y="3740052"/>
            <a:ext cx="112699" cy="112699"/>
          </a:xfrm>
          <a:prstGeom prst="star5">
            <a:avLst/>
          </a:prstGeom>
          <a:solidFill>
            <a:schemeClr val="bg1"/>
          </a:solidFill>
          <a:ln>
            <a:noFill/>
          </a:ln>
          <a:effectLst>
            <a:glow rad="101600">
              <a:srgbClr val="DF954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F565DAB8-59EC-47F8-AB3C-E6E11EDCB380}"/>
              </a:ext>
            </a:extLst>
          </p:cNvPr>
          <p:cNvGrpSpPr/>
          <p:nvPr/>
        </p:nvGrpSpPr>
        <p:grpSpPr>
          <a:xfrm>
            <a:off x="7336044" y="2570214"/>
            <a:ext cx="1753505" cy="426582"/>
            <a:chOff x="7336044" y="2570214"/>
            <a:chExt cx="1753505" cy="426582"/>
          </a:xfrm>
        </p:grpSpPr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DD8A3BB9-E665-447A-B054-02758789D11C}"/>
                </a:ext>
              </a:extLst>
            </p:cNvPr>
            <p:cNvCxnSpPr/>
            <p:nvPr/>
          </p:nvCxnSpPr>
          <p:spPr>
            <a:xfrm>
              <a:off x="7336044" y="2990598"/>
              <a:ext cx="1326923" cy="0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2A5F853E-A25E-4754-800A-7CD31C51A607}"/>
                </a:ext>
              </a:extLst>
            </p:cNvPr>
            <p:cNvCxnSpPr/>
            <p:nvPr/>
          </p:nvCxnSpPr>
          <p:spPr>
            <a:xfrm flipV="1">
              <a:off x="8662967" y="2570214"/>
              <a:ext cx="426582" cy="426582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星形: 五角 40">
            <a:extLst>
              <a:ext uri="{FF2B5EF4-FFF2-40B4-BE49-F238E27FC236}">
                <a16:creationId xmlns:a16="http://schemas.microsoft.com/office/drawing/2014/main" xmlns="" id="{D07680D7-B024-46EA-8B55-BBAD7CF25483}"/>
              </a:ext>
            </a:extLst>
          </p:cNvPr>
          <p:cNvSpPr/>
          <p:nvPr/>
        </p:nvSpPr>
        <p:spPr>
          <a:xfrm>
            <a:off x="7273763" y="4528322"/>
            <a:ext cx="112699" cy="112699"/>
          </a:xfrm>
          <a:prstGeom prst="star5">
            <a:avLst/>
          </a:prstGeom>
          <a:solidFill>
            <a:schemeClr val="bg1"/>
          </a:solidFill>
          <a:ln>
            <a:noFill/>
          </a:ln>
          <a:effectLst>
            <a:glow rad="101600">
              <a:srgbClr val="DF954C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5DA91A6E-7175-4D91-AF12-E7E3B2D2FE4F}"/>
              </a:ext>
            </a:extLst>
          </p:cNvPr>
          <p:cNvGrpSpPr/>
          <p:nvPr/>
        </p:nvGrpSpPr>
        <p:grpSpPr>
          <a:xfrm>
            <a:off x="7316589" y="4167734"/>
            <a:ext cx="1753093" cy="426582"/>
            <a:chOff x="7316589" y="4167734"/>
            <a:chExt cx="1753093" cy="426582"/>
          </a:xfrm>
        </p:grpSpPr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613A9197-6350-4265-AF6D-3967E0C7BD01}"/>
                </a:ext>
              </a:extLst>
            </p:cNvPr>
            <p:cNvCxnSpPr/>
            <p:nvPr/>
          </p:nvCxnSpPr>
          <p:spPr>
            <a:xfrm>
              <a:off x="7316589" y="4588054"/>
              <a:ext cx="1326923" cy="0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65CC1A4D-4D33-4ADC-A7FE-B15A5262143A}"/>
                </a:ext>
              </a:extLst>
            </p:cNvPr>
            <p:cNvCxnSpPr/>
            <p:nvPr/>
          </p:nvCxnSpPr>
          <p:spPr>
            <a:xfrm flipV="1">
              <a:off x="8643100" y="4167734"/>
              <a:ext cx="426582" cy="426582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C2891933-762F-4918-BA23-57FDE18FCC13}"/>
              </a:ext>
            </a:extLst>
          </p:cNvPr>
          <p:cNvGrpSpPr/>
          <p:nvPr/>
        </p:nvGrpSpPr>
        <p:grpSpPr>
          <a:xfrm>
            <a:off x="3110119" y="3497924"/>
            <a:ext cx="4581717" cy="301860"/>
            <a:chOff x="3110119" y="3497924"/>
            <a:chExt cx="4581717" cy="30186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A36F0C0B-3F21-4D4D-9A08-2AD087491F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8596" y="3799784"/>
              <a:ext cx="4283240" cy="0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916B99B0-25E2-4C5D-94BF-B6D885EE6665}"/>
                </a:ext>
              </a:extLst>
            </p:cNvPr>
            <p:cNvCxnSpPr/>
            <p:nvPr/>
          </p:nvCxnSpPr>
          <p:spPr>
            <a:xfrm flipH="1" flipV="1">
              <a:off x="3110119" y="3497924"/>
              <a:ext cx="298477" cy="298477"/>
            </a:xfrm>
            <a:prstGeom prst="line">
              <a:avLst/>
            </a:prstGeom>
            <a:ln w="12700">
              <a:solidFill>
                <a:srgbClr val="DF954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12DF5509-3C8C-478D-A52E-A33FC17D8688}"/>
              </a:ext>
            </a:extLst>
          </p:cNvPr>
          <p:cNvSpPr txBox="1"/>
          <p:nvPr/>
        </p:nvSpPr>
        <p:spPr>
          <a:xfrm>
            <a:off x="9073874" y="1824840"/>
            <a:ext cx="2427837" cy="1169551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北京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投资商的公司所在地，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方的诚意、热情都是我们值得学习的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98D40F1C-A7FE-4C65-9F1C-7D654A504C3F}"/>
              </a:ext>
            </a:extLst>
          </p:cNvPr>
          <p:cNvSpPr txBox="1"/>
          <p:nvPr/>
        </p:nvSpPr>
        <p:spPr>
          <a:xfrm>
            <a:off x="9066822" y="3627351"/>
            <a:ext cx="2427837" cy="954107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广东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人才的汇集地，其中不乏富有创新意识的年轻人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E698152C-1D12-4770-912C-A0B4E6693D1D}"/>
              </a:ext>
            </a:extLst>
          </p:cNvPr>
          <p:cNvSpPr txBox="1"/>
          <p:nvPr/>
        </p:nvSpPr>
        <p:spPr>
          <a:xfrm>
            <a:off x="695173" y="2632586"/>
            <a:ext cx="2427837" cy="1169551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上海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繁华而发达的地段，某些公司的运营模式，能够适用于本公司的体制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B7C618E2-3E55-4875-8521-687D393AA39C}"/>
              </a:ext>
            </a:extLst>
          </p:cNvPr>
          <p:cNvSpPr txBox="1"/>
          <p:nvPr/>
        </p:nvSpPr>
        <p:spPr>
          <a:xfrm>
            <a:off x="690290" y="4381025"/>
            <a:ext cx="33209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不是长征而是行程</a:t>
            </a: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86D7DCAD-CF8F-4FDC-9B0A-0D8606A6EF40}"/>
              </a:ext>
            </a:extLst>
          </p:cNvPr>
          <p:cNvSpPr/>
          <p:nvPr/>
        </p:nvSpPr>
        <p:spPr>
          <a:xfrm>
            <a:off x="2673751" y="1342277"/>
            <a:ext cx="312517" cy="312517"/>
          </a:xfrm>
          <a:prstGeom prst="ellipse">
            <a:avLst/>
          </a:prstGeom>
          <a:noFill/>
          <a:ln>
            <a:solidFill>
              <a:srgbClr val="0A82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5" name="任意多边形: 形状 64">
            <a:extLst>
              <a:ext uri="{FF2B5EF4-FFF2-40B4-BE49-F238E27FC236}">
                <a16:creationId xmlns:a16="http://schemas.microsoft.com/office/drawing/2014/main" xmlns="" id="{6D32220A-9083-401C-9B53-056352DE21B1}"/>
              </a:ext>
            </a:extLst>
          </p:cNvPr>
          <p:cNvSpPr/>
          <p:nvPr/>
        </p:nvSpPr>
        <p:spPr>
          <a:xfrm>
            <a:off x="2104723" y="0"/>
            <a:ext cx="1450571" cy="1654793"/>
          </a:xfrm>
          <a:custGeom>
            <a:avLst/>
            <a:gdLst>
              <a:gd name="connsiteX0" fmla="*/ 1443328 w 1450571"/>
              <a:gd name="connsiteY0" fmla="*/ 0 h 1654795"/>
              <a:gd name="connsiteX1" fmla="*/ 1450571 w 1450571"/>
              <a:gd name="connsiteY1" fmla="*/ 37425 h 1654795"/>
              <a:gd name="connsiteX2" fmla="*/ 1432514 w 1450571"/>
              <a:gd name="connsiteY2" fmla="*/ 37425 h 1654795"/>
              <a:gd name="connsiteX3" fmla="*/ 0 w 1450571"/>
              <a:gd name="connsiteY3" fmla="*/ 0 h 1654795"/>
              <a:gd name="connsiteX4" fmla="*/ 201288 w 1450571"/>
              <a:gd name="connsiteY4" fmla="*/ 0 h 1654795"/>
              <a:gd name="connsiteX5" fmla="*/ 201288 w 1450571"/>
              <a:gd name="connsiteY5" fmla="*/ 0 h 1654795"/>
              <a:gd name="connsiteX6" fmla="*/ 201288 w 1450571"/>
              <a:gd name="connsiteY6" fmla="*/ 4 h 1654795"/>
              <a:gd name="connsiteX7" fmla="*/ 214158 w 1450571"/>
              <a:gd name="connsiteY7" fmla="*/ 314680 h 1654795"/>
              <a:gd name="connsiteX8" fmla="*/ 224885 w 1450571"/>
              <a:gd name="connsiteY8" fmla="*/ 412568 h 1654795"/>
              <a:gd name="connsiteX9" fmla="*/ 249666 w 1450571"/>
              <a:gd name="connsiteY9" fmla="*/ 609347 h 1654795"/>
              <a:gd name="connsiteX10" fmla="*/ 287961 w 1450571"/>
              <a:gd name="connsiteY10" fmla="*/ 811677 h 1654795"/>
              <a:gd name="connsiteX11" fmla="*/ 295803 w 1450571"/>
              <a:gd name="connsiteY11" fmla="*/ 843497 h 1654795"/>
              <a:gd name="connsiteX12" fmla="*/ 354590 w 1450571"/>
              <a:gd name="connsiteY12" fmla="*/ 1052603 h 1654795"/>
              <a:gd name="connsiteX13" fmla="*/ 354591 w 1450571"/>
              <a:gd name="connsiteY13" fmla="*/ 1052606 h 1654795"/>
              <a:gd name="connsiteX14" fmla="*/ 395418 w 1450571"/>
              <a:gd name="connsiteY14" fmla="*/ 1163331 h 1654795"/>
              <a:gd name="connsiteX15" fmla="*/ 409832 w 1450571"/>
              <a:gd name="connsiteY15" fmla="*/ 1196803 h 1654795"/>
              <a:gd name="connsiteX16" fmla="*/ 440163 w 1450571"/>
              <a:gd name="connsiteY16" fmla="*/ 1264751 h 1654795"/>
              <a:gd name="connsiteX17" fmla="*/ 458487 w 1450571"/>
              <a:gd name="connsiteY17" fmla="*/ 1300684 h 1654795"/>
              <a:gd name="connsiteX18" fmla="*/ 488626 w 1450571"/>
              <a:gd name="connsiteY18" fmla="*/ 1356237 h 1654795"/>
              <a:gd name="connsiteX19" fmla="*/ 509091 w 1450571"/>
              <a:gd name="connsiteY19" fmla="*/ 1389874 h 1654795"/>
              <a:gd name="connsiteX20" fmla="*/ 540701 w 1450571"/>
              <a:gd name="connsiteY20" fmla="*/ 1437208 h 1654795"/>
              <a:gd name="connsiteX21" fmla="*/ 562353 w 1450571"/>
              <a:gd name="connsiteY21" fmla="*/ 1466616 h 1654795"/>
              <a:gd name="connsiteX22" fmla="*/ 596544 w 1450571"/>
              <a:gd name="connsiteY22" fmla="*/ 1507214 h 1654795"/>
              <a:gd name="connsiteX23" fmla="*/ 618268 w 1450571"/>
              <a:gd name="connsiteY23" fmla="*/ 1531026 h 1654795"/>
              <a:gd name="connsiteX24" fmla="*/ 657450 w 1450571"/>
              <a:gd name="connsiteY24" fmla="*/ 1566375 h 1654795"/>
              <a:gd name="connsiteX25" fmla="*/ 676668 w 1450571"/>
              <a:gd name="connsiteY25" fmla="*/ 1582727 h 1654795"/>
              <a:gd name="connsiteX26" fmla="*/ 737331 w 1450571"/>
              <a:gd name="connsiteY26" fmla="*/ 1621174 h 1654795"/>
              <a:gd name="connsiteX27" fmla="*/ 767981 w 1450571"/>
              <a:gd name="connsiteY27" fmla="*/ 1632705 h 1654795"/>
              <a:gd name="connsiteX28" fmla="*/ 767981 w 1450571"/>
              <a:gd name="connsiteY28" fmla="*/ 1654795 h 1654795"/>
              <a:gd name="connsiteX29" fmla="*/ 671342 w 1450571"/>
              <a:gd name="connsiteY29" fmla="*/ 1654794 h 1654795"/>
              <a:gd name="connsiteX30" fmla="*/ 0 w 1450571"/>
              <a:gd name="connsiteY30" fmla="*/ 0 h 1654795"/>
              <a:gd name="connsiteX0" fmla="*/ 1443328 w 1450571"/>
              <a:gd name="connsiteY0" fmla="*/ 0 h 1654795"/>
              <a:gd name="connsiteX1" fmla="*/ 1450571 w 1450571"/>
              <a:gd name="connsiteY1" fmla="*/ 37425 h 1654795"/>
              <a:gd name="connsiteX2" fmla="*/ 1432514 w 1450571"/>
              <a:gd name="connsiteY2" fmla="*/ 37425 h 1654795"/>
              <a:gd name="connsiteX3" fmla="*/ 1443328 w 1450571"/>
              <a:gd name="connsiteY3" fmla="*/ 0 h 1654795"/>
              <a:gd name="connsiteX4" fmla="*/ 0 w 1450571"/>
              <a:gd name="connsiteY4" fmla="*/ 0 h 1654795"/>
              <a:gd name="connsiteX5" fmla="*/ 201288 w 1450571"/>
              <a:gd name="connsiteY5" fmla="*/ 0 h 1654795"/>
              <a:gd name="connsiteX6" fmla="*/ 201288 w 1450571"/>
              <a:gd name="connsiteY6" fmla="*/ 0 h 1654795"/>
              <a:gd name="connsiteX7" fmla="*/ 201288 w 1450571"/>
              <a:gd name="connsiteY7" fmla="*/ 4 h 1654795"/>
              <a:gd name="connsiteX8" fmla="*/ 214158 w 1450571"/>
              <a:gd name="connsiteY8" fmla="*/ 314680 h 1654795"/>
              <a:gd name="connsiteX9" fmla="*/ 224885 w 1450571"/>
              <a:gd name="connsiteY9" fmla="*/ 412568 h 1654795"/>
              <a:gd name="connsiteX10" fmla="*/ 249666 w 1450571"/>
              <a:gd name="connsiteY10" fmla="*/ 609347 h 1654795"/>
              <a:gd name="connsiteX11" fmla="*/ 287961 w 1450571"/>
              <a:gd name="connsiteY11" fmla="*/ 811677 h 1654795"/>
              <a:gd name="connsiteX12" fmla="*/ 295803 w 1450571"/>
              <a:gd name="connsiteY12" fmla="*/ 843497 h 1654795"/>
              <a:gd name="connsiteX13" fmla="*/ 354590 w 1450571"/>
              <a:gd name="connsiteY13" fmla="*/ 1052603 h 1654795"/>
              <a:gd name="connsiteX14" fmla="*/ 354591 w 1450571"/>
              <a:gd name="connsiteY14" fmla="*/ 1052606 h 1654795"/>
              <a:gd name="connsiteX15" fmla="*/ 395418 w 1450571"/>
              <a:gd name="connsiteY15" fmla="*/ 1163331 h 1654795"/>
              <a:gd name="connsiteX16" fmla="*/ 409832 w 1450571"/>
              <a:gd name="connsiteY16" fmla="*/ 1196803 h 1654795"/>
              <a:gd name="connsiteX17" fmla="*/ 440163 w 1450571"/>
              <a:gd name="connsiteY17" fmla="*/ 1264751 h 1654795"/>
              <a:gd name="connsiteX18" fmla="*/ 458487 w 1450571"/>
              <a:gd name="connsiteY18" fmla="*/ 1300684 h 1654795"/>
              <a:gd name="connsiteX19" fmla="*/ 488626 w 1450571"/>
              <a:gd name="connsiteY19" fmla="*/ 1356237 h 1654795"/>
              <a:gd name="connsiteX20" fmla="*/ 509091 w 1450571"/>
              <a:gd name="connsiteY20" fmla="*/ 1389874 h 1654795"/>
              <a:gd name="connsiteX21" fmla="*/ 540701 w 1450571"/>
              <a:gd name="connsiteY21" fmla="*/ 1437208 h 1654795"/>
              <a:gd name="connsiteX22" fmla="*/ 562353 w 1450571"/>
              <a:gd name="connsiteY22" fmla="*/ 1466616 h 1654795"/>
              <a:gd name="connsiteX23" fmla="*/ 596544 w 1450571"/>
              <a:gd name="connsiteY23" fmla="*/ 1507214 h 1654795"/>
              <a:gd name="connsiteX24" fmla="*/ 618268 w 1450571"/>
              <a:gd name="connsiteY24" fmla="*/ 1531026 h 1654795"/>
              <a:gd name="connsiteX25" fmla="*/ 657450 w 1450571"/>
              <a:gd name="connsiteY25" fmla="*/ 1566375 h 1654795"/>
              <a:gd name="connsiteX26" fmla="*/ 676668 w 1450571"/>
              <a:gd name="connsiteY26" fmla="*/ 1582727 h 1654795"/>
              <a:gd name="connsiteX27" fmla="*/ 737331 w 1450571"/>
              <a:gd name="connsiteY27" fmla="*/ 1621174 h 1654795"/>
              <a:gd name="connsiteX28" fmla="*/ 790841 w 1450571"/>
              <a:gd name="connsiteY28" fmla="*/ 1640325 h 1654795"/>
              <a:gd name="connsiteX29" fmla="*/ 767981 w 1450571"/>
              <a:gd name="connsiteY29" fmla="*/ 1654795 h 1654795"/>
              <a:gd name="connsiteX30" fmla="*/ 671342 w 1450571"/>
              <a:gd name="connsiteY30" fmla="*/ 1654794 h 1654795"/>
              <a:gd name="connsiteX31" fmla="*/ 0 w 1450571"/>
              <a:gd name="connsiteY31" fmla="*/ 0 h 165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50571" h="1654795">
                <a:moveTo>
                  <a:pt x="1443328" y="0"/>
                </a:moveTo>
                <a:lnTo>
                  <a:pt x="1450571" y="37425"/>
                </a:lnTo>
                <a:lnTo>
                  <a:pt x="1432514" y="37425"/>
                </a:lnTo>
                <a:lnTo>
                  <a:pt x="1443328" y="0"/>
                </a:lnTo>
                <a:close/>
                <a:moveTo>
                  <a:pt x="0" y="0"/>
                </a:moveTo>
                <a:lnTo>
                  <a:pt x="201288" y="0"/>
                </a:lnTo>
                <a:lnTo>
                  <a:pt x="201288" y="0"/>
                </a:lnTo>
                <a:lnTo>
                  <a:pt x="201288" y="4"/>
                </a:lnTo>
                <a:lnTo>
                  <a:pt x="214158" y="314680"/>
                </a:lnTo>
                <a:lnTo>
                  <a:pt x="224885" y="412568"/>
                </a:lnTo>
                <a:lnTo>
                  <a:pt x="249666" y="609347"/>
                </a:lnTo>
                <a:lnTo>
                  <a:pt x="287961" y="811677"/>
                </a:lnTo>
                <a:lnTo>
                  <a:pt x="295803" y="843497"/>
                </a:lnTo>
                <a:lnTo>
                  <a:pt x="354590" y="1052603"/>
                </a:lnTo>
                <a:cubicBezTo>
                  <a:pt x="354590" y="1052604"/>
                  <a:pt x="354591" y="1052605"/>
                  <a:pt x="354591" y="1052606"/>
                </a:cubicBezTo>
                <a:lnTo>
                  <a:pt x="395418" y="1163331"/>
                </a:lnTo>
                <a:lnTo>
                  <a:pt x="409832" y="1196803"/>
                </a:lnTo>
                <a:lnTo>
                  <a:pt x="440163" y="1264751"/>
                </a:lnTo>
                <a:lnTo>
                  <a:pt x="458487" y="1300684"/>
                </a:lnTo>
                <a:lnTo>
                  <a:pt x="488626" y="1356237"/>
                </a:lnTo>
                <a:lnTo>
                  <a:pt x="509091" y="1389874"/>
                </a:lnTo>
                <a:lnTo>
                  <a:pt x="540701" y="1437208"/>
                </a:lnTo>
                <a:lnTo>
                  <a:pt x="562353" y="1466616"/>
                </a:lnTo>
                <a:lnTo>
                  <a:pt x="596544" y="1507214"/>
                </a:lnTo>
                <a:lnTo>
                  <a:pt x="618268" y="1531026"/>
                </a:lnTo>
                <a:lnTo>
                  <a:pt x="657450" y="1566375"/>
                </a:lnTo>
                <a:lnTo>
                  <a:pt x="676668" y="1582727"/>
                </a:lnTo>
                <a:lnTo>
                  <a:pt x="737331" y="1621174"/>
                </a:lnTo>
                <a:lnTo>
                  <a:pt x="790841" y="1640325"/>
                </a:lnTo>
                <a:lnTo>
                  <a:pt x="767981" y="1654795"/>
                </a:lnTo>
                <a:lnTo>
                  <a:pt x="671342" y="1654794"/>
                </a:lnTo>
                <a:cubicBezTo>
                  <a:pt x="300570" y="1654794"/>
                  <a:pt x="0" y="913917"/>
                  <a:pt x="0" y="0"/>
                </a:cubicBez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6C68D2B1-4ED1-4B7F-9274-88CB74BC2833}"/>
              </a:ext>
            </a:extLst>
          </p:cNvPr>
          <p:cNvSpPr/>
          <p:nvPr/>
        </p:nvSpPr>
        <p:spPr>
          <a:xfrm>
            <a:off x="3123010" y="5741043"/>
            <a:ext cx="136347" cy="136347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B7EDC003-57F3-45AF-8112-DE0AFA742994}"/>
              </a:ext>
            </a:extLst>
          </p:cNvPr>
          <p:cNvSpPr/>
          <p:nvPr/>
        </p:nvSpPr>
        <p:spPr>
          <a:xfrm>
            <a:off x="3470251" y="5741043"/>
            <a:ext cx="136347" cy="136347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E7F719BF-3728-4270-8BC1-C9E7AB884694}"/>
              </a:ext>
            </a:extLst>
          </p:cNvPr>
          <p:cNvSpPr/>
          <p:nvPr/>
        </p:nvSpPr>
        <p:spPr>
          <a:xfrm>
            <a:off x="3817492" y="5741043"/>
            <a:ext cx="136347" cy="136347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4300DC4F-61FF-412F-8A51-31A666E24616}"/>
              </a:ext>
            </a:extLst>
          </p:cNvPr>
          <p:cNvSpPr/>
          <p:nvPr/>
        </p:nvSpPr>
        <p:spPr>
          <a:xfrm>
            <a:off x="4164733" y="5741043"/>
            <a:ext cx="136347" cy="136347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B2338CEE-C8D5-4392-871D-3AF83914C3E5}"/>
              </a:ext>
            </a:extLst>
          </p:cNvPr>
          <p:cNvSpPr/>
          <p:nvPr/>
        </p:nvSpPr>
        <p:spPr>
          <a:xfrm>
            <a:off x="4511974" y="5741043"/>
            <a:ext cx="136347" cy="136347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62E4E529-F6A8-4438-A5D5-4DB8D44CCD7D}"/>
              </a:ext>
            </a:extLst>
          </p:cNvPr>
          <p:cNvSpPr/>
          <p:nvPr/>
        </p:nvSpPr>
        <p:spPr>
          <a:xfrm>
            <a:off x="4859215" y="5741043"/>
            <a:ext cx="136347" cy="136347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6224C892-1F98-45AA-92F6-80B4506777FC}"/>
              </a:ext>
            </a:extLst>
          </p:cNvPr>
          <p:cNvSpPr/>
          <p:nvPr/>
        </p:nvSpPr>
        <p:spPr>
          <a:xfrm>
            <a:off x="5206456" y="5741043"/>
            <a:ext cx="136347" cy="136347"/>
          </a:xfrm>
          <a:prstGeom prst="rect">
            <a:avLst/>
          </a:pr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3650BBA6-7B4B-4E63-9B4B-71255199EC7C}"/>
              </a:ext>
            </a:extLst>
          </p:cNvPr>
          <p:cNvSpPr/>
          <p:nvPr/>
        </p:nvSpPr>
        <p:spPr>
          <a:xfrm>
            <a:off x="5553697" y="5741043"/>
            <a:ext cx="136347" cy="136347"/>
          </a:xfrm>
          <a:prstGeom prst="rect">
            <a:avLst/>
          </a:prstGeom>
          <a:solidFill>
            <a:srgbClr val="2F8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7" name="任意多边形: 形状 76">
            <a:extLst>
              <a:ext uri="{FF2B5EF4-FFF2-40B4-BE49-F238E27FC236}">
                <a16:creationId xmlns:a16="http://schemas.microsoft.com/office/drawing/2014/main" xmlns="" id="{18F2E8C9-7A3D-4552-9765-B7E9CB7C7D09}"/>
              </a:ext>
            </a:extLst>
          </p:cNvPr>
          <p:cNvSpPr/>
          <p:nvPr/>
        </p:nvSpPr>
        <p:spPr>
          <a:xfrm flipH="1">
            <a:off x="8459711" y="6068028"/>
            <a:ext cx="755314" cy="791838"/>
          </a:xfrm>
          <a:custGeom>
            <a:avLst/>
            <a:gdLst>
              <a:gd name="connsiteX0" fmla="*/ 262601 w 661334"/>
              <a:gd name="connsiteY0" fmla="*/ 0 h 789972"/>
              <a:gd name="connsiteX1" fmla="*/ 0 w 661334"/>
              <a:gd name="connsiteY1" fmla="*/ 0 h 789972"/>
              <a:gd name="connsiteX2" fmla="*/ 363124 w 661334"/>
              <a:gd name="connsiteY2" fmla="*/ 706267 h 789972"/>
              <a:gd name="connsiteX3" fmla="*/ 484232 w 661334"/>
              <a:gd name="connsiteY3" fmla="*/ 789972 h 789972"/>
              <a:gd name="connsiteX4" fmla="*/ 661334 w 661334"/>
              <a:gd name="connsiteY4" fmla="*/ 789972 h 789972"/>
              <a:gd name="connsiteX5" fmla="*/ 661334 w 661334"/>
              <a:gd name="connsiteY5" fmla="*/ 730878 h 789972"/>
              <a:gd name="connsiteX6" fmla="*/ 651561 w 661334"/>
              <a:gd name="connsiteY6" fmla="*/ 724124 h 789972"/>
              <a:gd name="connsiteX7" fmla="*/ 556451 w 661334"/>
              <a:gd name="connsiteY7" fmla="*/ 637499 h 789972"/>
              <a:gd name="connsiteX8" fmla="*/ 489799 w 661334"/>
              <a:gd name="connsiteY8" fmla="*/ 571334 h 789972"/>
              <a:gd name="connsiteX9" fmla="*/ 414780 w 661334"/>
              <a:gd name="connsiteY9" fmla="*/ 467473 h 789972"/>
              <a:gd name="connsiteX10" fmla="*/ 367616 w 661334"/>
              <a:gd name="connsiteY10" fmla="*/ 397169 h 789972"/>
              <a:gd name="connsiteX11" fmla="*/ 315151 w 661334"/>
              <a:gd name="connsiteY11" fmla="*/ 270159 h 789972"/>
              <a:gd name="connsiteX12" fmla="*/ 290161 w 661334"/>
              <a:gd name="connsiteY12" fmla="*/ 205445 h 789972"/>
              <a:gd name="connsiteX13" fmla="*/ 262602 w 661334"/>
              <a:gd name="connsiteY13" fmla="*/ 6 h 789972"/>
              <a:gd name="connsiteX0" fmla="*/ 262601 w 661334"/>
              <a:gd name="connsiteY0" fmla="*/ 0 h 789972"/>
              <a:gd name="connsiteX1" fmla="*/ 0 w 661334"/>
              <a:gd name="connsiteY1" fmla="*/ 0 h 789972"/>
              <a:gd name="connsiteX2" fmla="*/ 363124 w 661334"/>
              <a:gd name="connsiteY2" fmla="*/ 706267 h 789972"/>
              <a:gd name="connsiteX3" fmla="*/ 484232 w 661334"/>
              <a:gd name="connsiteY3" fmla="*/ 789972 h 789972"/>
              <a:gd name="connsiteX4" fmla="*/ 661334 w 661334"/>
              <a:gd name="connsiteY4" fmla="*/ 789972 h 789972"/>
              <a:gd name="connsiteX5" fmla="*/ 661334 w 661334"/>
              <a:gd name="connsiteY5" fmla="*/ 730878 h 789972"/>
              <a:gd name="connsiteX6" fmla="*/ 556451 w 661334"/>
              <a:gd name="connsiteY6" fmla="*/ 637499 h 789972"/>
              <a:gd name="connsiteX7" fmla="*/ 489799 w 661334"/>
              <a:gd name="connsiteY7" fmla="*/ 571334 h 789972"/>
              <a:gd name="connsiteX8" fmla="*/ 414780 w 661334"/>
              <a:gd name="connsiteY8" fmla="*/ 467473 h 789972"/>
              <a:gd name="connsiteX9" fmla="*/ 367616 w 661334"/>
              <a:gd name="connsiteY9" fmla="*/ 397169 h 789972"/>
              <a:gd name="connsiteX10" fmla="*/ 315151 w 661334"/>
              <a:gd name="connsiteY10" fmla="*/ 270159 h 789972"/>
              <a:gd name="connsiteX11" fmla="*/ 290161 w 661334"/>
              <a:gd name="connsiteY11" fmla="*/ 205445 h 789972"/>
              <a:gd name="connsiteX12" fmla="*/ 262602 w 661334"/>
              <a:gd name="connsiteY12" fmla="*/ 6 h 789972"/>
              <a:gd name="connsiteX13" fmla="*/ 262601 w 661334"/>
              <a:gd name="connsiteY13" fmla="*/ 0 h 789972"/>
              <a:gd name="connsiteX0" fmla="*/ 262601 w 755314"/>
              <a:gd name="connsiteY0" fmla="*/ 0 h 791838"/>
              <a:gd name="connsiteX1" fmla="*/ 0 w 755314"/>
              <a:gd name="connsiteY1" fmla="*/ 0 h 791838"/>
              <a:gd name="connsiteX2" fmla="*/ 363124 w 755314"/>
              <a:gd name="connsiteY2" fmla="*/ 706267 h 791838"/>
              <a:gd name="connsiteX3" fmla="*/ 484232 w 755314"/>
              <a:gd name="connsiteY3" fmla="*/ 789972 h 791838"/>
              <a:gd name="connsiteX4" fmla="*/ 661334 w 755314"/>
              <a:gd name="connsiteY4" fmla="*/ 789972 h 791838"/>
              <a:gd name="connsiteX5" fmla="*/ 755314 w 755314"/>
              <a:gd name="connsiteY5" fmla="*/ 791838 h 791838"/>
              <a:gd name="connsiteX6" fmla="*/ 556451 w 755314"/>
              <a:gd name="connsiteY6" fmla="*/ 637499 h 791838"/>
              <a:gd name="connsiteX7" fmla="*/ 489799 w 755314"/>
              <a:gd name="connsiteY7" fmla="*/ 571334 h 791838"/>
              <a:gd name="connsiteX8" fmla="*/ 414780 w 755314"/>
              <a:gd name="connsiteY8" fmla="*/ 467473 h 791838"/>
              <a:gd name="connsiteX9" fmla="*/ 367616 w 755314"/>
              <a:gd name="connsiteY9" fmla="*/ 397169 h 791838"/>
              <a:gd name="connsiteX10" fmla="*/ 315151 w 755314"/>
              <a:gd name="connsiteY10" fmla="*/ 270159 h 791838"/>
              <a:gd name="connsiteX11" fmla="*/ 290161 w 755314"/>
              <a:gd name="connsiteY11" fmla="*/ 205445 h 791838"/>
              <a:gd name="connsiteX12" fmla="*/ 262602 w 755314"/>
              <a:gd name="connsiteY12" fmla="*/ 6 h 791838"/>
              <a:gd name="connsiteX13" fmla="*/ 262601 w 755314"/>
              <a:gd name="connsiteY13" fmla="*/ 0 h 79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5314" h="791838">
                <a:moveTo>
                  <a:pt x="262601" y="0"/>
                </a:moveTo>
                <a:lnTo>
                  <a:pt x="0" y="0"/>
                </a:lnTo>
                <a:cubicBezTo>
                  <a:pt x="0" y="271932"/>
                  <a:pt x="137509" y="519729"/>
                  <a:pt x="363124" y="706267"/>
                </a:cubicBezTo>
                <a:lnTo>
                  <a:pt x="484232" y="789972"/>
                </a:lnTo>
                <a:lnTo>
                  <a:pt x="661334" y="789972"/>
                </a:lnTo>
                <a:lnTo>
                  <a:pt x="755314" y="791838"/>
                </a:lnTo>
                <a:lnTo>
                  <a:pt x="556451" y="637499"/>
                </a:lnTo>
                <a:lnTo>
                  <a:pt x="489799" y="571334"/>
                </a:lnTo>
                <a:lnTo>
                  <a:pt x="414780" y="467473"/>
                </a:lnTo>
                <a:lnTo>
                  <a:pt x="367616" y="397169"/>
                </a:lnTo>
                <a:lnTo>
                  <a:pt x="315151" y="270159"/>
                </a:lnTo>
                <a:lnTo>
                  <a:pt x="290161" y="205445"/>
                </a:lnTo>
                <a:lnTo>
                  <a:pt x="262602" y="6"/>
                </a:lnTo>
                <a:cubicBezTo>
                  <a:pt x="262602" y="4"/>
                  <a:pt x="262601" y="2"/>
                  <a:pt x="262601" y="0"/>
                </a:cubicBez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33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4" grpId="0" animBg="1"/>
      <p:bldP spid="41" grpId="0" animBg="1"/>
      <p:bldP spid="52" grpId="0" animBg="1"/>
      <p:bldP spid="53" grpId="0" animBg="1"/>
      <p:bldP spid="5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D32DA57-4D83-4CAC-A2F8-42EDFCDD5397}"/>
              </a:ext>
            </a:extLst>
          </p:cNvPr>
          <p:cNvSpPr txBox="1"/>
          <p:nvPr/>
        </p:nvSpPr>
        <p:spPr>
          <a:xfrm>
            <a:off x="5690681" y="3244334"/>
            <a:ext cx="2741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 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更远的乌托邦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3797A3F-87AC-477D-B43F-49FBEC7F96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396" y="644530"/>
            <a:ext cx="4526604" cy="333158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6F95929-F9FA-4344-B7DA-F7C1826C0E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2714019"/>
            <a:ext cx="5177635" cy="381074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6E42F99-F1F2-45AF-A826-82CA481B35FB}"/>
              </a:ext>
            </a:extLst>
          </p:cNvPr>
          <p:cNvSpPr txBox="1"/>
          <p:nvPr/>
        </p:nvSpPr>
        <p:spPr>
          <a:xfrm>
            <a:off x="5690681" y="3769453"/>
            <a:ext cx="3025302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我们的</a:t>
            </a:r>
            <a:r>
              <a:rPr lang="zh-CN" altLang="en-US" sz="1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未来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会更好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这一切不能成为空谈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把工作当作事业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灌以汗水 尊以信心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乌托邦将成为眼前的风景</a:t>
            </a:r>
          </a:p>
        </p:txBody>
      </p:sp>
      <p:sp>
        <p:nvSpPr>
          <p:cNvPr id="7" name="KSO_Shape">
            <a:extLst>
              <a:ext uri="{FF2B5EF4-FFF2-40B4-BE49-F238E27FC236}">
                <a16:creationId xmlns:a16="http://schemas.microsoft.com/office/drawing/2014/main" xmlns="" id="{07127A64-2006-4157-9594-0D18E4B467C8}"/>
              </a:ext>
            </a:extLst>
          </p:cNvPr>
          <p:cNvSpPr>
            <a:spLocks/>
          </p:cNvSpPr>
          <p:nvPr/>
        </p:nvSpPr>
        <p:spPr bwMode="auto">
          <a:xfrm>
            <a:off x="5690681" y="2780694"/>
            <a:ext cx="55117" cy="77812"/>
          </a:xfrm>
          <a:custGeom>
            <a:avLst/>
            <a:gdLst>
              <a:gd name="T0" fmla="*/ 651555 w 1550987"/>
              <a:gd name="T1" fmla="*/ 1893658 h 2189163"/>
              <a:gd name="T2" fmla="*/ 568017 w 1550987"/>
              <a:gd name="T3" fmla="*/ 1894689 h 2189163"/>
              <a:gd name="T4" fmla="*/ 520232 w 1550987"/>
              <a:gd name="T5" fmla="*/ 1873723 h 2189163"/>
              <a:gd name="T6" fmla="*/ 343215 w 1550987"/>
              <a:gd name="T7" fmla="*/ 1837978 h 2189163"/>
              <a:gd name="T8" fmla="*/ 314618 w 1550987"/>
              <a:gd name="T9" fmla="*/ 1869255 h 2189163"/>
              <a:gd name="T10" fmla="*/ 233999 w 1550987"/>
              <a:gd name="T11" fmla="*/ 1904313 h 2189163"/>
              <a:gd name="T12" fmla="*/ 193000 w 1550987"/>
              <a:gd name="T13" fmla="*/ 1876472 h 2189163"/>
              <a:gd name="T14" fmla="*/ 138805 w 1550987"/>
              <a:gd name="T15" fmla="*/ 1242713 h 2189163"/>
              <a:gd name="T16" fmla="*/ 134662 w 1550987"/>
              <a:gd name="T17" fmla="*/ 1289519 h 2189163"/>
              <a:gd name="T18" fmla="*/ 119124 w 1550987"/>
              <a:gd name="T19" fmla="*/ 1264902 h 2189163"/>
              <a:gd name="T20" fmla="*/ 102550 w 1550987"/>
              <a:gd name="T21" fmla="*/ 1301654 h 2189163"/>
              <a:gd name="T22" fmla="*/ 54900 w 1550987"/>
              <a:gd name="T23" fmla="*/ 1257621 h 2189163"/>
              <a:gd name="T24" fmla="*/ 1249587 w 1550987"/>
              <a:gd name="T25" fmla="*/ 1043801 h 2189163"/>
              <a:gd name="T26" fmla="*/ 1189508 w 1550987"/>
              <a:gd name="T27" fmla="*/ 1168265 h 2189163"/>
              <a:gd name="T28" fmla="*/ 1031712 w 1550987"/>
              <a:gd name="T29" fmla="*/ 1197653 h 2189163"/>
              <a:gd name="T30" fmla="*/ 1041725 w 1550987"/>
              <a:gd name="T31" fmla="*/ 1266108 h 2189163"/>
              <a:gd name="T32" fmla="*/ 1227489 w 1550987"/>
              <a:gd name="T33" fmla="*/ 1357727 h 2189163"/>
              <a:gd name="T34" fmla="*/ 1332456 w 1550987"/>
              <a:gd name="T35" fmla="*/ 1459718 h 2189163"/>
              <a:gd name="T36" fmla="*/ 1341779 w 1550987"/>
              <a:gd name="T37" fmla="*/ 1604581 h 2189163"/>
              <a:gd name="T38" fmla="*/ 1252350 w 1550987"/>
              <a:gd name="T39" fmla="*/ 1724896 h 2189163"/>
              <a:gd name="T40" fmla="*/ 994077 w 1550987"/>
              <a:gd name="T41" fmla="*/ 1768804 h 2189163"/>
              <a:gd name="T42" fmla="*/ 896361 w 1550987"/>
              <a:gd name="T43" fmla="*/ 1594901 h 2189163"/>
              <a:gd name="T44" fmla="*/ 1089030 w 1550987"/>
              <a:gd name="T45" fmla="*/ 1635352 h 2189163"/>
              <a:gd name="T46" fmla="*/ 1170172 w 1550987"/>
              <a:gd name="T47" fmla="*/ 1587986 h 2189163"/>
              <a:gd name="T48" fmla="*/ 1161194 w 1550987"/>
              <a:gd name="T49" fmla="*/ 1522988 h 2189163"/>
              <a:gd name="T50" fmla="*/ 981301 w 1550987"/>
              <a:gd name="T51" fmla="*/ 1431368 h 2189163"/>
              <a:gd name="T52" fmla="*/ 869428 w 1550987"/>
              <a:gd name="T53" fmla="*/ 1330761 h 2189163"/>
              <a:gd name="T54" fmla="*/ 860451 w 1550987"/>
              <a:gd name="T55" fmla="*/ 1182786 h 2189163"/>
              <a:gd name="T56" fmla="*/ 952297 w 1550987"/>
              <a:gd name="T57" fmla="*/ 1071461 h 2189163"/>
              <a:gd name="T58" fmla="*/ 1135466 w 1550987"/>
              <a:gd name="T59" fmla="*/ 837130 h 2189163"/>
              <a:gd name="T60" fmla="*/ 1216437 w 1550987"/>
              <a:gd name="T61" fmla="*/ 917079 h 2189163"/>
              <a:gd name="T62" fmla="*/ 1196367 w 1550987"/>
              <a:gd name="T63" fmla="*/ 983934 h 2189163"/>
              <a:gd name="T64" fmla="*/ 694839 w 1550987"/>
              <a:gd name="T65" fmla="*/ 496977 h 2189163"/>
              <a:gd name="T66" fmla="*/ 836707 w 1550987"/>
              <a:gd name="T67" fmla="*/ 581266 h 2189163"/>
              <a:gd name="T68" fmla="*/ 879163 w 1550987"/>
              <a:gd name="T69" fmla="*/ 684900 h 2189163"/>
              <a:gd name="T70" fmla="*/ 1014472 w 1550987"/>
              <a:gd name="T71" fmla="*/ 806153 h 2189163"/>
              <a:gd name="T72" fmla="*/ 1022411 w 1550987"/>
              <a:gd name="T73" fmla="*/ 922569 h 2189163"/>
              <a:gd name="T74" fmla="*/ 966492 w 1550987"/>
              <a:gd name="T75" fmla="*/ 930169 h 2189163"/>
              <a:gd name="T76" fmla="*/ 771468 w 1550987"/>
              <a:gd name="T77" fmla="*/ 797517 h 2189163"/>
              <a:gd name="T78" fmla="*/ 698636 w 1550987"/>
              <a:gd name="T79" fmla="*/ 728427 h 2189163"/>
              <a:gd name="T80" fmla="*/ 430089 w 1550987"/>
              <a:gd name="T81" fmla="*/ 1387888 h 2189163"/>
              <a:gd name="T82" fmla="*/ 176385 w 1550987"/>
              <a:gd name="T83" fmla="*/ 1216546 h 2189163"/>
              <a:gd name="T84" fmla="*/ 122538 w 1550987"/>
              <a:gd name="T85" fmla="*/ 803734 h 2189163"/>
              <a:gd name="T86" fmla="*/ 68000 w 1550987"/>
              <a:gd name="T87" fmla="*/ 1193747 h 2189163"/>
              <a:gd name="T88" fmla="*/ 3107 w 1550987"/>
              <a:gd name="T89" fmla="*/ 753645 h 2189163"/>
              <a:gd name="T90" fmla="*/ 30376 w 1550987"/>
              <a:gd name="T91" fmla="*/ 568830 h 2189163"/>
              <a:gd name="T92" fmla="*/ 216426 w 1550987"/>
              <a:gd name="T93" fmla="*/ 489723 h 2189163"/>
              <a:gd name="T94" fmla="*/ 545723 w 1550987"/>
              <a:gd name="T95" fmla="*/ 486268 h 2189163"/>
              <a:gd name="T96" fmla="*/ 529138 w 1550987"/>
              <a:gd name="T97" fmla="*/ 15841 h 2189163"/>
              <a:gd name="T98" fmla="*/ 594968 w 1550987"/>
              <a:gd name="T99" fmla="*/ 95735 h 2189163"/>
              <a:gd name="T100" fmla="*/ 510871 w 1550987"/>
              <a:gd name="T101" fmla="*/ 127072 h 2189163"/>
              <a:gd name="T102" fmla="*/ 570842 w 1550987"/>
              <a:gd name="T103" fmla="*/ 148423 h 2189163"/>
              <a:gd name="T104" fmla="*/ 601172 w 1550987"/>
              <a:gd name="T105" fmla="*/ 189747 h 2189163"/>
              <a:gd name="T106" fmla="*/ 612890 w 1550987"/>
              <a:gd name="T107" fmla="*/ 294436 h 2189163"/>
              <a:gd name="T108" fmla="*/ 588075 w 1550987"/>
              <a:gd name="T109" fmla="*/ 314409 h 2189163"/>
              <a:gd name="T110" fmla="*/ 517420 w 1550987"/>
              <a:gd name="T111" fmla="*/ 441825 h 2189163"/>
              <a:gd name="T112" fmla="*/ 419881 w 1550987"/>
              <a:gd name="T113" fmla="*/ 480050 h 2189163"/>
              <a:gd name="T114" fmla="*/ 325445 w 1550987"/>
              <a:gd name="T115" fmla="*/ 416687 h 2189163"/>
              <a:gd name="T116" fmla="*/ 259615 w 1550987"/>
              <a:gd name="T117" fmla="*/ 309243 h 2189163"/>
              <a:gd name="T118" fmla="*/ 237556 w 1550987"/>
              <a:gd name="T119" fmla="*/ 254144 h 2189163"/>
              <a:gd name="T120" fmla="*/ 256513 w 1550987"/>
              <a:gd name="T121" fmla="*/ 169774 h 2189163"/>
              <a:gd name="T122" fmla="*/ 280638 w 1550987"/>
              <a:gd name="T123" fmla="*/ 79204 h 2189163"/>
              <a:gd name="T124" fmla="*/ 338886 w 1550987"/>
              <a:gd name="T125" fmla="*/ 21007 h 21891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50987" h="2189163">
                <a:moveTo>
                  <a:pt x="568325" y="2106613"/>
                </a:moveTo>
                <a:lnTo>
                  <a:pt x="680545" y="2106613"/>
                </a:lnTo>
                <a:lnTo>
                  <a:pt x="685287" y="2110168"/>
                </a:lnTo>
                <a:lnTo>
                  <a:pt x="698327" y="2118858"/>
                </a:lnTo>
                <a:lnTo>
                  <a:pt x="706625" y="2124387"/>
                </a:lnTo>
                <a:lnTo>
                  <a:pt x="715318" y="2131102"/>
                </a:lnTo>
                <a:lnTo>
                  <a:pt x="723616" y="2138211"/>
                </a:lnTo>
                <a:lnTo>
                  <a:pt x="731519" y="2145321"/>
                </a:lnTo>
                <a:lnTo>
                  <a:pt x="738631" y="2152825"/>
                </a:lnTo>
                <a:lnTo>
                  <a:pt x="741792" y="2156380"/>
                </a:lnTo>
                <a:lnTo>
                  <a:pt x="744163" y="2159935"/>
                </a:lnTo>
                <a:lnTo>
                  <a:pt x="746139" y="2163490"/>
                </a:lnTo>
                <a:lnTo>
                  <a:pt x="748115" y="2166650"/>
                </a:lnTo>
                <a:lnTo>
                  <a:pt x="748905" y="2170204"/>
                </a:lnTo>
                <a:lnTo>
                  <a:pt x="749300" y="2172969"/>
                </a:lnTo>
                <a:lnTo>
                  <a:pt x="748905" y="2176129"/>
                </a:lnTo>
                <a:lnTo>
                  <a:pt x="747719" y="2178499"/>
                </a:lnTo>
                <a:lnTo>
                  <a:pt x="745349" y="2180869"/>
                </a:lnTo>
                <a:lnTo>
                  <a:pt x="742583" y="2183239"/>
                </a:lnTo>
                <a:lnTo>
                  <a:pt x="738631" y="2185213"/>
                </a:lnTo>
                <a:lnTo>
                  <a:pt x="733889" y="2186398"/>
                </a:lnTo>
                <a:lnTo>
                  <a:pt x="727567" y="2187583"/>
                </a:lnTo>
                <a:lnTo>
                  <a:pt x="720455" y="2188373"/>
                </a:lnTo>
                <a:lnTo>
                  <a:pt x="711366" y="2189163"/>
                </a:lnTo>
                <a:lnTo>
                  <a:pt x="702673" y="2189163"/>
                </a:lnTo>
                <a:lnTo>
                  <a:pt x="694770" y="2188373"/>
                </a:lnTo>
                <a:lnTo>
                  <a:pt x="686868" y="2187188"/>
                </a:lnTo>
                <a:lnTo>
                  <a:pt x="679755" y="2186003"/>
                </a:lnTo>
                <a:lnTo>
                  <a:pt x="672247" y="2184424"/>
                </a:lnTo>
                <a:lnTo>
                  <a:pt x="665135" y="2182449"/>
                </a:lnTo>
                <a:lnTo>
                  <a:pt x="658813" y="2179684"/>
                </a:lnTo>
                <a:lnTo>
                  <a:pt x="652885" y="2177314"/>
                </a:lnTo>
                <a:lnTo>
                  <a:pt x="646563" y="2174154"/>
                </a:lnTo>
                <a:lnTo>
                  <a:pt x="640636" y="2170994"/>
                </a:lnTo>
                <a:lnTo>
                  <a:pt x="634709" y="2167440"/>
                </a:lnTo>
                <a:lnTo>
                  <a:pt x="623645" y="2160330"/>
                </a:lnTo>
                <a:lnTo>
                  <a:pt x="612976" y="2152430"/>
                </a:lnTo>
                <a:lnTo>
                  <a:pt x="608234" y="2149666"/>
                </a:lnTo>
                <a:lnTo>
                  <a:pt x="604678" y="2148086"/>
                </a:lnTo>
                <a:lnTo>
                  <a:pt x="603888" y="2147691"/>
                </a:lnTo>
                <a:lnTo>
                  <a:pt x="602702" y="2148086"/>
                </a:lnTo>
                <a:lnTo>
                  <a:pt x="602307" y="2148086"/>
                </a:lnTo>
                <a:lnTo>
                  <a:pt x="601517" y="2149271"/>
                </a:lnTo>
                <a:lnTo>
                  <a:pt x="600727" y="2150456"/>
                </a:lnTo>
                <a:lnTo>
                  <a:pt x="600331" y="2152035"/>
                </a:lnTo>
                <a:lnTo>
                  <a:pt x="599541" y="2152825"/>
                </a:lnTo>
                <a:lnTo>
                  <a:pt x="598751" y="2153220"/>
                </a:lnTo>
                <a:lnTo>
                  <a:pt x="597961" y="2153220"/>
                </a:lnTo>
                <a:lnTo>
                  <a:pt x="585316" y="2152825"/>
                </a:lnTo>
                <a:lnTo>
                  <a:pt x="578599" y="2152430"/>
                </a:lnTo>
                <a:lnTo>
                  <a:pt x="575438" y="2151641"/>
                </a:lnTo>
                <a:lnTo>
                  <a:pt x="573857" y="2150851"/>
                </a:lnTo>
                <a:lnTo>
                  <a:pt x="571091" y="2140186"/>
                </a:lnTo>
                <a:lnTo>
                  <a:pt x="569906" y="2131497"/>
                </a:lnTo>
                <a:lnTo>
                  <a:pt x="569115" y="2124387"/>
                </a:lnTo>
                <a:lnTo>
                  <a:pt x="569115" y="2118858"/>
                </a:lnTo>
                <a:lnTo>
                  <a:pt x="569115" y="2114908"/>
                </a:lnTo>
                <a:lnTo>
                  <a:pt x="569510" y="2112143"/>
                </a:lnTo>
                <a:lnTo>
                  <a:pt x="570301" y="2110168"/>
                </a:lnTo>
                <a:lnTo>
                  <a:pt x="568325" y="2106613"/>
                </a:lnTo>
                <a:close/>
                <a:moveTo>
                  <a:pt x="282821" y="2106613"/>
                </a:moveTo>
                <a:lnTo>
                  <a:pt x="395287" y="2106613"/>
                </a:lnTo>
                <a:lnTo>
                  <a:pt x="393307" y="2110168"/>
                </a:lnTo>
                <a:lnTo>
                  <a:pt x="394495" y="2112143"/>
                </a:lnTo>
                <a:lnTo>
                  <a:pt x="394495" y="2114908"/>
                </a:lnTo>
                <a:lnTo>
                  <a:pt x="394891" y="2118858"/>
                </a:lnTo>
                <a:lnTo>
                  <a:pt x="394891" y="2124387"/>
                </a:lnTo>
                <a:lnTo>
                  <a:pt x="394099" y="2131497"/>
                </a:lnTo>
                <a:lnTo>
                  <a:pt x="392515" y="2140186"/>
                </a:lnTo>
                <a:lnTo>
                  <a:pt x="390139" y="2150851"/>
                </a:lnTo>
                <a:lnTo>
                  <a:pt x="388555" y="2151641"/>
                </a:lnTo>
                <a:lnTo>
                  <a:pt x="385387" y="2152430"/>
                </a:lnTo>
                <a:lnTo>
                  <a:pt x="378655" y="2152825"/>
                </a:lnTo>
                <a:lnTo>
                  <a:pt x="365587" y="2153220"/>
                </a:lnTo>
                <a:lnTo>
                  <a:pt x="364795" y="2153220"/>
                </a:lnTo>
                <a:lnTo>
                  <a:pt x="364398" y="2152825"/>
                </a:lnTo>
                <a:lnTo>
                  <a:pt x="363606" y="2152035"/>
                </a:lnTo>
                <a:lnTo>
                  <a:pt x="362814" y="2150456"/>
                </a:lnTo>
                <a:lnTo>
                  <a:pt x="362022" y="2149271"/>
                </a:lnTo>
                <a:lnTo>
                  <a:pt x="361626" y="2148086"/>
                </a:lnTo>
                <a:lnTo>
                  <a:pt x="361230" y="2148086"/>
                </a:lnTo>
                <a:lnTo>
                  <a:pt x="359646" y="2147691"/>
                </a:lnTo>
                <a:lnTo>
                  <a:pt x="358854" y="2148086"/>
                </a:lnTo>
                <a:lnTo>
                  <a:pt x="355686" y="2149666"/>
                </a:lnTo>
                <a:lnTo>
                  <a:pt x="350934" y="2152430"/>
                </a:lnTo>
                <a:lnTo>
                  <a:pt x="340242" y="2160330"/>
                </a:lnTo>
                <a:lnTo>
                  <a:pt x="328758" y="2167440"/>
                </a:lnTo>
                <a:lnTo>
                  <a:pt x="323214" y="2170994"/>
                </a:lnTo>
                <a:lnTo>
                  <a:pt x="317274" y="2174154"/>
                </a:lnTo>
                <a:lnTo>
                  <a:pt x="310938" y="2177314"/>
                </a:lnTo>
                <a:lnTo>
                  <a:pt x="304601" y="2179684"/>
                </a:lnTo>
                <a:lnTo>
                  <a:pt x="297869" y="2182449"/>
                </a:lnTo>
                <a:lnTo>
                  <a:pt x="291137" y="2184424"/>
                </a:lnTo>
                <a:lnTo>
                  <a:pt x="284009" y="2186003"/>
                </a:lnTo>
                <a:lnTo>
                  <a:pt x="276485" y="2187188"/>
                </a:lnTo>
                <a:lnTo>
                  <a:pt x="268961" y="2188373"/>
                </a:lnTo>
                <a:lnTo>
                  <a:pt x="260645" y="2189163"/>
                </a:lnTo>
                <a:lnTo>
                  <a:pt x="252329" y="2189163"/>
                </a:lnTo>
                <a:lnTo>
                  <a:pt x="243220" y="2188373"/>
                </a:lnTo>
                <a:lnTo>
                  <a:pt x="235696" y="2187583"/>
                </a:lnTo>
                <a:lnTo>
                  <a:pt x="229756" y="2186398"/>
                </a:lnTo>
                <a:lnTo>
                  <a:pt x="225004" y="2185213"/>
                </a:lnTo>
                <a:lnTo>
                  <a:pt x="221044" y="2183239"/>
                </a:lnTo>
                <a:lnTo>
                  <a:pt x="218272" y="2180869"/>
                </a:lnTo>
                <a:lnTo>
                  <a:pt x="215896" y="2178499"/>
                </a:lnTo>
                <a:lnTo>
                  <a:pt x="214708" y="2176129"/>
                </a:lnTo>
                <a:lnTo>
                  <a:pt x="214312" y="2172969"/>
                </a:lnTo>
                <a:lnTo>
                  <a:pt x="214708" y="2170204"/>
                </a:lnTo>
                <a:lnTo>
                  <a:pt x="215500" y="2166650"/>
                </a:lnTo>
                <a:lnTo>
                  <a:pt x="217084" y="2163490"/>
                </a:lnTo>
                <a:lnTo>
                  <a:pt x="219460" y="2159935"/>
                </a:lnTo>
                <a:lnTo>
                  <a:pt x="221836" y="2156380"/>
                </a:lnTo>
                <a:lnTo>
                  <a:pt x="225004" y="2152825"/>
                </a:lnTo>
                <a:lnTo>
                  <a:pt x="232132" y="2145321"/>
                </a:lnTo>
                <a:lnTo>
                  <a:pt x="240052" y="2138211"/>
                </a:lnTo>
                <a:lnTo>
                  <a:pt x="248369" y="2131102"/>
                </a:lnTo>
                <a:lnTo>
                  <a:pt x="257081" y="2124387"/>
                </a:lnTo>
                <a:lnTo>
                  <a:pt x="265001" y="2118858"/>
                </a:lnTo>
                <a:lnTo>
                  <a:pt x="277673" y="2110168"/>
                </a:lnTo>
                <a:lnTo>
                  <a:pt x="282821" y="2106613"/>
                </a:lnTo>
                <a:close/>
                <a:moveTo>
                  <a:pt x="53975" y="1395413"/>
                </a:moveTo>
                <a:lnTo>
                  <a:pt x="145257" y="1412546"/>
                </a:lnTo>
                <a:lnTo>
                  <a:pt x="148035" y="1413343"/>
                </a:lnTo>
                <a:lnTo>
                  <a:pt x="150813" y="1414936"/>
                </a:lnTo>
                <a:lnTo>
                  <a:pt x="153591" y="1417327"/>
                </a:lnTo>
                <a:lnTo>
                  <a:pt x="155575" y="1420514"/>
                </a:lnTo>
                <a:lnTo>
                  <a:pt x="157560" y="1424100"/>
                </a:lnTo>
                <a:lnTo>
                  <a:pt x="159544" y="1428085"/>
                </a:lnTo>
                <a:lnTo>
                  <a:pt x="161132" y="1432866"/>
                </a:lnTo>
                <a:lnTo>
                  <a:pt x="162322" y="1438045"/>
                </a:lnTo>
                <a:lnTo>
                  <a:pt x="164704" y="1448803"/>
                </a:lnTo>
                <a:lnTo>
                  <a:pt x="167085" y="1460358"/>
                </a:lnTo>
                <a:lnTo>
                  <a:pt x="168275" y="1472311"/>
                </a:lnTo>
                <a:lnTo>
                  <a:pt x="169466" y="1483068"/>
                </a:lnTo>
                <a:lnTo>
                  <a:pt x="169863" y="1487849"/>
                </a:lnTo>
                <a:lnTo>
                  <a:pt x="169466" y="1491037"/>
                </a:lnTo>
                <a:lnTo>
                  <a:pt x="168672" y="1493427"/>
                </a:lnTo>
                <a:lnTo>
                  <a:pt x="167879" y="1493826"/>
                </a:lnTo>
                <a:lnTo>
                  <a:pt x="167482" y="1493826"/>
                </a:lnTo>
                <a:lnTo>
                  <a:pt x="165894" y="1493826"/>
                </a:lnTo>
                <a:lnTo>
                  <a:pt x="163513" y="1492631"/>
                </a:lnTo>
                <a:lnTo>
                  <a:pt x="161529" y="1490638"/>
                </a:lnTo>
                <a:lnTo>
                  <a:pt x="159544" y="1488248"/>
                </a:lnTo>
                <a:lnTo>
                  <a:pt x="154782" y="1481873"/>
                </a:lnTo>
                <a:lnTo>
                  <a:pt x="150416" y="1474701"/>
                </a:lnTo>
                <a:lnTo>
                  <a:pt x="148829" y="1470717"/>
                </a:lnTo>
                <a:lnTo>
                  <a:pt x="147638" y="1467529"/>
                </a:lnTo>
                <a:lnTo>
                  <a:pt x="146844" y="1463943"/>
                </a:lnTo>
                <a:lnTo>
                  <a:pt x="146844" y="1461553"/>
                </a:lnTo>
                <a:lnTo>
                  <a:pt x="146447" y="1459162"/>
                </a:lnTo>
                <a:lnTo>
                  <a:pt x="146050" y="1456772"/>
                </a:lnTo>
                <a:lnTo>
                  <a:pt x="145654" y="1455178"/>
                </a:lnTo>
                <a:lnTo>
                  <a:pt x="144463" y="1453584"/>
                </a:lnTo>
                <a:lnTo>
                  <a:pt x="143669" y="1452787"/>
                </a:lnTo>
                <a:lnTo>
                  <a:pt x="142479" y="1451991"/>
                </a:lnTo>
                <a:lnTo>
                  <a:pt x="141685" y="1451592"/>
                </a:lnTo>
                <a:lnTo>
                  <a:pt x="140494" y="1451592"/>
                </a:lnTo>
                <a:lnTo>
                  <a:pt x="139303" y="1451991"/>
                </a:lnTo>
                <a:lnTo>
                  <a:pt x="138510" y="1452389"/>
                </a:lnTo>
                <a:lnTo>
                  <a:pt x="136922" y="1453584"/>
                </a:lnTo>
                <a:lnTo>
                  <a:pt x="136128" y="1455178"/>
                </a:lnTo>
                <a:lnTo>
                  <a:pt x="135335" y="1457170"/>
                </a:lnTo>
                <a:lnTo>
                  <a:pt x="134938" y="1459959"/>
                </a:lnTo>
                <a:lnTo>
                  <a:pt x="134541" y="1462748"/>
                </a:lnTo>
                <a:lnTo>
                  <a:pt x="134541" y="1466732"/>
                </a:lnTo>
                <a:lnTo>
                  <a:pt x="134144" y="1473904"/>
                </a:lnTo>
                <a:lnTo>
                  <a:pt x="133747" y="1476693"/>
                </a:lnTo>
                <a:lnTo>
                  <a:pt x="132953" y="1480279"/>
                </a:lnTo>
                <a:lnTo>
                  <a:pt x="132160" y="1482670"/>
                </a:lnTo>
                <a:lnTo>
                  <a:pt x="130572" y="1485857"/>
                </a:lnTo>
                <a:lnTo>
                  <a:pt x="128985" y="1487849"/>
                </a:lnTo>
                <a:lnTo>
                  <a:pt x="127397" y="1489841"/>
                </a:lnTo>
                <a:lnTo>
                  <a:pt x="125413" y="1492232"/>
                </a:lnTo>
                <a:lnTo>
                  <a:pt x="123032" y="1493427"/>
                </a:lnTo>
                <a:lnTo>
                  <a:pt x="120650" y="1495021"/>
                </a:lnTo>
                <a:lnTo>
                  <a:pt x="117872" y="1495818"/>
                </a:lnTo>
                <a:lnTo>
                  <a:pt x="114300" y="1496615"/>
                </a:lnTo>
                <a:lnTo>
                  <a:pt x="110331" y="1497013"/>
                </a:lnTo>
                <a:lnTo>
                  <a:pt x="106760" y="1497013"/>
                </a:lnTo>
                <a:lnTo>
                  <a:pt x="101997" y="1496615"/>
                </a:lnTo>
                <a:lnTo>
                  <a:pt x="98822" y="1496216"/>
                </a:lnTo>
                <a:lnTo>
                  <a:pt x="94853" y="1495021"/>
                </a:lnTo>
                <a:lnTo>
                  <a:pt x="92075" y="1493826"/>
                </a:lnTo>
                <a:lnTo>
                  <a:pt x="88503" y="1491834"/>
                </a:lnTo>
                <a:lnTo>
                  <a:pt x="85725" y="1489045"/>
                </a:lnTo>
                <a:lnTo>
                  <a:pt x="82947" y="1486256"/>
                </a:lnTo>
                <a:lnTo>
                  <a:pt x="80169" y="1483068"/>
                </a:lnTo>
                <a:lnTo>
                  <a:pt x="78184" y="1479881"/>
                </a:lnTo>
                <a:lnTo>
                  <a:pt x="73422" y="1471912"/>
                </a:lnTo>
                <a:lnTo>
                  <a:pt x="69453" y="1463147"/>
                </a:lnTo>
                <a:lnTo>
                  <a:pt x="66278" y="1454381"/>
                </a:lnTo>
                <a:lnTo>
                  <a:pt x="63103" y="1445217"/>
                </a:lnTo>
                <a:lnTo>
                  <a:pt x="60722" y="1435655"/>
                </a:lnTo>
                <a:lnTo>
                  <a:pt x="58738" y="1426889"/>
                </a:lnTo>
                <a:lnTo>
                  <a:pt x="55563" y="1410952"/>
                </a:lnTo>
                <a:lnTo>
                  <a:pt x="54372" y="1399796"/>
                </a:lnTo>
                <a:lnTo>
                  <a:pt x="53975" y="1395413"/>
                </a:lnTo>
                <a:close/>
                <a:moveTo>
                  <a:pt x="1197768" y="1065213"/>
                </a:moveTo>
                <a:lnTo>
                  <a:pt x="1325562" y="1065213"/>
                </a:lnTo>
                <a:lnTo>
                  <a:pt x="1325562" y="1183610"/>
                </a:lnTo>
                <a:lnTo>
                  <a:pt x="1341437" y="1184405"/>
                </a:lnTo>
                <a:lnTo>
                  <a:pt x="1357312" y="1185994"/>
                </a:lnTo>
                <a:lnTo>
                  <a:pt x="1371996" y="1187583"/>
                </a:lnTo>
                <a:lnTo>
                  <a:pt x="1385887" y="1189172"/>
                </a:lnTo>
                <a:lnTo>
                  <a:pt x="1399381" y="1191159"/>
                </a:lnTo>
                <a:lnTo>
                  <a:pt x="1412478" y="1193940"/>
                </a:lnTo>
                <a:lnTo>
                  <a:pt x="1424384" y="1196324"/>
                </a:lnTo>
                <a:lnTo>
                  <a:pt x="1436290" y="1199502"/>
                </a:lnTo>
                <a:lnTo>
                  <a:pt x="1447799" y="1202284"/>
                </a:lnTo>
                <a:lnTo>
                  <a:pt x="1458912" y="1205462"/>
                </a:lnTo>
                <a:lnTo>
                  <a:pt x="1469231" y="1209038"/>
                </a:lnTo>
                <a:lnTo>
                  <a:pt x="1478756" y="1212613"/>
                </a:lnTo>
                <a:lnTo>
                  <a:pt x="1488678" y="1216587"/>
                </a:lnTo>
                <a:lnTo>
                  <a:pt x="1497409" y="1220560"/>
                </a:lnTo>
                <a:lnTo>
                  <a:pt x="1514475" y="1228108"/>
                </a:lnTo>
                <a:lnTo>
                  <a:pt x="1476771" y="1380276"/>
                </a:lnTo>
                <a:lnTo>
                  <a:pt x="1462484" y="1374317"/>
                </a:lnTo>
                <a:lnTo>
                  <a:pt x="1446212" y="1367165"/>
                </a:lnTo>
                <a:lnTo>
                  <a:pt x="1427162" y="1359616"/>
                </a:lnTo>
                <a:lnTo>
                  <a:pt x="1416446" y="1356041"/>
                </a:lnTo>
                <a:lnTo>
                  <a:pt x="1405334" y="1352068"/>
                </a:lnTo>
                <a:lnTo>
                  <a:pt x="1393428" y="1348889"/>
                </a:lnTo>
                <a:lnTo>
                  <a:pt x="1380728" y="1345313"/>
                </a:lnTo>
                <a:lnTo>
                  <a:pt x="1367234" y="1342532"/>
                </a:lnTo>
                <a:lnTo>
                  <a:pt x="1353343" y="1339751"/>
                </a:lnTo>
                <a:lnTo>
                  <a:pt x="1338262" y="1337765"/>
                </a:lnTo>
                <a:lnTo>
                  <a:pt x="1322387" y="1336175"/>
                </a:lnTo>
                <a:lnTo>
                  <a:pt x="1306115" y="1335381"/>
                </a:lnTo>
                <a:lnTo>
                  <a:pt x="1288653" y="1334586"/>
                </a:lnTo>
                <a:lnTo>
                  <a:pt x="1273571" y="1335381"/>
                </a:lnTo>
                <a:lnTo>
                  <a:pt x="1259681" y="1336573"/>
                </a:lnTo>
                <a:lnTo>
                  <a:pt x="1246981" y="1338559"/>
                </a:lnTo>
                <a:lnTo>
                  <a:pt x="1235868" y="1340943"/>
                </a:lnTo>
                <a:lnTo>
                  <a:pt x="1225549" y="1344519"/>
                </a:lnTo>
                <a:lnTo>
                  <a:pt x="1216421" y="1348889"/>
                </a:lnTo>
                <a:lnTo>
                  <a:pt x="1208484" y="1353259"/>
                </a:lnTo>
                <a:lnTo>
                  <a:pt x="1200943" y="1358424"/>
                </a:lnTo>
                <a:lnTo>
                  <a:pt x="1195387" y="1363987"/>
                </a:lnTo>
                <a:lnTo>
                  <a:pt x="1190228" y="1369946"/>
                </a:lnTo>
                <a:lnTo>
                  <a:pt x="1185862" y="1376303"/>
                </a:lnTo>
                <a:lnTo>
                  <a:pt x="1182687" y="1382660"/>
                </a:lnTo>
                <a:lnTo>
                  <a:pt x="1179909" y="1389414"/>
                </a:lnTo>
                <a:lnTo>
                  <a:pt x="1178321" y="1396168"/>
                </a:lnTo>
                <a:lnTo>
                  <a:pt x="1177528" y="1403320"/>
                </a:lnTo>
                <a:lnTo>
                  <a:pt x="1177131" y="1410471"/>
                </a:lnTo>
                <a:lnTo>
                  <a:pt x="1177131" y="1414444"/>
                </a:lnTo>
                <a:lnTo>
                  <a:pt x="1177528" y="1418418"/>
                </a:lnTo>
                <a:lnTo>
                  <a:pt x="1178321" y="1421993"/>
                </a:lnTo>
                <a:lnTo>
                  <a:pt x="1179115" y="1426364"/>
                </a:lnTo>
                <a:lnTo>
                  <a:pt x="1180306" y="1430337"/>
                </a:lnTo>
                <a:lnTo>
                  <a:pt x="1182290" y="1433515"/>
                </a:lnTo>
                <a:lnTo>
                  <a:pt x="1183878" y="1437488"/>
                </a:lnTo>
                <a:lnTo>
                  <a:pt x="1185862" y="1441064"/>
                </a:lnTo>
                <a:lnTo>
                  <a:pt x="1188243" y="1444640"/>
                </a:lnTo>
                <a:lnTo>
                  <a:pt x="1191021" y="1448215"/>
                </a:lnTo>
                <a:lnTo>
                  <a:pt x="1197371" y="1454970"/>
                </a:lnTo>
                <a:lnTo>
                  <a:pt x="1204912" y="1461724"/>
                </a:lnTo>
                <a:lnTo>
                  <a:pt x="1213643" y="1468478"/>
                </a:lnTo>
                <a:lnTo>
                  <a:pt x="1223962" y="1475232"/>
                </a:lnTo>
                <a:lnTo>
                  <a:pt x="1235471" y="1481986"/>
                </a:lnTo>
                <a:lnTo>
                  <a:pt x="1247775" y="1489138"/>
                </a:lnTo>
                <a:lnTo>
                  <a:pt x="1262459" y="1495892"/>
                </a:lnTo>
                <a:lnTo>
                  <a:pt x="1277937" y="1503044"/>
                </a:lnTo>
                <a:lnTo>
                  <a:pt x="1294606" y="1510592"/>
                </a:lnTo>
                <a:lnTo>
                  <a:pt x="1313259" y="1518538"/>
                </a:lnTo>
                <a:lnTo>
                  <a:pt x="1333499" y="1526087"/>
                </a:lnTo>
                <a:lnTo>
                  <a:pt x="1347390" y="1531649"/>
                </a:lnTo>
                <a:lnTo>
                  <a:pt x="1361281" y="1536814"/>
                </a:lnTo>
                <a:lnTo>
                  <a:pt x="1374378" y="1542377"/>
                </a:lnTo>
                <a:lnTo>
                  <a:pt x="1387078" y="1548336"/>
                </a:lnTo>
                <a:lnTo>
                  <a:pt x="1399381" y="1554296"/>
                </a:lnTo>
                <a:lnTo>
                  <a:pt x="1410890" y="1560255"/>
                </a:lnTo>
                <a:lnTo>
                  <a:pt x="1422003" y="1566215"/>
                </a:lnTo>
                <a:lnTo>
                  <a:pt x="1432718" y="1572572"/>
                </a:lnTo>
                <a:lnTo>
                  <a:pt x="1442640" y="1578532"/>
                </a:lnTo>
                <a:lnTo>
                  <a:pt x="1452562" y="1585286"/>
                </a:lnTo>
                <a:lnTo>
                  <a:pt x="1461690" y="1591643"/>
                </a:lnTo>
                <a:lnTo>
                  <a:pt x="1470025" y="1598794"/>
                </a:lnTo>
                <a:lnTo>
                  <a:pt x="1478359" y="1605548"/>
                </a:lnTo>
                <a:lnTo>
                  <a:pt x="1486296" y="1613097"/>
                </a:lnTo>
                <a:lnTo>
                  <a:pt x="1493440" y="1620646"/>
                </a:lnTo>
                <a:lnTo>
                  <a:pt x="1500584" y="1628195"/>
                </a:lnTo>
                <a:lnTo>
                  <a:pt x="1506934" y="1635743"/>
                </a:lnTo>
                <a:lnTo>
                  <a:pt x="1512490" y="1643690"/>
                </a:lnTo>
                <a:lnTo>
                  <a:pt x="1517649" y="1651636"/>
                </a:lnTo>
                <a:lnTo>
                  <a:pt x="1522809" y="1660376"/>
                </a:lnTo>
                <a:lnTo>
                  <a:pt x="1527571" y="1668720"/>
                </a:lnTo>
                <a:lnTo>
                  <a:pt x="1531540" y="1677460"/>
                </a:lnTo>
                <a:lnTo>
                  <a:pt x="1535509" y="1686201"/>
                </a:lnTo>
                <a:lnTo>
                  <a:pt x="1538684" y="1695737"/>
                </a:lnTo>
                <a:lnTo>
                  <a:pt x="1541859" y="1704875"/>
                </a:lnTo>
                <a:lnTo>
                  <a:pt x="1544240" y="1714807"/>
                </a:lnTo>
                <a:lnTo>
                  <a:pt x="1546225" y="1724740"/>
                </a:lnTo>
                <a:lnTo>
                  <a:pt x="1548209" y="1735070"/>
                </a:lnTo>
                <a:lnTo>
                  <a:pt x="1549399" y="1745400"/>
                </a:lnTo>
                <a:lnTo>
                  <a:pt x="1550193" y="1756127"/>
                </a:lnTo>
                <a:lnTo>
                  <a:pt x="1550590" y="1766854"/>
                </a:lnTo>
                <a:lnTo>
                  <a:pt x="1550987" y="1778376"/>
                </a:lnTo>
                <a:lnTo>
                  <a:pt x="1550590" y="1789501"/>
                </a:lnTo>
                <a:lnTo>
                  <a:pt x="1549796" y="1800625"/>
                </a:lnTo>
                <a:lnTo>
                  <a:pt x="1549003" y="1811750"/>
                </a:lnTo>
                <a:lnTo>
                  <a:pt x="1547415" y="1822080"/>
                </a:lnTo>
                <a:lnTo>
                  <a:pt x="1545034" y="1833204"/>
                </a:lnTo>
                <a:lnTo>
                  <a:pt x="1542256" y="1843931"/>
                </a:lnTo>
                <a:lnTo>
                  <a:pt x="1539081" y="1853864"/>
                </a:lnTo>
                <a:lnTo>
                  <a:pt x="1535906" y="1864194"/>
                </a:lnTo>
                <a:lnTo>
                  <a:pt x="1531540" y="1874127"/>
                </a:lnTo>
                <a:lnTo>
                  <a:pt x="1527571" y="1884059"/>
                </a:lnTo>
                <a:lnTo>
                  <a:pt x="1522412" y="1893594"/>
                </a:lnTo>
                <a:lnTo>
                  <a:pt x="1516856" y="1902733"/>
                </a:lnTo>
                <a:lnTo>
                  <a:pt x="1511299" y="1912268"/>
                </a:lnTo>
                <a:lnTo>
                  <a:pt x="1504949" y="1921009"/>
                </a:lnTo>
                <a:lnTo>
                  <a:pt x="1498203" y="1929352"/>
                </a:lnTo>
                <a:lnTo>
                  <a:pt x="1491059" y="1937695"/>
                </a:lnTo>
                <a:lnTo>
                  <a:pt x="1483518" y="1946039"/>
                </a:lnTo>
                <a:lnTo>
                  <a:pt x="1475581" y="1953985"/>
                </a:lnTo>
                <a:lnTo>
                  <a:pt x="1467246" y="1961534"/>
                </a:lnTo>
                <a:lnTo>
                  <a:pt x="1458118" y="1968685"/>
                </a:lnTo>
                <a:lnTo>
                  <a:pt x="1448990" y="1975439"/>
                </a:lnTo>
                <a:lnTo>
                  <a:pt x="1439465" y="1982194"/>
                </a:lnTo>
                <a:lnTo>
                  <a:pt x="1429146" y="1988550"/>
                </a:lnTo>
                <a:lnTo>
                  <a:pt x="1418431" y="1994510"/>
                </a:lnTo>
                <a:lnTo>
                  <a:pt x="1407318" y="2000072"/>
                </a:lnTo>
                <a:lnTo>
                  <a:pt x="1395809" y="2004840"/>
                </a:lnTo>
                <a:lnTo>
                  <a:pt x="1383903" y="2009608"/>
                </a:lnTo>
                <a:lnTo>
                  <a:pt x="1371996" y="2014375"/>
                </a:lnTo>
                <a:lnTo>
                  <a:pt x="1359296" y="2017951"/>
                </a:lnTo>
                <a:lnTo>
                  <a:pt x="1346199" y="2021924"/>
                </a:lnTo>
                <a:lnTo>
                  <a:pt x="1332706" y="2024705"/>
                </a:lnTo>
                <a:lnTo>
                  <a:pt x="1319212" y="2027884"/>
                </a:lnTo>
                <a:lnTo>
                  <a:pt x="1319212" y="2165351"/>
                </a:lnTo>
                <a:lnTo>
                  <a:pt x="1191418" y="2165351"/>
                </a:lnTo>
                <a:lnTo>
                  <a:pt x="1191418" y="2037022"/>
                </a:lnTo>
                <a:lnTo>
                  <a:pt x="1175146" y="2036227"/>
                </a:lnTo>
                <a:lnTo>
                  <a:pt x="1158875" y="2034638"/>
                </a:lnTo>
                <a:lnTo>
                  <a:pt x="1142603" y="2032651"/>
                </a:lnTo>
                <a:lnTo>
                  <a:pt x="1127125" y="2030665"/>
                </a:lnTo>
                <a:lnTo>
                  <a:pt x="1111249" y="2027884"/>
                </a:lnTo>
                <a:lnTo>
                  <a:pt x="1096168" y="2024705"/>
                </a:lnTo>
                <a:lnTo>
                  <a:pt x="1081087" y="2021527"/>
                </a:lnTo>
                <a:lnTo>
                  <a:pt x="1066799" y="2017554"/>
                </a:lnTo>
                <a:lnTo>
                  <a:pt x="1052512" y="2013978"/>
                </a:lnTo>
                <a:lnTo>
                  <a:pt x="1039018" y="2009608"/>
                </a:lnTo>
                <a:lnTo>
                  <a:pt x="1025921" y="2004840"/>
                </a:lnTo>
                <a:lnTo>
                  <a:pt x="1013221" y="2000470"/>
                </a:lnTo>
                <a:lnTo>
                  <a:pt x="1001315" y="1995305"/>
                </a:lnTo>
                <a:lnTo>
                  <a:pt x="989806" y="1990140"/>
                </a:lnTo>
                <a:lnTo>
                  <a:pt x="979884" y="1984577"/>
                </a:lnTo>
                <a:lnTo>
                  <a:pt x="969962" y="1979412"/>
                </a:lnTo>
                <a:lnTo>
                  <a:pt x="1008856" y="1821285"/>
                </a:lnTo>
                <a:lnTo>
                  <a:pt x="1019571" y="1827245"/>
                </a:lnTo>
                <a:lnTo>
                  <a:pt x="1030287" y="1832807"/>
                </a:lnTo>
                <a:lnTo>
                  <a:pt x="1041796" y="1838369"/>
                </a:lnTo>
                <a:lnTo>
                  <a:pt x="1054099" y="1843931"/>
                </a:lnTo>
                <a:lnTo>
                  <a:pt x="1066403" y="1848699"/>
                </a:lnTo>
                <a:lnTo>
                  <a:pt x="1079103" y="1853864"/>
                </a:lnTo>
                <a:lnTo>
                  <a:pt x="1092199" y="1858632"/>
                </a:lnTo>
                <a:lnTo>
                  <a:pt x="1105693" y="1862605"/>
                </a:lnTo>
                <a:lnTo>
                  <a:pt x="1119584" y="1866578"/>
                </a:lnTo>
                <a:lnTo>
                  <a:pt x="1134268" y="1870551"/>
                </a:lnTo>
                <a:lnTo>
                  <a:pt x="1148556" y="1873332"/>
                </a:lnTo>
                <a:lnTo>
                  <a:pt x="1163637" y="1875716"/>
                </a:lnTo>
                <a:lnTo>
                  <a:pt x="1178321" y="1878100"/>
                </a:lnTo>
                <a:lnTo>
                  <a:pt x="1193799" y="1879689"/>
                </a:lnTo>
                <a:lnTo>
                  <a:pt x="1209675" y="1880483"/>
                </a:lnTo>
                <a:lnTo>
                  <a:pt x="1225153" y="1880881"/>
                </a:lnTo>
                <a:lnTo>
                  <a:pt x="1239043" y="1880483"/>
                </a:lnTo>
                <a:lnTo>
                  <a:pt x="1251743" y="1879292"/>
                </a:lnTo>
                <a:lnTo>
                  <a:pt x="1264443" y="1877702"/>
                </a:lnTo>
                <a:lnTo>
                  <a:pt x="1276349" y="1875318"/>
                </a:lnTo>
                <a:lnTo>
                  <a:pt x="1287065" y="1872140"/>
                </a:lnTo>
                <a:lnTo>
                  <a:pt x="1297384" y="1868564"/>
                </a:lnTo>
                <a:lnTo>
                  <a:pt x="1306909" y="1864194"/>
                </a:lnTo>
                <a:lnTo>
                  <a:pt x="1315243" y="1859426"/>
                </a:lnTo>
                <a:lnTo>
                  <a:pt x="1319609" y="1856248"/>
                </a:lnTo>
                <a:lnTo>
                  <a:pt x="1323578" y="1853467"/>
                </a:lnTo>
                <a:lnTo>
                  <a:pt x="1326753" y="1850686"/>
                </a:lnTo>
                <a:lnTo>
                  <a:pt x="1330325" y="1847110"/>
                </a:lnTo>
                <a:lnTo>
                  <a:pt x="1333499" y="1843931"/>
                </a:lnTo>
                <a:lnTo>
                  <a:pt x="1335881" y="1840356"/>
                </a:lnTo>
                <a:lnTo>
                  <a:pt x="1339056" y="1836780"/>
                </a:lnTo>
                <a:lnTo>
                  <a:pt x="1341040" y="1832807"/>
                </a:lnTo>
                <a:lnTo>
                  <a:pt x="1343025" y="1828834"/>
                </a:lnTo>
                <a:lnTo>
                  <a:pt x="1345009" y="1824861"/>
                </a:lnTo>
                <a:lnTo>
                  <a:pt x="1346596" y="1820490"/>
                </a:lnTo>
                <a:lnTo>
                  <a:pt x="1347787" y="1816517"/>
                </a:lnTo>
                <a:lnTo>
                  <a:pt x="1348978" y="1811750"/>
                </a:lnTo>
                <a:lnTo>
                  <a:pt x="1349375" y="1806982"/>
                </a:lnTo>
                <a:lnTo>
                  <a:pt x="1349771" y="1801817"/>
                </a:lnTo>
                <a:lnTo>
                  <a:pt x="1350565" y="1797447"/>
                </a:lnTo>
                <a:lnTo>
                  <a:pt x="1349771" y="1787514"/>
                </a:lnTo>
                <a:lnTo>
                  <a:pt x="1348978" y="1783541"/>
                </a:lnTo>
                <a:lnTo>
                  <a:pt x="1348184" y="1778773"/>
                </a:lnTo>
                <a:lnTo>
                  <a:pt x="1346993" y="1774403"/>
                </a:lnTo>
                <a:lnTo>
                  <a:pt x="1345803" y="1770430"/>
                </a:lnTo>
                <a:lnTo>
                  <a:pt x="1344215" y="1766060"/>
                </a:lnTo>
                <a:lnTo>
                  <a:pt x="1342231" y="1762086"/>
                </a:lnTo>
                <a:lnTo>
                  <a:pt x="1340246" y="1758113"/>
                </a:lnTo>
                <a:lnTo>
                  <a:pt x="1337865" y="1753743"/>
                </a:lnTo>
                <a:lnTo>
                  <a:pt x="1334690" y="1750167"/>
                </a:lnTo>
                <a:lnTo>
                  <a:pt x="1331912" y="1746194"/>
                </a:lnTo>
                <a:lnTo>
                  <a:pt x="1325165" y="1739043"/>
                </a:lnTo>
                <a:lnTo>
                  <a:pt x="1317625" y="1731891"/>
                </a:lnTo>
                <a:lnTo>
                  <a:pt x="1308099" y="1725137"/>
                </a:lnTo>
                <a:lnTo>
                  <a:pt x="1298178" y="1718383"/>
                </a:lnTo>
                <a:lnTo>
                  <a:pt x="1287065" y="1711629"/>
                </a:lnTo>
                <a:lnTo>
                  <a:pt x="1274365" y="1705272"/>
                </a:lnTo>
                <a:lnTo>
                  <a:pt x="1260475" y="1698915"/>
                </a:lnTo>
                <a:lnTo>
                  <a:pt x="1245790" y="1692558"/>
                </a:lnTo>
                <a:lnTo>
                  <a:pt x="1229915" y="1686201"/>
                </a:lnTo>
                <a:lnTo>
                  <a:pt x="1212056" y="1679844"/>
                </a:lnTo>
                <a:lnTo>
                  <a:pt x="1186656" y="1670706"/>
                </a:lnTo>
                <a:lnTo>
                  <a:pt x="1162049" y="1660774"/>
                </a:lnTo>
                <a:lnTo>
                  <a:pt x="1150143" y="1655609"/>
                </a:lnTo>
                <a:lnTo>
                  <a:pt x="1138634" y="1650444"/>
                </a:lnTo>
                <a:lnTo>
                  <a:pt x="1127918" y="1644881"/>
                </a:lnTo>
                <a:lnTo>
                  <a:pt x="1116806" y="1638922"/>
                </a:lnTo>
                <a:lnTo>
                  <a:pt x="1106090" y="1633757"/>
                </a:lnTo>
                <a:lnTo>
                  <a:pt x="1096168" y="1627400"/>
                </a:lnTo>
                <a:lnTo>
                  <a:pt x="1085849" y="1621440"/>
                </a:lnTo>
                <a:lnTo>
                  <a:pt x="1076721" y="1615084"/>
                </a:lnTo>
                <a:lnTo>
                  <a:pt x="1067593" y="1608329"/>
                </a:lnTo>
                <a:lnTo>
                  <a:pt x="1058862" y="1601575"/>
                </a:lnTo>
                <a:lnTo>
                  <a:pt x="1050528" y="1594821"/>
                </a:lnTo>
                <a:lnTo>
                  <a:pt x="1042590" y="1587272"/>
                </a:lnTo>
                <a:lnTo>
                  <a:pt x="1035049" y="1580121"/>
                </a:lnTo>
                <a:lnTo>
                  <a:pt x="1027906" y="1571777"/>
                </a:lnTo>
                <a:lnTo>
                  <a:pt x="1021556" y="1563831"/>
                </a:lnTo>
                <a:lnTo>
                  <a:pt x="1015206" y="1555885"/>
                </a:lnTo>
                <a:lnTo>
                  <a:pt x="1009253" y="1547542"/>
                </a:lnTo>
                <a:lnTo>
                  <a:pt x="1003696" y="1538801"/>
                </a:lnTo>
                <a:lnTo>
                  <a:pt x="999331" y="1529266"/>
                </a:lnTo>
                <a:lnTo>
                  <a:pt x="994568" y="1520128"/>
                </a:lnTo>
                <a:lnTo>
                  <a:pt x="990599" y="1510195"/>
                </a:lnTo>
                <a:lnTo>
                  <a:pt x="987425" y="1500262"/>
                </a:lnTo>
                <a:lnTo>
                  <a:pt x="984249" y="1489932"/>
                </a:lnTo>
                <a:lnTo>
                  <a:pt x="981868" y="1479205"/>
                </a:lnTo>
                <a:lnTo>
                  <a:pt x="980281" y="1468081"/>
                </a:lnTo>
                <a:lnTo>
                  <a:pt x="979090" y="1456559"/>
                </a:lnTo>
                <a:lnTo>
                  <a:pt x="978296" y="1445434"/>
                </a:lnTo>
                <a:lnTo>
                  <a:pt x="977503" y="1433118"/>
                </a:lnTo>
                <a:lnTo>
                  <a:pt x="978296" y="1421993"/>
                </a:lnTo>
                <a:lnTo>
                  <a:pt x="978693" y="1411266"/>
                </a:lnTo>
                <a:lnTo>
                  <a:pt x="979884" y="1400539"/>
                </a:lnTo>
                <a:lnTo>
                  <a:pt x="981471" y="1390209"/>
                </a:lnTo>
                <a:lnTo>
                  <a:pt x="983456" y="1379482"/>
                </a:lnTo>
                <a:lnTo>
                  <a:pt x="986234" y="1369549"/>
                </a:lnTo>
                <a:lnTo>
                  <a:pt x="989012" y="1359219"/>
                </a:lnTo>
                <a:lnTo>
                  <a:pt x="992584" y="1349684"/>
                </a:lnTo>
                <a:lnTo>
                  <a:pt x="996156" y="1339751"/>
                </a:lnTo>
                <a:lnTo>
                  <a:pt x="1000918" y="1330613"/>
                </a:lnTo>
                <a:lnTo>
                  <a:pt x="1005681" y="1321078"/>
                </a:lnTo>
                <a:lnTo>
                  <a:pt x="1010443" y="1312337"/>
                </a:lnTo>
                <a:lnTo>
                  <a:pt x="1015999" y="1303994"/>
                </a:lnTo>
                <a:lnTo>
                  <a:pt x="1022349" y="1295650"/>
                </a:lnTo>
                <a:lnTo>
                  <a:pt x="1028699" y="1286910"/>
                </a:lnTo>
                <a:lnTo>
                  <a:pt x="1035446" y="1278963"/>
                </a:lnTo>
                <a:lnTo>
                  <a:pt x="1042590" y="1271415"/>
                </a:lnTo>
                <a:lnTo>
                  <a:pt x="1050528" y="1264263"/>
                </a:lnTo>
                <a:lnTo>
                  <a:pt x="1058465" y="1257112"/>
                </a:lnTo>
                <a:lnTo>
                  <a:pt x="1067196" y="1250357"/>
                </a:lnTo>
                <a:lnTo>
                  <a:pt x="1075928" y="1243603"/>
                </a:lnTo>
                <a:lnTo>
                  <a:pt x="1085056" y="1237246"/>
                </a:lnTo>
                <a:lnTo>
                  <a:pt x="1094581" y="1231287"/>
                </a:lnTo>
                <a:lnTo>
                  <a:pt x="1104503" y="1225725"/>
                </a:lnTo>
                <a:lnTo>
                  <a:pt x="1115218" y="1220560"/>
                </a:lnTo>
                <a:lnTo>
                  <a:pt x="1125537" y="1215792"/>
                </a:lnTo>
                <a:lnTo>
                  <a:pt x="1137046" y="1211024"/>
                </a:lnTo>
                <a:lnTo>
                  <a:pt x="1148556" y="1207051"/>
                </a:lnTo>
                <a:lnTo>
                  <a:pt x="1160065" y="1202681"/>
                </a:lnTo>
                <a:lnTo>
                  <a:pt x="1172368" y="1199502"/>
                </a:lnTo>
                <a:lnTo>
                  <a:pt x="1185068" y="1195927"/>
                </a:lnTo>
                <a:lnTo>
                  <a:pt x="1197768" y="1193146"/>
                </a:lnTo>
                <a:lnTo>
                  <a:pt x="1197768" y="1065213"/>
                </a:lnTo>
                <a:close/>
                <a:moveTo>
                  <a:pt x="1253810" y="950913"/>
                </a:moveTo>
                <a:lnTo>
                  <a:pt x="1260969" y="951705"/>
                </a:lnTo>
                <a:lnTo>
                  <a:pt x="1269321" y="952893"/>
                </a:lnTo>
                <a:lnTo>
                  <a:pt x="1279264" y="954873"/>
                </a:lnTo>
                <a:lnTo>
                  <a:pt x="1291594" y="958042"/>
                </a:lnTo>
                <a:lnTo>
                  <a:pt x="1305117" y="962002"/>
                </a:lnTo>
                <a:lnTo>
                  <a:pt x="1312276" y="964774"/>
                </a:lnTo>
                <a:lnTo>
                  <a:pt x="1319435" y="967546"/>
                </a:lnTo>
                <a:lnTo>
                  <a:pt x="1326992" y="970714"/>
                </a:lnTo>
                <a:lnTo>
                  <a:pt x="1334151" y="974278"/>
                </a:lnTo>
                <a:lnTo>
                  <a:pt x="1341311" y="978238"/>
                </a:lnTo>
                <a:lnTo>
                  <a:pt x="1348470" y="982594"/>
                </a:lnTo>
                <a:lnTo>
                  <a:pt x="1355231" y="987347"/>
                </a:lnTo>
                <a:lnTo>
                  <a:pt x="1361993" y="992891"/>
                </a:lnTo>
                <a:lnTo>
                  <a:pt x="1368356" y="998435"/>
                </a:lnTo>
                <a:lnTo>
                  <a:pt x="1374322" y="1004771"/>
                </a:lnTo>
                <a:lnTo>
                  <a:pt x="1379891" y="1011504"/>
                </a:lnTo>
                <a:lnTo>
                  <a:pt x="1385061" y="1019028"/>
                </a:lnTo>
                <a:lnTo>
                  <a:pt x="1389039" y="1026552"/>
                </a:lnTo>
                <a:lnTo>
                  <a:pt x="1393016" y="1034868"/>
                </a:lnTo>
                <a:lnTo>
                  <a:pt x="1395800" y="1044373"/>
                </a:lnTo>
                <a:lnTo>
                  <a:pt x="1398186" y="1053877"/>
                </a:lnTo>
                <a:lnTo>
                  <a:pt x="1399777" y="1064174"/>
                </a:lnTo>
                <a:lnTo>
                  <a:pt x="1400175" y="1074866"/>
                </a:lnTo>
                <a:lnTo>
                  <a:pt x="1399777" y="1086746"/>
                </a:lnTo>
                <a:lnTo>
                  <a:pt x="1398186" y="1099023"/>
                </a:lnTo>
                <a:lnTo>
                  <a:pt x="1396198" y="1108131"/>
                </a:lnTo>
                <a:lnTo>
                  <a:pt x="1394607" y="1115260"/>
                </a:lnTo>
                <a:lnTo>
                  <a:pt x="1392618" y="1121596"/>
                </a:lnTo>
                <a:lnTo>
                  <a:pt x="1390232" y="1125952"/>
                </a:lnTo>
                <a:lnTo>
                  <a:pt x="1388243" y="1129120"/>
                </a:lnTo>
                <a:lnTo>
                  <a:pt x="1386254" y="1131892"/>
                </a:lnTo>
                <a:lnTo>
                  <a:pt x="1384266" y="1133080"/>
                </a:lnTo>
                <a:lnTo>
                  <a:pt x="1381879" y="1133476"/>
                </a:lnTo>
                <a:lnTo>
                  <a:pt x="1380288" y="1133476"/>
                </a:lnTo>
                <a:lnTo>
                  <a:pt x="1378697" y="1132684"/>
                </a:lnTo>
                <a:lnTo>
                  <a:pt x="1376709" y="1131892"/>
                </a:lnTo>
                <a:lnTo>
                  <a:pt x="1375118" y="1130704"/>
                </a:lnTo>
                <a:lnTo>
                  <a:pt x="1373527" y="1128724"/>
                </a:lnTo>
                <a:lnTo>
                  <a:pt x="1372731" y="1127536"/>
                </a:lnTo>
                <a:lnTo>
                  <a:pt x="1347277" y="1106151"/>
                </a:lnTo>
                <a:lnTo>
                  <a:pt x="1352049" y="1018632"/>
                </a:lnTo>
                <a:lnTo>
                  <a:pt x="1216025" y="1021008"/>
                </a:lnTo>
                <a:lnTo>
                  <a:pt x="1253810" y="950913"/>
                </a:lnTo>
                <a:close/>
                <a:moveTo>
                  <a:pt x="674077" y="546100"/>
                </a:moveTo>
                <a:lnTo>
                  <a:pt x="687963" y="546497"/>
                </a:lnTo>
                <a:lnTo>
                  <a:pt x="701849" y="547291"/>
                </a:lnTo>
                <a:lnTo>
                  <a:pt x="715735" y="548879"/>
                </a:lnTo>
                <a:lnTo>
                  <a:pt x="729622" y="551260"/>
                </a:lnTo>
                <a:lnTo>
                  <a:pt x="743905" y="554039"/>
                </a:lnTo>
                <a:lnTo>
                  <a:pt x="757791" y="557612"/>
                </a:lnTo>
                <a:lnTo>
                  <a:pt x="771280" y="561582"/>
                </a:lnTo>
                <a:lnTo>
                  <a:pt x="785167" y="565949"/>
                </a:lnTo>
                <a:lnTo>
                  <a:pt x="798656" y="571109"/>
                </a:lnTo>
                <a:lnTo>
                  <a:pt x="812145" y="575873"/>
                </a:lnTo>
                <a:lnTo>
                  <a:pt x="825238" y="581431"/>
                </a:lnTo>
                <a:lnTo>
                  <a:pt x="837934" y="587385"/>
                </a:lnTo>
                <a:lnTo>
                  <a:pt x="850630" y="593340"/>
                </a:lnTo>
                <a:lnTo>
                  <a:pt x="862929" y="599692"/>
                </a:lnTo>
                <a:lnTo>
                  <a:pt x="874435" y="606043"/>
                </a:lnTo>
                <a:lnTo>
                  <a:pt x="885941" y="612792"/>
                </a:lnTo>
                <a:lnTo>
                  <a:pt x="896653" y="619144"/>
                </a:lnTo>
                <a:lnTo>
                  <a:pt x="906969" y="625892"/>
                </a:lnTo>
                <a:lnTo>
                  <a:pt x="916887" y="632244"/>
                </a:lnTo>
                <a:lnTo>
                  <a:pt x="926012" y="638596"/>
                </a:lnTo>
                <a:lnTo>
                  <a:pt x="934344" y="644947"/>
                </a:lnTo>
                <a:lnTo>
                  <a:pt x="942279" y="650902"/>
                </a:lnTo>
                <a:lnTo>
                  <a:pt x="949421" y="656856"/>
                </a:lnTo>
                <a:lnTo>
                  <a:pt x="956165" y="662414"/>
                </a:lnTo>
                <a:lnTo>
                  <a:pt x="961720" y="667972"/>
                </a:lnTo>
                <a:lnTo>
                  <a:pt x="966878" y="672736"/>
                </a:lnTo>
                <a:lnTo>
                  <a:pt x="970845" y="677102"/>
                </a:lnTo>
                <a:lnTo>
                  <a:pt x="974019" y="681469"/>
                </a:lnTo>
                <a:lnTo>
                  <a:pt x="976003" y="684645"/>
                </a:lnTo>
                <a:lnTo>
                  <a:pt x="977590" y="688218"/>
                </a:lnTo>
                <a:lnTo>
                  <a:pt x="978383" y="692187"/>
                </a:lnTo>
                <a:lnTo>
                  <a:pt x="978780" y="696554"/>
                </a:lnTo>
                <a:lnTo>
                  <a:pt x="979574" y="707670"/>
                </a:lnTo>
                <a:lnTo>
                  <a:pt x="980367" y="714418"/>
                </a:lnTo>
                <a:lnTo>
                  <a:pt x="981954" y="721961"/>
                </a:lnTo>
                <a:lnTo>
                  <a:pt x="984335" y="730297"/>
                </a:lnTo>
                <a:lnTo>
                  <a:pt x="987112" y="739825"/>
                </a:lnTo>
                <a:lnTo>
                  <a:pt x="991079" y="750146"/>
                </a:lnTo>
                <a:lnTo>
                  <a:pt x="995840" y="761262"/>
                </a:lnTo>
                <a:lnTo>
                  <a:pt x="1002585" y="773568"/>
                </a:lnTo>
                <a:lnTo>
                  <a:pt x="1010520" y="787065"/>
                </a:lnTo>
                <a:lnTo>
                  <a:pt x="1020042" y="801356"/>
                </a:lnTo>
                <a:lnTo>
                  <a:pt x="1031945" y="816838"/>
                </a:lnTo>
                <a:lnTo>
                  <a:pt x="1045434" y="833115"/>
                </a:lnTo>
                <a:lnTo>
                  <a:pt x="1060907" y="851376"/>
                </a:lnTo>
                <a:lnTo>
                  <a:pt x="1075190" y="866461"/>
                </a:lnTo>
                <a:lnTo>
                  <a:pt x="1087886" y="879958"/>
                </a:lnTo>
                <a:lnTo>
                  <a:pt x="1099392" y="891073"/>
                </a:lnTo>
                <a:lnTo>
                  <a:pt x="1109707" y="900204"/>
                </a:lnTo>
                <a:lnTo>
                  <a:pt x="1119626" y="907349"/>
                </a:lnTo>
                <a:lnTo>
                  <a:pt x="1129148" y="913701"/>
                </a:lnTo>
                <a:lnTo>
                  <a:pt x="1133909" y="916480"/>
                </a:lnTo>
                <a:lnTo>
                  <a:pt x="1137877" y="918465"/>
                </a:lnTo>
                <a:lnTo>
                  <a:pt x="1142637" y="920053"/>
                </a:lnTo>
                <a:lnTo>
                  <a:pt x="1147399" y="921641"/>
                </a:lnTo>
                <a:lnTo>
                  <a:pt x="1156524" y="924816"/>
                </a:lnTo>
                <a:lnTo>
                  <a:pt x="1166046" y="926404"/>
                </a:lnTo>
                <a:lnTo>
                  <a:pt x="1177155" y="927595"/>
                </a:lnTo>
                <a:lnTo>
                  <a:pt x="1188660" y="929183"/>
                </a:lnTo>
                <a:lnTo>
                  <a:pt x="1215639" y="930374"/>
                </a:lnTo>
                <a:lnTo>
                  <a:pt x="1231509" y="931565"/>
                </a:lnTo>
                <a:lnTo>
                  <a:pt x="1249363" y="932756"/>
                </a:lnTo>
                <a:lnTo>
                  <a:pt x="1244205" y="939108"/>
                </a:lnTo>
                <a:lnTo>
                  <a:pt x="1238651" y="946253"/>
                </a:lnTo>
                <a:lnTo>
                  <a:pt x="1232699" y="954987"/>
                </a:lnTo>
                <a:lnTo>
                  <a:pt x="1226351" y="964515"/>
                </a:lnTo>
                <a:lnTo>
                  <a:pt x="1213259" y="985554"/>
                </a:lnTo>
                <a:lnTo>
                  <a:pt x="1200166" y="1008182"/>
                </a:lnTo>
                <a:lnTo>
                  <a:pt x="1194215" y="1019297"/>
                </a:lnTo>
                <a:lnTo>
                  <a:pt x="1188660" y="1030016"/>
                </a:lnTo>
                <a:lnTo>
                  <a:pt x="1183503" y="1041131"/>
                </a:lnTo>
                <a:lnTo>
                  <a:pt x="1178742" y="1051056"/>
                </a:lnTo>
                <a:lnTo>
                  <a:pt x="1175171" y="1060186"/>
                </a:lnTo>
                <a:lnTo>
                  <a:pt x="1171997" y="1068126"/>
                </a:lnTo>
                <a:lnTo>
                  <a:pt x="1170410" y="1075271"/>
                </a:lnTo>
                <a:lnTo>
                  <a:pt x="1170013" y="1078447"/>
                </a:lnTo>
                <a:lnTo>
                  <a:pt x="1169616" y="1080829"/>
                </a:lnTo>
                <a:lnTo>
                  <a:pt x="1171997" y="1081623"/>
                </a:lnTo>
                <a:lnTo>
                  <a:pt x="1175171" y="1083608"/>
                </a:lnTo>
                <a:lnTo>
                  <a:pt x="1175964" y="1084799"/>
                </a:lnTo>
                <a:lnTo>
                  <a:pt x="1175964" y="1085593"/>
                </a:lnTo>
                <a:lnTo>
                  <a:pt x="1174774" y="1085990"/>
                </a:lnTo>
                <a:lnTo>
                  <a:pt x="1172394" y="1085990"/>
                </a:lnTo>
                <a:lnTo>
                  <a:pt x="1168426" y="1085593"/>
                </a:lnTo>
                <a:lnTo>
                  <a:pt x="1162078" y="1084005"/>
                </a:lnTo>
                <a:lnTo>
                  <a:pt x="1153747" y="1082020"/>
                </a:lnTo>
                <a:lnTo>
                  <a:pt x="1142241" y="1078844"/>
                </a:lnTo>
                <a:lnTo>
                  <a:pt x="1128355" y="1074477"/>
                </a:lnTo>
                <a:lnTo>
                  <a:pt x="1110897" y="1068920"/>
                </a:lnTo>
                <a:lnTo>
                  <a:pt x="1064875" y="1053041"/>
                </a:lnTo>
                <a:lnTo>
                  <a:pt x="1049005" y="1047086"/>
                </a:lnTo>
                <a:lnTo>
                  <a:pt x="1033531" y="1040337"/>
                </a:lnTo>
                <a:lnTo>
                  <a:pt x="1018455" y="1032795"/>
                </a:lnTo>
                <a:lnTo>
                  <a:pt x="1004569" y="1024855"/>
                </a:lnTo>
                <a:lnTo>
                  <a:pt x="990286" y="1016122"/>
                </a:lnTo>
                <a:lnTo>
                  <a:pt x="977987" y="1007388"/>
                </a:lnTo>
                <a:lnTo>
                  <a:pt x="965291" y="997861"/>
                </a:lnTo>
                <a:lnTo>
                  <a:pt x="953388" y="987936"/>
                </a:lnTo>
                <a:lnTo>
                  <a:pt x="942279" y="978409"/>
                </a:lnTo>
                <a:lnTo>
                  <a:pt x="931964" y="968087"/>
                </a:lnTo>
                <a:lnTo>
                  <a:pt x="921648" y="957766"/>
                </a:lnTo>
                <a:lnTo>
                  <a:pt x="912126" y="947444"/>
                </a:lnTo>
                <a:lnTo>
                  <a:pt x="903398" y="937123"/>
                </a:lnTo>
                <a:lnTo>
                  <a:pt x="894669" y="926801"/>
                </a:lnTo>
                <a:lnTo>
                  <a:pt x="886734" y="916480"/>
                </a:lnTo>
                <a:lnTo>
                  <a:pt x="879593" y="906158"/>
                </a:lnTo>
                <a:lnTo>
                  <a:pt x="872451" y="896631"/>
                </a:lnTo>
                <a:lnTo>
                  <a:pt x="866103" y="886707"/>
                </a:lnTo>
                <a:lnTo>
                  <a:pt x="854598" y="868843"/>
                </a:lnTo>
                <a:lnTo>
                  <a:pt x="845076" y="852169"/>
                </a:lnTo>
                <a:lnTo>
                  <a:pt x="837141" y="837878"/>
                </a:lnTo>
                <a:lnTo>
                  <a:pt x="830793" y="826366"/>
                </a:lnTo>
                <a:lnTo>
                  <a:pt x="825635" y="818029"/>
                </a:lnTo>
                <a:lnTo>
                  <a:pt x="824048" y="815251"/>
                </a:lnTo>
                <a:lnTo>
                  <a:pt x="822461" y="813266"/>
                </a:lnTo>
                <a:lnTo>
                  <a:pt x="820874" y="812472"/>
                </a:lnTo>
                <a:lnTo>
                  <a:pt x="820477" y="812472"/>
                </a:lnTo>
                <a:lnTo>
                  <a:pt x="820080" y="812869"/>
                </a:lnTo>
                <a:lnTo>
                  <a:pt x="812145" y="823190"/>
                </a:lnTo>
                <a:lnTo>
                  <a:pt x="804607" y="834305"/>
                </a:lnTo>
                <a:lnTo>
                  <a:pt x="803020" y="837084"/>
                </a:lnTo>
                <a:lnTo>
                  <a:pt x="778025" y="1207068"/>
                </a:lnTo>
                <a:lnTo>
                  <a:pt x="770884" y="1284081"/>
                </a:lnTo>
                <a:lnTo>
                  <a:pt x="765329" y="1344025"/>
                </a:lnTo>
                <a:lnTo>
                  <a:pt x="760171" y="1398014"/>
                </a:lnTo>
                <a:lnTo>
                  <a:pt x="759378" y="1403175"/>
                </a:lnTo>
                <a:lnTo>
                  <a:pt x="756997" y="1411511"/>
                </a:lnTo>
                <a:lnTo>
                  <a:pt x="753427" y="1419848"/>
                </a:lnTo>
                <a:lnTo>
                  <a:pt x="750253" y="1428184"/>
                </a:lnTo>
                <a:lnTo>
                  <a:pt x="745888" y="1436124"/>
                </a:lnTo>
                <a:lnTo>
                  <a:pt x="741921" y="1444857"/>
                </a:lnTo>
                <a:lnTo>
                  <a:pt x="737160" y="1452797"/>
                </a:lnTo>
                <a:lnTo>
                  <a:pt x="732002" y="1460736"/>
                </a:lnTo>
                <a:lnTo>
                  <a:pt x="727241" y="1468676"/>
                </a:lnTo>
                <a:lnTo>
                  <a:pt x="680821" y="2084388"/>
                </a:lnTo>
                <a:lnTo>
                  <a:pt x="556242" y="2084388"/>
                </a:lnTo>
                <a:lnTo>
                  <a:pt x="494349" y="1594915"/>
                </a:lnTo>
                <a:lnTo>
                  <a:pt x="486414" y="1595709"/>
                </a:lnTo>
                <a:lnTo>
                  <a:pt x="482447" y="1595709"/>
                </a:lnTo>
                <a:lnTo>
                  <a:pt x="478479" y="1596106"/>
                </a:lnTo>
                <a:lnTo>
                  <a:pt x="473322" y="1595709"/>
                </a:lnTo>
                <a:lnTo>
                  <a:pt x="467767" y="1595312"/>
                </a:lnTo>
                <a:lnTo>
                  <a:pt x="409842" y="2082403"/>
                </a:lnTo>
                <a:lnTo>
                  <a:pt x="280502" y="2084388"/>
                </a:lnTo>
                <a:lnTo>
                  <a:pt x="233685" y="1460340"/>
                </a:lnTo>
                <a:lnTo>
                  <a:pt x="224560" y="1446445"/>
                </a:lnTo>
                <a:lnTo>
                  <a:pt x="220593" y="1439697"/>
                </a:lnTo>
                <a:lnTo>
                  <a:pt x="216228" y="1432551"/>
                </a:lnTo>
                <a:lnTo>
                  <a:pt x="212658" y="1425405"/>
                </a:lnTo>
                <a:lnTo>
                  <a:pt x="209087" y="1418260"/>
                </a:lnTo>
                <a:lnTo>
                  <a:pt x="206310" y="1411114"/>
                </a:lnTo>
                <a:lnTo>
                  <a:pt x="203532" y="1403969"/>
                </a:lnTo>
                <a:lnTo>
                  <a:pt x="202739" y="1398014"/>
                </a:lnTo>
                <a:lnTo>
                  <a:pt x="200755" y="1374989"/>
                </a:lnTo>
                <a:lnTo>
                  <a:pt x="194804" y="1313855"/>
                </a:lnTo>
                <a:lnTo>
                  <a:pt x="186869" y="1222550"/>
                </a:lnTo>
                <a:lnTo>
                  <a:pt x="176950" y="1108220"/>
                </a:lnTo>
                <a:lnTo>
                  <a:pt x="158303" y="827557"/>
                </a:lnTo>
                <a:lnTo>
                  <a:pt x="154335" y="824381"/>
                </a:lnTo>
                <a:lnTo>
                  <a:pt x="150765" y="820808"/>
                </a:lnTo>
                <a:lnTo>
                  <a:pt x="142830" y="812869"/>
                </a:lnTo>
                <a:lnTo>
                  <a:pt x="142433" y="812472"/>
                </a:lnTo>
                <a:lnTo>
                  <a:pt x="142036" y="813266"/>
                </a:lnTo>
                <a:lnTo>
                  <a:pt x="141243" y="816441"/>
                </a:lnTo>
                <a:lnTo>
                  <a:pt x="140449" y="822396"/>
                </a:lnTo>
                <a:lnTo>
                  <a:pt x="140052" y="830733"/>
                </a:lnTo>
                <a:lnTo>
                  <a:pt x="139656" y="854551"/>
                </a:lnTo>
                <a:lnTo>
                  <a:pt x="140052" y="885516"/>
                </a:lnTo>
                <a:lnTo>
                  <a:pt x="140846" y="923625"/>
                </a:lnTo>
                <a:lnTo>
                  <a:pt x="142036" y="966896"/>
                </a:lnTo>
                <a:lnTo>
                  <a:pt x="145607" y="1062965"/>
                </a:lnTo>
                <a:lnTo>
                  <a:pt x="149971" y="1163003"/>
                </a:lnTo>
                <a:lnTo>
                  <a:pt x="154732" y="1256690"/>
                </a:lnTo>
                <a:lnTo>
                  <a:pt x="159493" y="1332116"/>
                </a:lnTo>
                <a:lnTo>
                  <a:pt x="161477" y="1359904"/>
                </a:lnTo>
                <a:lnTo>
                  <a:pt x="162667" y="1379356"/>
                </a:lnTo>
                <a:lnTo>
                  <a:pt x="153542" y="1379753"/>
                </a:lnTo>
                <a:lnTo>
                  <a:pt x="141243" y="1379753"/>
                </a:lnTo>
                <a:lnTo>
                  <a:pt x="127356" y="1379356"/>
                </a:lnTo>
                <a:lnTo>
                  <a:pt x="119818" y="1378959"/>
                </a:lnTo>
                <a:lnTo>
                  <a:pt x="111883" y="1378165"/>
                </a:lnTo>
                <a:lnTo>
                  <a:pt x="103948" y="1377371"/>
                </a:lnTo>
                <a:lnTo>
                  <a:pt x="95220" y="1376180"/>
                </a:lnTo>
                <a:lnTo>
                  <a:pt x="86888" y="1373798"/>
                </a:lnTo>
                <a:lnTo>
                  <a:pt x="78160" y="1371814"/>
                </a:lnTo>
                <a:lnTo>
                  <a:pt x="69431" y="1368638"/>
                </a:lnTo>
                <a:lnTo>
                  <a:pt x="61099" y="1365462"/>
                </a:lnTo>
                <a:lnTo>
                  <a:pt x="52371" y="1361095"/>
                </a:lnTo>
                <a:lnTo>
                  <a:pt x="44436" y="1356728"/>
                </a:lnTo>
                <a:lnTo>
                  <a:pt x="42055" y="1345216"/>
                </a:lnTo>
                <a:lnTo>
                  <a:pt x="40072" y="1331719"/>
                </a:lnTo>
                <a:lnTo>
                  <a:pt x="35707" y="1299564"/>
                </a:lnTo>
                <a:lnTo>
                  <a:pt x="31343" y="1261057"/>
                </a:lnTo>
                <a:lnTo>
                  <a:pt x="26979" y="1216992"/>
                </a:lnTo>
                <a:lnTo>
                  <a:pt x="23011" y="1169355"/>
                </a:lnTo>
                <a:lnTo>
                  <a:pt x="19044" y="1119336"/>
                </a:lnTo>
                <a:lnTo>
                  <a:pt x="15076" y="1066935"/>
                </a:lnTo>
                <a:lnTo>
                  <a:pt x="11506" y="1014534"/>
                </a:lnTo>
                <a:lnTo>
                  <a:pt x="8332" y="962927"/>
                </a:lnTo>
                <a:lnTo>
                  <a:pt x="5554" y="912907"/>
                </a:lnTo>
                <a:lnTo>
                  <a:pt x="3571" y="866064"/>
                </a:lnTo>
                <a:lnTo>
                  <a:pt x="1587" y="823587"/>
                </a:lnTo>
                <a:lnTo>
                  <a:pt x="397" y="787065"/>
                </a:lnTo>
                <a:lnTo>
                  <a:pt x="0" y="756101"/>
                </a:lnTo>
                <a:lnTo>
                  <a:pt x="397" y="733870"/>
                </a:lnTo>
                <a:lnTo>
                  <a:pt x="1190" y="725931"/>
                </a:lnTo>
                <a:lnTo>
                  <a:pt x="1587" y="719976"/>
                </a:lnTo>
                <a:lnTo>
                  <a:pt x="2380" y="715212"/>
                </a:lnTo>
                <a:lnTo>
                  <a:pt x="3174" y="710448"/>
                </a:lnTo>
                <a:lnTo>
                  <a:pt x="3967" y="706479"/>
                </a:lnTo>
                <a:lnTo>
                  <a:pt x="4761" y="701715"/>
                </a:lnTo>
                <a:lnTo>
                  <a:pt x="7538" y="692981"/>
                </a:lnTo>
                <a:lnTo>
                  <a:pt x="11506" y="684248"/>
                </a:lnTo>
                <a:lnTo>
                  <a:pt x="16267" y="676308"/>
                </a:lnTo>
                <a:lnTo>
                  <a:pt x="21821" y="668369"/>
                </a:lnTo>
                <a:lnTo>
                  <a:pt x="28169" y="660826"/>
                </a:lnTo>
                <a:lnTo>
                  <a:pt x="34914" y="653681"/>
                </a:lnTo>
                <a:lnTo>
                  <a:pt x="43246" y="646535"/>
                </a:lnTo>
                <a:lnTo>
                  <a:pt x="51577" y="639786"/>
                </a:lnTo>
                <a:lnTo>
                  <a:pt x="60703" y="633038"/>
                </a:lnTo>
                <a:lnTo>
                  <a:pt x="70621" y="626686"/>
                </a:lnTo>
                <a:lnTo>
                  <a:pt x="80540" y="620732"/>
                </a:lnTo>
                <a:lnTo>
                  <a:pt x="91649" y="614777"/>
                </a:lnTo>
                <a:lnTo>
                  <a:pt x="102758" y="609219"/>
                </a:lnTo>
                <a:lnTo>
                  <a:pt x="114661" y="604058"/>
                </a:lnTo>
                <a:lnTo>
                  <a:pt x="126960" y="598898"/>
                </a:lnTo>
                <a:lnTo>
                  <a:pt x="139656" y="594134"/>
                </a:lnTo>
                <a:lnTo>
                  <a:pt x="152352" y="589370"/>
                </a:lnTo>
                <a:lnTo>
                  <a:pt x="165841" y="585004"/>
                </a:lnTo>
                <a:lnTo>
                  <a:pt x="179331" y="580637"/>
                </a:lnTo>
                <a:lnTo>
                  <a:pt x="192820" y="577064"/>
                </a:lnTo>
                <a:lnTo>
                  <a:pt x="220593" y="569124"/>
                </a:lnTo>
                <a:lnTo>
                  <a:pt x="248762" y="562773"/>
                </a:lnTo>
                <a:lnTo>
                  <a:pt x="276931" y="557612"/>
                </a:lnTo>
                <a:lnTo>
                  <a:pt x="305100" y="552451"/>
                </a:lnTo>
                <a:lnTo>
                  <a:pt x="332873" y="548085"/>
                </a:lnTo>
                <a:lnTo>
                  <a:pt x="336047" y="547688"/>
                </a:lnTo>
                <a:lnTo>
                  <a:pt x="339221" y="547688"/>
                </a:lnTo>
                <a:lnTo>
                  <a:pt x="345569" y="548085"/>
                </a:lnTo>
                <a:lnTo>
                  <a:pt x="436027" y="880752"/>
                </a:lnTo>
                <a:lnTo>
                  <a:pt x="438011" y="867652"/>
                </a:lnTo>
                <a:lnTo>
                  <a:pt x="468561" y="639389"/>
                </a:lnTo>
                <a:lnTo>
                  <a:pt x="459832" y="616762"/>
                </a:lnTo>
                <a:lnTo>
                  <a:pt x="477686" y="586988"/>
                </a:lnTo>
                <a:lnTo>
                  <a:pt x="516964" y="586988"/>
                </a:lnTo>
                <a:lnTo>
                  <a:pt x="533231" y="616762"/>
                </a:lnTo>
                <a:lnTo>
                  <a:pt x="525693" y="643359"/>
                </a:lnTo>
                <a:lnTo>
                  <a:pt x="553465" y="884722"/>
                </a:lnTo>
                <a:lnTo>
                  <a:pt x="627260" y="558803"/>
                </a:lnTo>
                <a:lnTo>
                  <a:pt x="635592" y="554833"/>
                </a:lnTo>
                <a:lnTo>
                  <a:pt x="641940" y="551657"/>
                </a:lnTo>
                <a:lnTo>
                  <a:pt x="645908" y="549276"/>
                </a:lnTo>
                <a:lnTo>
                  <a:pt x="646701" y="548482"/>
                </a:lnTo>
                <a:lnTo>
                  <a:pt x="646701" y="548085"/>
                </a:lnTo>
                <a:lnTo>
                  <a:pt x="660191" y="546894"/>
                </a:lnTo>
                <a:lnTo>
                  <a:pt x="674077" y="546100"/>
                </a:lnTo>
                <a:close/>
                <a:moveTo>
                  <a:pt x="496878" y="0"/>
                </a:moveTo>
                <a:lnTo>
                  <a:pt x="512724" y="0"/>
                </a:lnTo>
                <a:lnTo>
                  <a:pt x="528174" y="395"/>
                </a:lnTo>
                <a:lnTo>
                  <a:pt x="542832" y="1978"/>
                </a:lnTo>
                <a:lnTo>
                  <a:pt x="557093" y="4353"/>
                </a:lnTo>
                <a:lnTo>
                  <a:pt x="570563" y="6727"/>
                </a:lnTo>
                <a:lnTo>
                  <a:pt x="583636" y="10289"/>
                </a:lnTo>
                <a:lnTo>
                  <a:pt x="596313" y="13851"/>
                </a:lnTo>
                <a:lnTo>
                  <a:pt x="608197" y="18204"/>
                </a:lnTo>
                <a:lnTo>
                  <a:pt x="619686" y="22953"/>
                </a:lnTo>
                <a:lnTo>
                  <a:pt x="629986" y="27306"/>
                </a:lnTo>
                <a:lnTo>
                  <a:pt x="639890" y="32450"/>
                </a:lnTo>
                <a:lnTo>
                  <a:pt x="649001" y="37595"/>
                </a:lnTo>
                <a:lnTo>
                  <a:pt x="657321" y="42344"/>
                </a:lnTo>
                <a:lnTo>
                  <a:pt x="665244" y="47488"/>
                </a:lnTo>
                <a:lnTo>
                  <a:pt x="672771" y="52237"/>
                </a:lnTo>
                <a:lnTo>
                  <a:pt x="678713" y="56986"/>
                </a:lnTo>
                <a:lnTo>
                  <a:pt x="689805" y="65692"/>
                </a:lnTo>
                <a:lnTo>
                  <a:pt x="697332" y="72420"/>
                </a:lnTo>
                <a:lnTo>
                  <a:pt x="703671" y="78752"/>
                </a:lnTo>
                <a:lnTo>
                  <a:pt x="701690" y="83105"/>
                </a:lnTo>
                <a:lnTo>
                  <a:pt x="698521" y="88249"/>
                </a:lnTo>
                <a:lnTo>
                  <a:pt x="694955" y="94581"/>
                </a:lnTo>
                <a:lnTo>
                  <a:pt x="689805" y="102100"/>
                </a:lnTo>
                <a:lnTo>
                  <a:pt x="683863" y="110015"/>
                </a:lnTo>
                <a:lnTo>
                  <a:pt x="680298" y="114368"/>
                </a:lnTo>
                <a:lnTo>
                  <a:pt x="676336" y="118721"/>
                </a:lnTo>
                <a:lnTo>
                  <a:pt x="671978" y="122283"/>
                </a:lnTo>
                <a:lnTo>
                  <a:pt x="668017" y="126636"/>
                </a:lnTo>
                <a:lnTo>
                  <a:pt x="662867" y="130197"/>
                </a:lnTo>
                <a:lnTo>
                  <a:pt x="657717" y="133759"/>
                </a:lnTo>
                <a:lnTo>
                  <a:pt x="652567" y="136925"/>
                </a:lnTo>
                <a:lnTo>
                  <a:pt x="646624" y="140091"/>
                </a:lnTo>
                <a:lnTo>
                  <a:pt x="640286" y="142465"/>
                </a:lnTo>
                <a:lnTo>
                  <a:pt x="633947" y="144840"/>
                </a:lnTo>
                <a:lnTo>
                  <a:pt x="627213" y="146423"/>
                </a:lnTo>
                <a:lnTo>
                  <a:pt x="619686" y="147610"/>
                </a:lnTo>
                <a:lnTo>
                  <a:pt x="612159" y="148006"/>
                </a:lnTo>
                <a:lnTo>
                  <a:pt x="604236" y="148006"/>
                </a:lnTo>
                <a:lnTo>
                  <a:pt x="595916" y="147214"/>
                </a:lnTo>
                <a:lnTo>
                  <a:pt x="587201" y="146027"/>
                </a:lnTo>
                <a:lnTo>
                  <a:pt x="578486" y="143257"/>
                </a:lnTo>
                <a:lnTo>
                  <a:pt x="568978" y="140487"/>
                </a:lnTo>
                <a:lnTo>
                  <a:pt x="559074" y="136529"/>
                </a:lnTo>
                <a:lnTo>
                  <a:pt x="548774" y="131780"/>
                </a:lnTo>
                <a:lnTo>
                  <a:pt x="537285" y="126240"/>
                </a:lnTo>
                <a:lnTo>
                  <a:pt x="525401" y="121096"/>
                </a:lnTo>
                <a:lnTo>
                  <a:pt x="549566" y="132968"/>
                </a:lnTo>
                <a:lnTo>
                  <a:pt x="573732" y="144840"/>
                </a:lnTo>
                <a:lnTo>
                  <a:pt x="585616" y="149589"/>
                </a:lnTo>
                <a:lnTo>
                  <a:pt x="596313" y="154733"/>
                </a:lnTo>
                <a:lnTo>
                  <a:pt x="607801" y="159482"/>
                </a:lnTo>
                <a:lnTo>
                  <a:pt x="618497" y="163044"/>
                </a:lnTo>
                <a:lnTo>
                  <a:pt x="628401" y="166605"/>
                </a:lnTo>
                <a:lnTo>
                  <a:pt x="637909" y="168584"/>
                </a:lnTo>
                <a:lnTo>
                  <a:pt x="647417" y="170167"/>
                </a:lnTo>
                <a:lnTo>
                  <a:pt x="656132" y="170563"/>
                </a:lnTo>
                <a:lnTo>
                  <a:pt x="660490" y="170563"/>
                </a:lnTo>
                <a:lnTo>
                  <a:pt x="664451" y="170167"/>
                </a:lnTo>
                <a:lnTo>
                  <a:pt x="668413" y="169771"/>
                </a:lnTo>
                <a:lnTo>
                  <a:pt x="671978" y="168584"/>
                </a:lnTo>
                <a:lnTo>
                  <a:pt x="675940" y="167397"/>
                </a:lnTo>
                <a:lnTo>
                  <a:pt x="679505" y="165814"/>
                </a:lnTo>
                <a:lnTo>
                  <a:pt x="682674" y="163835"/>
                </a:lnTo>
                <a:lnTo>
                  <a:pt x="685448" y="161461"/>
                </a:lnTo>
                <a:lnTo>
                  <a:pt x="687032" y="169771"/>
                </a:lnTo>
                <a:lnTo>
                  <a:pt x="687428" y="177686"/>
                </a:lnTo>
                <a:lnTo>
                  <a:pt x="688221" y="193516"/>
                </a:lnTo>
                <a:lnTo>
                  <a:pt x="687824" y="207762"/>
                </a:lnTo>
                <a:lnTo>
                  <a:pt x="687428" y="221613"/>
                </a:lnTo>
                <a:lnTo>
                  <a:pt x="688617" y="220426"/>
                </a:lnTo>
                <a:lnTo>
                  <a:pt x="689805" y="219239"/>
                </a:lnTo>
                <a:lnTo>
                  <a:pt x="690994" y="218051"/>
                </a:lnTo>
                <a:lnTo>
                  <a:pt x="692182" y="218051"/>
                </a:lnTo>
                <a:lnTo>
                  <a:pt x="694163" y="218051"/>
                </a:lnTo>
                <a:lnTo>
                  <a:pt x="695748" y="219634"/>
                </a:lnTo>
                <a:lnTo>
                  <a:pt x="697332" y="221217"/>
                </a:lnTo>
                <a:lnTo>
                  <a:pt x="698917" y="223592"/>
                </a:lnTo>
                <a:lnTo>
                  <a:pt x="700501" y="226758"/>
                </a:lnTo>
                <a:lnTo>
                  <a:pt x="702086" y="229923"/>
                </a:lnTo>
                <a:lnTo>
                  <a:pt x="704463" y="239025"/>
                </a:lnTo>
                <a:lnTo>
                  <a:pt x="706840" y="249315"/>
                </a:lnTo>
                <a:lnTo>
                  <a:pt x="708425" y="261187"/>
                </a:lnTo>
                <a:lnTo>
                  <a:pt x="709217" y="274642"/>
                </a:lnTo>
                <a:lnTo>
                  <a:pt x="709613" y="288888"/>
                </a:lnTo>
                <a:lnTo>
                  <a:pt x="709217" y="302739"/>
                </a:lnTo>
                <a:lnTo>
                  <a:pt x="708425" y="316194"/>
                </a:lnTo>
                <a:lnTo>
                  <a:pt x="706840" y="328066"/>
                </a:lnTo>
                <a:lnTo>
                  <a:pt x="704463" y="338356"/>
                </a:lnTo>
                <a:lnTo>
                  <a:pt x="702086" y="347458"/>
                </a:lnTo>
                <a:lnTo>
                  <a:pt x="700501" y="350623"/>
                </a:lnTo>
                <a:lnTo>
                  <a:pt x="698917" y="353789"/>
                </a:lnTo>
                <a:lnTo>
                  <a:pt x="697332" y="356164"/>
                </a:lnTo>
                <a:lnTo>
                  <a:pt x="695748" y="357747"/>
                </a:lnTo>
                <a:lnTo>
                  <a:pt x="694163" y="358934"/>
                </a:lnTo>
                <a:lnTo>
                  <a:pt x="692182" y="359330"/>
                </a:lnTo>
                <a:lnTo>
                  <a:pt x="690201" y="358934"/>
                </a:lnTo>
                <a:lnTo>
                  <a:pt x="688617" y="357747"/>
                </a:lnTo>
                <a:lnTo>
                  <a:pt x="687032" y="355768"/>
                </a:lnTo>
                <a:lnTo>
                  <a:pt x="685051" y="352998"/>
                </a:lnTo>
                <a:lnTo>
                  <a:pt x="683863" y="349832"/>
                </a:lnTo>
                <a:lnTo>
                  <a:pt x="682278" y="345875"/>
                </a:lnTo>
                <a:lnTo>
                  <a:pt x="679901" y="336773"/>
                </a:lnTo>
                <a:lnTo>
                  <a:pt x="677921" y="349436"/>
                </a:lnTo>
                <a:lnTo>
                  <a:pt x="675940" y="361308"/>
                </a:lnTo>
                <a:lnTo>
                  <a:pt x="673563" y="372785"/>
                </a:lnTo>
                <a:lnTo>
                  <a:pt x="670394" y="384261"/>
                </a:lnTo>
                <a:lnTo>
                  <a:pt x="667224" y="395342"/>
                </a:lnTo>
                <a:lnTo>
                  <a:pt x="663263" y="406027"/>
                </a:lnTo>
                <a:lnTo>
                  <a:pt x="659301" y="416712"/>
                </a:lnTo>
                <a:lnTo>
                  <a:pt x="654944" y="426605"/>
                </a:lnTo>
                <a:lnTo>
                  <a:pt x="649794" y="436499"/>
                </a:lnTo>
                <a:lnTo>
                  <a:pt x="644644" y="445601"/>
                </a:lnTo>
                <a:lnTo>
                  <a:pt x="639494" y="455098"/>
                </a:lnTo>
                <a:lnTo>
                  <a:pt x="633551" y="463804"/>
                </a:lnTo>
                <a:lnTo>
                  <a:pt x="627609" y="471719"/>
                </a:lnTo>
                <a:lnTo>
                  <a:pt x="621270" y="479634"/>
                </a:lnTo>
                <a:lnTo>
                  <a:pt x="614932" y="487153"/>
                </a:lnTo>
                <a:lnTo>
                  <a:pt x="608593" y="494276"/>
                </a:lnTo>
                <a:lnTo>
                  <a:pt x="601859" y="501400"/>
                </a:lnTo>
                <a:lnTo>
                  <a:pt x="594728" y="507731"/>
                </a:lnTo>
                <a:lnTo>
                  <a:pt x="587597" y="513667"/>
                </a:lnTo>
                <a:lnTo>
                  <a:pt x="580863" y="519208"/>
                </a:lnTo>
                <a:lnTo>
                  <a:pt x="573336" y="524748"/>
                </a:lnTo>
                <a:lnTo>
                  <a:pt x="566205" y="529497"/>
                </a:lnTo>
                <a:lnTo>
                  <a:pt x="559074" y="533454"/>
                </a:lnTo>
                <a:lnTo>
                  <a:pt x="551547" y="537807"/>
                </a:lnTo>
                <a:lnTo>
                  <a:pt x="544416" y="540973"/>
                </a:lnTo>
                <a:lnTo>
                  <a:pt x="536493" y="544139"/>
                </a:lnTo>
                <a:lnTo>
                  <a:pt x="529362" y="546514"/>
                </a:lnTo>
                <a:lnTo>
                  <a:pt x="522232" y="548492"/>
                </a:lnTo>
                <a:lnTo>
                  <a:pt x="515101" y="550471"/>
                </a:lnTo>
                <a:lnTo>
                  <a:pt x="507970" y="551658"/>
                </a:lnTo>
                <a:lnTo>
                  <a:pt x="500839" y="552450"/>
                </a:lnTo>
                <a:lnTo>
                  <a:pt x="494105" y="552450"/>
                </a:lnTo>
                <a:lnTo>
                  <a:pt x="488558" y="552450"/>
                </a:lnTo>
                <a:lnTo>
                  <a:pt x="482616" y="551658"/>
                </a:lnTo>
                <a:lnTo>
                  <a:pt x="477070" y="550471"/>
                </a:lnTo>
                <a:lnTo>
                  <a:pt x="470731" y="548492"/>
                </a:lnTo>
                <a:lnTo>
                  <a:pt x="464393" y="546514"/>
                </a:lnTo>
                <a:lnTo>
                  <a:pt x="457658" y="543744"/>
                </a:lnTo>
                <a:lnTo>
                  <a:pt x="450924" y="540578"/>
                </a:lnTo>
                <a:lnTo>
                  <a:pt x="444189" y="537016"/>
                </a:lnTo>
                <a:lnTo>
                  <a:pt x="437454" y="533059"/>
                </a:lnTo>
                <a:lnTo>
                  <a:pt x="430324" y="528310"/>
                </a:lnTo>
                <a:lnTo>
                  <a:pt x="423193" y="523561"/>
                </a:lnTo>
                <a:lnTo>
                  <a:pt x="416458" y="518416"/>
                </a:lnTo>
                <a:lnTo>
                  <a:pt x="409327" y="512480"/>
                </a:lnTo>
                <a:lnTo>
                  <a:pt x="402197" y="506544"/>
                </a:lnTo>
                <a:lnTo>
                  <a:pt x="394670" y="500212"/>
                </a:lnTo>
                <a:lnTo>
                  <a:pt x="387935" y="493485"/>
                </a:lnTo>
                <a:lnTo>
                  <a:pt x="381200" y="486362"/>
                </a:lnTo>
                <a:lnTo>
                  <a:pt x="374070" y="478843"/>
                </a:lnTo>
                <a:lnTo>
                  <a:pt x="367731" y="471324"/>
                </a:lnTo>
                <a:lnTo>
                  <a:pt x="360996" y="463013"/>
                </a:lnTo>
                <a:lnTo>
                  <a:pt x="355054" y="454307"/>
                </a:lnTo>
                <a:lnTo>
                  <a:pt x="348716" y="445996"/>
                </a:lnTo>
                <a:lnTo>
                  <a:pt x="342773" y="436894"/>
                </a:lnTo>
                <a:lnTo>
                  <a:pt x="337227" y="427397"/>
                </a:lnTo>
                <a:lnTo>
                  <a:pt x="331681" y="418295"/>
                </a:lnTo>
                <a:lnTo>
                  <a:pt x="326135" y="408401"/>
                </a:lnTo>
                <a:lnTo>
                  <a:pt x="321777" y="398112"/>
                </a:lnTo>
                <a:lnTo>
                  <a:pt x="317023" y="388219"/>
                </a:lnTo>
                <a:lnTo>
                  <a:pt x="312666" y="377534"/>
                </a:lnTo>
                <a:lnTo>
                  <a:pt x="308704" y="367244"/>
                </a:lnTo>
                <a:lnTo>
                  <a:pt x="305139" y="356164"/>
                </a:lnTo>
                <a:lnTo>
                  <a:pt x="302365" y="344687"/>
                </a:lnTo>
                <a:lnTo>
                  <a:pt x="299592" y="352206"/>
                </a:lnTo>
                <a:lnTo>
                  <a:pt x="298404" y="355372"/>
                </a:lnTo>
                <a:lnTo>
                  <a:pt x="296819" y="357747"/>
                </a:lnTo>
                <a:lnTo>
                  <a:pt x="295631" y="359725"/>
                </a:lnTo>
                <a:lnTo>
                  <a:pt x="294046" y="361704"/>
                </a:lnTo>
                <a:lnTo>
                  <a:pt x="292065" y="362496"/>
                </a:lnTo>
                <a:lnTo>
                  <a:pt x="290877" y="362891"/>
                </a:lnTo>
                <a:lnTo>
                  <a:pt x="288896" y="362496"/>
                </a:lnTo>
                <a:lnTo>
                  <a:pt x="287312" y="361308"/>
                </a:lnTo>
                <a:lnTo>
                  <a:pt x="285331" y="359330"/>
                </a:lnTo>
                <a:lnTo>
                  <a:pt x="284142" y="356955"/>
                </a:lnTo>
                <a:lnTo>
                  <a:pt x="282558" y="354185"/>
                </a:lnTo>
                <a:lnTo>
                  <a:pt x="281369" y="350623"/>
                </a:lnTo>
                <a:lnTo>
                  <a:pt x="278200" y="341917"/>
                </a:lnTo>
                <a:lnTo>
                  <a:pt x="276219" y="331232"/>
                </a:lnTo>
                <a:lnTo>
                  <a:pt x="275031" y="319360"/>
                </a:lnTo>
                <a:lnTo>
                  <a:pt x="273842" y="305905"/>
                </a:lnTo>
                <a:lnTo>
                  <a:pt x="273050" y="292054"/>
                </a:lnTo>
                <a:lnTo>
                  <a:pt x="273842" y="277808"/>
                </a:lnTo>
                <a:lnTo>
                  <a:pt x="275031" y="264353"/>
                </a:lnTo>
                <a:lnTo>
                  <a:pt x="276219" y="252876"/>
                </a:lnTo>
                <a:lnTo>
                  <a:pt x="278200" y="242191"/>
                </a:lnTo>
                <a:lnTo>
                  <a:pt x="281369" y="233485"/>
                </a:lnTo>
                <a:lnTo>
                  <a:pt x="282558" y="229923"/>
                </a:lnTo>
                <a:lnTo>
                  <a:pt x="284142" y="227153"/>
                </a:lnTo>
                <a:lnTo>
                  <a:pt x="285331" y="224383"/>
                </a:lnTo>
                <a:lnTo>
                  <a:pt x="287312" y="222800"/>
                </a:lnTo>
                <a:lnTo>
                  <a:pt x="288896" y="221613"/>
                </a:lnTo>
                <a:lnTo>
                  <a:pt x="290877" y="221613"/>
                </a:lnTo>
                <a:lnTo>
                  <a:pt x="291669" y="221613"/>
                </a:lnTo>
                <a:lnTo>
                  <a:pt x="292462" y="222009"/>
                </a:lnTo>
                <a:lnTo>
                  <a:pt x="292858" y="212907"/>
                </a:lnTo>
                <a:lnTo>
                  <a:pt x="294046" y="203805"/>
                </a:lnTo>
                <a:lnTo>
                  <a:pt x="294839" y="195099"/>
                </a:lnTo>
                <a:lnTo>
                  <a:pt x="296423" y="187579"/>
                </a:lnTo>
                <a:lnTo>
                  <a:pt x="295631" y="177290"/>
                </a:lnTo>
                <a:lnTo>
                  <a:pt x="295235" y="168188"/>
                </a:lnTo>
                <a:lnTo>
                  <a:pt x="295235" y="159482"/>
                </a:lnTo>
                <a:lnTo>
                  <a:pt x="295235" y="151567"/>
                </a:lnTo>
                <a:lnTo>
                  <a:pt x="296027" y="143257"/>
                </a:lnTo>
                <a:lnTo>
                  <a:pt x="297215" y="136134"/>
                </a:lnTo>
                <a:lnTo>
                  <a:pt x="298800" y="129406"/>
                </a:lnTo>
                <a:lnTo>
                  <a:pt x="300781" y="122678"/>
                </a:lnTo>
                <a:lnTo>
                  <a:pt x="302762" y="116742"/>
                </a:lnTo>
                <a:lnTo>
                  <a:pt x="305139" y="111598"/>
                </a:lnTo>
                <a:lnTo>
                  <a:pt x="308308" y="106849"/>
                </a:lnTo>
                <a:lnTo>
                  <a:pt x="311477" y="102100"/>
                </a:lnTo>
                <a:lnTo>
                  <a:pt x="315042" y="98143"/>
                </a:lnTo>
                <a:lnTo>
                  <a:pt x="318608" y="94185"/>
                </a:lnTo>
                <a:lnTo>
                  <a:pt x="322569" y="91019"/>
                </a:lnTo>
                <a:lnTo>
                  <a:pt x="326927" y="87458"/>
                </a:lnTo>
                <a:lnTo>
                  <a:pt x="307912" y="87854"/>
                </a:lnTo>
                <a:lnTo>
                  <a:pt x="292858" y="88249"/>
                </a:lnTo>
                <a:lnTo>
                  <a:pt x="279785" y="89041"/>
                </a:lnTo>
                <a:lnTo>
                  <a:pt x="284539" y="87062"/>
                </a:lnTo>
                <a:lnTo>
                  <a:pt x="288896" y="84688"/>
                </a:lnTo>
                <a:lnTo>
                  <a:pt x="298008" y="78752"/>
                </a:lnTo>
                <a:lnTo>
                  <a:pt x="307515" y="72024"/>
                </a:lnTo>
                <a:lnTo>
                  <a:pt x="316231" y="65296"/>
                </a:lnTo>
                <a:lnTo>
                  <a:pt x="333662" y="52237"/>
                </a:lnTo>
                <a:lnTo>
                  <a:pt x="341981" y="46697"/>
                </a:lnTo>
                <a:lnTo>
                  <a:pt x="349508" y="41948"/>
                </a:lnTo>
                <a:lnTo>
                  <a:pt x="359412" y="37199"/>
                </a:lnTo>
                <a:lnTo>
                  <a:pt x="369712" y="32450"/>
                </a:lnTo>
                <a:lnTo>
                  <a:pt x="379220" y="27701"/>
                </a:lnTo>
                <a:lnTo>
                  <a:pt x="389520" y="24140"/>
                </a:lnTo>
                <a:lnTo>
                  <a:pt x="399027" y="20182"/>
                </a:lnTo>
                <a:lnTo>
                  <a:pt x="408139" y="17016"/>
                </a:lnTo>
                <a:lnTo>
                  <a:pt x="418043" y="13851"/>
                </a:lnTo>
                <a:lnTo>
                  <a:pt x="427154" y="11476"/>
                </a:lnTo>
                <a:lnTo>
                  <a:pt x="436662" y="8706"/>
                </a:lnTo>
                <a:lnTo>
                  <a:pt x="445377" y="6727"/>
                </a:lnTo>
                <a:lnTo>
                  <a:pt x="454093" y="5144"/>
                </a:lnTo>
                <a:lnTo>
                  <a:pt x="463204" y="3957"/>
                </a:lnTo>
                <a:lnTo>
                  <a:pt x="480239" y="1187"/>
                </a:lnTo>
                <a:lnTo>
                  <a:pt x="496878" y="0"/>
                </a:lnTo>
                <a:close/>
              </a:path>
            </a:pathLst>
          </a:custGeom>
          <a:solidFill>
            <a:srgbClr val="DF954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BC639A21-F484-4B8C-9357-339C487068EE}"/>
              </a:ext>
            </a:extLst>
          </p:cNvPr>
          <p:cNvSpPr/>
          <p:nvPr/>
        </p:nvSpPr>
        <p:spPr>
          <a:xfrm>
            <a:off x="4865725" y="2188724"/>
            <a:ext cx="3131037" cy="3832698"/>
          </a:xfrm>
          <a:custGeom>
            <a:avLst/>
            <a:gdLst>
              <a:gd name="connsiteX0" fmla="*/ 1302237 w 3131037"/>
              <a:gd name="connsiteY0" fmla="*/ 0 h 3832698"/>
              <a:gd name="connsiteX1" fmla="*/ 8458 w 3131037"/>
              <a:gd name="connsiteY1" fmla="*/ 1400783 h 3832698"/>
              <a:gd name="connsiteX2" fmla="*/ 864493 w 3131037"/>
              <a:gd name="connsiteY2" fmla="*/ 3122579 h 3832698"/>
              <a:gd name="connsiteX3" fmla="*/ 3131037 w 3131037"/>
              <a:gd name="connsiteY3" fmla="*/ 3832698 h 3832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1037" h="3832698">
                <a:moveTo>
                  <a:pt x="1302237" y="0"/>
                </a:moveTo>
                <a:cubicBezTo>
                  <a:pt x="691826" y="440176"/>
                  <a:pt x="81415" y="880353"/>
                  <a:pt x="8458" y="1400783"/>
                </a:cubicBezTo>
                <a:cubicBezTo>
                  <a:pt x="-64499" y="1921213"/>
                  <a:pt x="344063" y="2717260"/>
                  <a:pt x="864493" y="3122579"/>
                </a:cubicBezTo>
                <a:cubicBezTo>
                  <a:pt x="1384923" y="3527898"/>
                  <a:pt x="2908922" y="3623553"/>
                  <a:pt x="3131037" y="3832698"/>
                </a:cubicBezTo>
              </a:path>
            </a:pathLst>
          </a:custGeom>
          <a:noFill/>
          <a:ln>
            <a:solidFill>
              <a:schemeClr val="accent1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988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48CDBF9-3CFE-4CE4-85FD-B6F315B881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7A2E6B-8066-4FCA-B558-3E1D9F45A560}"/>
              </a:ext>
            </a:extLst>
          </p:cNvPr>
          <p:cNvSpPr txBox="1"/>
          <p:nvPr/>
        </p:nvSpPr>
        <p:spPr>
          <a:xfrm>
            <a:off x="2776236" y="3428998"/>
            <a:ext cx="3429965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b="1" dirty="0" smtClean="0">
                <a:gradFill flip="none" rotWithShape="1">
                  <a:gsLst>
                    <a:gs pos="0">
                      <a:srgbClr val="0A82F0"/>
                    </a:gs>
                    <a:gs pos="73000">
                      <a:srgbClr val="0A82F0">
                        <a:alpha val="0"/>
                      </a:srgbClr>
                    </a:gs>
                  </a:gsLst>
                  <a:lin ang="5400000" scaled="1"/>
                  <a:tileRect/>
                </a:gra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Segoe UI Black" panose="020B0A02040204020203" pitchFamily="34" charset="0"/>
              </a:rPr>
              <a:t>201X</a:t>
            </a:r>
            <a:endParaRPr lang="zh-CN" altLang="en-US" sz="8000" b="1" dirty="0">
              <a:gradFill flip="none" rotWithShape="1">
                <a:gsLst>
                  <a:gs pos="0">
                    <a:srgbClr val="0A82F0"/>
                  </a:gs>
                  <a:gs pos="73000">
                    <a:srgbClr val="0A82F0">
                      <a:alpha val="0"/>
                    </a:srgbClr>
                  </a:gs>
                </a:gsLst>
                <a:lin ang="5400000" scaled="1"/>
                <a:tileRect/>
              </a:gra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Segoe UI Black" panose="020B0A02040204020203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C96067D-36C3-4176-BCAA-D2938F199407}"/>
              </a:ext>
            </a:extLst>
          </p:cNvPr>
          <p:cNvSpPr txBox="1"/>
          <p:nvPr/>
        </p:nvSpPr>
        <p:spPr>
          <a:xfrm>
            <a:off x="6009914" y="3767553"/>
            <a:ext cx="340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600" dirty="0">
                <a:gradFill flip="none" rotWithShape="1">
                  <a:gsLst>
                    <a:gs pos="0">
                      <a:srgbClr val="0A82F0"/>
                    </a:gs>
                    <a:gs pos="79000">
                      <a:srgbClr val="0A82F0">
                        <a:alpha val="0"/>
                      </a:srgbClr>
                    </a:gs>
                  </a:gsLst>
                  <a:lin ang="540000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我们在路上</a:t>
            </a:r>
          </a:p>
        </p:txBody>
      </p:sp>
    </p:spTree>
    <p:extLst>
      <p:ext uri="{BB962C8B-B14F-4D97-AF65-F5344CB8AC3E}">
        <p14:creationId xmlns:p14="http://schemas.microsoft.com/office/powerpoint/2010/main" val="22956801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airplan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9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6742ABF-3773-472E-84E9-ED974E5C29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2553" y="323772"/>
            <a:ext cx="2708477" cy="6210456"/>
          </a:xfrm>
          <a:custGeom>
            <a:avLst/>
            <a:gdLst>
              <a:gd name="connsiteX0" fmla="*/ 0 w 2816943"/>
              <a:gd name="connsiteY0" fmla="*/ 0 h 6459165"/>
              <a:gd name="connsiteX1" fmla="*/ 2816943 w 2816943"/>
              <a:gd name="connsiteY1" fmla="*/ 0 h 6459165"/>
              <a:gd name="connsiteX2" fmla="*/ 2816943 w 2816943"/>
              <a:gd name="connsiteY2" fmla="*/ 6459165 h 6459165"/>
              <a:gd name="connsiteX3" fmla="*/ 0 w 2816943"/>
              <a:gd name="connsiteY3" fmla="*/ 6459165 h 6459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943" h="6459165">
                <a:moveTo>
                  <a:pt x="0" y="0"/>
                </a:moveTo>
                <a:lnTo>
                  <a:pt x="2816943" y="0"/>
                </a:lnTo>
                <a:lnTo>
                  <a:pt x="2816943" y="6459165"/>
                </a:lnTo>
                <a:lnTo>
                  <a:pt x="0" y="6459165"/>
                </a:lnTo>
                <a:close/>
              </a:path>
            </a:pathLst>
          </a:custGeom>
          <a:ln w="22225">
            <a:solidFill>
              <a:srgbClr val="0A82F0"/>
            </a:solidFill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4D03A53-66F1-4FEB-9860-04755F74FDEA}"/>
              </a:ext>
            </a:extLst>
          </p:cNvPr>
          <p:cNvSpPr txBox="1"/>
          <p:nvPr/>
        </p:nvSpPr>
        <p:spPr>
          <a:xfrm>
            <a:off x="8377671" y="1246394"/>
            <a:ext cx="3271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dirty="0">
                <a:solidFill>
                  <a:srgbClr val="0A82F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Segoe UI Black" panose="020B0A02040204020203" pitchFamily="34" charset="0"/>
              </a:rPr>
              <a:t>Content</a:t>
            </a:r>
            <a:endParaRPr lang="zh-CN" altLang="en-US" sz="5400" b="1" dirty="0">
              <a:solidFill>
                <a:srgbClr val="0A82F0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Segoe UI Black" panose="020B0A02040204020203" pitchFamily="34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FC18582A-FEC9-4344-8733-45D07455036D}"/>
              </a:ext>
            </a:extLst>
          </p:cNvPr>
          <p:cNvCxnSpPr>
            <a:stCxn id="10" idx="6"/>
          </p:cNvCxnSpPr>
          <p:nvPr/>
        </p:nvCxnSpPr>
        <p:spPr>
          <a:xfrm flipV="1">
            <a:off x="3389926" y="2783711"/>
            <a:ext cx="1724628" cy="1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3D13C0A-A350-4B9B-93F5-3CF6C4571A35}"/>
              </a:ext>
            </a:extLst>
          </p:cNvPr>
          <p:cNvSpPr txBox="1"/>
          <p:nvPr/>
        </p:nvSpPr>
        <p:spPr>
          <a:xfrm>
            <a:off x="5114554" y="2599045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一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沿途风光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39D65A60-7156-4DCF-8CFF-AD121B3346A8}"/>
              </a:ext>
            </a:extLst>
          </p:cNvPr>
          <p:cNvCxnSpPr>
            <a:stCxn id="15" idx="6"/>
          </p:cNvCxnSpPr>
          <p:nvPr/>
        </p:nvCxnSpPr>
        <p:spPr>
          <a:xfrm flipV="1">
            <a:off x="3389926" y="3582364"/>
            <a:ext cx="1724628" cy="1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B00E2AD-2A9D-4637-997F-A8DDB5823F29}"/>
              </a:ext>
            </a:extLst>
          </p:cNvPr>
          <p:cNvSpPr txBox="1"/>
          <p:nvPr/>
        </p:nvSpPr>
        <p:spPr>
          <a:xfrm>
            <a:off x="5114554" y="3397698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二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身旁有你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338618A5-383C-4B2F-A113-916BAC4E0B0B}"/>
              </a:ext>
            </a:extLst>
          </p:cNvPr>
          <p:cNvCxnSpPr>
            <a:stCxn id="19" idx="6"/>
          </p:cNvCxnSpPr>
          <p:nvPr/>
        </p:nvCxnSpPr>
        <p:spPr>
          <a:xfrm flipV="1">
            <a:off x="3389926" y="4381017"/>
            <a:ext cx="1724628" cy="1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BDAD6AE-DB47-419B-B83F-124EE73C36E1}"/>
              </a:ext>
            </a:extLst>
          </p:cNvPr>
          <p:cNvSpPr txBox="1"/>
          <p:nvPr/>
        </p:nvSpPr>
        <p:spPr>
          <a:xfrm>
            <a:off x="5114554" y="4196351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三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驻足凝望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EFEC471E-473C-454F-B5A4-2820F94FCBB1}"/>
              </a:ext>
            </a:extLst>
          </p:cNvPr>
          <p:cNvSpPr/>
          <p:nvPr/>
        </p:nvSpPr>
        <p:spPr>
          <a:xfrm>
            <a:off x="3123708" y="2650603"/>
            <a:ext cx="266218" cy="266218"/>
          </a:xfrm>
          <a:prstGeom prst="ellipse">
            <a:avLst/>
          </a:prstGeom>
          <a:solidFill>
            <a:schemeClr val="bg1"/>
          </a:solidFill>
          <a:ln>
            <a:solidFill>
              <a:srgbClr val="3B6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4E7B8F9F-3B11-4C6E-874A-D96B305B6F00}"/>
              </a:ext>
            </a:extLst>
          </p:cNvPr>
          <p:cNvSpPr/>
          <p:nvPr/>
        </p:nvSpPr>
        <p:spPr>
          <a:xfrm>
            <a:off x="3204730" y="2725838"/>
            <a:ext cx="115747" cy="115747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C604C995-D10B-41A8-81EA-85447C4940CF}"/>
              </a:ext>
            </a:extLst>
          </p:cNvPr>
          <p:cNvSpPr/>
          <p:nvPr/>
        </p:nvSpPr>
        <p:spPr>
          <a:xfrm>
            <a:off x="3123708" y="3449256"/>
            <a:ext cx="266218" cy="266218"/>
          </a:xfrm>
          <a:prstGeom prst="ellipse">
            <a:avLst/>
          </a:prstGeom>
          <a:solidFill>
            <a:schemeClr val="bg1"/>
          </a:solidFill>
          <a:ln>
            <a:solidFill>
              <a:srgbClr val="3B6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43DAE1F7-D9F7-4C86-99BD-4FFD931A6302}"/>
              </a:ext>
            </a:extLst>
          </p:cNvPr>
          <p:cNvSpPr/>
          <p:nvPr/>
        </p:nvSpPr>
        <p:spPr>
          <a:xfrm>
            <a:off x="3204730" y="3524491"/>
            <a:ext cx="115747" cy="115747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A89D723F-A3E5-4EE0-BB0D-E5443EF18544}"/>
              </a:ext>
            </a:extLst>
          </p:cNvPr>
          <p:cNvSpPr/>
          <p:nvPr/>
        </p:nvSpPr>
        <p:spPr>
          <a:xfrm>
            <a:off x="3123708" y="4247909"/>
            <a:ext cx="266218" cy="266218"/>
          </a:xfrm>
          <a:prstGeom prst="ellipse">
            <a:avLst/>
          </a:prstGeom>
          <a:solidFill>
            <a:schemeClr val="bg1"/>
          </a:solidFill>
          <a:ln>
            <a:solidFill>
              <a:srgbClr val="3B6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F9FCFD2E-7508-41F6-9DBF-78F438692A48}"/>
              </a:ext>
            </a:extLst>
          </p:cNvPr>
          <p:cNvSpPr/>
          <p:nvPr/>
        </p:nvSpPr>
        <p:spPr>
          <a:xfrm>
            <a:off x="3204730" y="4323144"/>
            <a:ext cx="115747" cy="115747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D2E8190E-2838-4193-8074-1D96447CA8A9}"/>
              </a:ext>
            </a:extLst>
          </p:cNvPr>
          <p:cNvSpPr/>
          <p:nvPr/>
        </p:nvSpPr>
        <p:spPr>
          <a:xfrm>
            <a:off x="3123708" y="5046562"/>
            <a:ext cx="266218" cy="266218"/>
          </a:xfrm>
          <a:prstGeom prst="ellipse">
            <a:avLst/>
          </a:prstGeom>
          <a:solidFill>
            <a:schemeClr val="bg1"/>
          </a:solidFill>
          <a:ln>
            <a:solidFill>
              <a:srgbClr val="3B6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BD8B4384-0077-4890-B628-410F88CEB24F}"/>
              </a:ext>
            </a:extLst>
          </p:cNvPr>
          <p:cNvSpPr/>
          <p:nvPr/>
        </p:nvSpPr>
        <p:spPr>
          <a:xfrm>
            <a:off x="3204730" y="5121797"/>
            <a:ext cx="115747" cy="115747"/>
          </a:xfrm>
          <a:prstGeom prst="ellipse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6774ECC8-0878-4CBA-A19C-433E41B7BF26}"/>
              </a:ext>
            </a:extLst>
          </p:cNvPr>
          <p:cNvCxnSpPr>
            <a:stCxn id="23" idx="6"/>
          </p:cNvCxnSpPr>
          <p:nvPr/>
        </p:nvCxnSpPr>
        <p:spPr>
          <a:xfrm flipV="1">
            <a:off x="3389926" y="5179670"/>
            <a:ext cx="1724628" cy="1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6F2C29C9-BF2D-4B4B-AEB7-8EED07D1EC29}"/>
              </a:ext>
            </a:extLst>
          </p:cNvPr>
          <p:cNvSpPr txBox="1"/>
          <p:nvPr/>
        </p:nvSpPr>
        <p:spPr>
          <a:xfrm>
            <a:off x="5114554" y="4995004"/>
            <a:ext cx="335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四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正在路上</a:t>
            </a:r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131AC498-F0CB-4B46-87E8-39CA79A2A1E7}"/>
              </a:ext>
            </a:extLst>
          </p:cNvPr>
          <p:cNvSpPr/>
          <p:nvPr/>
        </p:nvSpPr>
        <p:spPr>
          <a:xfrm flipH="1">
            <a:off x="6143592" y="2169725"/>
            <a:ext cx="5505855" cy="164914"/>
          </a:xfrm>
          <a:custGeom>
            <a:avLst/>
            <a:gdLst>
              <a:gd name="connsiteX0" fmla="*/ 5344882 w 5505855"/>
              <a:gd name="connsiteY0" fmla="*/ 0 h 164914"/>
              <a:gd name="connsiteX1" fmla="*/ 0 w 5505855"/>
              <a:gd name="connsiteY1" fmla="*/ 0 h 164914"/>
              <a:gd name="connsiteX2" fmla="*/ 0 w 5505855"/>
              <a:gd name="connsiteY2" fmla="*/ 164914 h 164914"/>
              <a:gd name="connsiteX3" fmla="*/ 5505855 w 5505855"/>
              <a:gd name="connsiteY3" fmla="*/ 164914 h 164914"/>
              <a:gd name="connsiteX4" fmla="*/ 5505855 w 5505855"/>
              <a:gd name="connsiteY4" fmla="*/ 154846 h 16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5855" h="164914">
                <a:moveTo>
                  <a:pt x="5344882" y="0"/>
                </a:moveTo>
                <a:lnTo>
                  <a:pt x="0" y="0"/>
                </a:lnTo>
                <a:lnTo>
                  <a:pt x="0" y="164914"/>
                </a:lnTo>
                <a:lnTo>
                  <a:pt x="5505855" y="164914"/>
                </a:lnTo>
                <a:lnTo>
                  <a:pt x="5505855" y="154846"/>
                </a:lnTo>
                <a:close/>
              </a:path>
            </a:pathLst>
          </a:custGeom>
          <a:solidFill>
            <a:srgbClr val="0A8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C2DFB4CC-6982-416B-8AE5-8240563F564C}"/>
              </a:ext>
            </a:extLst>
          </p:cNvPr>
          <p:cNvSpPr/>
          <p:nvPr/>
        </p:nvSpPr>
        <p:spPr>
          <a:xfrm>
            <a:off x="5114555" y="3153043"/>
            <a:ext cx="3032936" cy="45719"/>
          </a:xfrm>
          <a:prstGeom prst="rect">
            <a:avLst/>
          </a:prstGeom>
          <a:gradFill flip="none" rotWithShape="1">
            <a:gsLst>
              <a:gs pos="0">
                <a:srgbClr val="0A82F0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F9CAA150-0584-4382-883D-A03E20CE0DAA}"/>
              </a:ext>
            </a:extLst>
          </p:cNvPr>
          <p:cNvSpPr/>
          <p:nvPr/>
        </p:nvSpPr>
        <p:spPr>
          <a:xfrm>
            <a:off x="5114554" y="3951695"/>
            <a:ext cx="3900791" cy="52463"/>
          </a:xfrm>
          <a:prstGeom prst="rect">
            <a:avLst/>
          </a:prstGeom>
          <a:gradFill flip="none" rotWithShape="1">
            <a:gsLst>
              <a:gs pos="0">
                <a:srgbClr val="0A82F0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A50F8A0-788A-4466-89C3-C44378D30D95}"/>
              </a:ext>
            </a:extLst>
          </p:cNvPr>
          <p:cNvSpPr/>
          <p:nvPr/>
        </p:nvSpPr>
        <p:spPr>
          <a:xfrm>
            <a:off x="5114554" y="4750347"/>
            <a:ext cx="4978468" cy="52463"/>
          </a:xfrm>
          <a:prstGeom prst="rect">
            <a:avLst/>
          </a:prstGeom>
          <a:gradFill flip="none" rotWithShape="1">
            <a:gsLst>
              <a:gs pos="0">
                <a:srgbClr val="0A82F0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4C7C7C5C-C2CD-4D72-8B11-79EA7E7A1D1F}"/>
              </a:ext>
            </a:extLst>
          </p:cNvPr>
          <p:cNvSpPr/>
          <p:nvPr/>
        </p:nvSpPr>
        <p:spPr>
          <a:xfrm>
            <a:off x="5114554" y="5556530"/>
            <a:ext cx="6534893" cy="45719"/>
          </a:xfrm>
          <a:prstGeom prst="rect">
            <a:avLst/>
          </a:prstGeom>
          <a:gradFill flip="none" rotWithShape="1">
            <a:gsLst>
              <a:gs pos="0">
                <a:srgbClr val="0A82F0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441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8" grpId="0"/>
      <p:bldP spid="22" grpId="0"/>
      <p:bldP spid="10" grpId="0" animBg="1"/>
      <p:bldP spid="11" grpId="0" animBg="1"/>
      <p:bldP spid="15" grpId="0" animBg="1"/>
      <p:bldP spid="16" grpId="0" animBg="1"/>
      <p:bldP spid="19" grpId="0" animBg="1"/>
      <p:bldP spid="20" grpId="0" animBg="1"/>
      <p:bldP spid="23" grpId="0" animBg="1"/>
      <p:bldP spid="24" grpId="0" animBg="1"/>
      <p:bldP spid="26" grpId="0"/>
      <p:bldP spid="39" grpId="0" animBg="1"/>
      <p:bldP spid="31" grpId="0" animBg="1"/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F583F453-9EF8-4EED-B52C-CE521406C6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125" y="623746"/>
            <a:ext cx="4578080" cy="5636872"/>
          </a:xfrm>
          <a:prstGeom prst="rect">
            <a:avLst/>
          </a:prstGeom>
          <a:ln w="25400">
            <a:solidFill>
              <a:srgbClr val="0A82F0"/>
            </a:solidFill>
          </a:ln>
        </p:spPr>
      </p:pic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F1C9CEF0-610D-45F5-A6B4-EC1BD02D69EE}"/>
              </a:ext>
            </a:extLst>
          </p:cNvPr>
          <p:cNvCxnSpPr>
            <a:cxnSpLocks/>
            <a:stCxn id="42" idx="6"/>
            <a:endCxn id="34" idx="3"/>
          </p:cNvCxnSpPr>
          <p:nvPr/>
        </p:nvCxnSpPr>
        <p:spPr>
          <a:xfrm>
            <a:off x="4114800" y="3442181"/>
            <a:ext cx="129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953A0963-2447-46C6-8DD9-7C27B37DACEC}"/>
              </a:ext>
            </a:extLst>
          </p:cNvPr>
          <p:cNvSpPr/>
          <p:nvPr/>
        </p:nvSpPr>
        <p:spPr>
          <a:xfrm>
            <a:off x="2737349" y="3054365"/>
            <a:ext cx="775632" cy="775632"/>
          </a:xfrm>
          <a:prstGeom prst="ellipse">
            <a:avLst/>
          </a:prstGeom>
          <a:noFill/>
          <a:ln w="25400">
            <a:solidFill>
              <a:schemeClr val="bg1"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华文细黑" panose="02010600040101010101" pitchFamily="2" charset="-122"/>
                <a:ea typeface="华文细黑" panose="02010600040101010101" pitchFamily="2" charset="-122"/>
              </a:rPr>
              <a:t>一</a:t>
            </a: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xmlns="" id="{B268A07A-87B2-4ABC-9691-668CBD2339CD}"/>
              </a:ext>
            </a:extLst>
          </p:cNvPr>
          <p:cNvSpPr/>
          <p:nvPr/>
        </p:nvSpPr>
        <p:spPr>
          <a:xfrm>
            <a:off x="2135529" y="2452545"/>
            <a:ext cx="1979271" cy="1979271"/>
          </a:xfrm>
          <a:prstGeom prst="ellipse">
            <a:avLst/>
          </a:prstGeom>
          <a:noFill/>
          <a:ln w="25400">
            <a:solidFill>
              <a:schemeClr val="bg1"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933B44DC-26D2-4F57-B17E-26CC8F40A06C}"/>
              </a:ext>
            </a:extLst>
          </p:cNvPr>
          <p:cNvCxnSpPr>
            <a:cxnSpLocks/>
            <a:stCxn id="42" idx="2"/>
            <a:endCxn id="34" idx="1"/>
          </p:cNvCxnSpPr>
          <p:nvPr/>
        </p:nvCxnSpPr>
        <p:spPr>
          <a:xfrm flipH="1">
            <a:off x="836125" y="3442181"/>
            <a:ext cx="129940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D2E354DE-DDC9-4DBE-9186-9AC2CB1A028F}"/>
              </a:ext>
            </a:extLst>
          </p:cNvPr>
          <p:cNvCxnSpPr>
            <a:stCxn id="42" idx="0"/>
            <a:endCxn id="34" idx="0"/>
          </p:cNvCxnSpPr>
          <p:nvPr/>
        </p:nvCxnSpPr>
        <p:spPr>
          <a:xfrm flipV="1">
            <a:off x="3125165" y="623746"/>
            <a:ext cx="0" cy="18287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xmlns="" id="{6ADC2D98-4D67-4042-BF6D-D7345EC4CD05}"/>
              </a:ext>
            </a:extLst>
          </p:cNvPr>
          <p:cNvCxnSpPr>
            <a:stCxn id="42" idx="4"/>
            <a:endCxn id="34" idx="2"/>
          </p:cNvCxnSpPr>
          <p:nvPr/>
        </p:nvCxnSpPr>
        <p:spPr>
          <a:xfrm>
            <a:off x="3125165" y="4431816"/>
            <a:ext cx="0" cy="18288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75D942C3-638F-418C-BF2C-756B6179DE1C}"/>
              </a:ext>
            </a:extLst>
          </p:cNvPr>
          <p:cNvSpPr txBox="1"/>
          <p:nvPr/>
        </p:nvSpPr>
        <p:spPr>
          <a:xfrm>
            <a:off x="5622548" y="2792755"/>
            <a:ext cx="19385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沿途风光</a:t>
            </a:r>
          </a:p>
        </p:txBody>
      </p: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xmlns="" id="{12996A5D-9DE9-447A-BEAE-36152F11F66A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5414205" y="3442182"/>
            <a:ext cx="2962173" cy="0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6BB2D98B-FA0D-41A9-B54F-3B1DD32EF934}"/>
              </a:ext>
            </a:extLst>
          </p:cNvPr>
          <p:cNvSpPr txBox="1"/>
          <p:nvPr/>
        </p:nvSpPr>
        <p:spPr>
          <a:xfrm>
            <a:off x="5622548" y="3568387"/>
            <a:ext cx="4524757" cy="22683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这一年，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行过多少征程？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踩过乡村小道的青苔，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攀过贫瘠陡峭的高峰，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任风喧闹，纵雨淋身，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取得的成绩，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致我们走向辉煌。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en-US" altLang="zh-CN" sz="1400" spc="600" dirty="0">
              <a:solidFill>
                <a:srgbClr val="0090D7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xmlns="" id="{80A5592A-7DAA-43A4-8FAF-AC95F1ED452C}"/>
              </a:ext>
            </a:extLst>
          </p:cNvPr>
          <p:cNvCxnSpPr>
            <a:cxnSpLocks/>
            <a:stCxn id="61" idx="6"/>
          </p:cNvCxnSpPr>
          <p:nvPr/>
        </p:nvCxnSpPr>
        <p:spPr>
          <a:xfrm>
            <a:off x="10372938" y="1538145"/>
            <a:ext cx="982937" cy="0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2E06911C-EF47-45FC-A7D3-DCFC11349B8F}"/>
              </a:ext>
            </a:extLst>
          </p:cNvPr>
          <p:cNvSpPr/>
          <p:nvPr/>
        </p:nvSpPr>
        <p:spPr>
          <a:xfrm>
            <a:off x="10247595" y="1502855"/>
            <a:ext cx="70580" cy="70580"/>
          </a:xfrm>
          <a:prstGeom prst="ellipse">
            <a:avLst/>
          </a:prstGeom>
          <a:solidFill>
            <a:srgbClr val="DF954C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1E2515B0-840B-4834-9E6A-6E9F5AF7E097}"/>
              </a:ext>
            </a:extLst>
          </p:cNvPr>
          <p:cNvSpPr/>
          <p:nvPr/>
        </p:nvSpPr>
        <p:spPr>
          <a:xfrm>
            <a:off x="10192831" y="1448091"/>
            <a:ext cx="180107" cy="180107"/>
          </a:xfrm>
          <a:prstGeom prst="ellipse">
            <a:avLst/>
          </a:prstGeom>
          <a:noFill/>
          <a:ln w="25400">
            <a:solidFill>
              <a:srgbClr val="0090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AD92AE46-4999-4915-B5A1-75064D44BF58}"/>
              </a:ext>
            </a:extLst>
          </p:cNvPr>
          <p:cNvCxnSpPr>
            <a:cxnSpLocks/>
            <a:stCxn id="61" idx="2"/>
          </p:cNvCxnSpPr>
          <p:nvPr/>
        </p:nvCxnSpPr>
        <p:spPr>
          <a:xfrm flipH="1">
            <a:off x="5622548" y="1538145"/>
            <a:ext cx="4570283" cy="0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A79FB7A8-DB72-4931-8BF0-301CFCA904C9}"/>
              </a:ext>
            </a:extLst>
          </p:cNvPr>
          <p:cNvCxnSpPr>
            <a:cxnSpLocks/>
            <a:stCxn id="61" idx="0"/>
          </p:cNvCxnSpPr>
          <p:nvPr/>
        </p:nvCxnSpPr>
        <p:spPr>
          <a:xfrm flipV="1">
            <a:off x="10282885" y="597383"/>
            <a:ext cx="0" cy="850708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13BAFCF0-834E-449E-8A8C-FD8BC4D54F96}"/>
              </a:ext>
            </a:extLst>
          </p:cNvPr>
          <p:cNvCxnSpPr>
            <a:cxnSpLocks/>
            <a:stCxn id="61" idx="4"/>
          </p:cNvCxnSpPr>
          <p:nvPr/>
        </p:nvCxnSpPr>
        <p:spPr>
          <a:xfrm>
            <a:off x="10282885" y="1628198"/>
            <a:ext cx="0" cy="4632420"/>
          </a:xfrm>
          <a:prstGeom prst="line">
            <a:avLst/>
          </a:prstGeom>
          <a:ln>
            <a:solidFill>
              <a:srgbClr val="009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7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57" grpId="0"/>
      <p:bldP spid="60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0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503FC29C-C57A-4B05-82A9-9BFFF60582B9}"/>
              </a:ext>
            </a:extLst>
          </p:cNvPr>
          <p:cNvSpPr txBox="1"/>
          <p:nvPr/>
        </p:nvSpPr>
        <p:spPr>
          <a:xfrm>
            <a:off x="139148" y="179503"/>
            <a:ext cx="44729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chemeClr val="bg1">
                    <a:alpha val="8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Segoe UI Black" panose="020B0A02040204020203" pitchFamily="34" charset="0"/>
              </a:rPr>
              <a:t>Got Over</a:t>
            </a:r>
            <a:endParaRPr lang="zh-CN" altLang="en-US" sz="6600" b="1" dirty="0">
              <a:solidFill>
                <a:schemeClr val="bg1">
                  <a:alpha val="8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Segoe UI Black" panose="020B0A02040204020203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E855D87-214D-434D-8C3B-0D75C03022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49" y="0"/>
            <a:ext cx="6419852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EA34F24-7B6B-46FA-BFC2-F44AE24857EE}"/>
              </a:ext>
            </a:extLst>
          </p:cNvPr>
          <p:cNvSpPr txBox="1"/>
          <p:nvPr/>
        </p:nvSpPr>
        <p:spPr>
          <a:xfrm>
            <a:off x="1107557" y="1464317"/>
            <a:ext cx="315337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z="28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回顾来时路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44429529-0F24-4692-9B17-592EA161CAAC}"/>
              </a:ext>
            </a:extLst>
          </p:cNvPr>
          <p:cNvCxnSpPr/>
          <p:nvPr/>
        </p:nvCxnSpPr>
        <p:spPr>
          <a:xfrm>
            <a:off x="4259484" y="3852715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1254E7CF-0BEE-4DC9-A90C-86BC7ED8AD1C}"/>
              </a:ext>
            </a:extLst>
          </p:cNvPr>
          <p:cNvCxnSpPr/>
          <p:nvPr/>
        </p:nvCxnSpPr>
        <p:spPr>
          <a:xfrm>
            <a:off x="4259484" y="3386421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825438A6-7E71-4E26-BBFD-A9E40C87441A}"/>
              </a:ext>
            </a:extLst>
          </p:cNvPr>
          <p:cNvCxnSpPr/>
          <p:nvPr/>
        </p:nvCxnSpPr>
        <p:spPr>
          <a:xfrm>
            <a:off x="4259484" y="2920127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C8AAB4B1-9E90-46A5-8B86-A2DEBA5F8B29}"/>
              </a:ext>
            </a:extLst>
          </p:cNvPr>
          <p:cNvCxnSpPr/>
          <p:nvPr/>
        </p:nvCxnSpPr>
        <p:spPr>
          <a:xfrm>
            <a:off x="4259484" y="2453833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95202E23-C6A6-4220-BDD8-EFFB2B1C6969}"/>
              </a:ext>
            </a:extLst>
          </p:cNvPr>
          <p:cNvCxnSpPr/>
          <p:nvPr/>
        </p:nvCxnSpPr>
        <p:spPr>
          <a:xfrm>
            <a:off x="4259484" y="5717894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42E6B579-D3C4-4CC2-B2C8-CDE1C6687012}"/>
              </a:ext>
            </a:extLst>
          </p:cNvPr>
          <p:cNvCxnSpPr/>
          <p:nvPr/>
        </p:nvCxnSpPr>
        <p:spPr>
          <a:xfrm>
            <a:off x="4259484" y="5251597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22CF8B16-DA07-48E3-AFB0-89977F4F98C3}"/>
              </a:ext>
            </a:extLst>
          </p:cNvPr>
          <p:cNvCxnSpPr/>
          <p:nvPr/>
        </p:nvCxnSpPr>
        <p:spPr>
          <a:xfrm>
            <a:off x="4259484" y="4785303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F4F4F68B-BA36-4B89-B579-D7C32E4CE303}"/>
              </a:ext>
            </a:extLst>
          </p:cNvPr>
          <p:cNvCxnSpPr/>
          <p:nvPr/>
        </p:nvCxnSpPr>
        <p:spPr>
          <a:xfrm>
            <a:off x="4259484" y="4319009"/>
            <a:ext cx="4595150" cy="0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BCF9493-3D10-4CC6-83B9-B5B81EC03ECA}"/>
              </a:ext>
            </a:extLst>
          </p:cNvPr>
          <p:cNvSpPr txBox="1"/>
          <p:nvPr/>
        </p:nvSpPr>
        <p:spPr>
          <a:xfrm>
            <a:off x="1107557" y="2299944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顺利签下</a:t>
            </a:r>
            <a:r>
              <a:rPr lang="en-US" altLang="zh-CN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</a:t>
            </a:r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合同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9ACDC3F-1715-4628-AC88-7FDF7F5C7400}"/>
              </a:ext>
            </a:extLst>
          </p:cNvPr>
          <p:cNvSpPr txBox="1"/>
          <p:nvPr/>
        </p:nvSpPr>
        <p:spPr>
          <a:xfrm>
            <a:off x="1107557" y="2766238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重建团队，确认团队核心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762AF72-B19A-46A8-8031-73C3CC013903}"/>
              </a:ext>
            </a:extLst>
          </p:cNvPr>
          <p:cNvSpPr txBox="1"/>
          <p:nvPr/>
        </p:nvSpPr>
        <p:spPr>
          <a:xfrm>
            <a:off x="1107557" y="3232532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战略跟进、推进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2BCECA5-D270-4B44-B2F7-49618EF4FAF1}"/>
              </a:ext>
            </a:extLst>
          </p:cNvPr>
          <p:cNvSpPr txBox="1"/>
          <p:nvPr/>
        </p:nvSpPr>
        <p:spPr>
          <a:xfrm>
            <a:off x="1107557" y="3698826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完成第三季度销售任务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7149E5FB-4B82-42A7-A06E-29CF35E03D09}"/>
              </a:ext>
            </a:extLst>
          </p:cNvPr>
          <p:cNvSpPr txBox="1"/>
          <p:nvPr/>
        </p:nvSpPr>
        <p:spPr>
          <a:xfrm>
            <a:off x="1107557" y="4165120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改良办公室设备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6D80CD99-746F-48FC-8D8F-21F3F4F76167}"/>
              </a:ext>
            </a:extLst>
          </p:cNvPr>
          <p:cNvSpPr txBox="1"/>
          <p:nvPr/>
        </p:nvSpPr>
        <p:spPr>
          <a:xfrm>
            <a:off x="1107557" y="4631414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登上某某杂志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BB0EFE7A-378A-4C71-8B5C-29BE9A043F4E}"/>
              </a:ext>
            </a:extLst>
          </p:cNvPr>
          <p:cNvSpPr txBox="1"/>
          <p:nvPr/>
        </p:nvSpPr>
        <p:spPr>
          <a:xfrm>
            <a:off x="1107557" y="5097708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与某部门进行对接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95D853C-16F4-45F3-A677-F956D2EE8509}"/>
              </a:ext>
            </a:extLst>
          </p:cNvPr>
          <p:cNvSpPr txBox="1"/>
          <p:nvPr/>
        </p:nvSpPr>
        <p:spPr>
          <a:xfrm>
            <a:off x="1107557" y="5564002"/>
            <a:ext cx="303857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顺利结束一年工作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C6A1DA0-4885-4C06-A8B3-8855719823A6}"/>
              </a:ext>
            </a:extLst>
          </p:cNvPr>
          <p:cNvCxnSpPr/>
          <p:nvPr/>
        </p:nvCxnSpPr>
        <p:spPr>
          <a:xfrm>
            <a:off x="833378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BA693F3-1455-49E3-99E4-833C3A6B1E12}"/>
              </a:ext>
            </a:extLst>
          </p:cNvPr>
          <p:cNvGrpSpPr/>
          <p:nvPr/>
        </p:nvGrpSpPr>
        <p:grpSpPr>
          <a:xfrm>
            <a:off x="213064" y="2383366"/>
            <a:ext cx="678187" cy="276999"/>
            <a:chOff x="213064" y="2383366"/>
            <a:chExt cx="678187" cy="276999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7B85859D-9036-4A99-9103-A55D59C0D51B}"/>
                </a:ext>
              </a:extLst>
            </p:cNvPr>
            <p:cNvSpPr/>
            <p:nvPr/>
          </p:nvSpPr>
          <p:spPr>
            <a:xfrm>
              <a:off x="775504" y="2463993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C8B7F861-C203-4C60-BA55-7CB60A4B8097}"/>
                </a:ext>
              </a:extLst>
            </p:cNvPr>
            <p:cNvSpPr txBox="1"/>
            <p:nvPr/>
          </p:nvSpPr>
          <p:spPr>
            <a:xfrm>
              <a:off x="213064" y="2383366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01/20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48C6443-981C-4744-A949-B7D05B330540}"/>
              </a:ext>
            </a:extLst>
          </p:cNvPr>
          <p:cNvGrpSpPr/>
          <p:nvPr/>
        </p:nvGrpSpPr>
        <p:grpSpPr>
          <a:xfrm>
            <a:off x="213064" y="2827863"/>
            <a:ext cx="678187" cy="276999"/>
            <a:chOff x="213064" y="2827863"/>
            <a:chExt cx="678187" cy="276999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FF2CC172-A0F6-4AD9-989E-EB74BE98AEBA}"/>
                </a:ext>
              </a:extLst>
            </p:cNvPr>
            <p:cNvSpPr/>
            <p:nvPr/>
          </p:nvSpPr>
          <p:spPr>
            <a:xfrm>
              <a:off x="775504" y="2914494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2279C9D5-176E-48E6-99CB-A88BFC0D2D21}"/>
                </a:ext>
              </a:extLst>
            </p:cNvPr>
            <p:cNvSpPr txBox="1"/>
            <p:nvPr/>
          </p:nvSpPr>
          <p:spPr>
            <a:xfrm>
              <a:off x="213064" y="2827863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03/10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986BDD6-398C-40D7-8AFE-969313519326}"/>
              </a:ext>
            </a:extLst>
          </p:cNvPr>
          <p:cNvGrpSpPr/>
          <p:nvPr/>
        </p:nvGrpSpPr>
        <p:grpSpPr>
          <a:xfrm>
            <a:off x="213064" y="3276840"/>
            <a:ext cx="678187" cy="276999"/>
            <a:chOff x="213064" y="3276840"/>
            <a:chExt cx="678187" cy="276999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5A11DCF5-6BC1-4781-BCF2-C9FB5AF4084C}"/>
                </a:ext>
              </a:extLst>
            </p:cNvPr>
            <p:cNvSpPr/>
            <p:nvPr/>
          </p:nvSpPr>
          <p:spPr>
            <a:xfrm>
              <a:off x="775504" y="3370426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70A28B94-DE5B-4284-9687-1701342313C3}"/>
                </a:ext>
              </a:extLst>
            </p:cNvPr>
            <p:cNvSpPr txBox="1"/>
            <p:nvPr/>
          </p:nvSpPr>
          <p:spPr>
            <a:xfrm>
              <a:off x="213064" y="3276840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05/03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6D5983F-C4BA-4542-A43C-0E6A3DB0ECA0}"/>
              </a:ext>
            </a:extLst>
          </p:cNvPr>
          <p:cNvGrpSpPr/>
          <p:nvPr/>
        </p:nvGrpSpPr>
        <p:grpSpPr>
          <a:xfrm>
            <a:off x="213064" y="3745731"/>
            <a:ext cx="678187" cy="276999"/>
            <a:chOff x="213064" y="3745731"/>
            <a:chExt cx="678187" cy="276999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F43C9AAF-1028-4B7C-8864-7A81ABA19D54}"/>
                </a:ext>
              </a:extLst>
            </p:cNvPr>
            <p:cNvSpPr/>
            <p:nvPr/>
          </p:nvSpPr>
          <p:spPr>
            <a:xfrm>
              <a:off x="775504" y="3826358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1ED69BD0-3D4E-4D39-A017-3DD550B320C4}"/>
                </a:ext>
              </a:extLst>
            </p:cNvPr>
            <p:cNvSpPr txBox="1"/>
            <p:nvPr/>
          </p:nvSpPr>
          <p:spPr>
            <a:xfrm>
              <a:off x="213064" y="3745731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06/20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8D22CA3-0CE5-4A1F-A0B6-9D4B1F971A1D}"/>
              </a:ext>
            </a:extLst>
          </p:cNvPr>
          <p:cNvGrpSpPr/>
          <p:nvPr/>
        </p:nvGrpSpPr>
        <p:grpSpPr>
          <a:xfrm>
            <a:off x="213064" y="4182437"/>
            <a:ext cx="678187" cy="276999"/>
            <a:chOff x="213064" y="4182437"/>
            <a:chExt cx="678187" cy="276999"/>
          </a:xfrm>
        </p:grpSpPr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27E44E79-8593-445B-933B-C29A97D58DCC}"/>
                </a:ext>
              </a:extLst>
            </p:cNvPr>
            <p:cNvSpPr/>
            <p:nvPr/>
          </p:nvSpPr>
          <p:spPr>
            <a:xfrm>
              <a:off x="775504" y="4282290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102872EA-1E0A-4836-A978-41EA07EF1A9D}"/>
                </a:ext>
              </a:extLst>
            </p:cNvPr>
            <p:cNvSpPr txBox="1"/>
            <p:nvPr/>
          </p:nvSpPr>
          <p:spPr>
            <a:xfrm>
              <a:off x="213064" y="4182437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08/16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CB62604-0AD1-440F-91D8-E06662A71680}"/>
              </a:ext>
            </a:extLst>
          </p:cNvPr>
          <p:cNvGrpSpPr/>
          <p:nvPr/>
        </p:nvGrpSpPr>
        <p:grpSpPr>
          <a:xfrm>
            <a:off x="213064" y="4643148"/>
            <a:ext cx="678187" cy="276999"/>
            <a:chOff x="213064" y="4643148"/>
            <a:chExt cx="678187" cy="276999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1352AADE-E54B-4E1B-9CD0-17E0ECC482C6}"/>
                </a:ext>
              </a:extLst>
            </p:cNvPr>
            <p:cNvSpPr/>
            <p:nvPr/>
          </p:nvSpPr>
          <p:spPr>
            <a:xfrm>
              <a:off x="775504" y="4738222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49492465-480C-4F39-8479-6836E5ED67A2}"/>
                </a:ext>
              </a:extLst>
            </p:cNvPr>
            <p:cNvSpPr txBox="1"/>
            <p:nvPr/>
          </p:nvSpPr>
          <p:spPr>
            <a:xfrm>
              <a:off x="213064" y="4643148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10/10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AC8701E-8932-4AEF-8700-75409939A6B0}"/>
              </a:ext>
            </a:extLst>
          </p:cNvPr>
          <p:cNvGrpSpPr/>
          <p:nvPr/>
        </p:nvGrpSpPr>
        <p:grpSpPr>
          <a:xfrm>
            <a:off x="213064" y="5116946"/>
            <a:ext cx="678187" cy="276999"/>
            <a:chOff x="213064" y="5116946"/>
            <a:chExt cx="678187" cy="276999"/>
          </a:xfrm>
        </p:grpSpPr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9F41E299-C64A-4AC8-8B3E-1AFC9B476E4D}"/>
                </a:ext>
              </a:extLst>
            </p:cNvPr>
            <p:cNvSpPr/>
            <p:nvPr/>
          </p:nvSpPr>
          <p:spPr>
            <a:xfrm>
              <a:off x="775504" y="5194154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DF9F1397-DE65-4D49-9FFA-55EF27689A45}"/>
                </a:ext>
              </a:extLst>
            </p:cNvPr>
            <p:cNvSpPr txBox="1"/>
            <p:nvPr/>
          </p:nvSpPr>
          <p:spPr>
            <a:xfrm>
              <a:off x="213064" y="5116946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11/08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21C6B6DB-9B5C-499B-9D45-79B710E88AA7}"/>
              </a:ext>
            </a:extLst>
          </p:cNvPr>
          <p:cNvGrpSpPr/>
          <p:nvPr/>
        </p:nvGrpSpPr>
        <p:grpSpPr>
          <a:xfrm>
            <a:off x="213064" y="5583908"/>
            <a:ext cx="678187" cy="276999"/>
            <a:chOff x="213064" y="5583908"/>
            <a:chExt cx="678187" cy="276999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A23DFF5A-5BF4-49C6-BB9C-02D8BE8ABEDE}"/>
                </a:ext>
              </a:extLst>
            </p:cNvPr>
            <p:cNvSpPr/>
            <p:nvPr/>
          </p:nvSpPr>
          <p:spPr>
            <a:xfrm>
              <a:off x="775504" y="5650086"/>
              <a:ext cx="115747" cy="115747"/>
            </a:xfrm>
            <a:prstGeom prst="ellipse">
              <a:avLst/>
            </a:pr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211BD3EF-790A-4ECA-BBDC-773E9FA70D40}"/>
                </a:ext>
              </a:extLst>
            </p:cNvPr>
            <p:cNvSpPr txBox="1"/>
            <p:nvPr/>
          </p:nvSpPr>
          <p:spPr>
            <a:xfrm>
              <a:off x="213064" y="5583908"/>
              <a:ext cx="619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12/28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4F106D50-C4D4-4924-A421-A2603AEBB06A}"/>
              </a:ext>
            </a:extLst>
          </p:cNvPr>
          <p:cNvSpPr txBox="1"/>
          <p:nvPr/>
        </p:nvSpPr>
        <p:spPr>
          <a:xfrm>
            <a:off x="9104243" y="5964782"/>
            <a:ext cx="3087757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12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有过失意，烦躁也曾到访</a:t>
            </a:r>
            <a:endParaRPr lang="en-US" altLang="zh-CN" sz="12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2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所幸，一路走完</a:t>
            </a:r>
            <a:endParaRPr lang="en-US" altLang="zh-CN" sz="12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2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大家松了一口气</a:t>
            </a:r>
          </a:p>
        </p:txBody>
      </p:sp>
    </p:spTree>
    <p:extLst>
      <p:ext uri="{BB962C8B-B14F-4D97-AF65-F5344CB8AC3E}">
        <p14:creationId xmlns:p14="http://schemas.microsoft.com/office/powerpoint/2010/main" val="25728090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98BE8471-ED1A-4A5C-81CA-151BB1568B13}"/>
              </a:ext>
            </a:extLst>
          </p:cNvPr>
          <p:cNvSpPr txBox="1"/>
          <p:nvPr/>
        </p:nvSpPr>
        <p:spPr>
          <a:xfrm>
            <a:off x="1658377" y="1546813"/>
            <a:ext cx="407726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总体比去年提升</a:t>
            </a:r>
            <a:r>
              <a:rPr lang="en-US" altLang="zh-CN" sz="1400" spc="600" dirty="0">
                <a:solidFill>
                  <a:schemeClr val="bg1"/>
                </a:solidFill>
                <a:highlight>
                  <a:srgbClr val="0A82F0"/>
                </a:highlight>
                <a:latin typeface="华文细黑" panose="02010600040101010101" pitchFamily="2" charset="-122"/>
                <a:ea typeface="华文细黑" panose="02010600040101010101" pitchFamily="2" charset="-122"/>
              </a:rPr>
              <a:t>10%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，值得鼓励与称赞。</a:t>
            </a:r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xmlns="" id="{B687E63A-505A-4DE6-BD64-33757B6BD8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3294646"/>
              </p:ext>
            </p:extLst>
          </p:nvPr>
        </p:nvGraphicFramePr>
        <p:xfrm>
          <a:off x="777132" y="2463800"/>
          <a:ext cx="5292928" cy="3528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8C3FB1F-402F-4CA6-8A5E-3E7007C9F4A4}"/>
              </a:ext>
            </a:extLst>
          </p:cNvPr>
          <p:cNvSpPr/>
          <p:nvPr/>
        </p:nvSpPr>
        <p:spPr>
          <a:xfrm>
            <a:off x="3790771" y="2569396"/>
            <a:ext cx="528416" cy="220830"/>
          </a:xfrm>
          <a:prstGeom prst="rect">
            <a:avLst/>
          </a:prstGeom>
          <a:noFill/>
          <a:ln>
            <a:solidFill>
              <a:srgbClr val="DF9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F6D12D6-2B1F-4A95-82EB-876EEA7ED8AF}"/>
              </a:ext>
            </a:extLst>
          </p:cNvPr>
          <p:cNvSpPr/>
          <p:nvPr/>
        </p:nvSpPr>
        <p:spPr>
          <a:xfrm>
            <a:off x="2544655" y="4417798"/>
            <a:ext cx="528416" cy="220830"/>
          </a:xfrm>
          <a:prstGeom prst="rect">
            <a:avLst/>
          </a:prstGeom>
          <a:noFill/>
          <a:ln>
            <a:solidFill>
              <a:srgbClr val="DF9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59BFC7F-000B-4467-B0B2-CC4B399DA325}"/>
              </a:ext>
            </a:extLst>
          </p:cNvPr>
          <p:cNvSpPr/>
          <p:nvPr/>
        </p:nvSpPr>
        <p:spPr>
          <a:xfrm>
            <a:off x="4216660" y="4417798"/>
            <a:ext cx="528416" cy="220830"/>
          </a:xfrm>
          <a:prstGeom prst="rect">
            <a:avLst/>
          </a:prstGeom>
          <a:noFill/>
          <a:ln>
            <a:solidFill>
              <a:srgbClr val="DF9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90D843D-3344-40FB-9BFD-9F5C37D2C3B5}"/>
              </a:ext>
            </a:extLst>
          </p:cNvPr>
          <p:cNvGrpSpPr/>
          <p:nvPr/>
        </p:nvGrpSpPr>
        <p:grpSpPr>
          <a:xfrm>
            <a:off x="6157608" y="4064696"/>
            <a:ext cx="2227634" cy="573932"/>
            <a:chOff x="6157608" y="4064696"/>
            <a:chExt cx="2227634" cy="573932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382756A8-6FE0-45D7-8D06-156642D6DB95}"/>
                </a:ext>
              </a:extLst>
            </p:cNvPr>
            <p:cNvCxnSpPr/>
            <p:nvPr/>
          </p:nvCxnSpPr>
          <p:spPr>
            <a:xfrm flipV="1">
              <a:off x="6157608" y="4064696"/>
              <a:ext cx="573932" cy="573932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78F9AF17-8E00-45AB-8B4F-07260933E3C6}"/>
                </a:ext>
              </a:extLst>
            </p:cNvPr>
            <p:cNvCxnSpPr>
              <a:cxnSpLocks/>
            </p:cNvCxnSpPr>
            <p:nvPr/>
          </p:nvCxnSpPr>
          <p:spPr>
            <a:xfrm>
              <a:off x="6731540" y="4064696"/>
              <a:ext cx="1653702" cy="0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4DC6155-7112-4DC7-848E-ED1E5E9126EC}"/>
              </a:ext>
            </a:extLst>
          </p:cNvPr>
          <p:cNvGrpSpPr/>
          <p:nvPr/>
        </p:nvGrpSpPr>
        <p:grpSpPr>
          <a:xfrm>
            <a:off x="6157608" y="2853603"/>
            <a:ext cx="2227634" cy="573932"/>
            <a:chOff x="6157608" y="2819556"/>
            <a:chExt cx="2227634" cy="573932"/>
          </a:xfrm>
        </p:grpSpPr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F571784A-6BF9-447D-A309-3C8D28C8BF7F}"/>
                </a:ext>
              </a:extLst>
            </p:cNvPr>
            <p:cNvCxnSpPr/>
            <p:nvPr/>
          </p:nvCxnSpPr>
          <p:spPr>
            <a:xfrm flipV="1">
              <a:off x="6157608" y="2819556"/>
              <a:ext cx="573932" cy="573932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409EFB5B-DB7C-4B4E-93B8-1BFC19264E6F}"/>
                </a:ext>
              </a:extLst>
            </p:cNvPr>
            <p:cNvCxnSpPr>
              <a:cxnSpLocks/>
            </p:cNvCxnSpPr>
            <p:nvPr/>
          </p:nvCxnSpPr>
          <p:spPr>
            <a:xfrm>
              <a:off x="6731540" y="2819556"/>
              <a:ext cx="1653702" cy="0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190104C-8A90-4E88-8761-3D1A31646751}"/>
              </a:ext>
            </a:extLst>
          </p:cNvPr>
          <p:cNvGrpSpPr/>
          <p:nvPr/>
        </p:nvGrpSpPr>
        <p:grpSpPr>
          <a:xfrm>
            <a:off x="6157608" y="1642509"/>
            <a:ext cx="2227634" cy="573932"/>
            <a:chOff x="6157608" y="1642509"/>
            <a:chExt cx="2227634" cy="573932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1DA0EBC8-673F-47E1-8181-2791BBCBB2B2}"/>
                </a:ext>
              </a:extLst>
            </p:cNvPr>
            <p:cNvCxnSpPr/>
            <p:nvPr/>
          </p:nvCxnSpPr>
          <p:spPr>
            <a:xfrm flipV="1">
              <a:off x="6157608" y="1642509"/>
              <a:ext cx="573932" cy="573932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C2BCC928-D3CE-4AF5-A084-8E35D222733C}"/>
                </a:ext>
              </a:extLst>
            </p:cNvPr>
            <p:cNvCxnSpPr>
              <a:cxnSpLocks/>
            </p:cNvCxnSpPr>
            <p:nvPr/>
          </p:nvCxnSpPr>
          <p:spPr>
            <a:xfrm>
              <a:off x="6731540" y="1642509"/>
              <a:ext cx="1653702" cy="0"/>
            </a:xfrm>
            <a:prstGeom prst="line">
              <a:avLst/>
            </a:prstGeom>
            <a:ln cap="rnd">
              <a:solidFill>
                <a:srgbClr val="DF954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35E37CE-2C18-4C7E-9DD8-E20FA02E59F3}"/>
              </a:ext>
            </a:extLst>
          </p:cNvPr>
          <p:cNvSpPr txBox="1"/>
          <p:nvPr/>
        </p:nvSpPr>
        <p:spPr>
          <a:xfrm>
            <a:off x="8385242" y="1642509"/>
            <a:ext cx="3216745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月份取得全年销量最该的记录，得益于学生放假期间的活跃与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规划的实现。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EEA57F0F-8930-4DED-8115-1B800D54D155}"/>
              </a:ext>
            </a:extLst>
          </p:cNvPr>
          <p:cNvSpPr txBox="1"/>
          <p:nvPr/>
        </p:nvSpPr>
        <p:spPr>
          <a:xfrm>
            <a:off x="8385242" y="2853602"/>
            <a:ext cx="3216745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月份每每处于一年销量最低，此时需求量不高，存在着无法避免的市场因素。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AF73270-AAAC-4778-9247-AC8DAAAC2BDE}"/>
              </a:ext>
            </a:extLst>
          </p:cNvPr>
          <p:cNvSpPr txBox="1"/>
          <p:nvPr/>
        </p:nvSpPr>
        <p:spPr>
          <a:xfrm>
            <a:off x="8385242" y="4064695"/>
            <a:ext cx="32167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月开学季，学生消费群体大幅减少，迎来全年低潮。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56A83675-61FF-46F5-9231-EE88290044AA}"/>
              </a:ext>
            </a:extLst>
          </p:cNvPr>
          <p:cNvGrpSpPr/>
          <p:nvPr/>
        </p:nvGrpSpPr>
        <p:grpSpPr>
          <a:xfrm>
            <a:off x="7014237" y="5321124"/>
            <a:ext cx="4590127" cy="592314"/>
            <a:chOff x="7014237" y="5321124"/>
            <a:chExt cx="4590127" cy="592314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924DA259-948B-4C7E-958E-DCBF87D0902B}"/>
                </a:ext>
              </a:extLst>
            </p:cNvPr>
            <p:cNvSpPr/>
            <p:nvPr/>
          </p:nvSpPr>
          <p:spPr>
            <a:xfrm>
              <a:off x="8065243" y="5376031"/>
              <a:ext cx="264112" cy="264112"/>
            </a:xfrm>
            <a:prstGeom prst="ellipse">
              <a:avLst/>
            </a:prstGeom>
            <a:solidFill>
              <a:srgbClr val="0090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FBB86429-F5E3-41B8-B051-9CEE5EF0652E}"/>
                </a:ext>
              </a:extLst>
            </p:cNvPr>
            <p:cNvSpPr/>
            <p:nvPr/>
          </p:nvSpPr>
          <p:spPr>
            <a:xfrm>
              <a:off x="7014237" y="5756473"/>
              <a:ext cx="4587751" cy="156965"/>
            </a:xfrm>
            <a:custGeom>
              <a:avLst/>
              <a:gdLst>
                <a:gd name="connsiteX0" fmla="*/ 90624 w 4587751"/>
                <a:gd name="connsiteY0" fmla="*/ 0 h 156965"/>
                <a:gd name="connsiteX1" fmla="*/ 4587751 w 4587751"/>
                <a:gd name="connsiteY1" fmla="*/ 0 h 156965"/>
                <a:gd name="connsiteX2" fmla="*/ 4587751 w 4587751"/>
                <a:gd name="connsiteY2" fmla="*/ 156965 h 156965"/>
                <a:gd name="connsiteX3" fmla="*/ 0 w 4587751"/>
                <a:gd name="connsiteY3" fmla="*/ 156965 h 15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7751" h="156965">
                  <a:moveTo>
                    <a:pt x="90624" y="0"/>
                  </a:moveTo>
                  <a:lnTo>
                    <a:pt x="4587751" y="0"/>
                  </a:lnTo>
                  <a:lnTo>
                    <a:pt x="4587751" y="156965"/>
                  </a:lnTo>
                  <a:lnTo>
                    <a:pt x="0" y="156965"/>
                  </a:lnTo>
                  <a:close/>
                </a:path>
              </a:pathLst>
            </a:custGeom>
            <a:solidFill>
              <a:srgbClr val="0090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5BB38440-C2A3-4EEF-8CA5-8F89055B2DA8}"/>
                </a:ext>
              </a:extLst>
            </p:cNvPr>
            <p:cNvSpPr/>
            <p:nvPr/>
          </p:nvSpPr>
          <p:spPr>
            <a:xfrm>
              <a:off x="8002747" y="5661498"/>
              <a:ext cx="3599240" cy="94976"/>
            </a:xfrm>
            <a:custGeom>
              <a:avLst/>
              <a:gdLst>
                <a:gd name="connsiteX0" fmla="*/ 90623 w 3599240"/>
                <a:gd name="connsiteY0" fmla="*/ 0 h 156964"/>
                <a:gd name="connsiteX1" fmla="*/ 3599240 w 3599240"/>
                <a:gd name="connsiteY1" fmla="*/ 0 h 156964"/>
                <a:gd name="connsiteX2" fmla="*/ 3599240 w 3599240"/>
                <a:gd name="connsiteY2" fmla="*/ 156964 h 156964"/>
                <a:gd name="connsiteX3" fmla="*/ 0 w 3599240"/>
                <a:gd name="connsiteY3" fmla="*/ 156964 h 156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9240" h="156964">
                  <a:moveTo>
                    <a:pt x="90623" y="0"/>
                  </a:moveTo>
                  <a:lnTo>
                    <a:pt x="3599240" y="0"/>
                  </a:lnTo>
                  <a:lnTo>
                    <a:pt x="3599240" y="156964"/>
                  </a:lnTo>
                  <a:lnTo>
                    <a:pt x="0" y="156964"/>
                  </a:lnTo>
                  <a:close/>
                </a:path>
              </a:pathLst>
            </a:custGeom>
            <a:solidFill>
              <a:srgbClr val="DF95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F639424-3922-49F3-A851-1BD52F9B3BB8}"/>
                </a:ext>
              </a:extLst>
            </p:cNvPr>
            <p:cNvSpPr txBox="1"/>
            <p:nvPr/>
          </p:nvSpPr>
          <p:spPr>
            <a:xfrm>
              <a:off x="7123546" y="5448695"/>
              <a:ext cx="1073752" cy="30777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1400" spc="600" dirty="0">
                  <a:solidFill>
                    <a:srgbClr val="0A82F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迎难而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AC6A131B-63F1-43E7-8F49-367FE6E41A2E}"/>
                </a:ext>
              </a:extLst>
            </p:cNvPr>
            <p:cNvSpPr txBox="1"/>
            <p:nvPr/>
          </p:nvSpPr>
          <p:spPr>
            <a:xfrm>
              <a:off x="8002746" y="5321124"/>
              <a:ext cx="3495347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上</a:t>
              </a:r>
              <a:r>
                <a:rPr lang="zh-CN" altLang="en-US" sz="1400" spc="600" dirty="0">
                  <a:solidFill>
                    <a:srgbClr val="0A82F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没有什么是我们做不到的</a:t>
              </a: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7ED7E600-5162-4FE5-B216-D1E46013948C}"/>
                </a:ext>
              </a:extLst>
            </p:cNvPr>
            <p:cNvSpPr/>
            <p:nvPr/>
          </p:nvSpPr>
          <p:spPr>
            <a:xfrm>
              <a:off x="11301140" y="5448695"/>
              <a:ext cx="127571" cy="127571"/>
            </a:xfrm>
            <a:prstGeom prst="ellipse">
              <a:avLst/>
            </a:prstGeom>
            <a:solidFill>
              <a:srgbClr val="0090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E648B3F8-450A-4D6E-947F-A95C9E671410}"/>
                </a:ext>
              </a:extLst>
            </p:cNvPr>
            <p:cNvSpPr/>
            <p:nvPr/>
          </p:nvSpPr>
          <p:spPr>
            <a:xfrm>
              <a:off x="11516815" y="5361146"/>
              <a:ext cx="87549" cy="87549"/>
            </a:xfrm>
            <a:prstGeom prst="ellipse">
              <a:avLst/>
            </a:prstGeom>
            <a:solidFill>
              <a:srgbClr val="0090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等腰三角形 39">
            <a:extLst>
              <a:ext uri="{FF2B5EF4-FFF2-40B4-BE49-F238E27FC236}">
                <a16:creationId xmlns:a16="http://schemas.microsoft.com/office/drawing/2014/main" xmlns="" id="{868236E3-BC71-40C1-AD12-3B2A655F5273}"/>
              </a:ext>
            </a:extLst>
          </p:cNvPr>
          <p:cNvSpPr/>
          <p:nvPr/>
        </p:nvSpPr>
        <p:spPr>
          <a:xfrm flipV="1">
            <a:off x="777132" y="994637"/>
            <a:ext cx="835915" cy="775504"/>
          </a:xfrm>
          <a:prstGeom prst="triangle">
            <a:avLst/>
          </a:prstGeom>
          <a:solidFill>
            <a:schemeClr val="bg1"/>
          </a:solidFill>
          <a:ln>
            <a:solidFill>
              <a:srgbClr val="0090D7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A82F0"/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90D42C55-E2B4-438E-AD40-2CE122FA6630}"/>
              </a:ext>
            </a:extLst>
          </p:cNvPr>
          <p:cNvSpPr txBox="1"/>
          <p:nvPr/>
        </p:nvSpPr>
        <p:spPr>
          <a:xfrm>
            <a:off x="1610039" y="994637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销售总览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B160051F-960F-4CE2-8D21-974BA38F10B7}"/>
              </a:ext>
            </a:extLst>
          </p:cNvPr>
          <p:cNvSpPr txBox="1"/>
          <p:nvPr/>
        </p:nvSpPr>
        <p:spPr>
          <a:xfrm>
            <a:off x="900884" y="994637"/>
            <a:ext cx="685689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6054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Graphic spid="5" grpId="0">
        <p:bldAsOne/>
      </p:bldGraphic>
      <p:bldP spid="9" grpId="0" animBg="1"/>
      <p:bldP spid="10" grpId="0" animBg="1"/>
      <p:bldP spid="11" grpId="0" animBg="1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等腰三角形 46">
            <a:extLst>
              <a:ext uri="{FF2B5EF4-FFF2-40B4-BE49-F238E27FC236}">
                <a16:creationId xmlns:a16="http://schemas.microsoft.com/office/drawing/2014/main" xmlns="" id="{946AB4BB-0946-47E8-B06E-9D277A38557A}"/>
              </a:ext>
            </a:extLst>
          </p:cNvPr>
          <p:cNvSpPr/>
          <p:nvPr/>
        </p:nvSpPr>
        <p:spPr>
          <a:xfrm rot="16200000" flipH="1">
            <a:off x="2288570" y="801365"/>
            <a:ext cx="1293831" cy="4537626"/>
          </a:xfrm>
          <a:prstGeom prst="triangle">
            <a:avLst>
              <a:gd name="adj" fmla="val 94359"/>
            </a:avLst>
          </a:prstGeom>
          <a:solidFill>
            <a:schemeClr val="tx1">
              <a:lumMod val="50000"/>
              <a:lumOff val="50000"/>
              <a:alpha val="4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等腰三角形 45">
            <a:extLst>
              <a:ext uri="{FF2B5EF4-FFF2-40B4-BE49-F238E27FC236}">
                <a16:creationId xmlns:a16="http://schemas.microsoft.com/office/drawing/2014/main" xmlns="" id="{CEB97B6B-8444-4F18-9193-ACE96B0D9FDC}"/>
              </a:ext>
            </a:extLst>
          </p:cNvPr>
          <p:cNvSpPr/>
          <p:nvPr/>
        </p:nvSpPr>
        <p:spPr>
          <a:xfrm rot="5400000">
            <a:off x="2288569" y="801366"/>
            <a:ext cx="1293831" cy="4537624"/>
          </a:xfrm>
          <a:prstGeom prst="triangle">
            <a:avLst>
              <a:gd name="adj" fmla="val 94359"/>
            </a:avLst>
          </a:prstGeom>
          <a:solidFill>
            <a:schemeClr val="tx1">
              <a:lumMod val="50000"/>
              <a:lumOff val="50000"/>
              <a:alpha val="4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4CC8EFF-94A1-47E3-845F-0D7CA0024C57}"/>
              </a:ext>
            </a:extLst>
          </p:cNvPr>
          <p:cNvSpPr/>
          <p:nvPr/>
        </p:nvSpPr>
        <p:spPr>
          <a:xfrm>
            <a:off x="666674" y="994638"/>
            <a:ext cx="4548851" cy="2673751"/>
          </a:xfrm>
          <a:prstGeom prst="rect">
            <a:avLst/>
          </a:prstGeom>
          <a:solidFill>
            <a:srgbClr val="0090D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57F3C0F-6762-4DFB-AF7E-6D627187C553}"/>
              </a:ext>
            </a:extLst>
          </p:cNvPr>
          <p:cNvSpPr txBox="1"/>
          <p:nvPr/>
        </p:nvSpPr>
        <p:spPr>
          <a:xfrm>
            <a:off x="799561" y="2146847"/>
            <a:ext cx="1938537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总量高达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2491B90-570A-4FE4-982F-2C95D88EBD1E}"/>
              </a:ext>
            </a:extLst>
          </p:cNvPr>
          <p:cNvSpPr txBox="1"/>
          <p:nvPr/>
        </p:nvSpPr>
        <p:spPr>
          <a:xfrm>
            <a:off x="2605211" y="1869848"/>
            <a:ext cx="214131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54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8888</a:t>
            </a:r>
            <a:endParaRPr lang="zh-CN" altLang="en-US" sz="5400" spc="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16D01320-15E9-42A1-9D3A-D228090A85DE}"/>
              </a:ext>
            </a:extLst>
          </p:cNvPr>
          <p:cNvSpPr/>
          <p:nvPr/>
        </p:nvSpPr>
        <p:spPr>
          <a:xfrm flipV="1">
            <a:off x="3256864" y="994637"/>
            <a:ext cx="835915" cy="775504"/>
          </a:xfrm>
          <a:prstGeom prst="triangle">
            <a:avLst/>
          </a:prstGeom>
          <a:solidFill>
            <a:schemeClr val="bg1"/>
          </a:solidFill>
          <a:ln>
            <a:solidFill>
              <a:srgbClr val="0090D7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7A048DD1-B3EF-472E-A9E4-FFCACA171DB3}"/>
              </a:ext>
            </a:extLst>
          </p:cNvPr>
          <p:cNvSpPr/>
          <p:nvPr/>
        </p:nvSpPr>
        <p:spPr>
          <a:xfrm rot="5400000">
            <a:off x="6917" y="5106808"/>
            <a:ext cx="1400537" cy="81023"/>
          </a:xfrm>
          <a:prstGeom prst="roundRect">
            <a:avLst>
              <a:gd name="adj" fmla="val 50000"/>
            </a:avLst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AABB0DC-8097-4768-842D-EF154C539BFC}"/>
              </a:ext>
            </a:extLst>
          </p:cNvPr>
          <p:cNvSpPr txBox="1"/>
          <p:nvPr/>
        </p:nvSpPr>
        <p:spPr>
          <a:xfrm>
            <a:off x="747697" y="4522815"/>
            <a:ext cx="3038576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第一阶段（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2~5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月）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4A6CBC67-708D-4C6F-AC70-04E859D34E97}"/>
              </a:ext>
            </a:extLst>
          </p:cNvPr>
          <p:cNvCxnSpPr>
            <a:cxnSpLocks/>
          </p:cNvCxnSpPr>
          <p:nvPr/>
        </p:nvCxnSpPr>
        <p:spPr>
          <a:xfrm>
            <a:off x="846304" y="5014211"/>
            <a:ext cx="3020993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2B3BDD6-9FD5-4994-94FF-67D2C001B53F}"/>
              </a:ext>
            </a:extLst>
          </p:cNvPr>
          <p:cNvSpPr txBox="1"/>
          <p:nvPr/>
        </p:nvSpPr>
        <p:spPr>
          <a:xfrm>
            <a:off x="747697" y="5124699"/>
            <a:ext cx="311960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实行初步计划并督促实施，于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个月内完成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总任务。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="" id="{C87F9BCD-F07C-42E8-B0E6-6E703DCAFA48}"/>
              </a:ext>
            </a:extLst>
          </p:cNvPr>
          <p:cNvSpPr/>
          <p:nvPr/>
        </p:nvSpPr>
        <p:spPr>
          <a:xfrm rot="5400000">
            <a:off x="3795420" y="5106808"/>
            <a:ext cx="1400537" cy="81023"/>
          </a:xfrm>
          <a:prstGeom prst="roundRect">
            <a:avLst>
              <a:gd name="adj" fmla="val 50000"/>
            </a:avLst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38D5A99-94BF-41DC-B803-B577B6887630}"/>
              </a:ext>
            </a:extLst>
          </p:cNvPr>
          <p:cNvSpPr txBox="1"/>
          <p:nvPr/>
        </p:nvSpPr>
        <p:spPr>
          <a:xfrm>
            <a:off x="4536199" y="4522815"/>
            <a:ext cx="3107614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第二阶段（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6~9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月）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DB4000E-F138-4345-9356-F8CA75C4725A}"/>
              </a:ext>
            </a:extLst>
          </p:cNvPr>
          <p:cNvCxnSpPr>
            <a:cxnSpLocks/>
          </p:cNvCxnSpPr>
          <p:nvPr/>
        </p:nvCxnSpPr>
        <p:spPr>
          <a:xfrm>
            <a:off x="4634807" y="5014211"/>
            <a:ext cx="3009006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70C0EB3-427C-476C-BE66-4EE8DDDF4624}"/>
              </a:ext>
            </a:extLst>
          </p:cNvPr>
          <p:cNvSpPr txBox="1"/>
          <p:nvPr/>
        </p:nvSpPr>
        <p:spPr>
          <a:xfrm>
            <a:off x="4536199" y="5124699"/>
            <a:ext cx="3216745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顺着市场大流进行产品销售方向转变，及时把握市场，达到</a:t>
            </a:r>
            <a:r>
              <a:rPr lang="en-US" altLang="zh-CN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6666</a:t>
            </a: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计划额度。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B81DA5AF-6D53-4541-B033-1949AA3DE4EB}"/>
              </a:ext>
            </a:extLst>
          </p:cNvPr>
          <p:cNvSpPr/>
          <p:nvPr/>
        </p:nvSpPr>
        <p:spPr>
          <a:xfrm rot="5400000">
            <a:off x="7583924" y="5106808"/>
            <a:ext cx="1400537" cy="81023"/>
          </a:xfrm>
          <a:prstGeom prst="roundRect">
            <a:avLst>
              <a:gd name="adj" fmla="val 50000"/>
            </a:avLst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225E95D-4300-482F-AA29-E81C4ABE2FE2}"/>
              </a:ext>
            </a:extLst>
          </p:cNvPr>
          <p:cNvSpPr txBox="1"/>
          <p:nvPr/>
        </p:nvSpPr>
        <p:spPr>
          <a:xfrm>
            <a:off x="8324703" y="4522815"/>
            <a:ext cx="346522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第三阶段（</a:t>
            </a:r>
            <a:r>
              <a:rPr lang="en-US" altLang="zh-CN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10~12</a:t>
            </a:r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月）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995B2313-0DC0-4B0A-A23E-C4436F2C7FFD}"/>
              </a:ext>
            </a:extLst>
          </p:cNvPr>
          <p:cNvCxnSpPr>
            <a:cxnSpLocks/>
          </p:cNvCxnSpPr>
          <p:nvPr/>
        </p:nvCxnSpPr>
        <p:spPr>
          <a:xfrm>
            <a:off x="8423311" y="5014211"/>
            <a:ext cx="3001927" cy="0"/>
          </a:xfrm>
          <a:prstGeom prst="line">
            <a:avLst/>
          </a:prstGeom>
          <a:ln>
            <a:solidFill>
              <a:srgbClr val="DF95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DBF89AF-6674-4103-8571-F735D3EE0921}"/>
              </a:ext>
            </a:extLst>
          </p:cNvPr>
          <p:cNvSpPr txBox="1"/>
          <p:nvPr/>
        </p:nvSpPr>
        <p:spPr>
          <a:xfrm>
            <a:off x="8324704" y="5124699"/>
            <a:ext cx="311960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促销总攻，满怀期待，万众一心，向着最终目标行进，顺利达到目标。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906D763E-FA67-42D4-9DD9-969FF030640E}"/>
              </a:ext>
            </a:extLst>
          </p:cNvPr>
          <p:cNvSpPr txBox="1"/>
          <p:nvPr/>
        </p:nvSpPr>
        <p:spPr>
          <a:xfrm>
            <a:off x="5780701" y="2069903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目标达成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1E0FB3C-B715-4C68-99EA-24A2E4932006}"/>
              </a:ext>
            </a:extLst>
          </p:cNvPr>
          <p:cNvSpPr txBox="1"/>
          <p:nvPr/>
        </p:nvSpPr>
        <p:spPr>
          <a:xfrm>
            <a:off x="5780700" y="2625488"/>
            <a:ext cx="566360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路程遥远，路途艰辛，但回首时，风光正好；就当是诗人，提笔挥墨，纸上堆满篇篇诗乐。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B0447F51-FF70-4133-8DA1-387F653F62F8}"/>
              </a:ext>
            </a:extLst>
          </p:cNvPr>
          <p:cNvSpPr txBox="1"/>
          <p:nvPr/>
        </p:nvSpPr>
        <p:spPr>
          <a:xfrm>
            <a:off x="2686676" y="2774916"/>
            <a:ext cx="193853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000" spc="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单位</a:t>
            </a:r>
          </a:p>
        </p:txBody>
      </p:sp>
    </p:spTree>
    <p:extLst>
      <p:ext uri="{BB962C8B-B14F-4D97-AF65-F5344CB8AC3E}">
        <p14:creationId xmlns:p14="http://schemas.microsoft.com/office/powerpoint/2010/main" val="575899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1"/>
      <p:bldP spid="11" grpId="1"/>
      <p:bldP spid="15" grpId="0"/>
      <p:bldP spid="17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C7D1F7C-F47A-4334-9182-C6E6170D83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9760" y="3548489"/>
            <a:ext cx="1930400" cy="1928417"/>
          </a:xfrm>
          <a:custGeom>
            <a:avLst/>
            <a:gdLst>
              <a:gd name="connsiteX0" fmla="*/ 0 w 1930400"/>
              <a:gd name="connsiteY0" fmla="*/ 0 h 1928417"/>
              <a:gd name="connsiteX1" fmla="*/ 1930400 w 1930400"/>
              <a:gd name="connsiteY1" fmla="*/ 0 h 1928417"/>
              <a:gd name="connsiteX2" fmla="*/ 1930400 w 1930400"/>
              <a:gd name="connsiteY2" fmla="*/ 1928417 h 1928417"/>
              <a:gd name="connsiteX3" fmla="*/ 0 w 1930400"/>
              <a:gd name="connsiteY3" fmla="*/ 1928417 h 192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400" h="1928417">
                <a:moveTo>
                  <a:pt x="0" y="0"/>
                </a:moveTo>
                <a:lnTo>
                  <a:pt x="1930400" y="0"/>
                </a:lnTo>
                <a:lnTo>
                  <a:pt x="1930400" y="1928417"/>
                </a:lnTo>
                <a:lnTo>
                  <a:pt x="0" y="1928417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CE4A729-6B77-487F-80D6-657D11E494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9760" y="1531179"/>
            <a:ext cx="1930400" cy="1930400"/>
          </a:xfrm>
          <a:custGeom>
            <a:avLst/>
            <a:gdLst>
              <a:gd name="connsiteX0" fmla="*/ 0 w 1930400"/>
              <a:gd name="connsiteY0" fmla="*/ 0 h 1930400"/>
              <a:gd name="connsiteX1" fmla="*/ 1930400 w 1930400"/>
              <a:gd name="connsiteY1" fmla="*/ 0 h 1930400"/>
              <a:gd name="connsiteX2" fmla="*/ 1930400 w 1930400"/>
              <a:gd name="connsiteY2" fmla="*/ 1930400 h 1930400"/>
              <a:gd name="connsiteX3" fmla="*/ 0 w 1930400"/>
              <a:gd name="connsiteY3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400" h="1930400">
                <a:moveTo>
                  <a:pt x="0" y="0"/>
                </a:moveTo>
                <a:lnTo>
                  <a:pt x="1930400" y="0"/>
                </a:lnTo>
                <a:lnTo>
                  <a:pt x="1930400" y="1930400"/>
                </a:lnTo>
                <a:lnTo>
                  <a:pt x="0" y="1930400"/>
                </a:lnTo>
                <a:close/>
              </a:path>
            </a:pathLst>
          </a:cu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C974B02-0585-42D8-90B4-3183EC05B6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9060" y="1531179"/>
            <a:ext cx="1930400" cy="1922454"/>
          </a:xfrm>
          <a:custGeom>
            <a:avLst/>
            <a:gdLst>
              <a:gd name="connsiteX0" fmla="*/ 0 w 1930400"/>
              <a:gd name="connsiteY0" fmla="*/ 0 h 1922454"/>
              <a:gd name="connsiteX1" fmla="*/ 1930400 w 1930400"/>
              <a:gd name="connsiteY1" fmla="*/ 0 h 1922454"/>
              <a:gd name="connsiteX2" fmla="*/ 1930400 w 1930400"/>
              <a:gd name="connsiteY2" fmla="*/ 1922454 h 1922454"/>
              <a:gd name="connsiteX3" fmla="*/ 0 w 1930400"/>
              <a:gd name="connsiteY3" fmla="*/ 1922454 h 192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400" h="1922454">
                <a:moveTo>
                  <a:pt x="0" y="0"/>
                </a:moveTo>
                <a:lnTo>
                  <a:pt x="1930400" y="0"/>
                </a:lnTo>
                <a:lnTo>
                  <a:pt x="1930400" y="1922454"/>
                </a:lnTo>
                <a:lnTo>
                  <a:pt x="0" y="1922454"/>
                </a:lnTo>
                <a:close/>
              </a:path>
            </a:pathLst>
          </a:cu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A176E81-09E6-4B8C-8AD5-5C8F3BBECB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9060" y="3546506"/>
            <a:ext cx="1930400" cy="1930400"/>
          </a:xfrm>
          <a:custGeom>
            <a:avLst/>
            <a:gdLst>
              <a:gd name="connsiteX0" fmla="*/ 0 w 1930400"/>
              <a:gd name="connsiteY0" fmla="*/ 0 h 1930400"/>
              <a:gd name="connsiteX1" fmla="*/ 1930400 w 1930400"/>
              <a:gd name="connsiteY1" fmla="*/ 0 h 1930400"/>
              <a:gd name="connsiteX2" fmla="*/ 1930400 w 1930400"/>
              <a:gd name="connsiteY2" fmla="*/ 1930400 h 1930400"/>
              <a:gd name="connsiteX3" fmla="*/ 0 w 1930400"/>
              <a:gd name="connsiteY3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400" h="1930400">
                <a:moveTo>
                  <a:pt x="0" y="0"/>
                </a:moveTo>
                <a:lnTo>
                  <a:pt x="1930400" y="0"/>
                </a:lnTo>
                <a:lnTo>
                  <a:pt x="1930400" y="1930400"/>
                </a:lnTo>
                <a:lnTo>
                  <a:pt x="0" y="1930400"/>
                </a:lnTo>
                <a:close/>
              </a:path>
            </a:pathLst>
          </a:cu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38F6B7AE-5B10-4EE6-80BF-F98BCD06C561}"/>
              </a:ext>
            </a:extLst>
          </p:cNvPr>
          <p:cNvSpPr/>
          <p:nvPr/>
        </p:nvSpPr>
        <p:spPr>
          <a:xfrm>
            <a:off x="6969760" y="3058160"/>
            <a:ext cx="782320" cy="223520"/>
          </a:xfrm>
          <a:prstGeom prst="rect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A8D67A8-38FD-47ED-8408-F92FA5BB2FEA}"/>
              </a:ext>
            </a:extLst>
          </p:cNvPr>
          <p:cNvSpPr/>
          <p:nvPr/>
        </p:nvSpPr>
        <p:spPr>
          <a:xfrm>
            <a:off x="6969760" y="5081433"/>
            <a:ext cx="782320" cy="223520"/>
          </a:xfrm>
          <a:prstGeom prst="rect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7E1FF5D-0763-43BE-966E-44E98C5FAFE9}"/>
              </a:ext>
            </a:extLst>
          </p:cNvPr>
          <p:cNvSpPr/>
          <p:nvPr/>
        </p:nvSpPr>
        <p:spPr>
          <a:xfrm>
            <a:off x="8989060" y="3058160"/>
            <a:ext cx="782320" cy="223520"/>
          </a:xfrm>
          <a:prstGeom prst="rect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E704BDBC-6221-4E86-B125-366F683751EB}"/>
              </a:ext>
            </a:extLst>
          </p:cNvPr>
          <p:cNvSpPr/>
          <p:nvPr/>
        </p:nvSpPr>
        <p:spPr>
          <a:xfrm>
            <a:off x="8989060" y="5081433"/>
            <a:ext cx="782320" cy="223520"/>
          </a:xfrm>
          <a:prstGeom prst="rect">
            <a:avLst/>
          </a:prstGeom>
          <a:solidFill>
            <a:srgbClr val="0090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150BC2B2-787B-4695-8987-736D0D8B4771}"/>
              </a:ext>
            </a:extLst>
          </p:cNvPr>
          <p:cNvSpPr txBox="1"/>
          <p:nvPr/>
        </p:nvSpPr>
        <p:spPr>
          <a:xfrm>
            <a:off x="6969760" y="5008527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Enthus</a:t>
            </a:r>
            <a:r>
              <a:rPr lang="en-US" altLang="zh-CN" dirty="0">
                <a:solidFill>
                  <a:srgbClr val="0090D7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iasm</a:t>
            </a:r>
            <a:endParaRPr lang="zh-CN" altLang="en-US" dirty="0">
              <a:solidFill>
                <a:srgbClr val="0090D7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CEFDB44-BC81-4FDE-AE3F-0FFE50ED2DB5}"/>
              </a:ext>
            </a:extLst>
          </p:cNvPr>
          <p:cNvSpPr txBox="1"/>
          <p:nvPr/>
        </p:nvSpPr>
        <p:spPr>
          <a:xfrm>
            <a:off x="9029700" y="5008527"/>
            <a:ext cx="148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Earnest</a:t>
            </a:r>
            <a:endParaRPr lang="zh-CN" altLang="en-US" dirty="0">
              <a:solidFill>
                <a:srgbClr val="0090D7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8EF703D-91C3-4626-9812-06C66E0934FD}"/>
              </a:ext>
            </a:extLst>
          </p:cNvPr>
          <p:cNvSpPr txBox="1"/>
          <p:nvPr/>
        </p:nvSpPr>
        <p:spPr>
          <a:xfrm>
            <a:off x="6969760" y="2985254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Diligence</a:t>
            </a:r>
            <a:endParaRPr lang="zh-CN" altLang="en-US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9F247979-50C2-455E-B35E-DCDBDAB73A28}"/>
              </a:ext>
            </a:extLst>
          </p:cNvPr>
          <p:cNvSpPr txBox="1"/>
          <p:nvPr/>
        </p:nvSpPr>
        <p:spPr>
          <a:xfrm>
            <a:off x="8989060" y="2985254"/>
            <a:ext cx="19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Patience</a:t>
            </a:r>
            <a:endParaRPr lang="zh-CN" altLang="en-US" dirty="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2" name="KSO_Shape">
            <a:extLst>
              <a:ext uri="{FF2B5EF4-FFF2-40B4-BE49-F238E27FC236}">
                <a16:creationId xmlns:a16="http://schemas.microsoft.com/office/drawing/2014/main" xmlns="" id="{17E5796E-9C65-4EAF-B295-91B55BECA3F9}"/>
              </a:ext>
            </a:extLst>
          </p:cNvPr>
          <p:cNvSpPr>
            <a:spLocks/>
          </p:cNvSpPr>
          <p:nvPr/>
        </p:nvSpPr>
        <p:spPr bwMode="auto">
          <a:xfrm flipH="1">
            <a:off x="1395476" y="3015933"/>
            <a:ext cx="415862" cy="449580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0090D7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4CDEF008-4F8F-4B04-A0A4-B931073F2868}"/>
              </a:ext>
            </a:extLst>
          </p:cNvPr>
          <p:cNvCxnSpPr>
            <a:cxnSpLocks/>
          </p:cNvCxnSpPr>
          <p:nvPr/>
        </p:nvCxnSpPr>
        <p:spPr>
          <a:xfrm flipH="1">
            <a:off x="1899920" y="3461579"/>
            <a:ext cx="3129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CABB329-D09F-4C68-9019-9917C878C72D}"/>
              </a:ext>
            </a:extLst>
          </p:cNvPr>
          <p:cNvSpPr txBox="1"/>
          <p:nvPr/>
        </p:nvSpPr>
        <p:spPr>
          <a:xfrm>
            <a:off x="1395476" y="2069903"/>
            <a:ext cx="28404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 </a:t>
            </a:r>
            <a:r>
              <a:rPr lang="zh-CN" altLang="en-US" sz="28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载誉而归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5D6C7439-3C5A-4AB9-82BA-B5BB1E6D132C}"/>
              </a:ext>
            </a:extLst>
          </p:cNvPr>
          <p:cNvSpPr txBox="1"/>
          <p:nvPr/>
        </p:nvSpPr>
        <p:spPr>
          <a:xfrm>
            <a:off x="1899920" y="2985254"/>
            <a:ext cx="2810667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全年最佳部门</a:t>
            </a:r>
          </a:p>
        </p:txBody>
      </p:sp>
      <p:sp>
        <p:nvSpPr>
          <p:cNvPr id="38" name="KSO_Shape">
            <a:extLst>
              <a:ext uri="{FF2B5EF4-FFF2-40B4-BE49-F238E27FC236}">
                <a16:creationId xmlns:a16="http://schemas.microsoft.com/office/drawing/2014/main" xmlns="" id="{9A6CE92D-548F-49AD-A35C-4BCDD4C52636}"/>
              </a:ext>
            </a:extLst>
          </p:cNvPr>
          <p:cNvSpPr>
            <a:spLocks/>
          </p:cNvSpPr>
          <p:nvPr/>
        </p:nvSpPr>
        <p:spPr bwMode="auto">
          <a:xfrm flipH="1">
            <a:off x="1395476" y="3891423"/>
            <a:ext cx="415862" cy="449580"/>
          </a:xfrm>
          <a:custGeom>
            <a:avLst/>
            <a:gdLst>
              <a:gd name="T0" fmla="*/ 660065 w 1938337"/>
              <a:gd name="T1" fmla="*/ 1785471 h 2097088"/>
              <a:gd name="T2" fmla="*/ 1074391 w 1938337"/>
              <a:gd name="T3" fmla="*/ 1807357 h 2097088"/>
              <a:gd name="T4" fmla="*/ 1090030 w 1938337"/>
              <a:gd name="T5" fmla="*/ 1648866 h 2097088"/>
              <a:gd name="T6" fmla="*/ 997074 w 1938337"/>
              <a:gd name="T7" fmla="*/ 1410363 h 2097088"/>
              <a:gd name="T8" fmla="*/ 740470 w 1938337"/>
              <a:gd name="T9" fmla="*/ 1441863 h 2097088"/>
              <a:gd name="T10" fmla="*/ 1158685 w 1938337"/>
              <a:gd name="T11" fmla="*/ 241681 h 2097088"/>
              <a:gd name="T12" fmla="*/ 1062016 w 1938337"/>
              <a:gd name="T13" fmla="*/ 582817 h 2097088"/>
              <a:gd name="T14" fmla="*/ 959576 w 1938337"/>
              <a:gd name="T15" fmla="*/ 747370 h 2097088"/>
              <a:gd name="T16" fmla="*/ 1009593 w 1938337"/>
              <a:gd name="T17" fmla="*/ 758196 h 2097088"/>
              <a:gd name="T18" fmla="*/ 1186819 w 1938337"/>
              <a:gd name="T19" fmla="*/ 425240 h 2097088"/>
              <a:gd name="T20" fmla="*/ 1208221 w 1938337"/>
              <a:gd name="T21" fmla="*/ 203430 h 2097088"/>
              <a:gd name="T22" fmla="*/ 1278919 w 1938337"/>
              <a:gd name="T23" fmla="*/ 476964 h 2097088"/>
              <a:gd name="T24" fmla="*/ 1150989 w 1938337"/>
              <a:gd name="T25" fmla="*/ 722592 h 2097088"/>
              <a:gd name="T26" fmla="*/ 1014162 w 1938337"/>
              <a:gd name="T27" fmla="*/ 909759 h 2097088"/>
              <a:gd name="T28" fmla="*/ 967751 w 1938337"/>
              <a:gd name="T29" fmla="*/ 1018980 h 2097088"/>
              <a:gd name="T30" fmla="*/ 942502 w 1938337"/>
              <a:gd name="T31" fmla="*/ 1340628 h 2097088"/>
              <a:gd name="T32" fmla="*/ 793651 w 1938337"/>
              <a:gd name="T33" fmla="*/ 1348326 h 2097088"/>
              <a:gd name="T34" fmla="*/ 816977 w 1938337"/>
              <a:gd name="T35" fmla="*/ 1049292 h 2097088"/>
              <a:gd name="T36" fmla="*/ 791487 w 1938337"/>
              <a:gd name="T37" fmla="*/ 975676 h 2097088"/>
              <a:gd name="T38" fmla="*/ 746519 w 1938337"/>
              <a:gd name="T39" fmla="*/ 909759 h 2097088"/>
              <a:gd name="T40" fmla="*/ 605604 w 1938337"/>
              <a:gd name="T41" fmla="*/ 718020 h 2097088"/>
              <a:gd name="T42" fmla="*/ 481762 w 1938337"/>
              <a:gd name="T43" fmla="*/ 476964 h 2097088"/>
              <a:gd name="T44" fmla="*/ 249769 w 1938337"/>
              <a:gd name="T45" fmla="*/ 79798 h 2097088"/>
              <a:gd name="T46" fmla="*/ 371772 w 1938337"/>
              <a:gd name="T47" fmla="*/ 184379 h 2097088"/>
              <a:gd name="T48" fmla="*/ 406596 w 1938337"/>
              <a:gd name="T49" fmla="*/ 324302 h 2097088"/>
              <a:gd name="T50" fmla="*/ 340070 w 1938337"/>
              <a:gd name="T51" fmla="*/ 315887 h 2097088"/>
              <a:gd name="T52" fmla="*/ 270423 w 1938337"/>
              <a:gd name="T53" fmla="*/ 183417 h 2097088"/>
              <a:gd name="T54" fmla="*/ 154905 w 1938337"/>
              <a:gd name="T55" fmla="*/ 160097 h 2097088"/>
              <a:gd name="T56" fmla="*/ 86699 w 1938337"/>
              <a:gd name="T57" fmla="*/ 247368 h 2097088"/>
              <a:gd name="T58" fmla="*/ 88140 w 1938337"/>
              <a:gd name="T59" fmla="*/ 389454 h 2097088"/>
              <a:gd name="T60" fmla="*/ 182524 w 1938337"/>
              <a:gd name="T61" fmla="*/ 522885 h 2097088"/>
              <a:gd name="T62" fmla="*/ 498577 w 1938337"/>
              <a:gd name="T63" fmla="*/ 686368 h 2097088"/>
              <a:gd name="T64" fmla="*/ 627064 w 1938337"/>
              <a:gd name="T65" fmla="*/ 797921 h 2097088"/>
              <a:gd name="T66" fmla="*/ 589359 w 1938337"/>
              <a:gd name="T67" fmla="*/ 895530 h 2097088"/>
              <a:gd name="T68" fmla="*/ 492814 w 1938337"/>
              <a:gd name="T69" fmla="*/ 916446 h 2097088"/>
              <a:gd name="T70" fmla="*/ 499057 w 1938337"/>
              <a:gd name="T71" fmla="*/ 846965 h 2097088"/>
              <a:gd name="T72" fmla="*/ 548771 w 1938337"/>
              <a:gd name="T73" fmla="*/ 804171 h 2097088"/>
              <a:gd name="T74" fmla="*/ 311251 w 1938337"/>
              <a:gd name="T75" fmla="*/ 700312 h 2097088"/>
              <a:gd name="T76" fmla="*/ 62683 w 1938337"/>
              <a:gd name="T77" fmla="*/ 508700 h 2097088"/>
              <a:gd name="T78" fmla="*/ 0 w 1938337"/>
              <a:gd name="T79" fmla="*/ 316127 h 2097088"/>
              <a:gd name="T80" fmla="*/ 51155 w 1938337"/>
              <a:gd name="T81" fmla="*/ 141104 h 2097088"/>
              <a:gd name="T82" fmla="*/ 183004 w 1938337"/>
              <a:gd name="T83" fmla="*/ 72345 h 2097088"/>
              <a:gd name="T84" fmla="*/ 1687503 w 1938337"/>
              <a:gd name="T85" fmla="*/ 115139 h 2097088"/>
              <a:gd name="T86" fmla="*/ 1761162 w 1938337"/>
              <a:gd name="T87" fmla="*/ 288719 h 2097088"/>
              <a:gd name="T88" fmla="*/ 1723130 w 1938337"/>
              <a:gd name="T89" fmla="*/ 471917 h 2097088"/>
              <a:gd name="T90" fmla="*/ 1567869 w 1938337"/>
              <a:gd name="T91" fmla="*/ 633476 h 2097088"/>
              <a:gd name="T92" fmla="*/ 1225813 w 1938337"/>
              <a:gd name="T93" fmla="*/ 785419 h 2097088"/>
              <a:gd name="T94" fmla="*/ 1227979 w 1938337"/>
              <a:gd name="T95" fmla="*/ 836387 h 2097088"/>
              <a:gd name="T96" fmla="*/ 1282863 w 1938337"/>
              <a:gd name="T97" fmla="*/ 893847 h 2097088"/>
              <a:gd name="T98" fmla="*/ 1204630 w 1938337"/>
              <a:gd name="T99" fmla="*/ 915003 h 2097088"/>
              <a:gd name="T100" fmla="*/ 1135064 w 1938337"/>
              <a:gd name="T101" fmla="*/ 835907 h 2097088"/>
              <a:gd name="T102" fmla="*/ 1184410 w 1938337"/>
              <a:gd name="T103" fmla="*/ 715458 h 2097088"/>
              <a:gd name="T104" fmla="*/ 1474712 w 1938337"/>
              <a:gd name="T105" fmla="*/ 596452 h 2097088"/>
              <a:gd name="T106" fmla="*/ 1659100 w 1938337"/>
              <a:gd name="T107" fmla="*/ 424074 h 2097088"/>
              <a:gd name="T108" fmla="*/ 1681004 w 1938337"/>
              <a:gd name="T109" fmla="*/ 274295 h 2097088"/>
              <a:gd name="T110" fmla="*/ 1601569 w 1938337"/>
              <a:gd name="T111" fmla="*/ 158654 h 2097088"/>
              <a:gd name="T112" fmla="*/ 1482896 w 1938337"/>
              <a:gd name="T113" fmla="*/ 191350 h 2097088"/>
              <a:gd name="T114" fmla="*/ 1415256 w 1938337"/>
              <a:gd name="T115" fmla="*/ 325743 h 2097088"/>
              <a:gd name="T116" fmla="*/ 1349299 w 1938337"/>
              <a:gd name="T117" fmla="*/ 313963 h 2097088"/>
              <a:gd name="T118" fmla="*/ 1407793 w 1938337"/>
              <a:gd name="T119" fmla="*/ 156971 h 2097088"/>
              <a:gd name="T120" fmla="*/ 1549333 w 1938337"/>
              <a:gd name="T121" fmla="*/ 72585 h 20970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38337" h="2097088">
                <a:moveTo>
                  <a:pt x="754655" y="1781504"/>
                </a:moveTo>
                <a:lnTo>
                  <a:pt x="755185" y="1787064"/>
                </a:lnTo>
                <a:lnTo>
                  <a:pt x="755185" y="1789976"/>
                </a:lnTo>
                <a:lnTo>
                  <a:pt x="754655" y="1793153"/>
                </a:lnTo>
                <a:lnTo>
                  <a:pt x="753861" y="1796065"/>
                </a:lnTo>
                <a:lnTo>
                  <a:pt x="753067" y="1798713"/>
                </a:lnTo>
                <a:lnTo>
                  <a:pt x="752009" y="1801360"/>
                </a:lnTo>
                <a:lnTo>
                  <a:pt x="750156" y="1803743"/>
                </a:lnTo>
                <a:lnTo>
                  <a:pt x="748568" y="1806391"/>
                </a:lnTo>
                <a:lnTo>
                  <a:pt x="746980" y="1808244"/>
                </a:lnTo>
                <a:lnTo>
                  <a:pt x="744598" y="1810362"/>
                </a:lnTo>
                <a:lnTo>
                  <a:pt x="742481" y="1812215"/>
                </a:lnTo>
                <a:lnTo>
                  <a:pt x="740099" y="1813804"/>
                </a:lnTo>
                <a:lnTo>
                  <a:pt x="737452" y="1815127"/>
                </a:lnTo>
                <a:lnTo>
                  <a:pt x="734805" y="1815922"/>
                </a:lnTo>
                <a:lnTo>
                  <a:pt x="731894" y="1816716"/>
                </a:lnTo>
                <a:lnTo>
                  <a:pt x="729247" y="1817245"/>
                </a:lnTo>
                <a:lnTo>
                  <a:pt x="726071" y="1817245"/>
                </a:lnTo>
                <a:lnTo>
                  <a:pt x="724483" y="1816981"/>
                </a:lnTo>
                <a:lnTo>
                  <a:pt x="724483" y="1965507"/>
                </a:lnTo>
                <a:lnTo>
                  <a:pt x="726071" y="1965507"/>
                </a:lnTo>
                <a:lnTo>
                  <a:pt x="729247" y="1965507"/>
                </a:lnTo>
                <a:lnTo>
                  <a:pt x="731894" y="1966036"/>
                </a:lnTo>
                <a:lnTo>
                  <a:pt x="734805" y="1966566"/>
                </a:lnTo>
                <a:lnTo>
                  <a:pt x="737452" y="1967625"/>
                </a:lnTo>
                <a:lnTo>
                  <a:pt x="740099" y="1969213"/>
                </a:lnTo>
                <a:lnTo>
                  <a:pt x="742481" y="1970537"/>
                </a:lnTo>
                <a:lnTo>
                  <a:pt x="744598" y="1972125"/>
                </a:lnTo>
                <a:lnTo>
                  <a:pt x="746980" y="1974243"/>
                </a:lnTo>
                <a:lnTo>
                  <a:pt x="748568" y="1976361"/>
                </a:lnTo>
                <a:lnTo>
                  <a:pt x="750156" y="1978744"/>
                </a:lnTo>
                <a:lnTo>
                  <a:pt x="752009" y="1981127"/>
                </a:lnTo>
                <a:lnTo>
                  <a:pt x="753067" y="1984039"/>
                </a:lnTo>
                <a:lnTo>
                  <a:pt x="753861" y="1986687"/>
                </a:lnTo>
                <a:lnTo>
                  <a:pt x="754655" y="1989599"/>
                </a:lnTo>
                <a:lnTo>
                  <a:pt x="755185" y="1992776"/>
                </a:lnTo>
                <a:lnTo>
                  <a:pt x="755185" y="1995688"/>
                </a:lnTo>
                <a:lnTo>
                  <a:pt x="755185" y="1996747"/>
                </a:lnTo>
                <a:lnTo>
                  <a:pt x="1181565" y="1996747"/>
                </a:lnTo>
                <a:lnTo>
                  <a:pt x="1181301" y="1995688"/>
                </a:lnTo>
                <a:lnTo>
                  <a:pt x="1181565" y="1992776"/>
                </a:lnTo>
                <a:lnTo>
                  <a:pt x="1181830" y="1989599"/>
                </a:lnTo>
                <a:lnTo>
                  <a:pt x="1182624" y="1986687"/>
                </a:lnTo>
                <a:lnTo>
                  <a:pt x="1183683" y="1984039"/>
                </a:lnTo>
                <a:lnTo>
                  <a:pt x="1184741" y="1981127"/>
                </a:lnTo>
                <a:lnTo>
                  <a:pt x="1186329" y="1978744"/>
                </a:lnTo>
                <a:lnTo>
                  <a:pt x="1187917" y="1976361"/>
                </a:lnTo>
                <a:lnTo>
                  <a:pt x="1189770" y="1974243"/>
                </a:lnTo>
                <a:lnTo>
                  <a:pt x="1191887" y="1972125"/>
                </a:lnTo>
                <a:lnTo>
                  <a:pt x="1194005" y="1970537"/>
                </a:lnTo>
                <a:lnTo>
                  <a:pt x="1196651" y="1969213"/>
                </a:lnTo>
                <a:lnTo>
                  <a:pt x="1199033" y="1967625"/>
                </a:lnTo>
                <a:lnTo>
                  <a:pt x="1201680" y="1966566"/>
                </a:lnTo>
                <a:lnTo>
                  <a:pt x="1204591" y="1966036"/>
                </a:lnTo>
                <a:lnTo>
                  <a:pt x="1207238" y="1965507"/>
                </a:lnTo>
                <a:lnTo>
                  <a:pt x="1210414" y="1965507"/>
                </a:lnTo>
                <a:lnTo>
                  <a:pt x="1212002" y="1965507"/>
                </a:lnTo>
                <a:lnTo>
                  <a:pt x="1212002" y="1816981"/>
                </a:lnTo>
                <a:lnTo>
                  <a:pt x="1210414" y="1817245"/>
                </a:lnTo>
                <a:lnTo>
                  <a:pt x="1207238" y="1817245"/>
                </a:lnTo>
                <a:lnTo>
                  <a:pt x="1204591" y="1816716"/>
                </a:lnTo>
                <a:lnTo>
                  <a:pt x="1201680" y="1815922"/>
                </a:lnTo>
                <a:lnTo>
                  <a:pt x="1199033" y="1815127"/>
                </a:lnTo>
                <a:lnTo>
                  <a:pt x="1196651" y="1813804"/>
                </a:lnTo>
                <a:lnTo>
                  <a:pt x="1194005" y="1812215"/>
                </a:lnTo>
                <a:lnTo>
                  <a:pt x="1191887" y="1810362"/>
                </a:lnTo>
                <a:lnTo>
                  <a:pt x="1189770" y="1808244"/>
                </a:lnTo>
                <a:lnTo>
                  <a:pt x="1187917" y="1806391"/>
                </a:lnTo>
                <a:lnTo>
                  <a:pt x="1186329" y="1803743"/>
                </a:lnTo>
                <a:lnTo>
                  <a:pt x="1184741" y="1801360"/>
                </a:lnTo>
                <a:lnTo>
                  <a:pt x="1183683" y="1798713"/>
                </a:lnTo>
                <a:lnTo>
                  <a:pt x="1182624" y="1796065"/>
                </a:lnTo>
                <a:lnTo>
                  <a:pt x="1181830" y="1793153"/>
                </a:lnTo>
                <a:lnTo>
                  <a:pt x="1181565" y="1789976"/>
                </a:lnTo>
                <a:lnTo>
                  <a:pt x="1181301" y="1787064"/>
                </a:lnTo>
                <a:lnTo>
                  <a:pt x="1182095" y="1781504"/>
                </a:lnTo>
                <a:lnTo>
                  <a:pt x="754655" y="1781504"/>
                </a:lnTo>
                <a:close/>
                <a:moveTo>
                  <a:pt x="555625" y="1681163"/>
                </a:moveTo>
                <a:lnTo>
                  <a:pt x="1381125" y="1681163"/>
                </a:lnTo>
                <a:lnTo>
                  <a:pt x="1381125" y="2097088"/>
                </a:lnTo>
                <a:lnTo>
                  <a:pt x="555625" y="2097088"/>
                </a:lnTo>
                <a:lnTo>
                  <a:pt x="555625" y="1681163"/>
                </a:lnTo>
                <a:close/>
                <a:moveTo>
                  <a:pt x="846057" y="1552575"/>
                </a:moveTo>
                <a:lnTo>
                  <a:pt x="1096781" y="1552575"/>
                </a:lnTo>
                <a:lnTo>
                  <a:pt x="1104997" y="1562178"/>
                </a:lnTo>
                <a:lnTo>
                  <a:pt x="1112683" y="1571246"/>
                </a:lnTo>
                <a:lnTo>
                  <a:pt x="1120634" y="1579515"/>
                </a:lnTo>
                <a:lnTo>
                  <a:pt x="1128320" y="1587517"/>
                </a:lnTo>
                <a:lnTo>
                  <a:pt x="1135741" y="1594986"/>
                </a:lnTo>
                <a:lnTo>
                  <a:pt x="1143162" y="1602188"/>
                </a:lnTo>
                <a:lnTo>
                  <a:pt x="1150583" y="1608856"/>
                </a:lnTo>
                <a:lnTo>
                  <a:pt x="1157474" y="1614991"/>
                </a:lnTo>
                <a:lnTo>
                  <a:pt x="1170726" y="1626461"/>
                </a:lnTo>
                <a:lnTo>
                  <a:pt x="1182917" y="1636063"/>
                </a:lnTo>
                <a:lnTo>
                  <a:pt x="1193784" y="1644065"/>
                </a:lnTo>
                <a:lnTo>
                  <a:pt x="1203325" y="1651000"/>
                </a:lnTo>
                <a:lnTo>
                  <a:pt x="738187" y="1651000"/>
                </a:lnTo>
                <a:lnTo>
                  <a:pt x="747993" y="1644065"/>
                </a:lnTo>
                <a:lnTo>
                  <a:pt x="759125" y="1635796"/>
                </a:lnTo>
                <a:lnTo>
                  <a:pt x="771582" y="1626194"/>
                </a:lnTo>
                <a:lnTo>
                  <a:pt x="785098" y="1614724"/>
                </a:lnTo>
                <a:lnTo>
                  <a:pt x="792254" y="1608589"/>
                </a:lnTo>
                <a:lnTo>
                  <a:pt x="799675" y="1601921"/>
                </a:lnTo>
                <a:lnTo>
                  <a:pt x="807096" y="1594986"/>
                </a:lnTo>
                <a:lnTo>
                  <a:pt x="814517" y="1587251"/>
                </a:lnTo>
                <a:lnTo>
                  <a:pt x="822468" y="1579249"/>
                </a:lnTo>
                <a:lnTo>
                  <a:pt x="830419" y="1570980"/>
                </a:lnTo>
                <a:lnTo>
                  <a:pt x="838106" y="1562178"/>
                </a:lnTo>
                <a:lnTo>
                  <a:pt x="846057" y="1552575"/>
                </a:lnTo>
                <a:close/>
                <a:moveTo>
                  <a:pt x="1307617" y="216793"/>
                </a:moveTo>
                <a:lnTo>
                  <a:pt x="1304708" y="217057"/>
                </a:lnTo>
                <a:lnTo>
                  <a:pt x="1301269" y="217587"/>
                </a:lnTo>
                <a:lnTo>
                  <a:pt x="1298095" y="218646"/>
                </a:lnTo>
                <a:lnTo>
                  <a:pt x="1295449" y="219971"/>
                </a:lnTo>
                <a:lnTo>
                  <a:pt x="1292540" y="221295"/>
                </a:lnTo>
                <a:lnTo>
                  <a:pt x="1289630" y="223149"/>
                </a:lnTo>
                <a:lnTo>
                  <a:pt x="1287514" y="225002"/>
                </a:lnTo>
                <a:lnTo>
                  <a:pt x="1285133" y="227121"/>
                </a:lnTo>
                <a:lnTo>
                  <a:pt x="1283017" y="229505"/>
                </a:lnTo>
                <a:lnTo>
                  <a:pt x="1281166" y="232153"/>
                </a:lnTo>
                <a:lnTo>
                  <a:pt x="1279578" y="234801"/>
                </a:lnTo>
                <a:lnTo>
                  <a:pt x="1278256" y="237714"/>
                </a:lnTo>
                <a:lnTo>
                  <a:pt x="1277462" y="240892"/>
                </a:lnTo>
                <a:lnTo>
                  <a:pt x="1276404" y="243805"/>
                </a:lnTo>
                <a:lnTo>
                  <a:pt x="1276140" y="247248"/>
                </a:lnTo>
                <a:lnTo>
                  <a:pt x="1274553" y="266051"/>
                </a:lnTo>
                <a:lnTo>
                  <a:pt x="1272965" y="284590"/>
                </a:lnTo>
                <a:lnTo>
                  <a:pt x="1270585" y="303128"/>
                </a:lnTo>
                <a:lnTo>
                  <a:pt x="1268204" y="321931"/>
                </a:lnTo>
                <a:lnTo>
                  <a:pt x="1265295" y="340470"/>
                </a:lnTo>
                <a:lnTo>
                  <a:pt x="1262385" y="359008"/>
                </a:lnTo>
                <a:lnTo>
                  <a:pt x="1258946" y="377546"/>
                </a:lnTo>
                <a:lnTo>
                  <a:pt x="1255243" y="396349"/>
                </a:lnTo>
                <a:lnTo>
                  <a:pt x="1251275" y="414888"/>
                </a:lnTo>
                <a:lnTo>
                  <a:pt x="1246778" y="433161"/>
                </a:lnTo>
                <a:lnTo>
                  <a:pt x="1242282" y="451435"/>
                </a:lnTo>
                <a:lnTo>
                  <a:pt x="1237256" y="469443"/>
                </a:lnTo>
                <a:lnTo>
                  <a:pt x="1231965" y="487187"/>
                </a:lnTo>
                <a:lnTo>
                  <a:pt x="1225882" y="505196"/>
                </a:lnTo>
                <a:lnTo>
                  <a:pt x="1220062" y="522940"/>
                </a:lnTo>
                <a:lnTo>
                  <a:pt x="1213714" y="540418"/>
                </a:lnTo>
                <a:lnTo>
                  <a:pt x="1206836" y="557897"/>
                </a:lnTo>
                <a:lnTo>
                  <a:pt x="1199959" y="575112"/>
                </a:lnTo>
                <a:lnTo>
                  <a:pt x="1192552" y="591796"/>
                </a:lnTo>
                <a:lnTo>
                  <a:pt x="1184617" y="608745"/>
                </a:lnTo>
                <a:lnTo>
                  <a:pt x="1176681" y="625430"/>
                </a:lnTo>
                <a:lnTo>
                  <a:pt x="1168217" y="641585"/>
                </a:lnTo>
                <a:lnTo>
                  <a:pt x="1159223" y="658004"/>
                </a:lnTo>
                <a:lnTo>
                  <a:pt x="1150230" y="673629"/>
                </a:lnTo>
                <a:lnTo>
                  <a:pt x="1140443" y="689255"/>
                </a:lnTo>
                <a:lnTo>
                  <a:pt x="1130391" y="704615"/>
                </a:lnTo>
                <a:lnTo>
                  <a:pt x="1120075" y="719445"/>
                </a:lnTo>
                <a:lnTo>
                  <a:pt x="1109494" y="734276"/>
                </a:lnTo>
                <a:lnTo>
                  <a:pt x="1098385" y="748842"/>
                </a:lnTo>
                <a:lnTo>
                  <a:pt x="1087010" y="762878"/>
                </a:lnTo>
                <a:lnTo>
                  <a:pt x="1075107" y="776650"/>
                </a:lnTo>
                <a:lnTo>
                  <a:pt x="1062939" y="789891"/>
                </a:lnTo>
                <a:lnTo>
                  <a:pt x="1060559" y="792275"/>
                </a:lnTo>
                <a:lnTo>
                  <a:pt x="1058971" y="795188"/>
                </a:lnTo>
                <a:lnTo>
                  <a:pt x="1057120" y="797836"/>
                </a:lnTo>
                <a:lnTo>
                  <a:pt x="1056062" y="801014"/>
                </a:lnTo>
                <a:lnTo>
                  <a:pt x="1055004" y="803927"/>
                </a:lnTo>
                <a:lnTo>
                  <a:pt x="1054475" y="806840"/>
                </a:lnTo>
                <a:lnTo>
                  <a:pt x="1054210" y="810283"/>
                </a:lnTo>
                <a:lnTo>
                  <a:pt x="1054210" y="813461"/>
                </a:lnTo>
                <a:lnTo>
                  <a:pt x="1054210" y="816374"/>
                </a:lnTo>
                <a:lnTo>
                  <a:pt x="1054739" y="819552"/>
                </a:lnTo>
                <a:lnTo>
                  <a:pt x="1055533" y="822730"/>
                </a:lnTo>
                <a:lnTo>
                  <a:pt x="1056591" y="825379"/>
                </a:lnTo>
                <a:lnTo>
                  <a:pt x="1058178" y="828292"/>
                </a:lnTo>
                <a:lnTo>
                  <a:pt x="1060030" y="831205"/>
                </a:lnTo>
                <a:lnTo>
                  <a:pt x="1061881" y="833588"/>
                </a:lnTo>
                <a:lnTo>
                  <a:pt x="1064262" y="836237"/>
                </a:lnTo>
                <a:lnTo>
                  <a:pt x="1066907" y="838355"/>
                </a:lnTo>
                <a:lnTo>
                  <a:pt x="1069552" y="840209"/>
                </a:lnTo>
                <a:lnTo>
                  <a:pt x="1072462" y="841798"/>
                </a:lnTo>
                <a:lnTo>
                  <a:pt x="1075107" y="842858"/>
                </a:lnTo>
                <a:lnTo>
                  <a:pt x="1078281" y="843917"/>
                </a:lnTo>
                <a:lnTo>
                  <a:pt x="1081455" y="844712"/>
                </a:lnTo>
                <a:lnTo>
                  <a:pt x="1084365" y="844976"/>
                </a:lnTo>
                <a:lnTo>
                  <a:pt x="1087539" y="845241"/>
                </a:lnTo>
                <a:lnTo>
                  <a:pt x="1090978" y="844976"/>
                </a:lnTo>
                <a:lnTo>
                  <a:pt x="1093888" y="844447"/>
                </a:lnTo>
                <a:lnTo>
                  <a:pt x="1096797" y="843387"/>
                </a:lnTo>
                <a:lnTo>
                  <a:pt x="1099972" y="842328"/>
                </a:lnTo>
                <a:lnTo>
                  <a:pt x="1102617" y="841004"/>
                </a:lnTo>
                <a:lnTo>
                  <a:pt x="1105526" y="838885"/>
                </a:lnTo>
                <a:lnTo>
                  <a:pt x="1108172" y="837031"/>
                </a:lnTo>
                <a:lnTo>
                  <a:pt x="1110552" y="834648"/>
                </a:lnTo>
                <a:lnTo>
                  <a:pt x="1124043" y="819817"/>
                </a:lnTo>
                <a:lnTo>
                  <a:pt x="1137004" y="804722"/>
                </a:lnTo>
                <a:lnTo>
                  <a:pt x="1149701" y="789097"/>
                </a:lnTo>
                <a:lnTo>
                  <a:pt x="1161604" y="773471"/>
                </a:lnTo>
                <a:lnTo>
                  <a:pt x="1173507" y="757581"/>
                </a:lnTo>
                <a:lnTo>
                  <a:pt x="1184617" y="740897"/>
                </a:lnTo>
                <a:lnTo>
                  <a:pt x="1195727" y="724213"/>
                </a:lnTo>
                <a:lnTo>
                  <a:pt x="1206043" y="707528"/>
                </a:lnTo>
                <a:lnTo>
                  <a:pt x="1216094" y="690049"/>
                </a:lnTo>
                <a:lnTo>
                  <a:pt x="1225617" y="672570"/>
                </a:lnTo>
                <a:lnTo>
                  <a:pt x="1234875" y="654826"/>
                </a:lnTo>
                <a:lnTo>
                  <a:pt x="1243604" y="637082"/>
                </a:lnTo>
                <a:lnTo>
                  <a:pt x="1252069" y="618809"/>
                </a:lnTo>
                <a:lnTo>
                  <a:pt x="1260269" y="600536"/>
                </a:lnTo>
                <a:lnTo>
                  <a:pt x="1267940" y="581997"/>
                </a:lnTo>
                <a:lnTo>
                  <a:pt x="1274817" y="563459"/>
                </a:lnTo>
                <a:lnTo>
                  <a:pt x="1281959" y="544656"/>
                </a:lnTo>
                <a:lnTo>
                  <a:pt x="1288307" y="525853"/>
                </a:lnTo>
                <a:lnTo>
                  <a:pt x="1294127" y="506785"/>
                </a:lnTo>
                <a:lnTo>
                  <a:pt x="1300211" y="487187"/>
                </a:lnTo>
                <a:lnTo>
                  <a:pt x="1305501" y="468119"/>
                </a:lnTo>
                <a:lnTo>
                  <a:pt x="1310262" y="448786"/>
                </a:lnTo>
                <a:lnTo>
                  <a:pt x="1315024" y="429188"/>
                </a:lnTo>
                <a:lnTo>
                  <a:pt x="1319256" y="409591"/>
                </a:lnTo>
                <a:lnTo>
                  <a:pt x="1323224" y="389993"/>
                </a:lnTo>
                <a:lnTo>
                  <a:pt x="1326662" y="370396"/>
                </a:lnTo>
                <a:lnTo>
                  <a:pt x="1330101" y="350798"/>
                </a:lnTo>
                <a:lnTo>
                  <a:pt x="1333011" y="330936"/>
                </a:lnTo>
                <a:lnTo>
                  <a:pt x="1335391" y="311338"/>
                </a:lnTo>
                <a:lnTo>
                  <a:pt x="1337772" y="291475"/>
                </a:lnTo>
                <a:lnTo>
                  <a:pt x="1339624" y="271613"/>
                </a:lnTo>
                <a:lnTo>
                  <a:pt x="1341475" y="252015"/>
                </a:lnTo>
                <a:lnTo>
                  <a:pt x="1341475" y="248572"/>
                </a:lnTo>
                <a:lnTo>
                  <a:pt x="1341211" y="245659"/>
                </a:lnTo>
                <a:lnTo>
                  <a:pt x="1340417" y="242216"/>
                </a:lnTo>
                <a:lnTo>
                  <a:pt x="1339624" y="239039"/>
                </a:lnTo>
                <a:lnTo>
                  <a:pt x="1338566" y="236390"/>
                </a:lnTo>
                <a:lnTo>
                  <a:pt x="1337243" y="233477"/>
                </a:lnTo>
                <a:lnTo>
                  <a:pt x="1335391" y="230829"/>
                </a:lnTo>
                <a:lnTo>
                  <a:pt x="1333540" y="228445"/>
                </a:lnTo>
                <a:lnTo>
                  <a:pt x="1331159" y="226062"/>
                </a:lnTo>
                <a:lnTo>
                  <a:pt x="1329043" y="223943"/>
                </a:lnTo>
                <a:lnTo>
                  <a:pt x="1326398" y="222089"/>
                </a:lnTo>
                <a:lnTo>
                  <a:pt x="1323753" y="220500"/>
                </a:lnTo>
                <a:lnTo>
                  <a:pt x="1320579" y="219176"/>
                </a:lnTo>
                <a:lnTo>
                  <a:pt x="1317669" y="218382"/>
                </a:lnTo>
                <a:lnTo>
                  <a:pt x="1314495" y="217322"/>
                </a:lnTo>
                <a:lnTo>
                  <a:pt x="1311056" y="217057"/>
                </a:lnTo>
                <a:lnTo>
                  <a:pt x="1307617" y="216793"/>
                </a:lnTo>
                <a:close/>
                <a:moveTo>
                  <a:pt x="442912" y="112713"/>
                </a:moveTo>
                <a:lnTo>
                  <a:pt x="1493837" y="112713"/>
                </a:lnTo>
                <a:lnTo>
                  <a:pt x="1485637" y="163826"/>
                </a:lnTo>
                <a:lnTo>
                  <a:pt x="1477172" y="211761"/>
                </a:lnTo>
                <a:lnTo>
                  <a:pt x="1468708" y="257312"/>
                </a:lnTo>
                <a:lnTo>
                  <a:pt x="1460508" y="299685"/>
                </a:lnTo>
                <a:lnTo>
                  <a:pt x="1452308" y="339145"/>
                </a:lnTo>
                <a:lnTo>
                  <a:pt x="1444372" y="375427"/>
                </a:lnTo>
                <a:lnTo>
                  <a:pt x="1436437" y="408532"/>
                </a:lnTo>
                <a:lnTo>
                  <a:pt x="1429559" y="438723"/>
                </a:lnTo>
                <a:lnTo>
                  <a:pt x="1422682" y="465471"/>
                </a:lnTo>
                <a:lnTo>
                  <a:pt x="1416598" y="488776"/>
                </a:lnTo>
                <a:lnTo>
                  <a:pt x="1411308" y="508638"/>
                </a:lnTo>
                <a:lnTo>
                  <a:pt x="1406811" y="525058"/>
                </a:lnTo>
                <a:lnTo>
                  <a:pt x="1399934" y="547304"/>
                </a:lnTo>
                <a:lnTo>
                  <a:pt x="1397817" y="554719"/>
                </a:lnTo>
                <a:lnTo>
                  <a:pt x="1394114" y="564518"/>
                </a:lnTo>
                <a:lnTo>
                  <a:pt x="1390146" y="574847"/>
                </a:lnTo>
                <a:lnTo>
                  <a:pt x="1385914" y="585440"/>
                </a:lnTo>
                <a:lnTo>
                  <a:pt x="1380888" y="596563"/>
                </a:lnTo>
                <a:lnTo>
                  <a:pt x="1375863" y="608216"/>
                </a:lnTo>
                <a:lnTo>
                  <a:pt x="1370308" y="620398"/>
                </a:lnTo>
                <a:lnTo>
                  <a:pt x="1364224" y="632580"/>
                </a:lnTo>
                <a:lnTo>
                  <a:pt x="1357875" y="645027"/>
                </a:lnTo>
                <a:lnTo>
                  <a:pt x="1351263" y="658004"/>
                </a:lnTo>
                <a:lnTo>
                  <a:pt x="1343856" y="671246"/>
                </a:lnTo>
                <a:lnTo>
                  <a:pt x="1336714" y="684488"/>
                </a:lnTo>
                <a:lnTo>
                  <a:pt x="1328779" y="698259"/>
                </a:lnTo>
                <a:lnTo>
                  <a:pt x="1320579" y="711501"/>
                </a:lnTo>
                <a:lnTo>
                  <a:pt x="1312379" y="725537"/>
                </a:lnTo>
                <a:lnTo>
                  <a:pt x="1303649" y="739573"/>
                </a:lnTo>
                <a:lnTo>
                  <a:pt x="1294656" y="753609"/>
                </a:lnTo>
                <a:lnTo>
                  <a:pt x="1285133" y="767645"/>
                </a:lnTo>
                <a:lnTo>
                  <a:pt x="1275875" y="781416"/>
                </a:lnTo>
                <a:lnTo>
                  <a:pt x="1266088" y="795453"/>
                </a:lnTo>
                <a:lnTo>
                  <a:pt x="1256036" y="809489"/>
                </a:lnTo>
                <a:lnTo>
                  <a:pt x="1245720" y="823260"/>
                </a:lnTo>
                <a:lnTo>
                  <a:pt x="1235140" y="836767"/>
                </a:lnTo>
                <a:lnTo>
                  <a:pt x="1224559" y="850273"/>
                </a:lnTo>
                <a:lnTo>
                  <a:pt x="1213714" y="863779"/>
                </a:lnTo>
                <a:lnTo>
                  <a:pt x="1202340" y="877021"/>
                </a:lnTo>
                <a:lnTo>
                  <a:pt x="1191230" y="889468"/>
                </a:lnTo>
                <a:lnTo>
                  <a:pt x="1179591" y="902180"/>
                </a:lnTo>
                <a:lnTo>
                  <a:pt x="1167952" y="914627"/>
                </a:lnTo>
                <a:lnTo>
                  <a:pt x="1156049" y="926280"/>
                </a:lnTo>
                <a:lnTo>
                  <a:pt x="1144146" y="937933"/>
                </a:lnTo>
                <a:lnTo>
                  <a:pt x="1132243" y="949056"/>
                </a:lnTo>
                <a:lnTo>
                  <a:pt x="1119810" y="959914"/>
                </a:lnTo>
                <a:lnTo>
                  <a:pt x="1119810" y="992753"/>
                </a:lnTo>
                <a:lnTo>
                  <a:pt x="1119810" y="993548"/>
                </a:lnTo>
                <a:lnTo>
                  <a:pt x="1119546" y="994872"/>
                </a:lnTo>
                <a:lnTo>
                  <a:pt x="1119546" y="995666"/>
                </a:lnTo>
                <a:lnTo>
                  <a:pt x="1119546" y="996196"/>
                </a:lnTo>
                <a:lnTo>
                  <a:pt x="1119281" y="995931"/>
                </a:lnTo>
                <a:lnTo>
                  <a:pt x="1117694" y="998579"/>
                </a:lnTo>
                <a:lnTo>
                  <a:pt x="1115578" y="1001493"/>
                </a:lnTo>
                <a:lnTo>
                  <a:pt x="1112668" y="1004671"/>
                </a:lnTo>
                <a:lnTo>
                  <a:pt x="1109230" y="1007849"/>
                </a:lnTo>
                <a:lnTo>
                  <a:pt x="1101294" y="1015529"/>
                </a:lnTo>
                <a:lnTo>
                  <a:pt x="1096797" y="1020031"/>
                </a:lnTo>
                <a:lnTo>
                  <a:pt x="1092301" y="1024798"/>
                </a:lnTo>
                <a:lnTo>
                  <a:pt x="1087804" y="1030095"/>
                </a:lnTo>
                <a:lnTo>
                  <a:pt x="1083307" y="1035921"/>
                </a:lnTo>
                <a:lnTo>
                  <a:pt x="1079075" y="1042807"/>
                </a:lnTo>
                <a:lnTo>
                  <a:pt x="1074843" y="1050222"/>
                </a:lnTo>
                <a:lnTo>
                  <a:pt x="1073255" y="1053930"/>
                </a:lnTo>
                <a:lnTo>
                  <a:pt x="1071668" y="1057902"/>
                </a:lnTo>
                <a:lnTo>
                  <a:pt x="1069817" y="1062404"/>
                </a:lnTo>
                <a:lnTo>
                  <a:pt x="1068230" y="1066906"/>
                </a:lnTo>
                <a:lnTo>
                  <a:pt x="1066907" y="1071673"/>
                </a:lnTo>
                <a:lnTo>
                  <a:pt x="1065584" y="1076440"/>
                </a:lnTo>
                <a:lnTo>
                  <a:pt x="1064526" y="1081737"/>
                </a:lnTo>
                <a:lnTo>
                  <a:pt x="1063733" y="1087298"/>
                </a:lnTo>
                <a:lnTo>
                  <a:pt x="1064526" y="1089152"/>
                </a:lnTo>
                <a:lnTo>
                  <a:pt x="1064262" y="1120932"/>
                </a:lnTo>
                <a:lnTo>
                  <a:pt x="1064262" y="1121727"/>
                </a:lnTo>
                <a:lnTo>
                  <a:pt x="1064526" y="1121727"/>
                </a:lnTo>
                <a:lnTo>
                  <a:pt x="1063468" y="1124640"/>
                </a:lnTo>
                <a:lnTo>
                  <a:pt x="1062675" y="1127023"/>
                </a:lnTo>
                <a:lnTo>
                  <a:pt x="1060823" y="1130466"/>
                </a:lnTo>
                <a:lnTo>
                  <a:pt x="1058707" y="1134704"/>
                </a:lnTo>
                <a:lnTo>
                  <a:pt x="1055268" y="1139735"/>
                </a:lnTo>
                <a:lnTo>
                  <a:pt x="1053681" y="1142119"/>
                </a:lnTo>
                <a:lnTo>
                  <a:pt x="1051829" y="1144238"/>
                </a:lnTo>
                <a:lnTo>
                  <a:pt x="1048655" y="1147945"/>
                </a:lnTo>
                <a:lnTo>
                  <a:pt x="1044952" y="1150858"/>
                </a:lnTo>
                <a:lnTo>
                  <a:pt x="1041513" y="1153242"/>
                </a:lnTo>
                <a:lnTo>
                  <a:pt x="1036488" y="1156420"/>
                </a:lnTo>
                <a:lnTo>
                  <a:pt x="1035165" y="1157214"/>
                </a:lnTo>
                <a:lnTo>
                  <a:pt x="1034107" y="1157744"/>
                </a:lnTo>
                <a:lnTo>
                  <a:pt x="1030933" y="1159333"/>
                </a:lnTo>
                <a:lnTo>
                  <a:pt x="1026436" y="1161187"/>
                </a:lnTo>
                <a:lnTo>
                  <a:pt x="1017971" y="1163570"/>
                </a:lnTo>
                <a:lnTo>
                  <a:pt x="1016120" y="1168337"/>
                </a:lnTo>
                <a:lnTo>
                  <a:pt x="1016120" y="1454092"/>
                </a:lnTo>
                <a:lnTo>
                  <a:pt x="1015855" y="1473160"/>
                </a:lnTo>
                <a:lnTo>
                  <a:pt x="1030404" y="1474749"/>
                </a:lnTo>
                <a:lnTo>
                  <a:pt x="1036752" y="1475808"/>
                </a:lnTo>
                <a:lnTo>
                  <a:pt x="1042571" y="1476868"/>
                </a:lnTo>
                <a:lnTo>
                  <a:pt x="1043365" y="1477133"/>
                </a:lnTo>
                <a:lnTo>
                  <a:pt x="1046275" y="1477662"/>
                </a:lnTo>
                <a:lnTo>
                  <a:pt x="1054210" y="1479516"/>
                </a:lnTo>
                <a:lnTo>
                  <a:pt x="1057120" y="1480840"/>
                </a:lnTo>
                <a:lnTo>
                  <a:pt x="1060030" y="1481635"/>
                </a:lnTo>
                <a:lnTo>
                  <a:pt x="1062410" y="1482959"/>
                </a:lnTo>
                <a:lnTo>
                  <a:pt x="1063733" y="1484018"/>
                </a:lnTo>
                <a:lnTo>
                  <a:pt x="1064791" y="1485342"/>
                </a:lnTo>
                <a:lnTo>
                  <a:pt x="1065055" y="1486667"/>
                </a:lnTo>
                <a:lnTo>
                  <a:pt x="1065320" y="1486667"/>
                </a:lnTo>
                <a:lnTo>
                  <a:pt x="1065320" y="1507588"/>
                </a:lnTo>
                <a:lnTo>
                  <a:pt x="1065320" y="1513944"/>
                </a:lnTo>
                <a:lnTo>
                  <a:pt x="1067436" y="1516063"/>
                </a:lnTo>
                <a:lnTo>
                  <a:pt x="871958" y="1516063"/>
                </a:lnTo>
                <a:lnTo>
                  <a:pt x="871958" y="1514739"/>
                </a:lnTo>
                <a:lnTo>
                  <a:pt x="871958" y="1507588"/>
                </a:lnTo>
                <a:lnTo>
                  <a:pt x="871958" y="1486667"/>
                </a:lnTo>
                <a:lnTo>
                  <a:pt x="872223" y="1486667"/>
                </a:lnTo>
                <a:lnTo>
                  <a:pt x="872487" y="1485607"/>
                </a:lnTo>
                <a:lnTo>
                  <a:pt x="873016" y="1484283"/>
                </a:lnTo>
                <a:lnTo>
                  <a:pt x="874074" y="1483489"/>
                </a:lnTo>
                <a:lnTo>
                  <a:pt x="875926" y="1482429"/>
                </a:lnTo>
                <a:lnTo>
                  <a:pt x="877778" y="1481635"/>
                </a:lnTo>
                <a:lnTo>
                  <a:pt x="880158" y="1480575"/>
                </a:lnTo>
                <a:lnTo>
                  <a:pt x="885978" y="1478722"/>
                </a:lnTo>
                <a:lnTo>
                  <a:pt x="892855" y="1477133"/>
                </a:lnTo>
                <a:lnTo>
                  <a:pt x="901319" y="1475808"/>
                </a:lnTo>
                <a:lnTo>
                  <a:pt x="910842" y="1474219"/>
                </a:lnTo>
                <a:lnTo>
                  <a:pt x="921423" y="1473160"/>
                </a:lnTo>
                <a:lnTo>
                  <a:pt x="921423" y="1454092"/>
                </a:lnTo>
                <a:lnTo>
                  <a:pt x="921423" y="1170721"/>
                </a:lnTo>
                <a:lnTo>
                  <a:pt x="920894" y="1170721"/>
                </a:lnTo>
                <a:lnTo>
                  <a:pt x="920894" y="1168602"/>
                </a:lnTo>
                <a:lnTo>
                  <a:pt x="920365" y="1167013"/>
                </a:lnTo>
                <a:lnTo>
                  <a:pt x="919836" y="1163835"/>
                </a:lnTo>
                <a:lnTo>
                  <a:pt x="913752" y="1161981"/>
                </a:lnTo>
                <a:lnTo>
                  <a:pt x="908197" y="1160128"/>
                </a:lnTo>
                <a:lnTo>
                  <a:pt x="902642" y="1157744"/>
                </a:lnTo>
                <a:lnTo>
                  <a:pt x="901849" y="1157214"/>
                </a:lnTo>
                <a:lnTo>
                  <a:pt x="900526" y="1156420"/>
                </a:lnTo>
                <a:lnTo>
                  <a:pt x="898674" y="1155096"/>
                </a:lnTo>
                <a:lnTo>
                  <a:pt x="895765" y="1153772"/>
                </a:lnTo>
                <a:lnTo>
                  <a:pt x="892590" y="1151653"/>
                </a:lnTo>
                <a:lnTo>
                  <a:pt x="889152" y="1148475"/>
                </a:lnTo>
                <a:lnTo>
                  <a:pt x="885449" y="1144502"/>
                </a:lnTo>
                <a:lnTo>
                  <a:pt x="881481" y="1139735"/>
                </a:lnTo>
                <a:lnTo>
                  <a:pt x="877778" y="1134439"/>
                </a:lnTo>
                <a:lnTo>
                  <a:pt x="876984" y="1133115"/>
                </a:lnTo>
                <a:lnTo>
                  <a:pt x="875397" y="1130201"/>
                </a:lnTo>
                <a:lnTo>
                  <a:pt x="874603" y="1129142"/>
                </a:lnTo>
                <a:lnTo>
                  <a:pt x="873545" y="1126759"/>
                </a:lnTo>
                <a:lnTo>
                  <a:pt x="873281" y="1125964"/>
                </a:lnTo>
                <a:lnTo>
                  <a:pt x="872752" y="1124110"/>
                </a:lnTo>
                <a:lnTo>
                  <a:pt x="872487" y="1124110"/>
                </a:lnTo>
                <a:lnTo>
                  <a:pt x="872487" y="1121992"/>
                </a:lnTo>
                <a:lnTo>
                  <a:pt x="872487" y="1121727"/>
                </a:lnTo>
                <a:lnTo>
                  <a:pt x="872487" y="1121197"/>
                </a:lnTo>
                <a:lnTo>
                  <a:pt x="872487" y="1120932"/>
                </a:lnTo>
                <a:lnTo>
                  <a:pt x="872487" y="1087034"/>
                </a:lnTo>
                <a:lnTo>
                  <a:pt x="872752" y="1087034"/>
                </a:lnTo>
                <a:lnTo>
                  <a:pt x="871694" y="1080413"/>
                </a:lnTo>
                <a:lnTo>
                  <a:pt x="870636" y="1074057"/>
                </a:lnTo>
                <a:lnTo>
                  <a:pt x="868784" y="1067966"/>
                </a:lnTo>
                <a:lnTo>
                  <a:pt x="866932" y="1062404"/>
                </a:lnTo>
                <a:lnTo>
                  <a:pt x="864816" y="1057108"/>
                </a:lnTo>
                <a:lnTo>
                  <a:pt x="862700" y="1052076"/>
                </a:lnTo>
                <a:lnTo>
                  <a:pt x="860319" y="1047574"/>
                </a:lnTo>
                <a:lnTo>
                  <a:pt x="857939" y="1043071"/>
                </a:lnTo>
                <a:lnTo>
                  <a:pt x="853707" y="1036980"/>
                </a:lnTo>
                <a:lnTo>
                  <a:pt x="853442" y="1035921"/>
                </a:lnTo>
                <a:lnTo>
                  <a:pt x="849474" y="1030889"/>
                </a:lnTo>
                <a:lnTo>
                  <a:pt x="848681" y="1029830"/>
                </a:lnTo>
                <a:lnTo>
                  <a:pt x="844977" y="1025328"/>
                </a:lnTo>
                <a:lnTo>
                  <a:pt x="844184" y="1024533"/>
                </a:lnTo>
                <a:lnTo>
                  <a:pt x="840216" y="1020296"/>
                </a:lnTo>
                <a:lnTo>
                  <a:pt x="839423" y="1019501"/>
                </a:lnTo>
                <a:lnTo>
                  <a:pt x="835719" y="1015794"/>
                </a:lnTo>
                <a:lnTo>
                  <a:pt x="834661" y="1014734"/>
                </a:lnTo>
                <a:lnTo>
                  <a:pt x="831487" y="1011556"/>
                </a:lnTo>
                <a:lnTo>
                  <a:pt x="827519" y="1008113"/>
                </a:lnTo>
                <a:lnTo>
                  <a:pt x="827255" y="1007849"/>
                </a:lnTo>
                <a:lnTo>
                  <a:pt x="823816" y="1004671"/>
                </a:lnTo>
                <a:lnTo>
                  <a:pt x="821171" y="1001493"/>
                </a:lnTo>
                <a:lnTo>
                  <a:pt x="818790" y="998579"/>
                </a:lnTo>
                <a:lnTo>
                  <a:pt x="817468" y="995931"/>
                </a:lnTo>
                <a:lnTo>
                  <a:pt x="817203" y="996196"/>
                </a:lnTo>
                <a:lnTo>
                  <a:pt x="816939" y="996196"/>
                </a:lnTo>
                <a:lnTo>
                  <a:pt x="816674" y="992753"/>
                </a:lnTo>
                <a:lnTo>
                  <a:pt x="816674" y="959649"/>
                </a:lnTo>
                <a:lnTo>
                  <a:pt x="807945" y="951969"/>
                </a:lnTo>
                <a:lnTo>
                  <a:pt x="798952" y="944024"/>
                </a:lnTo>
                <a:lnTo>
                  <a:pt x="790222" y="935549"/>
                </a:lnTo>
                <a:lnTo>
                  <a:pt x="781493" y="927339"/>
                </a:lnTo>
                <a:lnTo>
                  <a:pt x="772764" y="918865"/>
                </a:lnTo>
                <a:lnTo>
                  <a:pt x="762713" y="908007"/>
                </a:lnTo>
                <a:lnTo>
                  <a:pt x="754777" y="900062"/>
                </a:lnTo>
                <a:lnTo>
                  <a:pt x="747371" y="891587"/>
                </a:lnTo>
                <a:lnTo>
                  <a:pt x="736790" y="879934"/>
                </a:lnTo>
                <a:lnTo>
                  <a:pt x="722242" y="862985"/>
                </a:lnTo>
                <a:lnTo>
                  <a:pt x="712190" y="850803"/>
                </a:lnTo>
                <a:lnTo>
                  <a:pt x="697906" y="833059"/>
                </a:lnTo>
                <a:lnTo>
                  <a:pt x="688648" y="820612"/>
                </a:lnTo>
                <a:lnTo>
                  <a:pt x="674629" y="801809"/>
                </a:lnTo>
                <a:lnTo>
                  <a:pt x="666164" y="790421"/>
                </a:lnTo>
                <a:lnTo>
                  <a:pt x="652145" y="769764"/>
                </a:lnTo>
                <a:lnTo>
                  <a:pt x="644739" y="759435"/>
                </a:lnTo>
                <a:lnTo>
                  <a:pt x="636538" y="746723"/>
                </a:lnTo>
                <a:lnTo>
                  <a:pt x="628603" y="734011"/>
                </a:lnTo>
                <a:lnTo>
                  <a:pt x="625429" y="729244"/>
                </a:lnTo>
                <a:lnTo>
                  <a:pt x="615377" y="713089"/>
                </a:lnTo>
                <a:lnTo>
                  <a:pt x="605855" y="696670"/>
                </a:lnTo>
                <a:lnTo>
                  <a:pt x="596861" y="681045"/>
                </a:lnTo>
                <a:lnTo>
                  <a:pt x="588132" y="665420"/>
                </a:lnTo>
                <a:lnTo>
                  <a:pt x="589719" y="669127"/>
                </a:lnTo>
                <a:lnTo>
                  <a:pt x="574906" y="639996"/>
                </a:lnTo>
                <a:lnTo>
                  <a:pt x="569087" y="627813"/>
                </a:lnTo>
                <a:lnTo>
                  <a:pt x="563267" y="616425"/>
                </a:lnTo>
                <a:lnTo>
                  <a:pt x="558242" y="605038"/>
                </a:lnTo>
                <a:lnTo>
                  <a:pt x="553480" y="594180"/>
                </a:lnTo>
                <a:lnTo>
                  <a:pt x="548983" y="583321"/>
                </a:lnTo>
                <a:lnTo>
                  <a:pt x="545280" y="573258"/>
                </a:lnTo>
                <a:lnTo>
                  <a:pt x="541842" y="563724"/>
                </a:lnTo>
                <a:lnTo>
                  <a:pt x="538932" y="554719"/>
                </a:lnTo>
                <a:lnTo>
                  <a:pt x="536287" y="547304"/>
                </a:lnTo>
                <a:lnTo>
                  <a:pt x="529938" y="525058"/>
                </a:lnTo>
                <a:lnTo>
                  <a:pt x="525441" y="508638"/>
                </a:lnTo>
                <a:lnTo>
                  <a:pt x="520151" y="488776"/>
                </a:lnTo>
                <a:lnTo>
                  <a:pt x="514067" y="465471"/>
                </a:lnTo>
                <a:lnTo>
                  <a:pt x="507190" y="438723"/>
                </a:lnTo>
                <a:lnTo>
                  <a:pt x="500312" y="408532"/>
                </a:lnTo>
                <a:lnTo>
                  <a:pt x="492377" y="375427"/>
                </a:lnTo>
                <a:lnTo>
                  <a:pt x="484441" y="339145"/>
                </a:lnTo>
                <a:lnTo>
                  <a:pt x="476241" y="299685"/>
                </a:lnTo>
                <a:lnTo>
                  <a:pt x="467777" y="257312"/>
                </a:lnTo>
                <a:lnTo>
                  <a:pt x="459577" y="211761"/>
                </a:lnTo>
                <a:lnTo>
                  <a:pt x="451112" y="163826"/>
                </a:lnTo>
                <a:lnTo>
                  <a:pt x="442912" y="112713"/>
                </a:lnTo>
                <a:close/>
                <a:moveTo>
                  <a:pt x="208966" y="79375"/>
                </a:moveTo>
                <a:lnTo>
                  <a:pt x="216098" y="79375"/>
                </a:lnTo>
                <a:lnTo>
                  <a:pt x="224816" y="79375"/>
                </a:lnTo>
                <a:lnTo>
                  <a:pt x="233534" y="79904"/>
                </a:lnTo>
                <a:lnTo>
                  <a:pt x="242252" y="80698"/>
                </a:lnTo>
                <a:lnTo>
                  <a:pt x="250706" y="82286"/>
                </a:lnTo>
                <a:lnTo>
                  <a:pt x="258895" y="83874"/>
                </a:lnTo>
                <a:lnTo>
                  <a:pt x="266821" y="85462"/>
                </a:lnTo>
                <a:lnTo>
                  <a:pt x="274746" y="87844"/>
                </a:lnTo>
                <a:lnTo>
                  <a:pt x="282407" y="90226"/>
                </a:lnTo>
                <a:lnTo>
                  <a:pt x="289804" y="93137"/>
                </a:lnTo>
                <a:lnTo>
                  <a:pt x="297201" y="96313"/>
                </a:lnTo>
                <a:lnTo>
                  <a:pt x="304070" y="99489"/>
                </a:lnTo>
                <a:lnTo>
                  <a:pt x="311203" y="103194"/>
                </a:lnTo>
                <a:lnTo>
                  <a:pt x="318071" y="106900"/>
                </a:lnTo>
                <a:lnTo>
                  <a:pt x="324412" y="111134"/>
                </a:lnTo>
                <a:lnTo>
                  <a:pt x="330752" y="115369"/>
                </a:lnTo>
                <a:lnTo>
                  <a:pt x="336828" y="119603"/>
                </a:lnTo>
                <a:lnTo>
                  <a:pt x="342640" y="124102"/>
                </a:lnTo>
                <a:lnTo>
                  <a:pt x="348188" y="128866"/>
                </a:lnTo>
                <a:lnTo>
                  <a:pt x="353735" y="133630"/>
                </a:lnTo>
                <a:lnTo>
                  <a:pt x="359283" y="138659"/>
                </a:lnTo>
                <a:lnTo>
                  <a:pt x="364303" y="143687"/>
                </a:lnTo>
                <a:lnTo>
                  <a:pt x="369322" y="148716"/>
                </a:lnTo>
                <a:lnTo>
                  <a:pt x="374077" y="154009"/>
                </a:lnTo>
                <a:lnTo>
                  <a:pt x="378568" y="159567"/>
                </a:lnTo>
                <a:lnTo>
                  <a:pt x="387022" y="170153"/>
                </a:lnTo>
                <a:lnTo>
                  <a:pt x="394947" y="181004"/>
                </a:lnTo>
                <a:lnTo>
                  <a:pt x="402344" y="192119"/>
                </a:lnTo>
                <a:lnTo>
                  <a:pt x="408949" y="202971"/>
                </a:lnTo>
                <a:lnTo>
                  <a:pt x="415289" y="213821"/>
                </a:lnTo>
                <a:lnTo>
                  <a:pt x="420837" y="224672"/>
                </a:lnTo>
                <a:lnTo>
                  <a:pt x="425856" y="235259"/>
                </a:lnTo>
                <a:lnTo>
                  <a:pt x="430611" y="245316"/>
                </a:lnTo>
                <a:lnTo>
                  <a:pt x="434838" y="255637"/>
                </a:lnTo>
                <a:lnTo>
                  <a:pt x="438537" y="264900"/>
                </a:lnTo>
                <a:lnTo>
                  <a:pt x="441971" y="273899"/>
                </a:lnTo>
                <a:lnTo>
                  <a:pt x="444613" y="282103"/>
                </a:lnTo>
                <a:lnTo>
                  <a:pt x="449368" y="296924"/>
                </a:lnTo>
                <a:lnTo>
                  <a:pt x="452538" y="308304"/>
                </a:lnTo>
                <a:lnTo>
                  <a:pt x="454388" y="315980"/>
                </a:lnTo>
                <a:lnTo>
                  <a:pt x="455444" y="319420"/>
                </a:lnTo>
                <a:lnTo>
                  <a:pt x="455973" y="323655"/>
                </a:lnTo>
                <a:lnTo>
                  <a:pt x="456237" y="328154"/>
                </a:lnTo>
                <a:lnTo>
                  <a:pt x="456237" y="332653"/>
                </a:lnTo>
                <a:lnTo>
                  <a:pt x="455708" y="337152"/>
                </a:lnTo>
                <a:lnTo>
                  <a:pt x="454652" y="341387"/>
                </a:lnTo>
                <a:lnTo>
                  <a:pt x="453331" y="345621"/>
                </a:lnTo>
                <a:lnTo>
                  <a:pt x="451746" y="349591"/>
                </a:lnTo>
                <a:lnTo>
                  <a:pt x="449368" y="353296"/>
                </a:lnTo>
                <a:lnTo>
                  <a:pt x="447255" y="357002"/>
                </a:lnTo>
                <a:lnTo>
                  <a:pt x="444349" y="359913"/>
                </a:lnTo>
                <a:lnTo>
                  <a:pt x="441707" y="363089"/>
                </a:lnTo>
                <a:lnTo>
                  <a:pt x="438273" y="366000"/>
                </a:lnTo>
                <a:lnTo>
                  <a:pt x="434574" y="368117"/>
                </a:lnTo>
                <a:lnTo>
                  <a:pt x="430876" y="370234"/>
                </a:lnTo>
                <a:lnTo>
                  <a:pt x="426913" y="371822"/>
                </a:lnTo>
                <a:lnTo>
                  <a:pt x="422422" y="372881"/>
                </a:lnTo>
                <a:lnTo>
                  <a:pt x="418459" y="373675"/>
                </a:lnTo>
                <a:lnTo>
                  <a:pt x="414232" y="373940"/>
                </a:lnTo>
                <a:lnTo>
                  <a:pt x="409741" y="373940"/>
                </a:lnTo>
                <a:lnTo>
                  <a:pt x="405779" y="373410"/>
                </a:lnTo>
                <a:lnTo>
                  <a:pt x="401552" y="372352"/>
                </a:lnTo>
                <a:lnTo>
                  <a:pt x="397589" y="371028"/>
                </a:lnTo>
                <a:lnTo>
                  <a:pt x="393891" y="369176"/>
                </a:lnTo>
                <a:lnTo>
                  <a:pt x="390192" y="367059"/>
                </a:lnTo>
                <a:lnTo>
                  <a:pt x="387022" y="364412"/>
                </a:lnTo>
                <a:lnTo>
                  <a:pt x="383852" y="361765"/>
                </a:lnTo>
                <a:lnTo>
                  <a:pt x="380946" y="358589"/>
                </a:lnTo>
                <a:lnTo>
                  <a:pt x="378304" y="355149"/>
                </a:lnTo>
                <a:lnTo>
                  <a:pt x="375926" y="351708"/>
                </a:lnTo>
                <a:lnTo>
                  <a:pt x="374077" y="347739"/>
                </a:lnTo>
                <a:lnTo>
                  <a:pt x="372492" y="343504"/>
                </a:lnTo>
                <a:lnTo>
                  <a:pt x="371435" y="339005"/>
                </a:lnTo>
                <a:lnTo>
                  <a:pt x="371171" y="338476"/>
                </a:lnTo>
                <a:lnTo>
                  <a:pt x="370643" y="335299"/>
                </a:lnTo>
                <a:lnTo>
                  <a:pt x="367209" y="323390"/>
                </a:lnTo>
                <a:lnTo>
                  <a:pt x="364831" y="315186"/>
                </a:lnTo>
                <a:lnTo>
                  <a:pt x="361397" y="305393"/>
                </a:lnTo>
                <a:lnTo>
                  <a:pt x="357170" y="294542"/>
                </a:lnTo>
                <a:lnTo>
                  <a:pt x="352415" y="283162"/>
                </a:lnTo>
                <a:lnTo>
                  <a:pt x="346867" y="270988"/>
                </a:lnTo>
                <a:lnTo>
                  <a:pt x="340527" y="258549"/>
                </a:lnTo>
                <a:lnTo>
                  <a:pt x="337092" y="252462"/>
                </a:lnTo>
                <a:lnTo>
                  <a:pt x="333394" y="246374"/>
                </a:lnTo>
                <a:lnTo>
                  <a:pt x="329431" y="240023"/>
                </a:lnTo>
                <a:lnTo>
                  <a:pt x="325468" y="234200"/>
                </a:lnTo>
                <a:lnTo>
                  <a:pt x="321241" y="228378"/>
                </a:lnTo>
                <a:lnTo>
                  <a:pt x="316750" y="222555"/>
                </a:lnTo>
                <a:lnTo>
                  <a:pt x="312259" y="216997"/>
                </a:lnTo>
                <a:lnTo>
                  <a:pt x="307504" y="211704"/>
                </a:lnTo>
                <a:lnTo>
                  <a:pt x="302749" y="206676"/>
                </a:lnTo>
                <a:lnTo>
                  <a:pt x="297465" y="201912"/>
                </a:lnTo>
                <a:lnTo>
                  <a:pt x="292446" y="197148"/>
                </a:lnTo>
                <a:lnTo>
                  <a:pt x="286898" y="192913"/>
                </a:lnTo>
                <a:lnTo>
                  <a:pt x="279501" y="187885"/>
                </a:lnTo>
                <a:lnTo>
                  <a:pt x="271576" y="183386"/>
                </a:lnTo>
                <a:lnTo>
                  <a:pt x="267877" y="181004"/>
                </a:lnTo>
                <a:lnTo>
                  <a:pt x="263651" y="179151"/>
                </a:lnTo>
                <a:lnTo>
                  <a:pt x="259424" y="177299"/>
                </a:lnTo>
                <a:lnTo>
                  <a:pt x="255197" y="175711"/>
                </a:lnTo>
                <a:lnTo>
                  <a:pt x="250706" y="174387"/>
                </a:lnTo>
                <a:lnTo>
                  <a:pt x="246215" y="173329"/>
                </a:lnTo>
                <a:lnTo>
                  <a:pt x="241460" y="172006"/>
                </a:lnTo>
                <a:lnTo>
                  <a:pt x="236704" y="170947"/>
                </a:lnTo>
                <a:lnTo>
                  <a:pt x="231949" y="170418"/>
                </a:lnTo>
                <a:lnTo>
                  <a:pt x="226930" y="169888"/>
                </a:lnTo>
                <a:lnTo>
                  <a:pt x="221382" y="169624"/>
                </a:lnTo>
                <a:lnTo>
                  <a:pt x="216098" y="169359"/>
                </a:lnTo>
                <a:lnTo>
                  <a:pt x="206852" y="169624"/>
                </a:lnTo>
                <a:lnTo>
                  <a:pt x="197078" y="170682"/>
                </a:lnTo>
                <a:lnTo>
                  <a:pt x="187039" y="172270"/>
                </a:lnTo>
                <a:lnTo>
                  <a:pt x="175943" y="174652"/>
                </a:lnTo>
                <a:lnTo>
                  <a:pt x="170395" y="176240"/>
                </a:lnTo>
                <a:lnTo>
                  <a:pt x="165112" y="178357"/>
                </a:lnTo>
                <a:lnTo>
                  <a:pt x="160093" y="180475"/>
                </a:lnTo>
                <a:lnTo>
                  <a:pt x="155337" y="182856"/>
                </a:lnTo>
                <a:lnTo>
                  <a:pt x="150846" y="185503"/>
                </a:lnTo>
                <a:lnTo>
                  <a:pt x="146355" y="188679"/>
                </a:lnTo>
                <a:lnTo>
                  <a:pt x="142128" y="191855"/>
                </a:lnTo>
                <a:lnTo>
                  <a:pt x="137901" y="195295"/>
                </a:lnTo>
                <a:lnTo>
                  <a:pt x="133939" y="199001"/>
                </a:lnTo>
                <a:lnTo>
                  <a:pt x="129976" y="203235"/>
                </a:lnTo>
                <a:lnTo>
                  <a:pt x="126542" y="207470"/>
                </a:lnTo>
                <a:lnTo>
                  <a:pt x="122843" y="212234"/>
                </a:lnTo>
                <a:lnTo>
                  <a:pt x="119409" y="216997"/>
                </a:lnTo>
                <a:lnTo>
                  <a:pt x="115975" y="222291"/>
                </a:lnTo>
                <a:lnTo>
                  <a:pt x="113069" y="227584"/>
                </a:lnTo>
                <a:lnTo>
                  <a:pt x="109899" y="233406"/>
                </a:lnTo>
                <a:lnTo>
                  <a:pt x="106993" y="239493"/>
                </a:lnTo>
                <a:lnTo>
                  <a:pt x="104351" y="245580"/>
                </a:lnTo>
                <a:lnTo>
                  <a:pt x="101709" y="251932"/>
                </a:lnTo>
                <a:lnTo>
                  <a:pt x="99596" y="258549"/>
                </a:lnTo>
                <a:lnTo>
                  <a:pt x="97218" y="265430"/>
                </a:lnTo>
                <a:lnTo>
                  <a:pt x="95369" y="272311"/>
                </a:lnTo>
                <a:lnTo>
                  <a:pt x="93519" y="279721"/>
                </a:lnTo>
                <a:lnTo>
                  <a:pt x="91934" y="286867"/>
                </a:lnTo>
                <a:lnTo>
                  <a:pt x="90614" y="294278"/>
                </a:lnTo>
                <a:lnTo>
                  <a:pt x="89293" y="301953"/>
                </a:lnTo>
                <a:lnTo>
                  <a:pt x="88236" y="309363"/>
                </a:lnTo>
                <a:lnTo>
                  <a:pt x="87443" y="317038"/>
                </a:lnTo>
                <a:lnTo>
                  <a:pt x="86915" y="324713"/>
                </a:lnTo>
                <a:lnTo>
                  <a:pt x="86387" y="332388"/>
                </a:lnTo>
                <a:lnTo>
                  <a:pt x="86122" y="340063"/>
                </a:lnTo>
                <a:lnTo>
                  <a:pt x="86122" y="348003"/>
                </a:lnTo>
                <a:lnTo>
                  <a:pt x="86122" y="355678"/>
                </a:lnTo>
                <a:lnTo>
                  <a:pt x="86387" y="363618"/>
                </a:lnTo>
                <a:lnTo>
                  <a:pt x="86915" y="371558"/>
                </a:lnTo>
                <a:lnTo>
                  <a:pt x="87443" y="379497"/>
                </a:lnTo>
                <a:lnTo>
                  <a:pt x="88236" y="386908"/>
                </a:lnTo>
                <a:lnTo>
                  <a:pt x="89293" y="394318"/>
                </a:lnTo>
                <a:lnTo>
                  <a:pt x="90614" y="401729"/>
                </a:lnTo>
                <a:lnTo>
                  <a:pt x="91934" y="408874"/>
                </a:lnTo>
                <a:lnTo>
                  <a:pt x="93519" y="416020"/>
                </a:lnTo>
                <a:lnTo>
                  <a:pt x="95105" y="422372"/>
                </a:lnTo>
                <a:lnTo>
                  <a:pt x="96954" y="428724"/>
                </a:lnTo>
                <a:lnTo>
                  <a:pt x="99067" y="435076"/>
                </a:lnTo>
                <a:lnTo>
                  <a:pt x="100916" y="440898"/>
                </a:lnTo>
                <a:lnTo>
                  <a:pt x="103030" y="446456"/>
                </a:lnTo>
                <a:lnTo>
                  <a:pt x="105408" y="452014"/>
                </a:lnTo>
                <a:lnTo>
                  <a:pt x="107521" y="456778"/>
                </a:lnTo>
                <a:lnTo>
                  <a:pt x="112012" y="464982"/>
                </a:lnTo>
                <a:lnTo>
                  <a:pt x="116503" y="473186"/>
                </a:lnTo>
                <a:lnTo>
                  <a:pt x="121258" y="481391"/>
                </a:lnTo>
                <a:lnTo>
                  <a:pt x="126542" y="489331"/>
                </a:lnTo>
                <a:lnTo>
                  <a:pt x="131561" y="497006"/>
                </a:lnTo>
                <a:lnTo>
                  <a:pt x="137109" y="504945"/>
                </a:lnTo>
                <a:lnTo>
                  <a:pt x="142657" y="512620"/>
                </a:lnTo>
                <a:lnTo>
                  <a:pt x="148204" y="519766"/>
                </a:lnTo>
                <a:lnTo>
                  <a:pt x="154545" y="527441"/>
                </a:lnTo>
                <a:lnTo>
                  <a:pt x="160357" y="534587"/>
                </a:lnTo>
                <a:lnTo>
                  <a:pt x="166697" y="541733"/>
                </a:lnTo>
                <a:lnTo>
                  <a:pt x="173301" y="548614"/>
                </a:lnTo>
                <a:lnTo>
                  <a:pt x="179906" y="555495"/>
                </a:lnTo>
                <a:lnTo>
                  <a:pt x="186775" y="562376"/>
                </a:lnTo>
                <a:lnTo>
                  <a:pt x="193643" y="568993"/>
                </a:lnTo>
                <a:lnTo>
                  <a:pt x="200776" y="575609"/>
                </a:lnTo>
                <a:lnTo>
                  <a:pt x="207909" y="581696"/>
                </a:lnTo>
                <a:lnTo>
                  <a:pt x="215306" y="588048"/>
                </a:lnTo>
                <a:lnTo>
                  <a:pt x="230364" y="600222"/>
                </a:lnTo>
                <a:lnTo>
                  <a:pt x="246215" y="612132"/>
                </a:lnTo>
                <a:lnTo>
                  <a:pt x="261801" y="623248"/>
                </a:lnTo>
                <a:lnTo>
                  <a:pt x="278180" y="634098"/>
                </a:lnTo>
                <a:lnTo>
                  <a:pt x="294559" y="644420"/>
                </a:lnTo>
                <a:lnTo>
                  <a:pt x="311467" y="654477"/>
                </a:lnTo>
                <a:lnTo>
                  <a:pt x="328374" y="663740"/>
                </a:lnTo>
                <a:lnTo>
                  <a:pt x="345546" y="673003"/>
                </a:lnTo>
                <a:lnTo>
                  <a:pt x="362453" y="681472"/>
                </a:lnTo>
                <a:lnTo>
                  <a:pt x="379361" y="689677"/>
                </a:lnTo>
                <a:lnTo>
                  <a:pt x="396532" y="697352"/>
                </a:lnTo>
                <a:lnTo>
                  <a:pt x="412911" y="705027"/>
                </a:lnTo>
                <a:lnTo>
                  <a:pt x="429819" y="711643"/>
                </a:lnTo>
                <a:lnTo>
                  <a:pt x="446198" y="718525"/>
                </a:lnTo>
                <a:lnTo>
                  <a:pt x="462049" y="724612"/>
                </a:lnTo>
                <a:lnTo>
                  <a:pt x="477899" y="730963"/>
                </a:lnTo>
                <a:lnTo>
                  <a:pt x="492958" y="736257"/>
                </a:lnTo>
                <a:lnTo>
                  <a:pt x="521753" y="746578"/>
                </a:lnTo>
                <a:lnTo>
                  <a:pt x="548435" y="755577"/>
                </a:lnTo>
                <a:lnTo>
                  <a:pt x="572211" y="763516"/>
                </a:lnTo>
                <a:lnTo>
                  <a:pt x="595987" y="771456"/>
                </a:lnTo>
                <a:lnTo>
                  <a:pt x="606290" y="775161"/>
                </a:lnTo>
                <a:lnTo>
                  <a:pt x="615536" y="778602"/>
                </a:lnTo>
                <a:lnTo>
                  <a:pt x="624783" y="782572"/>
                </a:lnTo>
                <a:lnTo>
                  <a:pt x="629274" y="784954"/>
                </a:lnTo>
                <a:lnTo>
                  <a:pt x="634029" y="787600"/>
                </a:lnTo>
                <a:lnTo>
                  <a:pt x="640633" y="792099"/>
                </a:lnTo>
                <a:lnTo>
                  <a:pt x="646974" y="796863"/>
                </a:lnTo>
                <a:lnTo>
                  <a:pt x="652786" y="802156"/>
                </a:lnTo>
                <a:lnTo>
                  <a:pt x="658069" y="807714"/>
                </a:lnTo>
                <a:lnTo>
                  <a:pt x="663088" y="813801"/>
                </a:lnTo>
                <a:lnTo>
                  <a:pt x="667579" y="819888"/>
                </a:lnTo>
                <a:lnTo>
                  <a:pt x="671806" y="826240"/>
                </a:lnTo>
                <a:lnTo>
                  <a:pt x="675505" y="833121"/>
                </a:lnTo>
                <a:lnTo>
                  <a:pt x="679203" y="840003"/>
                </a:lnTo>
                <a:lnTo>
                  <a:pt x="681845" y="847413"/>
                </a:lnTo>
                <a:lnTo>
                  <a:pt x="684487" y="854823"/>
                </a:lnTo>
                <a:lnTo>
                  <a:pt x="686600" y="862498"/>
                </a:lnTo>
                <a:lnTo>
                  <a:pt x="688450" y="870174"/>
                </a:lnTo>
                <a:lnTo>
                  <a:pt x="689770" y="878378"/>
                </a:lnTo>
                <a:lnTo>
                  <a:pt x="690299" y="886318"/>
                </a:lnTo>
                <a:lnTo>
                  <a:pt x="690563" y="894522"/>
                </a:lnTo>
                <a:lnTo>
                  <a:pt x="690563" y="899551"/>
                </a:lnTo>
                <a:lnTo>
                  <a:pt x="690299" y="904844"/>
                </a:lnTo>
                <a:lnTo>
                  <a:pt x="689770" y="909872"/>
                </a:lnTo>
                <a:lnTo>
                  <a:pt x="688978" y="915165"/>
                </a:lnTo>
                <a:lnTo>
                  <a:pt x="688185" y="920194"/>
                </a:lnTo>
                <a:lnTo>
                  <a:pt x="686865" y="925487"/>
                </a:lnTo>
                <a:lnTo>
                  <a:pt x="685279" y="930516"/>
                </a:lnTo>
                <a:lnTo>
                  <a:pt x="683694" y="935544"/>
                </a:lnTo>
                <a:lnTo>
                  <a:pt x="681581" y="941102"/>
                </a:lnTo>
                <a:lnTo>
                  <a:pt x="679467" y="945866"/>
                </a:lnTo>
                <a:lnTo>
                  <a:pt x="677090" y="950894"/>
                </a:lnTo>
                <a:lnTo>
                  <a:pt x="674448" y="955658"/>
                </a:lnTo>
                <a:lnTo>
                  <a:pt x="671278" y="960422"/>
                </a:lnTo>
                <a:lnTo>
                  <a:pt x="668108" y="965186"/>
                </a:lnTo>
                <a:lnTo>
                  <a:pt x="664409" y="969685"/>
                </a:lnTo>
                <a:lnTo>
                  <a:pt x="660975" y="973920"/>
                </a:lnTo>
                <a:lnTo>
                  <a:pt x="657012" y="978154"/>
                </a:lnTo>
                <a:lnTo>
                  <a:pt x="652786" y="982389"/>
                </a:lnTo>
                <a:lnTo>
                  <a:pt x="648295" y="985829"/>
                </a:lnTo>
                <a:lnTo>
                  <a:pt x="643539" y="989534"/>
                </a:lnTo>
                <a:lnTo>
                  <a:pt x="638784" y="992975"/>
                </a:lnTo>
                <a:lnTo>
                  <a:pt x="633765" y="996415"/>
                </a:lnTo>
                <a:lnTo>
                  <a:pt x="628745" y="999327"/>
                </a:lnTo>
                <a:lnTo>
                  <a:pt x="623198" y="1002238"/>
                </a:lnTo>
                <a:lnTo>
                  <a:pt x="617650" y="1004620"/>
                </a:lnTo>
                <a:lnTo>
                  <a:pt x="611838" y="1007266"/>
                </a:lnTo>
                <a:lnTo>
                  <a:pt x="606026" y="1009119"/>
                </a:lnTo>
                <a:lnTo>
                  <a:pt x="599950" y="1011501"/>
                </a:lnTo>
                <a:lnTo>
                  <a:pt x="593610" y="1013089"/>
                </a:lnTo>
                <a:lnTo>
                  <a:pt x="587005" y="1014942"/>
                </a:lnTo>
                <a:lnTo>
                  <a:pt x="580665" y="1016000"/>
                </a:lnTo>
                <a:lnTo>
                  <a:pt x="574060" y="1017323"/>
                </a:lnTo>
                <a:lnTo>
                  <a:pt x="569834" y="1017588"/>
                </a:lnTo>
                <a:lnTo>
                  <a:pt x="565343" y="1017588"/>
                </a:lnTo>
                <a:lnTo>
                  <a:pt x="561116" y="1017059"/>
                </a:lnTo>
                <a:lnTo>
                  <a:pt x="556889" y="1016265"/>
                </a:lnTo>
                <a:lnTo>
                  <a:pt x="552926" y="1015206"/>
                </a:lnTo>
                <a:lnTo>
                  <a:pt x="549228" y="1013354"/>
                </a:lnTo>
                <a:lnTo>
                  <a:pt x="545529" y="1011236"/>
                </a:lnTo>
                <a:lnTo>
                  <a:pt x="542095" y="1008854"/>
                </a:lnTo>
                <a:lnTo>
                  <a:pt x="538925" y="1006208"/>
                </a:lnTo>
                <a:lnTo>
                  <a:pt x="535755" y="1003032"/>
                </a:lnTo>
                <a:lnTo>
                  <a:pt x="533377" y="999591"/>
                </a:lnTo>
                <a:lnTo>
                  <a:pt x="530999" y="996415"/>
                </a:lnTo>
                <a:lnTo>
                  <a:pt x="528886" y="992446"/>
                </a:lnTo>
                <a:lnTo>
                  <a:pt x="527301" y="988211"/>
                </a:lnTo>
                <a:lnTo>
                  <a:pt x="525980" y="983977"/>
                </a:lnTo>
                <a:lnTo>
                  <a:pt x="525187" y="979477"/>
                </a:lnTo>
                <a:lnTo>
                  <a:pt x="524659" y="974713"/>
                </a:lnTo>
                <a:lnTo>
                  <a:pt x="524659" y="970214"/>
                </a:lnTo>
                <a:lnTo>
                  <a:pt x="525187" y="965980"/>
                </a:lnTo>
                <a:lnTo>
                  <a:pt x="525980" y="961481"/>
                </a:lnTo>
                <a:lnTo>
                  <a:pt x="527037" y="957246"/>
                </a:lnTo>
                <a:lnTo>
                  <a:pt x="528886" y="953276"/>
                </a:lnTo>
                <a:lnTo>
                  <a:pt x="530735" y="949306"/>
                </a:lnTo>
                <a:lnTo>
                  <a:pt x="533113" y="946130"/>
                </a:lnTo>
                <a:lnTo>
                  <a:pt x="535490" y="942690"/>
                </a:lnTo>
                <a:lnTo>
                  <a:pt x="538660" y="939514"/>
                </a:lnTo>
                <a:lnTo>
                  <a:pt x="541831" y="936867"/>
                </a:lnTo>
                <a:lnTo>
                  <a:pt x="545001" y="934221"/>
                </a:lnTo>
                <a:lnTo>
                  <a:pt x="548963" y="932368"/>
                </a:lnTo>
                <a:lnTo>
                  <a:pt x="552926" y="930251"/>
                </a:lnTo>
                <a:lnTo>
                  <a:pt x="556889" y="929192"/>
                </a:lnTo>
                <a:lnTo>
                  <a:pt x="561380" y="928134"/>
                </a:lnTo>
                <a:lnTo>
                  <a:pt x="569041" y="926546"/>
                </a:lnTo>
                <a:lnTo>
                  <a:pt x="575646" y="924958"/>
                </a:lnTo>
                <a:lnTo>
                  <a:pt x="581457" y="923105"/>
                </a:lnTo>
                <a:lnTo>
                  <a:pt x="586213" y="920723"/>
                </a:lnTo>
                <a:lnTo>
                  <a:pt x="590440" y="918606"/>
                </a:lnTo>
                <a:lnTo>
                  <a:pt x="593610" y="916224"/>
                </a:lnTo>
                <a:lnTo>
                  <a:pt x="596516" y="914107"/>
                </a:lnTo>
                <a:lnTo>
                  <a:pt x="598365" y="911990"/>
                </a:lnTo>
                <a:lnTo>
                  <a:pt x="599950" y="910137"/>
                </a:lnTo>
                <a:lnTo>
                  <a:pt x="601535" y="908020"/>
                </a:lnTo>
                <a:lnTo>
                  <a:pt x="602328" y="906167"/>
                </a:lnTo>
                <a:lnTo>
                  <a:pt x="603120" y="904050"/>
                </a:lnTo>
                <a:lnTo>
                  <a:pt x="603913" y="901932"/>
                </a:lnTo>
                <a:lnTo>
                  <a:pt x="604177" y="899551"/>
                </a:lnTo>
                <a:lnTo>
                  <a:pt x="604441" y="897169"/>
                </a:lnTo>
                <a:lnTo>
                  <a:pt x="604705" y="894522"/>
                </a:lnTo>
                <a:lnTo>
                  <a:pt x="604441" y="890023"/>
                </a:lnTo>
                <a:lnTo>
                  <a:pt x="603648" y="885259"/>
                </a:lnTo>
                <a:lnTo>
                  <a:pt x="602063" y="880760"/>
                </a:lnTo>
                <a:lnTo>
                  <a:pt x="599950" y="876261"/>
                </a:lnTo>
                <a:lnTo>
                  <a:pt x="597837" y="872555"/>
                </a:lnTo>
                <a:lnTo>
                  <a:pt x="595195" y="869380"/>
                </a:lnTo>
                <a:lnTo>
                  <a:pt x="593081" y="866998"/>
                </a:lnTo>
                <a:lnTo>
                  <a:pt x="590704" y="865410"/>
                </a:lnTo>
                <a:lnTo>
                  <a:pt x="590175" y="865145"/>
                </a:lnTo>
                <a:lnTo>
                  <a:pt x="587798" y="864086"/>
                </a:lnTo>
                <a:lnTo>
                  <a:pt x="577231" y="859852"/>
                </a:lnTo>
                <a:lnTo>
                  <a:pt x="561908" y="854559"/>
                </a:lnTo>
                <a:lnTo>
                  <a:pt x="542887" y="848207"/>
                </a:lnTo>
                <a:lnTo>
                  <a:pt x="520696" y="840796"/>
                </a:lnTo>
                <a:lnTo>
                  <a:pt x="495599" y="832327"/>
                </a:lnTo>
                <a:lnTo>
                  <a:pt x="468125" y="822800"/>
                </a:lnTo>
                <a:lnTo>
                  <a:pt x="438801" y="811684"/>
                </a:lnTo>
                <a:lnTo>
                  <a:pt x="423479" y="805862"/>
                </a:lnTo>
                <a:lnTo>
                  <a:pt x="407628" y="799774"/>
                </a:lnTo>
                <a:lnTo>
                  <a:pt x="391777" y="792893"/>
                </a:lnTo>
                <a:lnTo>
                  <a:pt x="375398" y="786012"/>
                </a:lnTo>
                <a:lnTo>
                  <a:pt x="358755" y="778602"/>
                </a:lnTo>
                <a:lnTo>
                  <a:pt x="342376" y="770927"/>
                </a:lnTo>
                <a:lnTo>
                  <a:pt x="325468" y="762987"/>
                </a:lnTo>
                <a:lnTo>
                  <a:pt x="308297" y="754253"/>
                </a:lnTo>
                <a:lnTo>
                  <a:pt x="291653" y="745255"/>
                </a:lnTo>
                <a:lnTo>
                  <a:pt x="274482" y="735992"/>
                </a:lnTo>
                <a:lnTo>
                  <a:pt x="257574" y="725670"/>
                </a:lnTo>
                <a:lnTo>
                  <a:pt x="240667" y="715613"/>
                </a:lnTo>
                <a:lnTo>
                  <a:pt x="224024" y="704762"/>
                </a:lnTo>
                <a:lnTo>
                  <a:pt x="207380" y="693382"/>
                </a:lnTo>
                <a:lnTo>
                  <a:pt x="191001" y="681472"/>
                </a:lnTo>
                <a:lnTo>
                  <a:pt x="174887" y="669033"/>
                </a:lnTo>
                <a:lnTo>
                  <a:pt x="164319" y="660564"/>
                </a:lnTo>
                <a:lnTo>
                  <a:pt x="154016" y="651566"/>
                </a:lnTo>
                <a:lnTo>
                  <a:pt x="143449" y="642568"/>
                </a:lnTo>
                <a:lnTo>
                  <a:pt x="133410" y="633305"/>
                </a:lnTo>
                <a:lnTo>
                  <a:pt x="123636" y="623512"/>
                </a:lnTo>
                <a:lnTo>
                  <a:pt x="113861" y="613720"/>
                </a:lnTo>
                <a:lnTo>
                  <a:pt x="104351" y="603663"/>
                </a:lnTo>
                <a:lnTo>
                  <a:pt x="95105" y="593076"/>
                </a:lnTo>
                <a:lnTo>
                  <a:pt x="86122" y="582225"/>
                </a:lnTo>
                <a:lnTo>
                  <a:pt x="77405" y="571374"/>
                </a:lnTo>
                <a:lnTo>
                  <a:pt x="68951" y="559994"/>
                </a:lnTo>
                <a:lnTo>
                  <a:pt x="60761" y="548349"/>
                </a:lnTo>
                <a:lnTo>
                  <a:pt x="52836" y="536440"/>
                </a:lnTo>
                <a:lnTo>
                  <a:pt x="45439" y="524001"/>
                </a:lnTo>
                <a:lnTo>
                  <a:pt x="38306" y="511562"/>
                </a:lnTo>
                <a:lnTo>
                  <a:pt x="31702" y="498594"/>
                </a:lnTo>
                <a:lnTo>
                  <a:pt x="27739" y="490389"/>
                </a:lnTo>
                <a:lnTo>
                  <a:pt x="24041" y="482185"/>
                </a:lnTo>
                <a:lnTo>
                  <a:pt x="20606" y="473451"/>
                </a:lnTo>
                <a:lnTo>
                  <a:pt x="17700" y="464717"/>
                </a:lnTo>
                <a:lnTo>
                  <a:pt x="14794" y="455719"/>
                </a:lnTo>
                <a:lnTo>
                  <a:pt x="12417" y="446456"/>
                </a:lnTo>
                <a:lnTo>
                  <a:pt x="10039" y="437193"/>
                </a:lnTo>
                <a:lnTo>
                  <a:pt x="7926" y="427665"/>
                </a:lnTo>
                <a:lnTo>
                  <a:pt x="6076" y="418137"/>
                </a:lnTo>
                <a:lnTo>
                  <a:pt x="4491" y="408345"/>
                </a:lnTo>
                <a:lnTo>
                  <a:pt x="3170" y="398553"/>
                </a:lnTo>
                <a:lnTo>
                  <a:pt x="1850" y="388761"/>
                </a:lnTo>
                <a:lnTo>
                  <a:pt x="1057" y="378439"/>
                </a:lnTo>
                <a:lnTo>
                  <a:pt x="529" y="368382"/>
                </a:lnTo>
                <a:lnTo>
                  <a:pt x="264" y="358060"/>
                </a:lnTo>
                <a:lnTo>
                  <a:pt x="0" y="348003"/>
                </a:lnTo>
                <a:lnTo>
                  <a:pt x="264" y="332653"/>
                </a:lnTo>
                <a:lnTo>
                  <a:pt x="1057" y="317832"/>
                </a:lnTo>
                <a:lnTo>
                  <a:pt x="2378" y="302747"/>
                </a:lnTo>
                <a:lnTo>
                  <a:pt x="4491" y="287926"/>
                </a:lnTo>
                <a:lnTo>
                  <a:pt x="6869" y="272840"/>
                </a:lnTo>
                <a:lnTo>
                  <a:pt x="10039" y="258019"/>
                </a:lnTo>
                <a:lnTo>
                  <a:pt x="11888" y="250874"/>
                </a:lnTo>
                <a:lnTo>
                  <a:pt x="14002" y="243463"/>
                </a:lnTo>
                <a:lnTo>
                  <a:pt x="15851" y="236053"/>
                </a:lnTo>
                <a:lnTo>
                  <a:pt x="18493" y="228907"/>
                </a:lnTo>
                <a:lnTo>
                  <a:pt x="20606" y="221761"/>
                </a:lnTo>
                <a:lnTo>
                  <a:pt x="23512" y="214880"/>
                </a:lnTo>
                <a:lnTo>
                  <a:pt x="26418" y="207734"/>
                </a:lnTo>
                <a:lnTo>
                  <a:pt x="29324" y="200853"/>
                </a:lnTo>
                <a:lnTo>
                  <a:pt x="32494" y="193972"/>
                </a:lnTo>
                <a:lnTo>
                  <a:pt x="36193" y="187356"/>
                </a:lnTo>
                <a:lnTo>
                  <a:pt x="39363" y="180475"/>
                </a:lnTo>
                <a:lnTo>
                  <a:pt x="43326" y="174123"/>
                </a:lnTo>
                <a:lnTo>
                  <a:pt x="47552" y="167506"/>
                </a:lnTo>
                <a:lnTo>
                  <a:pt x="51779" y="161155"/>
                </a:lnTo>
                <a:lnTo>
                  <a:pt x="56270" y="155332"/>
                </a:lnTo>
                <a:lnTo>
                  <a:pt x="60761" y="148980"/>
                </a:lnTo>
                <a:lnTo>
                  <a:pt x="65781" y="143422"/>
                </a:lnTo>
                <a:lnTo>
                  <a:pt x="70800" y="137865"/>
                </a:lnTo>
                <a:lnTo>
                  <a:pt x="76348" y="132307"/>
                </a:lnTo>
                <a:lnTo>
                  <a:pt x="81896" y="126749"/>
                </a:lnTo>
                <a:lnTo>
                  <a:pt x="89557" y="120397"/>
                </a:lnTo>
                <a:lnTo>
                  <a:pt x="98011" y="114045"/>
                </a:lnTo>
                <a:lnTo>
                  <a:pt x="106728" y="108223"/>
                </a:lnTo>
                <a:lnTo>
                  <a:pt x="115710" y="102930"/>
                </a:lnTo>
                <a:lnTo>
                  <a:pt x="124957" y="98166"/>
                </a:lnTo>
                <a:lnTo>
                  <a:pt x="134731" y="93931"/>
                </a:lnTo>
                <a:lnTo>
                  <a:pt x="139751" y="92079"/>
                </a:lnTo>
                <a:lnTo>
                  <a:pt x="145034" y="90226"/>
                </a:lnTo>
                <a:lnTo>
                  <a:pt x="150318" y="88638"/>
                </a:lnTo>
                <a:lnTo>
                  <a:pt x="155601" y="87315"/>
                </a:lnTo>
                <a:lnTo>
                  <a:pt x="163527" y="85198"/>
                </a:lnTo>
                <a:lnTo>
                  <a:pt x="170924" y="83874"/>
                </a:lnTo>
                <a:lnTo>
                  <a:pt x="178849" y="82551"/>
                </a:lnTo>
                <a:lnTo>
                  <a:pt x="186510" y="81228"/>
                </a:lnTo>
                <a:lnTo>
                  <a:pt x="193907" y="80434"/>
                </a:lnTo>
                <a:lnTo>
                  <a:pt x="201304" y="79640"/>
                </a:lnTo>
                <a:lnTo>
                  <a:pt x="208966" y="79375"/>
                </a:lnTo>
                <a:close/>
                <a:moveTo>
                  <a:pt x="1713004" y="79375"/>
                </a:moveTo>
                <a:lnTo>
                  <a:pt x="1722007" y="79375"/>
                </a:lnTo>
                <a:lnTo>
                  <a:pt x="1729156" y="79375"/>
                </a:lnTo>
                <a:lnTo>
                  <a:pt x="1736570" y="79640"/>
                </a:lnTo>
                <a:lnTo>
                  <a:pt x="1743984" y="80434"/>
                </a:lnTo>
                <a:lnTo>
                  <a:pt x="1751398" y="81228"/>
                </a:lnTo>
                <a:lnTo>
                  <a:pt x="1759077" y="82551"/>
                </a:lnTo>
                <a:lnTo>
                  <a:pt x="1767021" y="83874"/>
                </a:lnTo>
                <a:lnTo>
                  <a:pt x="1774699" y="85198"/>
                </a:lnTo>
                <a:lnTo>
                  <a:pt x="1782643" y="87315"/>
                </a:lnTo>
                <a:lnTo>
                  <a:pt x="1787674" y="88638"/>
                </a:lnTo>
                <a:lnTo>
                  <a:pt x="1792970" y="90226"/>
                </a:lnTo>
                <a:lnTo>
                  <a:pt x="1798001" y="92079"/>
                </a:lnTo>
                <a:lnTo>
                  <a:pt x="1803031" y="93931"/>
                </a:lnTo>
                <a:lnTo>
                  <a:pt x="1813093" y="98166"/>
                </a:lnTo>
                <a:lnTo>
                  <a:pt x="1822626" y="102930"/>
                </a:lnTo>
                <a:lnTo>
                  <a:pt x="1831628" y="108223"/>
                </a:lnTo>
                <a:lnTo>
                  <a:pt x="1840366" y="114045"/>
                </a:lnTo>
                <a:lnTo>
                  <a:pt x="1848310" y="120397"/>
                </a:lnTo>
                <a:lnTo>
                  <a:pt x="1856253" y="126749"/>
                </a:lnTo>
                <a:lnTo>
                  <a:pt x="1863667" y="134159"/>
                </a:lnTo>
                <a:lnTo>
                  <a:pt x="1870817" y="141570"/>
                </a:lnTo>
                <a:lnTo>
                  <a:pt x="1877436" y="148980"/>
                </a:lnTo>
                <a:lnTo>
                  <a:pt x="1883526" y="157185"/>
                </a:lnTo>
                <a:lnTo>
                  <a:pt x="1889352" y="165389"/>
                </a:lnTo>
                <a:lnTo>
                  <a:pt x="1894912" y="174123"/>
                </a:lnTo>
                <a:lnTo>
                  <a:pt x="1899943" y="182856"/>
                </a:lnTo>
                <a:lnTo>
                  <a:pt x="1904709" y="191855"/>
                </a:lnTo>
                <a:lnTo>
                  <a:pt x="1908946" y="200853"/>
                </a:lnTo>
                <a:lnTo>
                  <a:pt x="1913182" y="210116"/>
                </a:lnTo>
                <a:lnTo>
                  <a:pt x="1916625" y="219379"/>
                </a:lnTo>
                <a:lnTo>
                  <a:pt x="1920067" y="228907"/>
                </a:lnTo>
                <a:lnTo>
                  <a:pt x="1923244" y="238435"/>
                </a:lnTo>
                <a:lnTo>
                  <a:pt x="1925627" y="248227"/>
                </a:lnTo>
                <a:lnTo>
                  <a:pt x="1928275" y="258019"/>
                </a:lnTo>
                <a:lnTo>
                  <a:pt x="1930393" y="267812"/>
                </a:lnTo>
                <a:lnTo>
                  <a:pt x="1932512" y="277604"/>
                </a:lnTo>
                <a:lnTo>
                  <a:pt x="1933836" y="287926"/>
                </a:lnTo>
                <a:lnTo>
                  <a:pt x="1935160" y="297983"/>
                </a:lnTo>
                <a:lnTo>
                  <a:pt x="1936483" y="307775"/>
                </a:lnTo>
                <a:lnTo>
                  <a:pt x="1937278" y="317832"/>
                </a:lnTo>
                <a:lnTo>
                  <a:pt x="1937807" y="327889"/>
                </a:lnTo>
                <a:lnTo>
                  <a:pt x="1938337" y="337946"/>
                </a:lnTo>
                <a:lnTo>
                  <a:pt x="1938337" y="348003"/>
                </a:lnTo>
                <a:lnTo>
                  <a:pt x="1938337" y="358060"/>
                </a:lnTo>
                <a:lnTo>
                  <a:pt x="1937807" y="368382"/>
                </a:lnTo>
                <a:lnTo>
                  <a:pt x="1937278" y="378439"/>
                </a:lnTo>
                <a:lnTo>
                  <a:pt x="1936483" y="388760"/>
                </a:lnTo>
                <a:lnTo>
                  <a:pt x="1935160" y="398553"/>
                </a:lnTo>
                <a:lnTo>
                  <a:pt x="1933836" y="408345"/>
                </a:lnTo>
                <a:lnTo>
                  <a:pt x="1932512" y="418137"/>
                </a:lnTo>
                <a:lnTo>
                  <a:pt x="1930393" y="427665"/>
                </a:lnTo>
                <a:lnTo>
                  <a:pt x="1928540" y="437193"/>
                </a:lnTo>
                <a:lnTo>
                  <a:pt x="1925892" y="446456"/>
                </a:lnTo>
                <a:lnTo>
                  <a:pt x="1923509" y="455719"/>
                </a:lnTo>
                <a:lnTo>
                  <a:pt x="1920596" y="464717"/>
                </a:lnTo>
                <a:lnTo>
                  <a:pt x="1917684" y="473451"/>
                </a:lnTo>
                <a:lnTo>
                  <a:pt x="1914241" y="482185"/>
                </a:lnTo>
                <a:lnTo>
                  <a:pt x="1910535" y="490389"/>
                </a:lnTo>
                <a:lnTo>
                  <a:pt x="1906563" y="498593"/>
                </a:lnTo>
                <a:lnTo>
                  <a:pt x="1901267" y="509180"/>
                </a:lnTo>
                <a:lnTo>
                  <a:pt x="1895442" y="519502"/>
                </a:lnTo>
                <a:lnTo>
                  <a:pt x="1889352" y="529823"/>
                </a:lnTo>
                <a:lnTo>
                  <a:pt x="1883262" y="539616"/>
                </a:lnTo>
                <a:lnTo>
                  <a:pt x="1876907" y="549143"/>
                </a:lnTo>
                <a:lnTo>
                  <a:pt x="1870287" y="558671"/>
                </a:lnTo>
                <a:lnTo>
                  <a:pt x="1863403" y="567934"/>
                </a:lnTo>
                <a:lnTo>
                  <a:pt x="1856253" y="576932"/>
                </a:lnTo>
                <a:lnTo>
                  <a:pt x="1849369" y="585931"/>
                </a:lnTo>
                <a:lnTo>
                  <a:pt x="1841955" y="594664"/>
                </a:lnTo>
                <a:lnTo>
                  <a:pt x="1834276" y="603133"/>
                </a:lnTo>
                <a:lnTo>
                  <a:pt x="1826597" y="611338"/>
                </a:lnTo>
                <a:lnTo>
                  <a:pt x="1818654" y="619542"/>
                </a:lnTo>
                <a:lnTo>
                  <a:pt x="1810710" y="627482"/>
                </a:lnTo>
                <a:lnTo>
                  <a:pt x="1802502" y="635422"/>
                </a:lnTo>
                <a:lnTo>
                  <a:pt x="1794294" y="642832"/>
                </a:lnTo>
                <a:lnTo>
                  <a:pt x="1786085" y="650243"/>
                </a:lnTo>
                <a:lnTo>
                  <a:pt x="1777612" y="657653"/>
                </a:lnTo>
                <a:lnTo>
                  <a:pt x="1768874" y="664534"/>
                </a:lnTo>
                <a:lnTo>
                  <a:pt x="1760136" y="671680"/>
                </a:lnTo>
                <a:lnTo>
                  <a:pt x="1751398" y="678296"/>
                </a:lnTo>
                <a:lnTo>
                  <a:pt x="1742660" y="684648"/>
                </a:lnTo>
                <a:lnTo>
                  <a:pt x="1724655" y="697352"/>
                </a:lnTo>
                <a:lnTo>
                  <a:pt x="1706385" y="709526"/>
                </a:lnTo>
                <a:lnTo>
                  <a:pt x="1688114" y="720906"/>
                </a:lnTo>
                <a:lnTo>
                  <a:pt x="1669844" y="732022"/>
                </a:lnTo>
                <a:lnTo>
                  <a:pt x="1651309" y="742344"/>
                </a:lnTo>
                <a:lnTo>
                  <a:pt x="1632774" y="752136"/>
                </a:lnTo>
                <a:lnTo>
                  <a:pt x="1614504" y="761664"/>
                </a:lnTo>
                <a:lnTo>
                  <a:pt x="1596234" y="770397"/>
                </a:lnTo>
                <a:lnTo>
                  <a:pt x="1577964" y="778866"/>
                </a:lnTo>
                <a:lnTo>
                  <a:pt x="1559958" y="786806"/>
                </a:lnTo>
                <a:lnTo>
                  <a:pt x="1542217" y="794217"/>
                </a:lnTo>
                <a:lnTo>
                  <a:pt x="1525271" y="801362"/>
                </a:lnTo>
                <a:lnTo>
                  <a:pt x="1508060" y="807979"/>
                </a:lnTo>
                <a:lnTo>
                  <a:pt x="1491379" y="814331"/>
                </a:lnTo>
                <a:lnTo>
                  <a:pt x="1475756" y="820153"/>
                </a:lnTo>
                <a:lnTo>
                  <a:pt x="1445306" y="830739"/>
                </a:lnTo>
                <a:lnTo>
                  <a:pt x="1417768" y="840532"/>
                </a:lnTo>
                <a:lnTo>
                  <a:pt x="1393673" y="848207"/>
                </a:lnTo>
                <a:lnTo>
                  <a:pt x="1370636" y="856147"/>
                </a:lnTo>
                <a:lnTo>
                  <a:pt x="1361369" y="859323"/>
                </a:lnTo>
                <a:lnTo>
                  <a:pt x="1353955" y="861969"/>
                </a:lnTo>
                <a:lnTo>
                  <a:pt x="1348394" y="864616"/>
                </a:lnTo>
                <a:lnTo>
                  <a:pt x="1346276" y="865674"/>
                </a:lnTo>
                <a:lnTo>
                  <a:pt x="1343893" y="866998"/>
                </a:lnTo>
                <a:lnTo>
                  <a:pt x="1341775" y="869380"/>
                </a:lnTo>
                <a:lnTo>
                  <a:pt x="1339127" y="872555"/>
                </a:lnTo>
                <a:lnTo>
                  <a:pt x="1337009" y="876261"/>
                </a:lnTo>
                <a:lnTo>
                  <a:pt x="1334890" y="880760"/>
                </a:lnTo>
                <a:lnTo>
                  <a:pt x="1333566" y="885259"/>
                </a:lnTo>
                <a:lnTo>
                  <a:pt x="1332507" y="890023"/>
                </a:lnTo>
                <a:lnTo>
                  <a:pt x="1332242" y="894522"/>
                </a:lnTo>
                <a:lnTo>
                  <a:pt x="1332507" y="897169"/>
                </a:lnTo>
                <a:lnTo>
                  <a:pt x="1332772" y="899551"/>
                </a:lnTo>
                <a:lnTo>
                  <a:pt x="1333302" y="901932"/>
                </a:lnTo>
                <a:lnTo>
                  <a:pt x="1333831" y="904050"/>
                </a:lnTo>
                <a:lnTo>
                  <a:pt x="1334625" y="906167"/>
                </a:lnTo>
                <a:lnTo>
                  <a:pt x="1335685" y="908020"/>
                </a:lnTo>
                <a:lnTo>
                  <a:pt x="1337273" y="910137"/>
                </a:lnTo>
                <a:lnTo>
                  <a:pt x="1338597" y="911990"/>
                </a:lnTo>
                <a:lnTo>
                  <a:pt x="1340716" y="914107"/>
                </a:lnTo>
                <a:lnTo>
                  <a:pt x="1343363" y="916224"/>
                </a:lnTo>
                <a:lnTo>
                  <a:pt x="1346806" y="918606"/>
                </a:lnTo>
                <a:lnTo>
                  <a:pt x="1350777" y="920723"/>
                </a:lnTo>
                <a:lnTo>
                  <a:pt x="1355544" y="923105"/>
                </a:lnTo>
                <a:lnTo>
                  <a:pt x="1361369" y="924958"/>
                </a:lnTo>
                <a:lnTo>
                  <a:pt x="1367988" y="926546"/>
                </a:lnTo>
                <a:lnTo>
                  <a:pt x="1375932" y="928134"/>
                </a:lnTo>
                <a:lnTo>
                  <a:pt x="1380169" y="929192"/>
                </a:lnTo>
                <a:lnTo>
                  <a:pt x="1384405" y="930251"/>
                </a:lnTo>
                <a:lnTo>
                  <a:pt x="1388377" y="932368"/>
                </a:lnTo>
                <a:lnTo>
                  <a:pt x="1392084" y="934221"/>
                </a:lnTo>
                <a:lnTo>
                  <a:pt x="1395261" y="936867"/>
                </a:lnTo>
                <a:lnTo>
                  <a:pt x="1398704" y="939514"/>
                </a:lnTo>
                <a:lnTo>
                  <a:pt x="1401616" y="942690"/>
                </a:lnTo>
                <a:lnTo>
                  <a:pt x="1403999" y="946130"/>
                </a:lnTo>
                <a:lnTo>
                  <a:pt x="1406382" y="949306"/>
                </a:lnTo>
                <a:lnTo>
                  <a:pt x="1408236" y="953276"/>
                </a:lnTo>
                <a:lnTo>
                  <a:pt x="1410089" y="957246"/>
                </a:lnTo>
                <a:lnTo>
                  <a:pt x="1411149" y="961481"/>
                </a:lnTo>
                <a:lnTo>
                  <a:pt x="1411943" y="965980"/>
                </a:lnTo>
                <a:lnTo>
                  <a:pt x="1412472" y="970214"/>
                </a:lnTo>
                <a:lnTo>
                  <a:pt x="1412472" y="974713"/>
                </a:lnTo>
                <a:lnTo>
                  <a:pt x="1411943" y="979477"/>
                </a:lnTo>
                <a:lnTo>
                  <a:pt x="1411149" y="983977"/>
                </a:lnTo>
                <a:lnTo>
                  <a:pt x="1410089" y="988211"/>
                </a:lnTo>
                <a:lnTo>
                  <a:pt x="1408236" y="992446"/>
                </a:lnTo>
                <a:lnTo>
                  <a:pt x="1406382" y="996415"/>
                </a:lnTo>
                <a:lnTo>
                  <a:pt x="1403735" y="999591"/>
                </a:lnTo>
                <a:lnTo>
                  <a:pt x="1401351" y="1003032"/>
                </a:lnTo>
                <a:lnTo>
                  <a:pt x="1398439" y="1006208"/>
                </a:lnTo>
                <a:lnTo>
                  <a:pt x="1394997" y="1008854"/>
                </a:lnTo>
                <a:lnTo>
                  <a:pt x="1391819" y="1011236"/>
                </a:lnTo>
                <a:lnTo>
                  <a:pt x="1388112" y="1013354"/>
                </a:lnTo>
                <a:lnTo>
                  <a:pt x="1384140" y="1015206"/>
                </a:lnTo>
                <a:lnTo>
                  <a:pt x="1380169" y="1016265"/>
                </a:lnTo>
                <a:lnTo>
                  <a:pt x="1375932" y="1017059"/>
                </a:lnTo>
                <a:lnTo>
                  <a:pt x="1371695" y="1017588"/>
                </a:lnTo>
                <a:lnTo>
                  <a:pt x="1367459" y="1017588"/>
                </a:lnTo>
                <a:lnTo>
                  <a:pt x="1362958" y="1017323"/>
                </a:lnTo>
                <a:lnTo>
                  <a:pt x="1356338" y="1016000"/>
                </a:lnTo>
                <a:lnTo>
                  <a:pt x="1349718" y="1014942"/>
                </a:lnTo>
                <a:lnTo>
                  <a:pt x="1343363" y="1013089"/>
                </a:lnTo>
                <a:lnTo>
                  <a:pt x="1337273" y="1011501"/>
                </a:lnTo>
                <a:lnTo>
                  <a:pt x="1330918" y="1009119"/>
                </a:lnTo>
                <a:lnTo>
                  <a:pt x="1325093" y="1007266"/>
                </a:lnTo>
                <a:lnTo>
                  <a:pt x="1319533" y="1004620"/>
                </a:lnTo>
                <a:lnTo>
                  <a:pt x="1313972" y="1002238"/>
                </a:lnTo>
                <a:lnTo>
                  <a:pt x="1308147" y="999327"/>
                </a:lnTo>
                <a:lnTo>
                  <a:pt x="1303116" y="996415"/>
                </a:lnTo>
                <a:lnTo>
                  <a:pt x="1298085" y="992975"/>
                </a:lnTo>
                <a:lnTo>
                  <a:pt x="1293319" y="989534"/>
                </a:lnTo>
                <a:lnTo>
                  <a:pt x="1288553" y="985829"/>
                </a:lnTo>
                <a:lnTo>
                  <a:pt x="1284316" y="982389"/>
                </a:lnTo>
                <a:lnTo>
                  <a:pt x="1280080" y="978154"/>
                </a:lnTo>
                <a:lnTo>
                  <a:pt x="1276108" y="973920"/>
                </a:lnTo>
                <a:lnTo>
                  <a:pt x="1272136" y="969685"/>
                </a:lnTo>
                <a:lnTo>
                  <a:pt x="1268959" y="965186"/>
                </a:lnTo>
                <a:lnTo>
                  <a:pt x="1265516" y="960422"/>
                </a:lnTo>
                <a:lnTo>
                  <a:pt x="1262604" y="955658"/>
                </a:lnTo>
                <a:lnTo>
                  <a:pt x="1259956" y="950894"/>
                </a:lnTo>
                <a:lnTo>
                  <a:pt x="1257308" y="945866"/>
                </a:lnTo>
                <a:lnTo>
                  <a:pt x="1255190" y="941102"/>
                </a:lnTo>
                <a:lnTo>
                  <a:pt x="1253071" y="935544"/>
                </a:lnTo>
                <a:lnTo>
                  <a:pt x="1251483" y="930516"/>
                </a:lnTo>
                <a:lnTo>
                  <a:pt x="1250159" y="925487"/>
                </a:lnTo>
                <a:lnTo>
                  <a:pt x="1248570" y="920194"/>
                </a:lnTo>
                <a:lnTo>
                  <a:pt x="1247776" y="915165"/>
                </a:lnTo>
                <a:lnTo>
                  <a:pt x="1246981" y="909872"/>
                </a:lnTo>
                <a:lnTo>
                  <a:pt x="1246452" y="904844"/>
                </a:lnTo>
                <a:lnTo>
                  <a:pt x="1246187" y="899551"/>
                </a:lnTo>
                <a:lnTo>
                  <a:pt x="1246187" y="894522"/>
                </a:lnTo>
                <a:lnTo>
                  <a:pt x="1246452" y="886318"/>
                </a:lnTo>
                <a:lnTo>
                  <a:pt x="1247246" y="878378"/>
                </a:lnTo>
                <a:lnTo>
                  <a:pt x="1248305" y="870174"/>
                </a:lnTo>
                <a:lnTo>
                  <a:pt x="1250159" y="862498"/>
                </a:lnTo>
                <a:lnTo>
                  <a:pt x="1252277" y="854823"/>
                </a:lnTo>
                <a:lnTo>
                  <a:pt x="1254925" y="847413"/>
                </a:lnTo>
                <a:lnTo>
                  <a:pt x="1257838" y="840003"/>
                </a:lnTo>
                <a:lnTo>
                  <a:pt x="1261280" y="833121"/>
                </a:lnTo>
                <a:lnTo>
                  <a:pt x="1264987" y="826240"/>
                </a:lnTo>
                <a:lnTo>
                  <a:pt x="1269223" y="819888"/>
                </a:lnTo>
                <a:lnTo>
                  <a:pt x="1273990" y="813801"/>
                </a:lnTo>
                <a:lnTo>
                  <a:pt x="1278756" y="807714"/>
                </a:lnTo>
                <a:lnTo>
                  <a:pt x="1284051" y="802156"/>
                </a:lnTo>
                <a:lnTo>
                  <a:pt x="1289877" y="796863"/>
                </a:lnTo>
                <a:lnTo>
                  <a:pt x="1296232" y="792099"/>
                </a:lnTo>
                <a:lnTo>
                  <a:pt x="1302851" y="787600"/>
                </a:lnTo>
                <a:lnTo>
                  <a:pt x="1306558" y="785748"/>
                </a:lnTo>
                <a:lnTo>
                  <a:pt x="1310000" y="783630"/>
                </a:lnTo>
                <a:lnTo>
                  <a:pt x="1316620" y="780454"/>
                </a:lnTo>
                <a:lnTo>
                  <a:pt x="1324034" y="777808"/>
                </a:lnTo>
                <a:lnTo>
                  <a:pt x="1331448" y="774897"/>
                </a:lnTo>
                <a:lnTo>
                  <a:pt x="1348394" y="768809"/>
                </a:lnTo>
                <a:lnTo>
                  <a:pt x="1367988" y="762193"/>
                </a:lnTo>
                <a:lnTo>
                  <a:pt x="1390230" y="755047"/>
                </a:lnTo>
                <a:lnTo>
                  <a:pt x="1414856" y="746578"/>
                </a:lnTo>
                <a:lnTo>
                  <a:pt x="1441069" y="737580"/>
                </a:lnTo>
                <a:lnTo>
                  <a:pt x="1469137" y="727258"/>
                </a:lnTo>
                <a:lnTo>
                  <a:pt x="1483965" y="721700"/>
                </a:lnTo>
                <a:lnTo>
                  <a:pt x="1498528" y="715613"/>
                </a:lnTo>
                <a:lnTo>
                  <a:pt x="1513621" y="709526"/>
                </a:lnTo>
                <a:lnTo>
                  <a:pt x="1528978" y="702645"/>
                </a:lnTo>
                <a:lnTo>
                  <a:pt x="1544336" y="696028"/>
                </a:lnTo>
                <a:lnTo>
                  <a:pt x="1559958" y="688618"/>
                </a:lnTo>
                <a:lnTo>
                  <a:pt x="1575581" y="681472"/>
                </a:lnTo>
                <a:lnTo>
                  <a:pt x="1591203" y="673532"/>
                </a:lnTo>
                <a:lnTo>
                  <a:pt x="1606825" y="665063"/>
                </a:lnTo>
                <a:lnTo>
                  <a:pt x="1622183" y="656594"/>
                </a:lnTo>
                <a:lnTo>
                  <a:pt x="1637540" y="647596"/>
                </a:lnTo>
                <a:lnTo>
                  <a:pt x="1652898" y="638333"/>
                </a:lnTo>
                <a:lnTo>
                  <a:pt x="1667726" y="628541"/>
                </a:lnTo>
                <a:lnTo>
                  <a:pt x="1682554" y="618748"/>
                </a:lnTo>
                <a:lnTo>
                  <a:pt x="1696852" y="608162"/>
                </a:lnTo>
                <a:lnTo>
                  <a:pt x="1711151" y="597311"/>
                </a:lnTo>
                <a:lnTo>
                  <a:pt x="1720154" y="589901"/>
                </a:lnTo>
                <a:lnTo>
                  <a:pt x="1729421" y="582225"/>
                </a:lnTo>
                <a:lnTo>
                  <a:pt x="1738159" y="574286"/>
                </a:lnTo>
                <a:lnTo>
                  <a:pt x="1746897" y="566611"/>
                </a:lnTo>
                <a:lnTo>
                  <a:pt x="1755370" y="558406"/>
                </a:lnTo>
                <a:lnTo>
                  <a:pt x="1763578" y="549937"/>
                </a:lnTo>
                <a:lnTo>
                  <a:pt x="1771522" y="541468"/>
                </a:lnTo>
                <a:lnTo>
                  <a:pt x="1778936" y="532734"/>
                </a:lnTo>
                <a:lnTo>
                  <a:pt x="1786615" y="523736"/>
                </a:lnTo>
                <a:lnTo>
                  <a:pt x="1793499" y="514738"/>
                </a:lnTo>
                <a:lnTo>
                  <a:pt x="1800648" y="505475"/>
                </a:lnTo>
                <a:lnTo>
                  <a:pt x="1807003" y="496212"/>
                </a:lnTo>
                <a:lnTo>
                  <a:pt x="1813623" y="486684"/>
                </a:lnTo>
                <a:lnTo>
                  <a:pt x="1819448" y="476892"/>
                </a:lnTo>
                <a:lnTo>
                  <a:pt x="1825009" y="466835"/>
                </a:lnTo>
                <a:lnTo>
                  <a:pt x="1830304" y="456778"/>
                </a:lnTo>
                <a:lnTo>
                  <a:pt x="1832952" y="452014"/>
                </a:lnTo>
                <a:lnTo>
                  <a:pt x="1835335" y="446456"/>
                </a:lnTo>
                <a:lnTo>
                  <a:pt x="1837189" y="440898"/>
                </a:lnTo>
                <a:lnTo>
                  <a:pt x="1839307" y="435076"/>
                </a:lnTo>
                <a:lnTo>
                  <a:pt x="1841161" y="428724"/>
                </a:lnTo>
                <a:lnTo>
                  <a:pt x="1843014" y="422372"/>
                </a:lnTo>
                <a:lnTo>
                  <a:pt x="1844868" y="416020"/>
                </a:lnTo>
                <a:lnTo>
                  <a:pt x="1846192" y="408874"/>
                </a:lnTo>
                <a:lnTo>
                  <a:pt x="1847515" y="401729"/>
                </a:lnTo>
                <a:lnTo>
                  <a:pt x="1848575" y="394318"/>
                </a:lnTo>
                <a:lnTo>
                  <a:pt x="1849899" y="386908"/>
                </a:lnTo>
                <a:lnTo>
                  <a:pt x="1850693" y="379497"/>
                </a:lnTo>
                <a:lnTo>
                  <a:pt x="1851487" y="371558"/>
                </a:lnTo>
                <a:lnTo>
                  <a:pt x="1851752" y="363618"/>
                </a:lnTo>
                <a:lnTo>
                  <a:pt x="1852017" y="355678"/>
                </a:lnTo>
                <a:lnTo>
                  <a:pt x="1852282" y="348003"/>
                </a:lnTo>
                <a:lnTo>
                  <a:pt x="1852017" y="336093"/>
                </a:lnTo>
                <a:lnTo>
                  <a:pt x="1851487" y="324713"/>
                </a:lnTo>
                <a:lnTo>
                  <a:pt x="1850428" y="313068"/>
                </a:lnTo>
                <a:lnTo>
                  <a:pt x="1849104" y="301953"/>
                </a:lnTo>
                <a:lnTo>
                  <a:pt x="1846986" y="290572"/>
                </a:lnTo>
                <a:lnTo>
                  <a:pt x="1844603" y="279721"/>
                </a:lnTo>
                <a:lnTo>
                  <a:pt x="1841955" y="269135"/>
                </a:lnTo>
                <a:lnTo>
                  <a:pt x="1838513" y="258549"/>
                </a:lnTo>
                <a:lnTo>
                  <a:pt x="1835335" y="248756"/>
                </a:lnTo>
                <a:lnTo>
                  <a:pt x="1831364" y="239493"/>
                </a:lnTo>
                <a:lnTo>
                  <a:pt x="1826862" y="230495"/>
                </a:lnTo>
                <a:lnTo>
                  <a:pt x="1822361" y="222290"/>
                </a:lnTo>
                <a:lnTo>
                  <a:pt x="1817330" y="214615"/>
                </a:lnTo>
                <a:lnTo>
                  <a:pt x="1811769" y="207470"/>
                </a:lnTo>
                <a:lnTo>
                  <a:pt x="1806209" y="201118"/>
                </a:lnTo>
                <a:lnTo>
                  <a:pt x="1803031" y="198207"/>
                </a:lnTo>
                <a:lnTo>
                  <a:pt x="1800384" y="195295"/>
                </a:lnTo>
                <a:lnTo>
                  <a:pt x="1796147" y="191855"/>
                </a:lnTo>
                <a:lnTo>
                  <a:pt x="1791646" y="188679"/>
                </a:lnTo>
                <a:lnTo>
                  <a:pt x="1787409" y="185503"/>
                </a:lnTo>
                <a:lnTo>
                  <a:pt x="1782643" y="182856"/>
                </a:lnTo>
                <a:lnTo>
                  <a:pt x="1777877" y="180474"/>
                </a:lnTo>
                <a:lnTo>
                  <a:pt x="1772846" y="178357"/>
                </a:lnTo>
                <a:lnTo>
                  <a:pt x="1767550" y="176240"/>
                </a:lnTo>
                <a:lnTo>
                  <a:pt x="1761725" y="174652"/>
                </a:lnTo>
                <a:lnTo>
                  <a:pt x="1751133" y="172270"/>
                </a:lnTo>
                <a:lnTo>
                  <a:pt x="1740807" y="170682"/>
                </a:lnTo>
                <a:lnTo>
                  <a:pt x="1731010" y="169623"/>
                </a:lnTo>
                <a:lnTo>
                  <a:pt x="1722007" y="169359"/>
                </a:lnTo>
                <a:lnTo>
                  <a:pt x="1716711" y="169623"/>
                </a:lnTo>
                <a:lnTo>
                  <a:pt x="1711151" y="169888"/>
                </a:lnTo>
                <a:lnTo>
                  <a:pt x="1706120" y="170417"/>
                </a:lnTo>
                <a:lnTo>
                  <a:pt x="1701354" y="170947"/>
                </a:lnTo>
                <a:lnTo>
                  <a:pt x="1696588" y="171741"/>
                </a:lnTo>
                <a:lnTo>
                  <a:pt x="1692086" y="172799"/>
                </a:lnTo>
                <a:lnTo>
                  <a:pt x="1687585" y="174387"/>
                </a:lnTo>
                <a:lnTo>
                  <a:pt x="1683084" y="175711"/>
                </a:lnTo>
                <a:lnTo>
                  <a:pt x="1678847" y="177034"/>
                </a:lnTo>
                <a:lnTo>
                  <a:pt x="1674610" y="178886"/>
                </a:lnTo>
                <a:lnTo>
                  <a:pt x="1670903" y="180739"/>
                </a:lnTo>
                <a:lnTo>
                  <a:pt x="1666932" y="182856"/>
                </a:lnTo>
                <a:lnTo>
                  <a:pt x="1659253" y="187356"/>
                </a:lnTo>
                <a:lnTo>
                  <a:pt x="1651574" y="192384"/>
                </a:lnTo>
                <a:lnTo>
                  <a:pt x="1644690" y="197942"/>
                </a:lnTo>
                <a:lnTo>
                  <a:pt x="1637805" y="203764"/>
                </a:lnTo>
                <a:lnTo>
                  <a:pt x="1631185" y="210645"/>
                </a:lnTo>
                <a:lnTo>
                  <a:pt x="1625095" y="217262"/>
                </a:lnTo>
                <a:lnTo>
                  <a:pt x="1619005" y="224937"/>
                </a:lnTo>
                <a:lnTo>
                  <a:pt x="1613445" y="232612"/>
                </a:lnTo>
                <a:lnTo>
                  <a:pt x="1608149" y="240287"/>
                </a:lnTo>
                <a:lnTo>
                  <a:pt x="1603118" y="248227"/>
                </a:lnTo>
                <a:lnTo>
                  <a:pt x="1598352" y="256431"/>
                </a:lnTo>
                <a:lnTo>
                  <a:pt x="1594115" y="264636"/>
                </a:lnTo>
                <a:lnTo>
                  <a:pt x="1589879" y="272575"/>
                </a:lnTo>
                <a:lnTo>
                  <a:pt x="1586172" y="280515"/>
                </a:lnTo>
                <a:lnTo>
                  <a:pt x="1582730" y="288455"/>
                </a:lnTo>
                <a:lnTo>
                  <a:pt x="1580082" y="295601"/>
                </a:lnTo>
                <a:lnTo>
                  <a:pt x="1574786" y="309628"/>
                </a:lnTo>
                <a:lnTo>
                  <a:pt x="1571079" y="321537"/>
                </a:lnTo>
                <a:lnTo>
                  <a:pt x="1568167" y="330800"/>
                </a:lnTo>
                <a:lnTo>
                  <a:pt x="1566578" y="336623"/>
                </a:lnTo>
                <a:lnTo>
                  <a:pt x="1566313" y="339005"/>
                </a:lnTo>
                <a:lnTo>
                  <a:pt x="1564724" y="343504"/>
                </a:lnTo>
                <a:lnTo>
                  <a:pt x="1563400" y="347738"/>
                </a:lnTo>
                <a:lnTo>
                  <a:pt x="1561547" y="351708"/>
                </a:lnTo>
                <a:lnTo>
                  <a:pt x="1559164" y="355149"/>
                </a:lnTo>
                <a:lnTo>
                  <a:pt x="1556781" y="358589"/>
                </a:lnTo>
                <a:lnTo>
                  <a:pt x="1553603" y="361765"/>
                </a:lnTo>
                <a:lnTo>
                  <a:pt x="1550426" y="364412"/>
                </a:lnTo>
                <a:lnTo>
                  <a:pt x="1547248" y="367058"/>
                </a:lnTo>
                <a:lnTo>
                  <a:pt x="1543806" y="369176"/>
                </a:lnTo>
                <a:lnTo>
                  <a:pt x="1539834" y="371028"/>
                </a:lnTo>
                <a:lnTo>
                  <a:pt x="1535863" y="372352"/>
                </a:lnTo>
                <a:lnTo>
                  <a:pt x="1531891" y="373410"/>
                </a:lnTo>
                <a:lnTo>
                  <a:pt x="1527654" y="373940"/>
                </a:lnTo>
                <a:lnTo>
                  <a:pt x="1523418" y="373940"/>
                </a:lnTo>
                <a:lnTo>
                  <a:pt x="1518916" y="373675"/>
                </a:lnTo>
                <a:lnTo>
                  <a:pt x="1514680" y="372881"/>
                </a:lnTo>
                <a:lnTo>
                  <a:pt x="1510708" y="371822"/>
                </a:lnTo>
                <a:lnTo>
                  <a:pt x="1506736" y="370234"/>
                </a:lnTo>
                <a:lnTo>
                  <a:pt x="1502764" y="368117"/>
                </a:lnTo>
                <a:lnTo>
                  <a:pt x="1499057" y="366000"/>
                </a:lnTo>
                <a:lnTo>
                  <a:pt x="1495880" y="363089"/>
                </a:lnTo>
                <a:lnTo>
                  <a:pt x="1492967" y="359913"/>
                </a:lnTo>
                <a:lnTo>
                  <a:pt x="1490055" y="357001"/>
                </a:lnTo>
                <a:lnTo>
                  <a:pt x="1487936" y="353296"/>
                </a:lnTo>
                <a:lnTo>
                  <a:pt x="1485818" y="349591"/>
                </a:lnTo>
                <a:lnTo>
                  <a:pt x="1484229" y="345621"/>
                </a:lnTo>
                <a:lnTo>
                  <a:pt x="1482641" y="341387"/>
                </a:lnTo>
                <a:lnTo>
                  <a:pt x="1481582" y="337152"/>
                </a:lnTo>
                <a:lnTo>
                  <a:pt x="1481052" y="332653"/>
                </a:lnTo>
                <a:lnTo>
                  <a:pt x="1481052" y="328154"/>
                </a:lnTo>
                <a:lnTo>
                  <a:pt x="1481317" y="323654"/>
                </a:lnTo>
                <a:lnTo>
                  <a:pt x="1482111" y="319420"/>
                </a:lnTo>
                <a:lnTo>
                  <a:pt x="1483700" y="312539"/>
                </a:lnTo>
                <a:lnTo>
                  <a:pt x="1485553" y="305922"/>
                </a:lnTo>
                <a:lnTo>
                  <a:pt x="1488201" y="296924"/>
                </a:lnTo>
                <a:lnTo>
                  <a:pt x="1491379" y="286073"/>
                </a:lnTo>
                <a:lnTo>
                  <a:pt x="1495615" y="273899"/>
                </a:lnTo>
                <a:lnTo>
                  <a:pt x="1500646" y="260401"/>
                </a:lnTo>
                <a:lnTo>
                  <a:pt x="1507001" y="245316"/>
                </a:lnTo>
                <a:lnTo>
                  <a:pt x="1513885" y="229966"/>
                </a:lnTo>
                <a:lnTo>
                  <a:pt x="1517857" y="222026"/>
                </a:lnTo>
                <a:lnTo>
                  <a:pt x="1522094" y="213821"/>
                </a:lnTo>
                <a:lnTo>
                  <a:pt x="1526860" y="205882"/>
                </a:lnTo>
                <a:lnTo>
                  <a:pt x="1531626" y="197677"/>
                </a:lnTo>
                <a:lnTo>
                  <a:pt x="1536922" y="189208"/>
                </a:lnTo>
                <a:lnTo>
                  <a:pt x="1542747" y="181004"/>
                </a:lnTo>
                <a:lnTo>
                  <a:pt x="1548572" y="172799"/>
                </a:lnTo>
                <a:lnTo>
                  <a:pt x="1554662" y="164860"/>
                </a:lnTo>
                <a:lnTo>
                  <a:pt x="1561547" y="156655"/>
                </a:lnTo>
                <a:lnTo>
                  <a:pt x="1568431" y="148715"/>
                </a:lnTo>
                <a:lnTo>
                  <a:pt x="1575845" y="141305"/>
                </a:lnTo>
                <a:lnTo>
                  <a:pt x="1583789" y="133630"/>
                </a:lnTo>
                <a:lnTo>
                  <a:pt x="1591997" y="126484"/>
                </a:lnTo>
                <a:lnTo>
                  <a:pt x="1600735" y="119603"/>
                </a:lnTo>
                <a:lnTo>
                  <a:pt x="1607090" y="115369"/>
                </a:lnTo>
                <a:lnTo>
                  <a:pt x="1613180" y="111134"/>
                </a:lnTo>
                <a:lnTo>
                  <a:pt x="1619535" y="106899"/>
                </a:lnTo>
                <a:lnTo>
                  <a:pt x="1626419" y="103194"/>
                </a:lnTo>
                <a:lnTo>
                  <a:pt x="1633304" y="99489"/>
                </a:lnTo>
                <a:lnTo>
                  <a:pt x="1640453" y="96313"/>
                </a:lnTo>
                <a:lnTo>
                  <a:pt x="1647867" y="93137"/>
                </a:lnTo>
                <a:lnTo>
                  <a:pt x="1655281" y="90226"/>
                </a:lnTo>
                <a:lnTo>
                  <a:pt x="1663225" y="87844"/>
                </a:lnTo>
                <a:lnTo>
                  <a:pt x="1671168" y="85462"/>
                </a:lnTo>
                <a:lnTo>
                  <a:pt x="1678847" y="83874"/>
                </a:lnTo>
                <a:lnTo>
                  <a:pt x="1687320" y="82286"/>
                </a:lnTo>
                <a:lnTo>
                  <a:pt x="1695793" y="80698"/>
                </a:lnTo>
                <a:lnTo>
                  <a:pt x="1704266" y="79904"/>
                </a:lnTo>
                <a:lnTo>
                  <a:pt x="1713004" y="79375"/>
                </a:lnTo>
                <a:close/>
                <a:moveTo>
                  <a:pt x="409575" y="0"/>
                </a:moveTo>
                <a:lnTo>
                  <a:pt x="1528763" y="0"/>
                </a:lnTo>
                <a:lnTo>
                  <a:pt x="1528763" y="95250"/>
                </a:lnTo>
                <a:lnTo>
                  <a:pt x="40957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0090D7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5B091363-C563-46E7-ABEA-92867331BDD4}"/>
              </a:ext>
            </a:extLst>
          </p:cNvPr>
          <p:cNvCxnSpPr>
            <a:cxnSpLocks/>
          </p:cNvCxnSpPr>
          <p:nvPr/>
        </p:nvCxnSpPr>
        <p:spPr>
          <a:xfrm flipH="1">
            <a:off x="1899920" y="4337069"/>
            <a:ext cx="3129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7594F895-89EC-46E6-BCCD-20ECB4FD53A2}"/>
              </a:ext>
            </a:extLst>
          </p:cNvPr>
          <p:cNvSpPr txBox="1"/>
          <p:nvPr/>
        </p:nvSpPr>
        <p:spPr>
          <a:xfrm>
            <a:off x="1899920" y="3860744"/>
            <a:ext cx="2810667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销售额创五年新高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60595BB1-5C0E-4657-A139-DF8D43CE902B}"/>
              </a:ext>
            </a:extLst>
          </p:cNvPr>
          <p:cNvSpPr/>
          <p:nvPr/>
        </p:nvSpPr>
        <p:spPr>
          <a:xfrm>
            <a:off x="4683804" y="2878261"/>
            <a:ext cx="371063" cy="371063"/>
          </a:xfrm>
          <a:prstGeom prst="rect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3FEC6025-86F0-4B39-80DA-61BCAF990FF0}"/>
              </a:ext>
            </a:extLst>
          </p:cNvPr>
          <p:cNvSpPr/>
          <p:nvPr/>
        </p:nvSpPr>
        <p:spPr>
          <a:xfrm>
            <a:off x="4683804" y="3606799"/>
            <a:ext cx="371063" cy="371063"/>
          </a:xfrm>
          <a:prstGeom prst="rect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4FD46C17-F622-420D-97F5-FA8D3CDF7ABF}"/>
              </a:ext>
            </a:extLst>
          </p:cNvPr>
          <p:cNvSpPr txBox="1"/>
          <p:nvPr/>
        </p:nvSpPr>
        <p:spPr>
          <a:xfrm>
            <a:off x="1395476" y="5169129"/>
            <a:ext cx="365939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岁月不会辜负你的日行千里</a:t>
            </a:r>
          </a:p>
        </p:txBody>
      </p:sp>
    </p:spTree>
    <p:extLst>
      <p:ext uri="{BB962C8B-B14F-4D97-AF65-F5344CB8AC3E}">
        <p14:creationId xmlns:p14="http://schemas.microsoft.com/office/powerpoint/2010/main" val="7269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/>
      <p:bldP spid="37" grpId="0"/>
      <p:bldP spid="38" grpId="0" animBg="1"/>
      <p:bldP spid="40" grpId="0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6658FFF-CCB2-4E1C-A732-9F44868301D9}"/>
              </a:ext>
            </a:extLst>
          </p:cNvPr>
          <p:cNvSpPr txBox="1"/>
          <p:nvPr/>
        </p:nvSpPr>
        <p:spPr>
          <a:xfrm>
            <a:off x="2631605" y="2726386"/>
            <a:ext cx="27819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0" dirty="0">
                <a:solidFill>
                  <a:srgbClr val="0090D7">
                    <a:alpha val="5000"/>
                  </a:srgb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</a:t>
            </a:r>
            <a:endParaRPr lang="zh-CN" altLang="en-US" sz="20000" dirty="0">
              <a:solidFill>
                <a:srgbClr val="0090D7">
                  <a:alpha val="5000"/>
                </a:srgb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5213007-BD6A-4334-8D91-F496BA07DFF3}"/>
              </a:ext>
            </a:extLst>
          </p:cNvPr>
          <p:cNvGrpSpPr/>
          <p:nvPr/>
        </p:nvGrpSpPr>
        <p:grpSpPr>
          <a:xfrm>
            <a:off x="3415398" y="2536999"/>
            <a:ext cx="5361205" cy="1293831"/>
            <a:chOff x="3511474" y="3795543"/>
            <a:chExt cx="4537626" cy="1293831"/>
          </a:xfrm>
        </p:grpSpPr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F54D361B-9A0C-472F-93F7-9DA1D7756B75}"/>
                </a:ext>
              </a:extLst>
            </p:cNvPr>
            <p:cNvSpPr/>
            <p:nvPr/>
          </p:nvSpPr>
          <p:spPr>
            <a:xfrm rot="16200000" flipH="1">
              <a:off x="5133371" y="2173646"/>
              <a:ext cx="1293831" cy="4537626"/>
            </a:xfrm>
            <a:prstGeom prst="triangle">
              <a:avLst>
                <a:gd name="adj" fmla="val 94359"/>
              </a:avLst>
            </a:prstGeom>
            <a:solidFill>
              <a:schemeClr val="tx1">
                <a:lumMod val="50000"/>
                <a:lumOff val="50000"/>
                <a:alpha val="4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F4FC1EFF-4B3C-489B-882E-A5CCDD4F0155}"/>
                </a:ext>
              </a:extLst>
            </p:cNvPr>
            <p:cNvSpPr/>
            <p:nvPr/>
          </p:nvSpPr>
          <p:spPr>
            <a:xfrm rot="5400000">
              <a:off x="5133370" y="2173647"/>
              <a:ext cx="1293831" cy="4537624"/>
            </a:xfrm>
            <a:prstGeom prst="triangle">
              <a:avLst>
                <a:gd name="adj" fmla="val 94359"/>
              </a:avLst>
            </a:prstGeom>
            <a:solidFill>
              <a:schemeClr val="tx1">
                <a:lumMod val="50000"/>
                <a:lumOff val="50000"/>
                <a:alpha val="41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F4E6889-7502-42AF-AAB8-5A9DB7E880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218"/>
            <a:ext cx="4629724" cy="366560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946CC7-EBFB-4645-B6FE-5DC0DB43C4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3601" y="0"/>
            <a:ext cx="4678400" cy="366338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F95495F-5EAD-4CA1-85CC-678C6A12BF2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398" y="0"/>
            <a:ext cx="5361205" cy="379554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1DF222B-216F-43A7-B903-94CDE6CF1F6A}"/>
              </a:ext>
            </a:extLst>
          </p:cNvPr>
          <p:cNvSpPr/>
          <p:nvPr/>
        </p:nvSpPr>
        <p:spPr>
          <a:xfrm>
            <a:off x="-1" y="-2218"/>
            <a:ext cx="3415397" cy="3665603"/>
          </a:xfrm>
          <a:prstGeom prst="rect">
            <a:avLst/>
          </a:prstGeom>
          <a:solidFill>
            <a:srgbClr val="0090D7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7F88987-F1BD-475D-A9D9-69B06DFF34FC}"/>
              </a:ext>
            </a:extLst>
          </p:cNvPr>
          <p:cNvSpPr/>
          <p:nvPr/>
        </p:nvSpPr>
        <p:spPr>
          <a:xfrm>
            <a:off x="8776603" y="-2218"/>
            <a:ext cx="3415397" cy="3665603"/>
          </a:xfrm>
          <a:prstGeom prst="rect">
            <a:avLst/>
          </a:prstGeom>
          <a:solidFill>
            <a:srgbClr val="0090D7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EF16FC3-E755-4728-AC72-A1A6C960D705}"/>
              </a:ext>
            </a:extLst>
          </p:cNvPr>
          <p:cNvSpPr txBox="1"/>
          <p:nvPr/>
        </p:nvSpPr>
        <p:spPr>
          <a:xfrm>
            <a:off x="4417669" y="4080604"/>
            <a:ext cx="3356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身旁有</a:t>
            </a:r>
            <a:r>
              <a:rPr lang="zh-CN" altLang="en-US" sz="2400" spc="600" dirty="0">
                <a:solidFill>
                  <a:srgbClr val="DF954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5DA05314-38D8-4267-AE73-0386C0B48B25}"/>
              </a:ext>
            </a:extLst>
          </p:cNvPr>
          <p:cNvSpPr/>
          <p:nvPr/>
        </p:nvSpPr>
        <p:spPr>
          <a:xfrm>
            <a:off x="5803016" y="1537599"/>
            <a:ext cx="585968" cy="585968"/>
          </a:xfrm>
          <a:prstGeom prst="rect">
            <a:avLst/>
          </a:prstGeom>
          <a:solidFill>
            <a:srgbClr val="DF95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b="1" dirty="0"/>
              <a:t>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2DB629A-4700-45D7-B7EB-AA92CBB35050}"/>
              </a:ext>
            </a:extLst>
          </p:cNvPr>
          <p:cNvSpPr txBox="1"/>
          <p:nvPr/>
        </p:nvSpPr>
        <p:spPr>
          <a:xfrm>
            <a:off x="3833622" y="4486644"/>
            <a:ext cx="4524757" cy="17727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当生活琐事困住我的精神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你安慰我说没什么了不起的大事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当平日里累了想要偷懒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惊醒作为队友不想给你们添麻烦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未来的时光也要一起相伴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spc="600" dirty="0">
                <a:solidFill>
                  <a:srgbClr val="0A82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你我一起这块地方能够做到最辉煌</a:t>
            </a:r>
            <a:endParaRPr lang="en-US" altLang="zh-CN" sz="1400" spc="600" dirty="0">
              <a:solidFill>
                <a:srgbClr val="0A82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96B8D812-B2FC-436D-B382-D86BAC49EFDD}"/>
              </a:ext>
            </a:extLst>
          </p:cNvPr>
          <p:cNvCxnSpPr>
            <a:cxnSpLocks/>
          </p:cNvCxnSpPr>
          <p:nvPr/>
        </p:nvCxnSpPr>
        <p:spPr>
          <a:xfrm>
            <a:off x="4178461" y="6342927"/>
            <a:ext cx="37542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222AAD71-0ABA-4FCE-8DD4-71F46AE765E3}"/>
              </a:ext>
            </a:extLst>
          </p:cNvPr>
          <p:cNvSpPr txBox="1"/>
          <p:nvPr/>
        </p:nvSpPr>
        <p:spPr>
          <a:xfrm>
            <a:off x="7932738" y="4311435"/>
            <a:ext cx="27819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0" dirty="0">
                <a:solidFill>
                  <a:srgbClr val="0090D7">
                    <a:alpha val="5000"/>
                  </a:srgb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</a:t>
            </a:r>
            <a:endParaRPr lang="zh-CN" altLang="en-US" sz="20000" dirty="0">
              <a:solidFill>
                <a:srgbClr val="0090D7">
                  <a:alpha val="5000"/>
                </a:srgb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60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A82F0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0A82F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1999</Words>
  <Application>Microsoft Office PowerPoint</Application>
  <PresentationFormat>自定义</PresentationFormat>
  <Paragraphs>198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在路上</dc:title>
  <dc:creator>第一PPT模板网-WWW.1PPT.COM</dc:creator>
  <cp:keywords>第一PPT模板网-WWW.1PPT.COM</cp:keywords>
  <dc:description>www.1ppt.com</dc:description>
  <cp:lastModifiedBy>Windows User</cp:lastModifiedBy>
  <cp:revision>282</cp:revision>
  <dcterms:created xsi:type="dcterms:W3CDTF">2017-07-30T13:03:53Z</dcterms:created>
  <dcterms:modified xsi:type="dcterms:W3CDTF">2018-03-06T09:02:07Z</dcterms:modified>
</cp:coreProperties>
</file>