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2"/>
  </p:sldMasterIdLst>
  <p:notesMasterIdLst>
    <p:notesMasterId r:id="rId20"/>
  </p:notesMasterIdLst>
  <p:sldIdLst>
    <p:sldId id="256" r:id="rId3"/>
    <p:sldId id="257" r:id="rId4"/>
    <p:sldId id="267" r:id="rId5"/>
    <p:sldId id="262" r:id="rId6"/>
    <p:sldId id="273" r:id="rId7"/>
    <p:sldId id="258" r:id="rId8"/>
    <p:sldId id="271" r:id="rId9"/>
    <p:sldId id="259" r:id="rId10"/>
    <p:sldId id="260" r:id="rId11"/>
    <p:sldId id="268" r:id="rId12"/>
    <p:sldId id="263" r:id="rId13"/>
    <p:sldId id="264" r:id="rId14"/>
    <p:sldId id="269" r:id="rId15"/>
    <p:sldId id="272" r:id="rId16"/>
    <p:sldId id="274" r:id="rId17"/>
    <p:sldId id="279" r:id="rId18"/>
    <p:sldId id="280" r:id="rId1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4C26"/>
    <a:srgbClr val="39682A"/>
    <a:srgbClr val="406D3C"/>
    <a:srgbClr val="644E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1" d="100"/>
          <a:sy n="61" d="100"/>
        </p:scale>
        <p:origin x="-96" y="-1464"/>
      </p:cViewPr>
      <p:guideLst>
        <p:guide orient="horz" pos="2160"/>
        <p:guide pos="3840"/>
      </p:guideLst>
    </p:cSldViewPr>
  </p:slideViewPr>
  <p:notesTextViewPr>
    <p:cViewPr>
      <p:scale>
        <a:sx n="1" d="1"/>
        <a:sy n="1" d="1"/>
      </p:scale>
      <p:origin x="0" y="0"/>
    </p:cViewPr>
  </p:notesTextViewPr>
  <p:sorterViewPr>
    <p:cViewPr>
      <p:scale>
        <a:sx n="95" d="100"/>
        <a:sy n="9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1CC136-24EB-4FED-BB36-6F74D60C5404}" type="datetimeFigureOut">
              <a:rPr lang="zh-CN" altLang="en-US" smtClean="0"/>
              <a:t>2018/3/9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3EBF1B-1941-477F-8F91-6DB1AC407EDB}" type="slidenum">
              <a:rPr lang="zh-CN" altLang="en-US" smtClean="0"/>
              <a:t>‹#›</a:t>
            </a:fld>
            <a:endParaRPr lang="zh-CN" altLang="en-US"/>
          </a:p>
        </p:txBody>
      </p:sp>
    </p:spTree>
    <p:extLst>
      <p:ext uri="{BB962C8B-B14F-4D97-AF65-F5344CB8AC3E}">
        <p14:creationId xmlns:p14="http://schemas.microsoft.com/office/powerpoint/2010/main" val="2263408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3EBF1B-1941-477F-8F91-6DB1AC407EDB}" type="slidenum">
              <a:rPr lang="zh-CN" altLang="en-US" smtClean="0"/>
              <a:t>1</a:t>
            </a:fld>
            <a:endParaRPr lang="zh-CN" altLang="en-US"/>
          </a:p>
        </p:txBody>
      </p:sp>
    </p:spTree>
    <p:extLst>
      <p:ext uri="{BB962C8B-B14F-4D97-AF65-F5344CB8AC3E}">
        <p14:creationId xmlns:p14="http://schemas.microsoft.com/office/powerpoint/2010/main" val="12273759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3EBF1B-1941-477F-8F91-6DB1AC407EDB}" type="slidenum">
              <a:rPr lang="zh-CN" altLang="en-US" smtClean="0"/>
              <a:t>10</a:t>
            </a:fld>
            <a:endParaRPr lang="zh-CN" altLang="en-US"/>
          </a:p>
        </p:txBody>
      </p:sp>
    </p:spTree>
    <p:extLst>
      <p:ext uri="{BB962C8B-B14F-4D97-AF65-F5344CB8AC3E}">
        <p14:creationId xmlns:p14="http://schemas.microsoft.com/office/powerpoint/2010/main" val="34542115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11</a:t>
            </a:fld>
            <a:endParaRPr lang="zh-CN" altLang="en-US"/>
          </a:p>
        </p:txBody>
      </p:sp>
    </p:spTree>
    <p:extLst>
      <p:ext uri="{BB962C8B-B14F-4D97-AF65-F5344CB8AC3E}">
        <p14:creationId xmlns:p14="http://schemas.microsoft.com/office/powerpoint/2010/main" val="28973888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12</a:t>
            </a:fld>
            <a:endParaRPr lang="zh-CN" altLang="en-US"/>
          </a:p>
        </p:txBody>
      </p:sp>
    </p:spTree>
    <p:extLst>
      <p:ext uri="{BB962C8B-B14F-4D97-AF65-F5344CB8AC3E}">
        <p14:creationId xmlns:p14="http://schemas.microsoft.com/office/powerpoint/2010/main" val="40118754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3EBF1B-1941-477F-8F91-6DB1AC407EDB}" type="slidenum">
              <a:rPr lang="zh-CN" altLang="en-US" smtClean="0"/>
              <a:t>13</a:t>
            </a:fld>
            <a:endParaRPr lang="zh-CN" altLang="en-US"/>
          </a:p>
        </p:txBody>
      </p:sp>
    </p:spTree>
    <p:extLst>
      <p:ext uri="{BB962C8B-B14F-4D97-AF65-F5344CB8AC3E}">
        <p14:creationId xmlns:p14="http://schemas.microsoft.com/office/powerpoint/2010/main" val="23146819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927DC7C-EA85-41EA-BE8E-3BC04B9579CE}" type="slidenum">
              <a:rPr lang="zh-CN" altLang="en-US" smtClean="0"/>
              <a:t>14</a:t>
            </a:fld>
            <a:endParaRPr lang="zh-CN" altLang="en-US" dirty="0"/>
          </a:p>
        </p:txBody>
      </p:sp>
    </p:spTree>
    <p:extLst>
      <p:ext uri="{BB962C8B-B14F-4D97-AF65-F5344CB8AC3E}">
        <p14:creationId xmlns:p14="http://schemas.microsoft.com/office/powerpoint/2010/main" val="24240758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927DC7C-EA85-41EA-BE8E-3BC04B9579CE}" type="slidenum">
              <a:rPr lang="zh-CN" altLang="en-US" smtClean="0"/>
              <a:t>15</a:t>
            </a:fld>
            <a:endParaRPr lang="zh-CN" altLang="en-US" dirty="0"/>
          </a:p>
        </p:txBody>
      </p:sp>
    </p:spTree>
    <p:extLst>
      <p:ext uri="{BB962C8B-B14F-4D97-AF65-F5344CB8AC3E}">
        <p14:creationId xmlns:p14="http://schemas.microsoft.com/office/powerpoint/2010/main" val="22576839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3EBF1B-1941-477F-8F91-6DB1AC407EDB}" type="slidenum">
              <a:rPr lang="zh-CN" altLang="en-US" smtClean="0"/>
              <a:t>16</a:t>
            </a:fld>
            <a:endParaRPr lang="zh-CN" altLang="en-US"/>
          </a:p>
        </p:txBody>
      </p:sp>
    </p:spTree>
    <p:extLst>
      <p:ext uri="{BB962C8B-B14F-4D97-AF65-F5344CB8AC3E}">
        <p14:creationId xmlns:p14="http://schemas.microsoft.com/office/powerpoint/2010/main" val="13126824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3EBF1B-1941-477F-8F91-6DB1AC407EDB}" type="slidenum">
              <a:rPr lang="zh-CN" altLang="en-US" smtClean="0"/>
              <a:t>2</a:t>
            </a:fld>
            <a:endParaRPr lang="zh-CN" altLang="en-US"/>
          </a:p>
        </p:txBody>
      </p:sp>
    </p:spTree>
    <p:extLst>
      <p:ext uri="{BB962C8B-B14F-4D97-AF65-F5344CB8AC3E}">
        <p14:creationId xmlns:p14="http://schemas.microsoft.com/office/powerpoint/2010/main" val="28533441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3EBF1B-1941-477F-8F91-6DB1AC407EDB}" type="slidenum">
              <a:rPr lang="zh-CN" altLang="en-US" smtClean="0"/>
              <a:t>3</a:t>
            </a:fld>
            <a:endParaRPr lang="zh-CN" altLang="en-US"/>
          </a:p>
        </p:txBody>
      </p:sp>
    </p:spTree>
    <p:extLst>
      <p:ext uri="{BB962C8B-B14F-4D97-AF65-F5344CB8AC3E}">
        <p14:creationId xmlns:p14="http://schemas.microsoft.com/office/powerpoint/2010/main" val="1646315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4</a:t>
            </a:fld>
            <a:endParaRPr lang="zh-CN" altLang="en-US"/>
          </a:p>
        </p:txBody>
      </p:sp>
    </p:spTree>
    <p:extLst>
      <p:ext uri="{BB962C8B-B14F-4D97-AF65-F5344CB8AC3E}">
        <p14:creationId xmlns:p14="http://schemas.microsoft.com/office/powerpoint/2010/main" val="14790022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927DC7C-EA85-41EA-BE8E-3BC04B9579CE}" type="slidenum">
              <a:rPr lang="zh-CN" altLang="en-US" smtClean="0"/>
              <a:t>5</a:t>
            </a:fld>
            <a:endParaRPr lang="zh-CN" altLang="en-US" dirty="0"/>
          </a:p>
        </p:txBody>
      </p:sp>
    </p:spTree>
    <p:extLst>
      <p:ext uri="{BB962C8B-B14F-4D97-AF65-F5344CB8AC3E}">
        <p14:creationId xmlns:p14="http://schemas.microsoft.com/office/powerpoint/2010/main" val="42838233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6</a:t>
            </a:fld>
            <a:endParaRPr lang="zh-CN" altLang="en-US"/>
          </a:p>
        </p:txBody>
      </p:sp>
    </p:spTree>
    <p:extLst>
      <p:ext uri="{BB962C8B-B14F-4D97-AF65-F5344CB8AC3E}">
        <p14:creationId xmlns:p14="http://schemas.microsoft.com/office/powerpoint/2010/main" val="35351711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3EBF1B-1941-477F-8F91-6DB1AC407EDB}" type="slidenum">
              <a:rPr lang="zh-CN" altLang="en-US" smtClean="0"/>
              <a:t>7</a:t>
            </a:fld>
            <a:endParaRPr lang="zh-CN" altLang="en-US"/>
          </a:p>
        </p:txBody>
      </p:sp>
    </p:spTree>
    <p:extLst>
      <p:ext uri="{BB962C8B-B14F-4D97-AF65-F5344CB8AC3E}">
        <p14:creationId xmlns:p14="http://schemas.microsoft.com/office/powerpoint/2010/main" val="40161158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8</a:t>
            </a:fld>
            <a:endParaRPr lang="zh-CN" altLang="en-US"/>
          </a:p>
        </p:txBody>
      </p:sp>
    </p:spTree>
    <p:extLst>
      <p:ext uri="{BB962C8B-B14F-4D97-AF65-F5344CB8AC3E}">
        <p14:creationId xmlns:p14="http://schemas.microsoft.com/office/powerpoint/2010/main" val="31448813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9</a:t>
            </a:fld>
            <a:endParaRPr lang="zh-CN" altLang="en-US"/>
          </a:p>
        </p:txBody>
      </p:sp>
    </p:spTree>
    <p:extLst>
      <p:ext uri="{BB962C8B-B14F-4D97-AF65-F5344CB8AC3E}">
        <p14:creationId xmlns:p14="http://schemas.microsoft.com/office/powerpoint/2010/main" val="32007403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FD9B8F80-F141-4AB0-823B-2E40750307FB}" type="datetimeFigureOut">
              <a:rPr lang="zh-CN" altLang="en-US" smtClean="0"/>
              <a:t>2018/3/9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4074655-A638-4B30-9D70-3E1A2E30EBD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D9B8F80-F141-4AB0-823B-2E40750307FB}" type="datetimeFigureOut">
              <a:rPr lang="zh-CN" altLang="en-US" smtClean="0"/>
              <a:t>2018/3/9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4074655-A638-4B30-9D70-3E1A2E30EBD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D9B8F80-F141-4AB0-823B-2E40750307FB}" type="datetimeFigureOut">
              <a:rPr lang="zh-CN" altLang="en-US" smtClean="0"/>
              <a:t>2018/3/9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4074655-A638-4B30-9D70-3E1A2E30EBD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第四章">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21570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98062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39038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60177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99988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848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D9B8F80-F141-4AB0-823B-2E40750307FB}" type="datetimeFigureOut">
              <a:rPr lang="zh-CN" altLang="en-US" smtClean="0"/>
              <a:t>2018/3/9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4074655-A638-4B30-9D70-3E1A2E30EBD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27455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38060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57076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698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7265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FD9B8F80-F141-4AB0-823B-2E40750307FB}" type="datetimeFigureOut">
              <a:rPr lang="zh-CN" altLang="en-US" smtClean="0"/>
              <a:t>2018/3/9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4074655-A638-4B30-9D70-3E1A2E30EBD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D9B8F80-F141-4AB0-823B-2E40750307FB}" type="datetimeFigureOut">
              <a:rPr lang="zh-CN" altLang="en-US" smtClean="0"/>
              <a:t>2018/3/9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4074655-A638-4B30-9D70-3E1A2E30EBD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D9B8F80-F141-4AB0-823B-2E40750307FB}" type="datetimeFigureOut">
              <a:rPr lang="zh-CN" altLang="en-US" smtClean="0"/>
              <a:t>2018/3/9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4074655-A638-4B30-9D70-3E1A2E30EBD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D9B8F80-F141-4AB0-823B-2E40750307FB}" type="datetimeFigureOut">
              <a:rPr lang="zh-CN" altLang="en-US" smtClean="0"/>
              <a:t>2018/3/9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4074655-A638-4B30-9D70-3E1A2E30EBD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D9B8F80-F141-4AB0-823B-2E40750307FB}" type="datetimeFigureOut">
              <a:rPr lang="zh-CN" altLang="en-US" smtClean="0"/>
              <a:t>2018/3/9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4074655-A638-4B30-9D70-3E1A2E30EBD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FD9B8F80-F141-4AB0-823B-2E40750307FB}" type="datetimeFigureOut">
              <a:rPr lang="zh-CN" altLang="en-US" smtClean="0"/>
              <a:t>2018/3/9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4074655-A638-4B30-9D70-3E1A2E30EBD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FD9B8F80-F141-4AB0-823B-2E40750307FB}" type="datetimeFigureOut">
              <a:rPr lang="zh-CN" altLang="en-US" smtClean="0"/>
              <a:t>2018/3/9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4074655-A638-4B30-9D70-3E1A2E30EBD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screen">
            <a:alphaModFix amt="98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9B8F80-F141-4AB0-823B-2E40750307FB}" type="datetimeFigureOut">
              <a:rPr lang="zh-CN" altLang="en-US" smtClean="0"/>
              <a:t>2018/3/9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074655-A638-4B30-9D70-3E1A2E30EBD2}" type="slidenum">
              <a:rPr lang="zh-CN" altLang="en-US" smtClean="0"/>
              <a:t>‹#›</a:t>
            </a:fld>
            <a:endParaRPr lang="zh-CN" altLang="en-US"/>
          </a:p>
        </p:txBody>
      </p:sp>
      <p:sp>
        <p:nvSpPr>
          <p:cNvPr id="7" name="圆角矩形 6"/>
          <p:cNvSpPr/>
          <p:nvPr userDrawn="1"/>
        </p:nvSpPr>
        <p:spPr>
          <a:xfrm>
            <a:off x="942681" y="518474"/>
            <a:ext cx="10294070" cy="5854045"/>
          </a:xfrm>
          <a:prstGeom prst="roundRect">
            <a:avLst/>
          </a:prstGeom>
          <a:solidFill>
            <a:schemeClr val="bg1">
              <a:lumMod val="9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2018/3/9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1532518"/>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openxmlformats.org/officeDocument/2006/relationships/hyperlink" Target="http://www.rapidesign.cn/"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4462021" y="1785263"/>
            <a:ext cx="7729979" cy="1200329"/>
          </a:xfrm>
          <a:prstGeom prst="rect">
            <a:avLst/>
          </a:prstGeom>
          <a:noFill/>
        </p:spPr>
        <p:txBody>
          <a:bodyPr wrap="square" rtlCol="0">
            <a:spAutoFit/>
          </a:bodyPr>
          <a:lstStyle/>
          <a:p>
            <a:r>
              <a:rPr lang="zh-CN" altLang="en-US" sz="7200" b="1" dirty="0">
                <a:solidFill>
                  <a:schemeClr val="bg1"/>
                </a:solidFill>
                <a:cs typeface="+mn-ea"/>
                <a:sym typeface="+mn-lt"/>
              </a:rPr>
              <a:t>木</a:t>
            </a:r>
            <a:r>
              <a:rPr lang="zh-CN" altLang="en-US" sz="7200" b="1" dirty="0" smtClean="0">
                <a:solidFill>
                  <a:schemeClr val="bg1"/>
                </a:solidFill>
                <a:cs typeface="+mn-ea"/>
                <a:sym typeface="+mn-lt"/>
              </a:rPr>
              <a:t>纹复古</a:t>
            </a:r>
            <a:r>
              <a:rPr lang="en-US" altLang="zh-CN" sz="7200" b="1" dirty="0" smtClean="0">
                <a:solidFill>
                  <a:schemeClr val="bg1"/>
                </a:solidFill>
                <a:cs typeface="+mn-ea"/>
                <a:sym typeface="+mn-lt"/>
              </a:rPr>
              <a:t>PPT</a:t>
            </a:r>
            <a:r>
              <a:rPr lang="zh-CN" altLang="en-US" sz="7200" b="1" dirty="0" smtClean="0">
                <a:solidFill>
                  <a:schemeClr val="bg1"/>
                </a:solidFill>
                <a:cs typeface="+mn-ea"/>
                <a:sym typeface="+mn-lt"/>
              </a:rPr>
              <a:t>模板</a:t>
            </a:r>
            <a:endParaRPr lang="zh-CN" altLang="en-US" sz="7200" b="1" dirty="0">
              <a:solidFill>
                <a:schemeClr val="bg1"/>
              </a:solidFill>
              <a:cs typeface="+mn-ea"/>
              <a:sym typeface="+mn-lt"/>
            </a:endParaRPr>
          </a:p>
        </p:txBody>
      </p:sp>
      <p:sp>
        <p:nvSpPr>
          <p:cNvPr id="3" name="文本框 2"/>
          <p:cNvSpPr txBox="1"/>
          <p:nvPr/>
        </p:nvSpPr>
        <p:spPr>
          <a:xfrm>
            <a:off x="5769204" y="4678324"/>
            <a:ext cx="6080289" cy="368300"/>
          </a:xfrm>
          <a:prstGeom prst="rect">
            <a:avLst/>
          </a:prstGeom>
          <a:noFill/>
        </p:spPr>
        <p:txBody>
          <a:bodyPr wrap="square" rtlCol="0">
            <a:spAutoFit/>
          </a:bodyPr>
          <a:lstStyle/>
          <a:p>
            <a:r>
              <a:rPr lang="zh-CN" altLang="en-US" b="1" dirty="0">
                <a:solidFill>
                  <a:schemeClr val="bg1"/>
                </a:solidFill>
                <a:cs typeface="+mn-ea"/>
                <a:sym typeface="+mn-lt"/>
              </a:rPr>
              <a:t>汇报时间</a:t>
            </a:r>
            <a:r>
              <a:rPr lang="zh-CN" altLang="en-US" b="1" dirty="0" smtClean="0">
                <a:solidFill>
                  <a:schemeClr val="bg1"/>
                </a:solidFill>
                <a:cs typeface="+mn-ea"/>
                <a:sym typeface="+mn-lt"/>
              </a:rPr>
              <a:t>：</a:t>
            </a:r>
            <a:r>
              <a:rPr lang="en-US" altLang="zh-CN" b="1" dirty="0" smtClean="0">
                <a:solidFill>
                  <a:schemeClr val="bg1"/>
                </a:solidFill>
                <a:cs typeface="+mn-ea"/>
                <a:sym typeface="+mn-lt"/>
              </a:rPr>
              <a:t>201X</a:t>
            </a:r>
            <a:r>
              <a:rPr lang="zh-CN" altLang="en-US" b="1" dirty="0" smtClean="0">
                <a:solidFill>
                  <a:schemeClr val="bg1"/>
                </a:solidFill>
                <a:cs typeface="+mn-ea"/>
                <a:sym typeface="+mn-lt"/>
              </a:rPr>
              <a:t>年</a:t>
            </a:r>
            <a:r>
              <a:rPr lang="en-US" altLang="zh-CN" b="1" dirty="0" smtClean="0">
                <a:solidFill>
                  <a:schemeClr val="bg1"/>
                </a:solidFill>
                <a:cs typeface="+mn-ea"/>
                <a:sym typeface="+mn-lt"/>
              </a:rPr>
              <a:t>12</a:t>
            </a:r>
            <a:r>
              <a:rPr lang="zh-CN" altLang="en-US" b="1" dirty="0" smtClean="0">
                <a:solidFill>
                  <a:schemeClr val="bg1"/>
                </a:solidFill>
                <a:cs typeface="+mn-ea"/>
                <a:sym typeface="+mn-lt"/>
              </a:rPr>
              <a:t>月      </a:t>
            </a:r>
            <a:r>
              <a:rPr lang="zh-CN" altLang="en-US" b="1" dirty="0">
                <a:solidFill>
                  <a:schemeClr val="bg1"/>
                </a:solidFill>
                <a:cs typeface="+mn-ea"/>
                <a:sym typeface="+mn-lt"/>
              </a:rPr>
              <a:t>汇报人</a:t>
            </a:r>
            <a:r>
              <a:rPr lang="zh-CN" altLang="en-US" b="1" dirty="0" smtClean="0">
                <a:solidFill>
                  <a:schemeClr val="bg1"/>
                </a:solidFill>
                <a:cs typeface="+mn-ea"/>
                <a:sym typeface="+mn-lt"/>
              </a:rPr>
              <a:t>：第一</a:t>
            </a:r>
            <a:r>
              <a:rPr lang="en-US" altLang="zh-CN" b="1" dirty="0" smtClean="0">
                <a:solidFill>
                  <a:schemeClr val="bg1"/>
                </a:solidFill>
                <a:cs typeface="+mn-ea"/>
                <a:sym typeface="+mn-lt"/>
              </a:rPr>
              <a:t>PPT</a:t>
            </a:r>
            <a:endParaRPr lang="zh-CN" altLang="en-US" b="1" dirty="0">
              <a:solidFill>
                <a:schemeClr val="bg1"/>
              </a:solidFill>
              <a:cs typeface="+mn-ea"/>
              <a:sym typeface="+mn-lt"/>
            </a:endParaRPr>
          </a:p>
        </p:txBody>
      </p:sp>
      <p:pic>
        <p:nvPicPr>
          <p:cNvPr id="4" name="图片 3"/>
          <p:cNvPicPr>
            <a:picLocks noChangeAspect="1"/>
          </p:cNvPicPr>
          <p:nvPr/>
        </p:nvPicPr>
        <p:blipFill>
          <a:blip r:embed="rId3" cstate="print">
            <a:lum bright="70000" contrast="-70000"/>
            <a:extLst>
              <a:ext uri="{BEBA8EAE-BF5A-486C-A8C5-ECC9F3942E4B}">
                <a14:imgProps xmlns:a14="http://schemas.microsoft.com/office/drawing/2010/main">
                  <a14:imgLayer r:embed="rId4">
                    <a14:imgEffect>
                      <a14:artisticPhotocopy detail="2"/>
                    </a14:imgEffect>
                  </a14:imgLayer>
                </a14:imgProps>
              </a:ext>
              <a:ext uri="{28A0092B-C50C-407E-A947-70E740481C1C}">
                <a14:useLocalDpi xmlns:a14="http://schemas.microsoft.com/office/drawing/2010/main"/>
              </a:ext>
            </a:extLst>
          </a:blip>
          <a:stretch>
            <a:fillRect/>
          </a:stretch>
        </p:blipFill>
        <p:spPr>
          <a:xfrm>
            <a:off x="4958921" y="3200199"/>
            <a:ext cx="6074654" cy="77111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98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3182235" y="3428277"/>
            <a:ext cx="5724644" cy="923330"/>
          </a:xfrm>
          <a:prstGeom prst="rect">
            <a:avLst/>
          </a:prstGeom>
          <a:noFill/>
        </p:spPr>
        <p:txBody>
          <a:bodyPr wrap="none" rtlCol="0">
            <a:spAutoFit/>
          </a:bodyPr>
          <a:lstStyle>
            <a:defPPr>
              <a:defRPr lang="zh-CN"/>
            </a:defPPr>
            <a:lvl1pPr algn="ctr">
              <a:defRPr sz="3000" b="1">
                <a:solidFill>
                  <a:schemeClr val="bg1"/>
                </a:solidFill>
                <a:latin typeface="微软雅黑" panose="020B0503020204020204" pitchFamily="34" charset="-122"/>
                <a:ea typeface="微软雅黑" panose="020B0503020204020204" pitchFamily="34" charset="-122"/>
              </a:defRPr>
            </a:lvl1pPr>
          </a:lstStyle>
          <a:p>
            <a:r>
              <a:rPr lang="zh-CN" altLang="en-US" sz="5400" dirty="0">
                <a:solidFill>
                  <a:schemeClr val="tx1">
                    <a:lumMod val="75000"/>
                    <a:lumOff val="25000"/>
                  </a:schemeClr>
                </a:solidFill>
                <a:latin typeface="+mn-lt"/>
                <a:ea typeface="+mn-ea"/>
                <a:cs typeface="+mn-ea"/>
                <a:sym typeface="+mn-lt"/>
              </a:rPr>
              <a:t>工作完成具体情况</a:t>
            </a:r>
            <a:endParaRPr lang="en-GB" altLang="zh-CN" sz="5400" dirty="0">
              <a:solidFill>
                <a:schemeClr val="tx1">
                  <a:lumMod val="75000"/>
                  <a:lumOff val="25000"/>
                </a:schemeClr>
              </a:solidFill>
              <a:latin typeface="+mn-lt"/>
              <a:ea typeface="+mn-ea"/>
              <a:cs typeface="+mn-ea"/>
              <a:sym typeface="+mn-lt"/>
            </a:endParaRPr>
          </a:p>
        </p:txBody>
      </p:sp>
      <p:grpSp>
        <p:nvGrpSpPr>
          <p:cNvPr id="3" name="组合 2"/>
          <p:cNvGrpSpPr/>
          <p:nvPr/>
        </p:nvGrpSpPr>
        <p:grpSpPr>
          <a:xfrm>
            <a:off x="5061887" y="943842"/>
            <a:ext cx="2036803" cy="2036803"/>
            <a:chOff x="8077074" y="845254"/>
            <a:chExt cx="2036802" cy="2036802"/>
          </a:xfrm>
        </p:grpSpPr>
        <p:sp>
          <p:nvSpPr>
            <p:cNvPr id="4" name="椭圆 3"/>
            <p:cNvSpPr/>
            <p:nvPr/>
          </p:nvSpPr>
          <p:spPr>
            <a:xfrm>
              <a:off x="8077074" y="845254"/>
              <a:ext cx="2036802" cy="2036802"/>
            </a:xfrm>
            <a:prstGeom prst="ellipse">
              <a:avLst/>
            </a:prstGeom>
            <a:solidFill>
              <a:srgbClr val="204C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cs typeface="+mn-ea"/>
                <a:sym typeface="+mn-lt"/>
              </a:endParaRPr>
            </a:p>
          </p:txBody>
        </p:sp>
        <p:sp>
          <p:nvSpPr>
            <p:cNvPr id="5" name="Freeform 126"/>
            <p:cNvSpPr>
              <a:spLocks noChangeAspect="1" noEditPoints="1"/>
            </p:cNvSpPr>
            <p:nvPr/>
          </p:nvSpPr>
          <p:spPr bwMode="auto">
            <a:xfrm>
              <a:off x="8639337" y="1292886"/>
              <a:ext cx="912277" cy="1141539"/>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350" dirty="0">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600" decel="100000"/>
                                        <p:tgtEl>
                                          <p:spTgt spid="3"/>
                                        </p:tgtEl>
                                      </p:cBhvr>
                                    </p:animEffect>
                                    <p:anim calcmode="lin" valueType="num">
                                      <p:cBhvr>
                                        <p:cTn id="8" dur="600" decel="100000" fill="hold"/>
                                        <p:tgtEl>
                                          <p:spTgt spid="3"/>
                                        </p:tgtEl>
                                        <p:attrNameLst>
                                          <p:attrName>style.rotation</p:attrName>
                                        </p:attrNameLst>
                                      </p:cBhvr>
                                      <p:tavLst>
                                        <p:tav tm="0">
                                          <p:val>
                                            <p:fltVal val="-90"/>
                                          </p:val>
                                        </p:tav>
                                        <p:tav tm="100000">
                                          <p:val>
                                            <p:fltVal val="0"/>
                                          </p:val>
                                        </p:tav>
                                      </p:tavLst>
                                    </p:anim>
                                    <p:anim calcmode="lin" valueType="num">
                                      <p:cBhvr>
                                        <p:cTn id="9" dur="600" decel="100000" fill="hold"/>
                                        <p:tgtEl>
                                          <p:spTgt spid="3"/>
                                        </p:tgtEl>
                                        <p:attrNameLst>
                                          <p:attrName>ppt_x</p:attrName>
                                        </p:attrNameLst>
                                      </p:cBhvr>
                                      <p:tavLst>
                                        <p:tav tm="0">
                                          <p:val>
                                            <p:strVal val="#ppt_x+0.4"/>
                                          </p:val>
                                        </p:tav>
                                        <p:tav tm="100000">
                                          <p:val>
                                            <p:strVal val="#ppt_x-0.05"/>
                                          </p:val>
                                        </p:tav>
                                      </p:tavLst>
                                    </p:anim>
                                    <p:anim calcmode="lin" valueType="num">
                                      <p:cBhvr>
                                        <p:cTn id="10" dur="600" decel="100000" fill="hold"/>
                                        <p:tgtEl>
                                          <p:spTgt spid="3"/>
                                        </p:tgtEl>
                                        <p:attrNameLst>
                                          <p:attrName>ppt_y</p:attrName>
                                        </p:attrNameLst>
                                      </p:cBhvr>
                                      <p:tavLst>
                                        <p:tav tm="0">
                                          <p:val>
                                            <p:strVal val="#ppt_y-0.4"/>
                                          </p:val>
                                        </p:tav>
                                        <p:tav tm="100000">
                                          <p:val>
                                            <p:strVal val="#ppt_y+0.1"/>
                                          </p:val>
                                        </p:tav>
                                      </p:tavLst>
                                    </p:anim>
                                    <p:anim calcmode="lin" valueType="num">
                                      <p:cBhvr>
                                        <p:cTn id="11" dur="150" accel="100000" fill="hold">
                                          <p:stCondLst>
                                            <p:cond delay="600"/>
                                          </p:stCondLst>
                                        </p:cTn>
                                        <p:tgtEl>
                                          <p:spTgt spid="3"/>
                                        </p:tgtEl>
                                        <p:attrNameLst>
                                          <p:attrName>ppt_x</p:attrName>
                                        </p:attrNameLst>
                                      </p:cBhvr>
                                      <p:tavLst>
                                        <p:tav tm="0">
                                          <p:val>
                                            <p:strVal val="#ppt_x-0.05"/>
                                          </p:val>
                                        </p:tav>
                                        <p:tav tm="100000">
                                          <p:val>
                                            <p:strVal val="#ppt_x"/>
                                          </p:val>
                                        </p:tav>
                                      </p:tavLst>
                                    </p:anim>
                                    <p:anim calcmode="lin" valueType="num">
                                      <p:cBhvr>
                                        <p:cTn id="12" dur="150" accel="100000" fill="hold">
                                          <p:stCondLst>
                                            <p:cond delay="6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7" presetClass="entr" presetSubtype="0"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1000"/>
                                        <p:tgtEl>
                                          <p:spTgt spid="2"/>
                                        </p:tgtEl>
                                      </p:cBhvr>
                                    </p:animEffect>
                                    <p:anim calcmode="lin" valueType="num">
                                      <p:cBhvr>
                                        <p:cTn id="17" dur="1000" fill="hold"/>
                                        <p:tgtEl>
                                          <p:spTgt spid="2"/>
                                        </p:tgtEl>
                                        <p:attrNameLst>
                                          <p:attrName>ppt_x</p:attrName>
                                        </p:attrNameLst>
                                      </p:cBhvr>
                                      <p:tavLst>
                                        <p:tav tm="0">
                                          <p:val>
                                            <p:strVal val="#ppt_x"/>
                                          </p:val>
                                        </p:tav>
                                        <p:tav tm="100000">
                                          <p:val>
                                            <p:strVal val="#ppt_x"/>
                                          </p:val>
                                        </p:tav>
                                      </p:tavLst>
                                    </p:anim>
                                    <p:anim calcmode="lin" valueType="num">
                                      <p:cBhvr>
                                        <p:cTn id="18" dur="900" decel="100000" fill="hold"/>
                                        <p:tgtEl>
                                          <p:spTgt spid="2"/>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6022391" y="1704457"/>
            <a:ext cx="876191" cy="1133812"/>
            <a:chOff x="6078950" y="2211813"/>
            <a:chExt cx="876190" cy="1133812"/>
          </a:xfrm>
          <a:solidFill>
            <a:srgbClr val="204C26"/>
          </a:solidFill>
        </p:grpSpPr>
        <p:sp>
          <p:nvSpPr>
            <p:cNvPr id="3" name="Shape 1585"/>
            <p:cNvSpPr/>
            <p:nvPr/>
          </p:nvSpPr>
          <p:spPr>
            <a:xfrm>
              <a:off x="6227601" y="2211813"/>
              <a:ext cx="617337" cy="1061954"/>
            </a:xfrm>
            <a:custGeom>
              <a:avLst/>
              <a:gdLst/>
              <a:ahLst/>
              <a:cxnLst>
                <a:cxn ang="0">
                  <a:pos x="wd2" y="hd2"/>
                </a:cxn>
                <a:cxn ang="5400000">
                  <a:pos x="wd2" y="hd2"/>
                </a:cxn>
                <a:cxn ang="10800000">
                  <a:pos x="wd2" y="hd2"/>
                </a:cxn>
                <a:cxn ang="16200000">
                  <a:pos x="wd2" y="hd2"/>
                </a:cxn>
              </a:cxnLst>
              <a:rect l="0" t="0" r="r" b="b"/>
              <a:pathLst>
                <a:path w="21600" h="21600" extrusionOk="0">
                  <a:moveTo>
                    <a:pt x="0" y="19118"/>
                  </a:moveTo>
                  <a:lnTo>
                    <a:pt x="9697" y="5751"/>
                  </a:lnTo>
                  <a:lnTo>
                    <a:pt x="7758" y="5277"/>
                  </a:lnTo>
                  <a:lnTo>
                    <a:pt x="19720" y="0"/>
                  </a:lnTo>
                  <a:lnTo>
                    <a:pt x="21600" y="8660"/>
                  </a:lnTo>
                  <a:lnTo>
                    <a:pt x="19824" y="8226"/>
                  </a:lnTo>
                  <a:lnTo>
                    <a:pt x="10122" y="21600"/>
                  </a:lnTo>
                  <a:cubicBezTo>
                    <a:pt x="10122" y="21600"/>
                    <a:pt x="0" y="19118"/>
                    <a:pt x="0" y="19118"/>
                  </a:cubicBezTo>
                  <a:close/>
                </a:path>
              </a:pathLst>
            </a:custGeom>
            <a:grpFill/>
            <a:ln w="12700">
              <a:solidFill>
                <a:schemeClr val="bg1"/>
              </a:solidFill>
              <a:miter lim="400000"/>
            </a:ln>
          </p:spPr>
          <p:txBody>
            <a:bodyPr lIns="50800" tIns="50800" rIns="50800" bIns="50800" anchor="ctr"/>
            <a:lstStyle/>
            <a:p>
              <a:pPr lvl="0">
                <a:defRPr sz="3200">
                  <a:solidFill>
                    <a:srgbClr val="FFFFFF"/>
                  </a:solidFill>
                  <a:latin typeface="+mn-lt"/>
                  <a:ea typeface="+mn-ea"/>
                  <a:cs typeface="+mn-cs"/>
                  <a:sym typeface="Helvetica Light"/>
                </a:defRPr>
              </a:pPr>
              <a:endParaRPr sz="4265">
                <a:solidFill>
                  <a:schemeClr val="accent1"/>
                </a:solidFill>
                <a:cs typeface="+mn-ea"/>
                <a:sym typeface="+mn-lt"/>
              </a:endParaRPr>
            </a:p>
          </p:txBody>
        </p:sp>
        <p:sp>
          <p:nvSpPr>
            <p:cNvPr id="4" name="Shape 1593"/>
            <p:cNvSpPr/>
            <p:nvPr/>
          </p:nvSpPr>
          <p:spPr>
            <a:xfrm>
              <a:off x="6078950" y="2588395"/>
              <a:ext cx="876190" cy="757230"/>
            </a:xfrm>
            <a:custGeom>
              <a:avLst/>
              <a:gdLst/>
              <a:ahLst/>
              <a:cxnLst>
                <a:cxn ang="0">
                  <a:pos x="wd2" y="hd2"/>
                </a:cxn>
                <a:cxn ang="5400000">
                  <a:pos x="wd2" y="hd2"/>
                </a:cxn>
                <a:cxn ang="10800000">
                  <a:pos x="wd2" y="hd2"/>
                </a:cxn>
                <a:cxn ang="16200000">
                  <a:pos x="wd2" y="hd2"/>
                </a:cxn>
              </a:cxnLst>
              <a:rect l="0" t="0" r="r" b="b"/>
              <a:pathLst>
                <a:path w="21600" h="21600" extrusionOk="0">
                  <a:moveTo>
                    <a:pt x="11880" y="21600"/>
                  </a:moveTo>
                  <a:lnTo>
                    <a:pt x="21600" y="10353"/>
                  </a:lnTo>
                  <a:cubicBezTo>
                    <a:pt x="16072" y="3956"/>
                    <a:pt x="8435" y="0"/>
                    <a:pt x="0" y="0"/>
                  </a:cubicBezTo>
                  <a:lnTo>
                    <a:pt x="0" y="15906"/>
                  </a:lnTo>
                  <a:cubicBezTo>
                    <a:pt x="4639" y="15906"/>
                    <a:pt x="8839" y="18082"/>
                    <a:pt x="11880" y="21600"/>
                  </a:cubicBezTo>
                  <a:close/>
                </a:path>
              </a:pathLst>
            </a:custGeom>
            <a:grpFill/>
            <a:ln w="38100" cap="flat">
              <a:solidFill>
                <a:schemeClr val="bg1"/>
              </a:solidFill>
              <a:prstDash val="solid"/>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5">
                <a:solidFill>
                  <a:schemeClr val="accent1"/>
                </a:solidFill>
                <a:cs typeface="+mn-ea"/>
                <a:sym typeface="+mn-lt"/>
              </a:endParaRPr>
            </a:p>
          </p:txBody>
        </p:sp>
      </p:grpSp>
      <p:grpSp>
        <p:nvGrpSpPr>
          <p:cNvPr id="5" name="Group 4"/>
          <p:cNvGrpSpPr/>
          <p:nvPr/>
        </p:nvGrpSpPr>
        <p:grpSpPr>
          <a:xfrm>
            <a:off x="6507983" y="2447710"/>
            <a:ext cx="1182095" cy="876195"/>
            <a:chOff x="6564542" y="2955067"/>
            <a:chExt cx="1182094" cy="876194"/>
          </a:xfrm>
          <a:solidFill>
            <a:srgbClr val="204C26"/>
          </a:solidFill>
        </p:grpSpPr>
        <p:sp>
          <p:nvSpPr>
            <p:cNvPr id="6" name="Shape 1588"/>
            <p:cNvSpPr/>
            <p:nvPr/>
          </p:nvSpPr>
          <p:spPr>
            <a:xfrm>
              <a:off x="6683463" y="3123538"/>
              <a:ext cx="1063173" cy="615256"/>
            </a:xfrm>
            <a:custGeom>
              <a:avLst/>
              <a:gdLst/>
              <a:ahLst/>
              <a:cxnLst>
                <a:cxn ang="0">
                  <a:pos x="wd2" y="hd2"/>
                </a:cxn>
                <a:cxn ang="5400000">
                  <a:pos x="wd2" y="hd2"/>
                </a:cxn>
                <a:cxn ang="10800000">
                  <a:pos x="wd2" y="hd2"/>
                </a:cxn>
                <a:cxn ang="16200000">
                  <a:pos x="wd2" y="hd2"/>
                </a:cxn>
              </a:cxnLst>
              <a:rect l="0" t="0" r="r" b="b"/>
              <a:pathLst>
                <a:path w="21600" h="21600" extrusionOk="0">
                  <a:moveTo>
                    <a:pt x="0" y="11389"/>
                  </a:moveTo>
                  <a:lnTo>
                    <a:pt x="13424" y="1954"/>
                  </a:lnTo>
                  <a:lnTo>
                    <a:pt x="12962" y="0"/>
                  </a:lnTo>
                  <a:lnTo>
                    <a:pt x="21600" y="2047"/>
                  </a:lnTo>
                  <a:lnTo>
                    <a:pt x="16255" y="13950"/>
                  </a:lnTo>
                  <a:lnTo>
                    <a:pt x="15833" y="12161"/>
                  </a:lnTo>
                  <a:lnTo>
                    <a:pt x="2403" y="21600"/>
                  </a:lnTo>
                  <a:cubicBezTo>
                    <a:pt x="2403" y="21600"/>
                    <a:pt x="0" y="11389"/>
                    <a:pt x="0" y="11389"/>
                  </a:cubicBezTo>
                  <a:close/>
                </a:path>
              </a:pathLst>
            </a:custGeom>
            <a:grpFill/>
            <a:ln w="12700">
              <a:solidFill>
                <a:schemeClr val="bg1"/>
              </a:solidFill>
              <a:miter lim="400000"/>
            </a:ln>
          </p:spPr>
          <p:txBody>
            <a:bodyPr lIns="50800" tIns="50800" rIns="50800" bIns="50800" anchor="ctr"/>
            <a:lstStyle/>
            <a:p>
              <a:pPr lvl="0">
                <a:defRPr sz="3200">
                  <a:solidFill>
                    <a:srgbClr val="FFFFFF"/>
                  </a:solidFill>
                  <a:latin typeface="+mn-lt"/>
                  <a:ea typeface="+mn-ea"/>
                  <a:cs typeface="+mn-cs"/>
                  <a:sym typeface="Helvetica Light"/>
                </a:defRPr>
              </a:pPr>
              <a:endParaRPr sz="4265">
                <a:solidFill>
                  <a:schemeClr val="accent1"/>
                </a:solidFill>
                <a:cs typeface="+mn-ea"/>
                <a:sym typeface="+mn-lt"/>
              </a:endParaRPr>
            </a:p>
          </p:txBody>
        </p:sp>
        <p:sp>
          <p:nvSpPr>
            <p:cNvPr id="7" name="Shape 1596"/>
            <p:cNvSpPr/>
            <p:nvPr/>
          </p:nvSpPr>
          <p:spPr>
            <a:xfrm>
              <a:off x="6564542" y="2955067"/>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5694" y="21600"/>
                  </a:moveTo>
                  <a:lnTo>
                    <a:pt x="21600" y="21600"/>
                  </a:lnTo>
                  <a:cubicBezTo>
                    <a:pt x="21600" y="13165"/>
                    <a:pt x="17644" y="5528"/>
                    <a:pt x="11247" y="0"/>
                  </a:cubicBezTo>
                  <a:lnTo>
                    <a:pt x="0" y="9720"/>
                  </a:lnTo>
                  <a:cubicBezTo>
                    <a:pt x="3518" y="12760"/>
                    <a:pt x="5694" y="16960"/>
                    <a:pt x="5694" y="21600"/>
                  </a:cubicBezTo>
                  <a:close/>
                </a:path>
              </a:pathLst>
            </a:custGeom>
            <a:grpFill/>
            <a:ln w="38100" cap="flat">
              <a:solidFill>
                <a:schemeClr val="bg1"/>
              </a:solidFill>
              <a:prstDash val="solid"/>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5">
                <a:solidFill>
                  <a:schemeClr val="accent1"/>
                </a:solidFill>
                <a:cs typeface="+mn-ea"/>
                <a:sym typeface="+mn-lt"/>
              </a:endParaRPr>
            </a:p>
          </p:txBody>
        </p:sp>
      </p:grpSp>
      <p:grpSp>
        <p:nvGrpSpPr>
          <p:cNvPr id="8" name="Group 6"/>
          <p:cNvGrpSpPr/>
          <p:nvPr/>
        </p:nvGrpSpPr>
        <p:grpSpPr>
          <a:xfrm>
            <a:off x="6507985" y="3319795"/>
            <a:ext cx="1151156" cy="876195"/>
            <a:chOff x="6564542" y="3827152"/>
            <a:chExt cx="1151156" cy="876194"/>
          </a:xfrm>
          <a:solidFill>
            <a:srgbClr val="204C26"/>
          </a:solidFill>
        </p:grpSpPr>
        <p:sp>
          <p:nvSpPr>
            <p:cNvPr id="9" name="Shape 1586"/>
            <p:cNvSpPr/>
            <p:nvPr/>
          </p:nvSpPr>
          <p:spPr>
            <a:xfrm>
              <a:off x="6653734" y="3985712"/>
              <a:ext cx="1061964" cy="617346"/>
            </a:xfrm>
            <a:custGeom>
              <a:avLst/>
              <a:gdLst/>
              <a:ahLst/>
              <a:cxnLst>
                <a:cxn ang="0">
                  <a:pos x="wd2" y="hd2"/>
                </a:cxn>
                <a:cxn ang="5400000">
                  <a:pos x="wd2" y="hd2"/>
                </a:cxn>
                <a:cxn ang="10800000">
                  <a:pos x="wd2" y="hd2"/>
                </a:cxn>
                <a:cxn ang="16200000">
                  <a:pos x="wd2" y="hd2"/>
                </a:cxn>
              </a:cxnLst>
              <a:rect l="0" t="0" r="r" b="b"/>
              <a:pathLst>
                <a:path w="21600" h="21600" extrusionOk="0">
                  <a:moveTo>
                    <a:pt x="2481" y="0"/>
                  </a:moveTo>
                  <a:lnTo>
                    <a:pt x="15849" y="9698"/>
                  </a:lnTo>
                  <a:lnTo>
                    <a:pt x="16323" y="7759"/>
                  </a:lnTo>
                  <a:lnTo>
                    <a:pt x="21600" y="19720"/>
                  </a:lnTo>
                  <a:lnTo>
                    <a:pt x="12940" y="21600"/>
                  </a:lnTo>
                  <a:lnTo>
                    <a:pt x="13374" y="19824"/>
                  </a:lnTo>
                  <a:lnTo>
                    <a:pt x="0" y="10123"/>
                  </a:lnTo>
                  <a:cubicBezTo>
                    <a:pt x="0" y="10123"/>
                    <a:pt x="2481" y="0"/>
                    <a:pt x="2481" y="0"/>
                  </a:cubicBezTo>
                  <a:close/>
                </a:path>
              </a:pathLst>
            </a:custGeom>
            <a:grpFill/>
            <a:ln w="12700">
              <a:solidFill>
                <a:schemeClr val="bg1"/>
              </a:solidFill>
              <a:miter lim="400000"/>
            </a:ln>
          </p:spPr>
          <p:txBody>
            <a:bodyPr lIns="50800" tIns="50800" rIns="50800" bIns="50800" anchor="ctr"/>
            <a:lstStyle/>
            <a:p>
              <a:pPr lvl="0">
                <a:defRPr sz="3200">
                  <a:solidFill>
                    <a:srgbClr val="FFFFFF"/>
                  </a:solidFill>
                  <a:latin typeface="+mn-lt"/>
                  <a:ea typeface="+mn-ea"/>
                  <a:cs typeface="+mn-cs"/>
                  <a:sym typeface="Helvetica Light"/>
                </a:defRPr>
              </a:pPr>
              <a:endParaRPr sz="4265">
                <a:solidFill>
                  <a:schemeClr val="accent1"/>
                </a:solidFill>
                <a:cs typeface="+mn-ea"/>
                <a:sym typeface="+mn-lt"/>
              </a:endParaRPr>
            </a:p>
          </p:txBody>
        </p:sp>
        <p:sp>
          <p:nvSpPr>
            <p:cNvPr id="10" name="Shape 1599"/>
            <p:cNvSpPr/>
            <p:nvPr/>
          </p:nvSpPr>
          <p:spPr>
            <a:xfrm>
              <a:off x="6564542" y="3827152"/>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5694" y="0"/>
                  </a:moveTo>
                  <a:cubicBezTo>
                    <a:pt x="5694" y="4640"/>
                    <a:pt x="3518" y="8840"/>
                    <a:pt x="0" y="11880"/>
                  </a:cubicBezTo>
                  <a:lnTo>
                    <a:pt x="11247" y="21600"/>
                  </a:lnTo>
                  <a:cubicBezTo>
                    <a:pt x="17644" y="16072"/>
                    <a:pt x="21600" y="8435"/>
                    <a:pt x="21600" y="0"/>
                  </a:cubicBezTo>
                  <a:cubicBezTo>
                    <a:pt x="21600" y="0"/>
                    <a:pt x="5694" y="0"/>
                    <a:pt x="5694" y="0"/>
                  </a:cubicBezTo>
                  <a:close/>
                </a:path>
              </a:pathLst>
            </a:custGeom>
            <a:grpFill/>
            <a:ln w="38100" cap="flat">
              <a:solidFill>
                <a:schemeClr val="bg1"/>
              </a:solidFill>
              <a:prstDash val="solid"/>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5">
                <a:solidFill>
                  <a:schemeClr val="accent1"/>
                </a:solidFill>
                <a:cs typeface="+mn-ea"/>
                <a:sym typeface="+mn-lt"/>
              </a:endParaRPr>
            </a:p>
          </p:txBody>
        </p:sp>
      </p:grpSp>
      <p:grpSp>
        <p:nvGrpSpPr>
          <p:cNvPr id="11" name="Group 7"/>
          <p:cNvGrpSpPr/>
          <p:nvPr/>
        </p:nvGrpSpPr>
        <p:grpSpPr>
          <a:xfrm>
            <a:off x="6022391" y="3805388"/>
            <a:ext cx="876191" cy="1182095"/>
            <a:chOff x="6078950" y="4312744"/>
            <a:chExt cx="876190" cy="1182094"/>
          </a:xfrm>
          <a:solidFill>
            <a:srgbClr val="204C26"/>
          </a:solidFill>
        </p:grpSpPr>
        <p:sp>
          <p:nvSpPr>
            <p:cNvPr id="12" name="Shape 1587"/>
            <p:cNvSpPr/>
            <p:nvPr/>
          </p:nvSpPr>
          <p:spPr>
            <a:xfrm>
              <a:off x="6168141" y="4431665"/>
              <a:ext cx="615228" cy="1063173"/>
            </a:xfrm>
            <a:custGeom>
              <a:avLst/>
              <a:gdLst/>
              <a:ahLst/>
              <a:cxnLst>
                <a:cxn ang="0">
                  <a:pos x="wd2" y="hd2"/>
                </a:cxn>
                <a:cxn ang="5400000">
                  <a:pos x="wd2" y="hd2"/>
                </a:cxn>
                <a:cxn ang="10800000">
                  <a:pos x="wd2" y="hd2"/>
                </a:cxn>
                <a:cxn ang="16200000">
                  <a:pos x="wd2" y="hd2"/>
                </a:cxn>
              </a:cxnLst>
              <a:rect l="0" t="0" r="r" b="b"/>
              <a:pathLst>
                <a:path w="21600" h="21600" extrusionOk="0">
                  <a:moveTo>
                    <a:pt x="10211" y="0"/>
                  </a:moveTo>
                  <a:lnTo>
                    <a:pt x="19646" y="13424"/>
                  </a:lnTo>
                  <a:lnTo>
                    <a:pt x="21600" y="12962"/>
                  </a:lnTo>
                  <a:lnTo>
                    <a:pt x="19554" y="21600"/>
                  </a:lnTo>
                  <a:lnTo>
                    <a:pt x="7650" y="16255"/>
                  </a:lnTo>
                  <a:lnTo>
                    <a:pt x="9439" y="15833"/>
                  </a:lnTo>
                  <a:lnTo>
                    <a:pt x="0" y="2403"/>
                  </a:lnTo>
                  <a:cubicBezTo>
                    <a:pt x="0" y="2403"/>
                    <a:pt x="10211" y="0"/>
                    <a:pt x="10211" y="0"/>
                  </a:cubicBezTo>
                  <a:close/>
                </a:path>
              </a:pathLst>
            </a:custGeom>
            <a:grpFill/>
            <a:ln w="12700">
              <a:solidFill>
                <a:schemeClr val="bg1"/>
              </a:solidFill>
              <a:miter lim="400000"/>
            </a:ln>
          </p:spPr>
          <p:txBody>
            <a:bodyPr lIns="50800" tIns="50800" rIns="50800" bIns="50800" anchor="ctr"/>
            <a:lstStyle/>
            <a:p>
              <a:pPr lvl="0">
                <a:defRPr sz="3200">
                  <a:solidFill>
                    <a:srgbClr val="FFFFFF"/>
                  </a:solidFill>
                  <a:latin typeface="+mn-lt"/>
                  <a:ea typeface="+mn-ea"/>
                  <a:cs typeface="+mn-cs"/>
                  <a:sym typeface="Helvetica Light"/>
                </a:defRPr>
              </a:pPr>
              <a:endParaRPr sz="4265">
                <a:solidFill>
                  <a:schemeClr val="accent1"/>
                </a:solidFill>
                <a:cs typeface="+mn-ea"/>
                <a:sym typeface="+mn-lt"/>
              </a:endParaRPr>
            </a:p>
          </p:txBody>
        </p:sp>
        <p:sp>
          <p:nvSpPr>
            <p:cNvPr id="13" name="Shape 1602"/>
            <p:cNvSpPr/>
            <p:nvPr/>
          </p:nvSpPr>
          <p:spPr>
            <a:xfrm>
              <a:off x="6078950" y="4312744"/>
              <a:ext cx="876190" cy="757220"/>
            </a:xfrm>
            <a:custGeom>
              <a:avLst/>
              <a:gdLst/>
              <a:ahLst/>
              <a:cxnLst>
                <a:cxn ang="0">
                  <a:pos x="wd2" y="hd2"/>
                </a:cxn>
                <a:cxn ang="5400000">
                  <a:pos x="wd2" y="hd2"/>
                </a:cxn>
                <a:cxn ang="10800000">
                  <a:pos x="wd2" y="hd2"/>
                </a:cxn>
                <a:cxn ang="16200000">
                  <a:pos x="wd2" y="hd2"/>
                </a:cxn>
              </a:cxnLst>
              <a:rect l="0" t="0" r="r" b="b"/>
              <a:pathLst>
                <a:path w="21600" h="21600" extrusionOk="0">
                  <a:moveTo>
                    <a:pt x="0" y="5694"/>
                  </a:moveTo>
                  <a:lnTo>
                    <a:pt x="0" y="21600"/>
                  </a:lnTo>
                  <a:cubicBezTo>
                    <a:pt x="8435" y="21600"/>
                    <a:pt x="16072" y="17643"/>
                    <a:pt x="21600" y="11247"/>
                  </a:cubicBezTo>
                  <a:lnTo>
                    <a:pt x="11880" y="0"/>
                  </a:lnTo>
                  <a:cubicBezTo>
                    <a:pt x="8839" y="3518"/>
                    <a:pt x="4639" y="5694"/>
                    <a:pt x="0" y="5694"/>
                  </a:cubicBezTo>
                  <a:close/>
                </a:path>
              </a:pathLst>
            </a:custGeom>
            <a:grpFill/>
            <a:ln w="38100" cap="flat">
              <a:solidFill>
                <a:schemeClr val="bg1"/>
              </a:solidFill>
              <a:prstDash val="solid"/>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5">
                <a:solidFill>
                  <a:schemeClr val="accent1"/>
                </a:solidFill>
                <a:cs typeface="+mn-ea"/>
                <a:sym typeface="+mn-lt"/>
              </a:endParaRPr>
            </a:p>
          </p:txBody>
        </p:sp>
      </p:grpSp>
      <p:grpSp>
        <p:nvGrpSpPr>
          <p:cNvPr id="14" name="Group 8"/>
          <p:cNvGrpSpPr/>
          <p:nvPr/>
        </p:nvGrpSpPr>
        <p:grpSpPr>
          <a:xfrm>
            <a:off x="5150307" y="3805388"/>
            <a:ext cx="876195" cy="1182095"/>
            <a:chOff x="5206865" y="4312744"/>
            <a:chExt cx="876194" cy="1182094"/>
          </a:xfrm>
          <a:solidFill>
            <a:srgbClr val="204C26"/>
          </a:solidFill>
        </p:grpSpPr>
        <p:sp>
          <p:nvSpPr>
            <p:cNvPr id="15" name="Shape 1591"/>
            <p:cNvSpPr/>
            <p:nvPr/>
          </p:nvSpPr>
          <p:spPr>
            <a:xfrm>
              <a:off x="5375337" y="4431665"/>
              <a:ext cx="615241" cy="1063173"/>
            </a:xfrm>
            <a:custGeom>
              <a:avLst/>
              <a:gdLst/>
              <a:ahLst/>
              <a:cxnLst>
                <a:cxn ang="0">
                  <a:pos x="wd2" y="hd2"/>
                </a:cxn>
                <a:cxn ang="5400000">
                  <a:pos x="wd2" y="hd2"/>
                </a:cxn>
                <a:cxn ang="10800000">
                  <a:pos x="wd2" y="hd2"/>
                </a:cxn>
                <a:cxn ang="16200000">
                  <a:pos x="wd2" y="hd2"/>
                </a:cxn>
              </a:cxnLst>
              <a:rect l="0" t="0" r="r" b="b"/>
              <a:pathLst>
                <a:path w="21600" h="21600" extrusionOk="0">
                  <a:moveTo>
                    <a:pt x="11389" y="0"/>
                  </a:moveTo>
                  <a:lnTo>
                    <a:pt x="1954" y="13424"/>
                  </a:lnTo>
                  <a:lnTo>
                    <a:pt x="0" y="12962"/>
                  </a:lnTo>
                  <a:lnTo>
                    <a:pt x="2046" y="21600"/>
                  </a:lnTo>
                  <a:lnTo>
                    <a:pt x="13950" y="16255"/>
                  </a:lnTo>
                  <a:lnTo>
                    <a:pt x="12161" y="15833"/>
                  </a:lnTo>
                  <a:lnTo>
                    <a:pt x="21600" y="2403"/>
                  </a:lnTo>
                  <a:cubicBezTo>
                    <a:pt x="21600" y="2403"/>
                    <a:pt x="11389" y="0"/>
                    <a:pt x="11389" y="0"/>
                  </a:cubicBezTo>
                  <a:close/>
                </a:path>
              </a:pathLst>
            </a:custGeom>
            <a:grpFill/>
            <a:ln w="12700">
              <a:solidFill>
                <a:schemeClr val="bg1"/>
              </a:solidFill>
              <a:miter lim="400000"/>
            </a:ln>
          </p:spPr>
          <p:txBody>
            <a:bodyPr lIns="50800" tIns="50800" rIns="50800" bIns="50800" anchor="ctr"/>
            <a:lstStyle/>
            <a:p>
              <a:pPr lvl="0">
                <a:defRPr sz="3200">
                  <a:solidFill>
                    <a:srgbClr val="FFFFFF"/>
                  </a:solidFill>
                  <a:latin typeface="+mn-lt"/>
                  <a:ea typeface="+mn-ea"/>
                  <a:cs typeface="+mn-cs"/>
                  <a:sym typeface="Helvetica Light"/>
                </a:defRPr>
              </a:pPr>
              <a:endParaRPr sz="4265">
                <a:solidFill>
                  <a:schemeClr val="accent1"/>
                </a:solidFill>
                <a:cs typeface="+mn-ea"/>
                <a:sym typeface="+mn-lt"/>
              </a:endParaRPr>
            </a:p>
          </p:txBody>
        </p:sp>
        <p:sp>
          <p:nvSpPr>
            <p:cNvPr id="16" name="Shape 1605"/>
            <p:cNvSpPr/>
            <p:nvPr/>
          </p:nvSpPr>
          <p:spPr>
            <a:xfrm>
              <a:off x="5206865" y="4312744"/>
              <a:ext cx="876194" cy="757220"/>
            </a:xfrm>
            <a:custGeom>
              <a:avLst/>
              <a:gdLst/>
              <a:ahLst/>
              <a:cxnLst>
                <a:cxn ang="0">
                  <a:pos x="wd2" y="hd2"/>
                </a:cxn>
                <a:cxn ang="5400000">
                  <a:pos x="wd2" y="hd2"/>
                </a:cxn>
                <a:cxn ang="10800000">
                  <a:pos x="wd2" y="hd2"/>
                </a:cxn>
                <a:cxn ang="16200000">
                  <a:pos x="wd2" y="hd2"/>
                </a:cxn>
              </a:cxnLst>
              <a:rect l="0" t="0" r="r" b="b"/>
              <a:pathLst>
                <a:path w="21600" h="21600" extrusionOk="0">
                  <a:moveTo>
                    <a:pt x="9720" y="0"/>
                  </a:moveTo>
                  <a:lnTo>
                    <a:pt x="0" y="11247"/>
                  </a:lnTo>
                  <a:cubicBezTo>
                    <a:pt x="5528" y="17643"/>
                    <a:pt x="13165" y="21600"/>
                    <a:pt x="21600" y="21600"/>
                  </a:cubicBezTo>
                  <a:lnTo>
                    <a:pt x="21600" y="5694"/>
                  </a:lnTo>
                  <a:cubicBezTo>
                    <a:pt x="16960" y="5694"/>
                    <a:pt x="12760" y="3518"/>
                    <a:pt x="9720" y="0"/>
                  </a:cubicBezTo>
                  <a:close/>
                </a:path>
              </a:pathLst>
            </a:custGeom>
            <a:grpFill/>
            <a:ln w="38100" cap="flat">
              <a:solidFill>
                <a:schemeClr val="bg1"/>
              </a:solidFill>
              <a:prstDash val="solid"/>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5">
                <a:solidFill>
                  <a:schemeClr val="accent1"/>
                </a:solidFill>
                <a:cs typeface="+mn-ea"/>
                <a:sym typeface="+mn-lt"/>
              </a:endParaRPr>
            </a:p>
          </p:txBody>
        </p:sp>
      </p:grpSp>
      <p:grpSp>
        <p:nvGrpSpPr>
          <p:cNvPr id="17" name="Group 9"/>
          <p:cNvGrpSpPr/>
          <p:nvPr/>
        </p:nvGrpSpPr>
        <p:grpSpPr>
          <a:xfrm>
            <a:off x="4387234" y="3319795"/>
            <a:ext cx="1153633" cy="876195"/>
            <a:chOff x="4443791" y="3827152"/>
            <a:chExt cx="1153633" cy="876194"/>
          </a:xfrm>
          <a:solidFill>
            <a:srgbClr val="204C26"/>
          </a:solidFill>
        </p:grpSpPr>
        <p:sp>
          <p:nvSpPr>
            <p:cNvPr id="18" name="Shape 1590"/>
            <p:cNvSpPr/>
            <p:nvPr/>
          </p:nvSpPr>
          <p:spPr>
            <a:xfrm>
              <a:off x="4443791" y="3985712"/>
              <a:ext cx="1061959" cy="617346"/>
            </a:xfrm>
            <a:custGeom>
              <a:avLst/>
              <a:gdLst/>
              <a:ahLst/>
              <a:cxnLst>
                <a:cxn ang="0">
                  <a:pos x="wd2" y="hd2"/>
                </a:cxn>
                <a:cxn ang="5400000">
                  <a:pos x="wd2" y="hd2"/>
                </a:cxn>
                <a:cxn ang="10800000">
                  <a:pos x="wd2" y="hd2"/>
                </a:cxn>
                <a:cxn ang="16200000">
                  <a:pos x="wd2" y="hd2"/>
                </a:cxn>
              </a:cxnLst>
              <a:rect l="0" t="0" r="r" b="b"/>
              <a:pathLst>
                <a:path w="21600" h="21600" extrusionOk="0">
                  <a:moveTo>
                    <a:pt x="19118" y="0"/>
                  </a:moveTo>
                  <a:lnTo>
                    <a:pt x="5751" y="9698"/>
                  </a:lnTo>
                  <a:lnTo>
                    <a:pt x="5277" y="7759"/>
                  </a:lnTo>
                  <a:lnTo>
                    <a:pt x="0" y="19720"/>
                  </a:lnTo>
                  <a:lnTo>
                    <a:pt x="8660" y="21600"/>
                  </a:lnTo>
                  <a:lnTo>
                    <a:pt x="8226" y="19824"/>
                  </a:lnTo>
                  <a:lnTo>
                    <a:pt x="21600" y="10123"/>
                  </a:lnTo>
                  <a:cubicBezTo>
                    <a:pt x="21600" y="10123"/>
                    <a:pt x="19118" y="0"/>
                    <a:pt x="19118" y="0"/>
                  </a:cubicBezTo>
                  <a:close/>
                </a:path>
              </a:pathLst>
            </a:custGeom>
            <a:grpFill/>
            <a:ln w="12700">
              <a:solidFill>
                <a:schemeClr val="bg1"/>
              </a:solidFill>
              <a:miter lim="400000"/>
            </a:ln>
          </p:spPr>
          <p:txBody>
            <a:bodyPr lIns="50800" tIns="50800" rIns="50800" bIns="50800" anchor="ctr"/>
            <a:lstStyle/>
            <a:p>
              <a:pPr lvl="0">
                <a:defRPr sz="3200">
                  <a:solidFill>
                    <a:srgbClr val="FFFFFF"/>
                  </a:solidFill>
                  <a:latin typeface="+mn-lt"/>
                  <a:ea typeface="+mn-ea"/>
                  <a:cs typeface="+mn-cs"/>
                  <a:sym typeface="Helvetica Light"/>
                </a:defRPr>
              </a:pPr>
              <a:endParaRPr sz="4265">
                <a:solidFill>
                  <a:schemeClr val="accent1"/>
                </a:solidFill>
                <a:cs typeface="+mn-ea"/>
                <a:sym typeface="+mn-lt"/>
              </a:endParaRPr>
            </a:p>
          </p:txBody>
        </p:sp>
        <p:sp>
          <p:nvSpPr>
            <p:cNvPr id="19" name="Shape 1608"/>
            <p:cNvSpPr/>
            <p:nvPr/>
          </p:nvSpPr>
          <p:spPr>
            <a:xfrm>
              <a:off x="4840194" y="3827152"/>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15906" y="0"/>
                  </a:moveTo>
                  <a:lnTo>
                    <a:pt x="0" y="0"/>
                  </a:lnTo>
                  <a:cubicBezTo>
                    <a:pt x="0" y="8436"/>
                    <a:pt x="3956" y="16072"/>
                    <a:pt x="10353" y="21600"/>
                  </a:cubicBezTo>
                  <a:lnTo>
                    <a:pt x="21600" y="11880"/>
                  </a:lnTo>
                  <a:cubicBezTo>
                    <a:pt x="18082" y="8840"/>
                    <a:pt x="15906" y="4640"/>
                    <a:pt x="15906" y="0"/>
                  </a:cubicBezTo>
                  <a:close/>
                </a:path>
              </a:pathLst>
            </a:custGeom>
            <a:grpFill/>
            <a:ln w="38100" cap="flat">
              <a:solidFill>
                <a:schemeClr val="bg1"/>
              </a:solidFill>
              <a:prstDash val="solid"/>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5">
                <a:solidFill>
                  <a:schemeClr val="accent1"/>
                </a:solidFill>
                <a:cs typeface="+mn-ea"/>
                <a:sym typeface="+mn-lt"/>
              </a:endParaRPr>
            </a:p>
          </p:txBody>
        </p:sp>
      </p:grpSp>
      <p:grpSp>
        <p:nvGrpSpPr>
          <p:cNvPr id="20" name="Group 10"/>
          <p:cNvGrpSpPr/>
          <p:nvPr/>
        </p:nvGrpSpPr>
        <p:grpSpPr>
          <a:xfrm>
            <a:off x="4347594" y="2447710"/>
            <a:ext cx="1193263" cy="876195"/>
            <a:chOff x="4404151" y="2955067"/>
            <a:chExt cx="1193263" cy="876194"/>
          </a:xfrm>
          <a:solidFill>
            <a:srgbClr val="204C26"/>
          </a:solidFill>
        </p:grpSpPr>
        <p:sp>
          <p:nvSpPr>
            <p:cNvPr id="21" name="Shape 1592"/>
            <p:cNvSpPr/>
            <p:nvPr/>
          </p:nvSpPr>
          <p:spPr>
            <a:xfrm>
              <a:off x="4404151" y="3123538"/>
              <a:ext cx="1063183" cy="615256"/>
            </a:xfrm>
            <a:custGeom>
              <a:avLst/>
              <a:gdLst/>
              <a:ahLst/>
              <a:cxnLst>
                <a:cxn ang="0">
                  <a:pos x="wd2" y="hd2"/>
                </a:cxn>
                <a:cxn ang="5400000">
                  <a:pos x="wd2" y="hd2"/>
                </a:cxn>
                <a:cxn ang="10800000">
                  <a:pos x="wd2" y="hd2"/>
                </a:cxn>
                <a:cxn ang="16200000">
                  <a:pos x="wd2" y="hd2"/>
                </a:cxn>
              </a:cxnLst>
              <a:rect l="0" t="0" r="r" b="b"/>
              <a:pathLst>
                <a:path w="21600" h="21600" extrusionOk="0">
                  <a:moveTo>
                    <a:pt x="21600" y="11389"/>
                  </a:moveTo>
                  <a:lnTo>
                    <a:pt x="8177" y="1954"/>
                  </a:lnTo>
                  <a:lnTo>
                    <a:pt x="8638" y="0"/>
                  </a:lnTo>
                  <a:lnTo>
                    <a:pt x="0" y="2047"/>
                  </a:lnTo>
                  <a:lnTo>
                    <a:pt x="5345" y="13950"/>
                  </a:lnTo>
                  <a:lnTo>
                    <a:pt x="5767" y="12161"/>
                  </a:lnTo>
                  <a:lnTo>
                    <a:pt x="19197" y="21600"/>
                  </a:lnTo>
                  <a:cubicBezTo>
                    <a:pt x="19197" y="21600"/>
                    <a:pt x="21600" y="11389"/>
                    <a:pt x="21600" y="11389"/>
                  </a:cubicBezTo>
                  <a:close/>
                </a:path>
              </a:pathLst>
            </a:custGeom>
            <a:grpFill/>
            <a:ln w="12700">
              <a:solidFill>
                <a:schemeClr val="bg1"/>
              </a:solidFill>
              <a:miter lim="400000"/>
            </a:ln>
          </p:spPr>
          <p:txBody>
            <a:bodyPr lIns="50800" tIns="50800" rIns="50800" bIns="50800" anchor="ctr"/>
            <a:lstStyle/>
            <a:p>
              <a:pPr lvl="0">
                <a:defRPr sz="3200">
                  <a:solidFill>
                    <a:srgbClr val="FFFFFF"/>
                  </a:solidFill>
                  <a:latin typeface="+mn-lt"/>
                  <a:ea typeface="+mn-ea"/>
                  <a:cs typeface="+mn-cs"/>
                  <a:sym typeface="Helvetica Light"/>
                </a:defRPr>
              </a:pPr>
              <a:endParaRPr sz="4265">
                <a:solidFill>
                  <a:schemeClr val="accent1"/>
                </a:solidFill>
                <a:cs typeface="+mn-ea"/>
                <a:sym typeface="+mn-lt"/>
              </a:endParaRPr>
            </a:p>
          </p:txBody>
        </p:sp>
        <p:sp>
          <p:nvSpPr>
            <p:cNvPr id="22" name="Shape 1611"/>
            <p:cNvSpPr/>
            <p:nvPr/>
          </p:nvSpPr>
          <p:spPr>
            <a:xfrm>
              <a:off x="4840194" y="2955067"/>
              <a:ext cx="757220" cy="876194"/>
            </a:xfrm>
            <a:custGeom>
              <a:avLst/>
              <a:gdLst/>
              <a:ahLst/>
              <a:cxnLst>
                <a:cxn ang="0">
                  <a:pos x="wd2" y="hd2"/>
                </a:cxn>
                <a:cxn ang="5400000">
                  <a:pos x="wd2" y="hd2"/>
                </a:cxn>
                <a:cxn ang="10800000">
                  <a:pos x="wd2" y="hd2"/>
                </a:cxn>
                <a:cxn ang="16200000">
                  <a:pos x="wd2" y="hd2"/>
                </a:cxn>
              </a:cxnLst>
              <a:rect l="0" t="0" r="r" b="b"/>
              <a:pathLst>
                <a:path w="21600" h="21600" extrusionOk="0">
                  <a:moveTo>
                    <a:pt x="21600" y="9720"/>
                  </a:moveTo>
                  <a:lnTo>
                    <a:pt x="10353" y="0"/>
                  </a:lnTo>
                  <a:cubicBezTo>
                    <a:pt x="3956" y="5528"/>
                    <a:pt x="0" y="13165"/>
                    <a:pt x="0" y="21600"/>
                  </a:cubicBezTo>
                  <a:lnTo>
                    <a:pt x="15906" y="21600"/>
                  </a:lnTo>
                  <a:cubicBezTo>
                    <a:pt x="15906" y="16960"/>
                    <a:pt x="18082" y="12760"/>
                    <a:pt x="21600" y="9720"/>
                  </a:cubicBezTo>
                  <a:close/>
                </a:path>
              </a:pathLst>
            </a:custGeom>
            <a:grpFill/>
            <a:ln w="38100" cap="flat">
              <a:solidFill>
                <a:schemeClr val="bg1"/>
              </a:solidFill>
              <a:prstDash val="solid"/>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5">
                <a:solidFill>
                  <a:schemeClr val="accent1"/>
                </a:solidFill>
                <a:cs typeface="+mn-ea"/>
                <a:sym typeface="+mn-lt"/>
              </a:endParaRPr>
            </a:p>
          </p:txBody>
        </p:sp>
      </p:grpSp>
      <p:grpSp>
        <p:nvGrpSpPr>
          <p:cNvPr id="23" name="Group 2"/>
          <p:cNvGrpSpPr/>
          <p:nvPr/>
        </p:nvGrpSpPr>
        <p:grpSpPr>
          <a:xfrm>
            <a:off x="5150305" y="1704458"/>
            <a:ext cx="876195" cy="1133809"/>
            <a:chOff x="5206865" y="2211813"/>
            <a:chExt cx="876194" cy="1133810"/>
          </a:xfrm>
          <a:solidFill>
            <a:srgbClr val="204C26"/>
          </a:solidFill>
        </p:grpSpPr>
        <p:sp>
          <p:nvSpPr>
            <p:cNvPr id="24" name="Shape 1589"/>
            <p:cNvSpPr/>
            <p:nvPr/>
          </p:nvSpPr>
          <p:spPr>
            <a:xfrm>
              <a:off x="5315876" y="2211813"/>
              <a:ext cx="617346" cy="1061954"/>
            </a:xfrm>
            <a:custGeom>
              <a:avLst/>
              <a:gdLst/>
              <a:ahLst/>
              <a:cxnLst>
                <a:cxn ang="0">
                  <a:pos x="wd2" y="hd2"/>
                </a:cxn>
                <a:cxn ang="5400000">
                  <a:pos x="wd2" y="hd2"/>
                </a:cxn>
                <a:cxn ang="10800000">
                  <a:pos x="wd2" y="hd2"/>
                </a:cxn>
                <a:cxn ang="16200000">
                  <a:pos x="wd2" y="hd2"/>
                </a:cxn>
              </a:cxnLst>
              <a:rect l="0" t="0" r="r" b="b"/>
              <a:pathLst>
                <a:path w="21600" h="21600" extrusionOk="0">
                  <a:moveTo>
                    <a:pt x="21600" y="19118"/>
                  </a:moveTo>
                  <a:lnTo>
                    <a:pt x="11902" y="5751"/>
                  </a:lnTo>
                  <a:lnTo>
                    <a:pt x="13841" y="5277"/>
                  </a:lnTo>
                  <a:lnTo>
                    <a:pt x="1880" y="0"/>
                  </a:lnTo>
                  <a:lnTo>
                    <a:pt x="0" y="8660"/>
                  </a:lnTo>
                  <a:lnTo>
                    <a:pt x="1775" y="8226"/>
                  </a:lnTo>
                  <a:lnTo>
                    <a:pt x="11478" y="21600"/>
                  </a:lnTo>
                  <a:cubicBezTo>
                    <a:pt x="11478" y="21600"/>
                    <a:pt x="21600" y="19118"/>
                    <a:pt x="21600" y="19118"/>
                  </a:cubicBezTo>
                  <a:close/>
                </a:path>
              </a:pathLst>
            </a:custGeom>
            <a:grpFill/>
            <a:ln w="12700">
              <a:solidFill>
                <a:schemeClr val="bg1"/>
              </a:solidFill>
              <a:miter lim="400000"/>
            </a:ln>
          </p:spPr>
          <p:txBody>
            <a:bodyPr lIns="50800" tIns="50800" rIns="50800" bIns="50800" anchor="ctr"/>
            <a:lstStyle/>
            <a:p>
              <a:pPr lvl="0">
                <a:defRPr sz="3200">
                  <a:solidFill>
                    <a:srgbClr val="FFFFFF"/>
                  </a:solidFill>
                  <a:latin typeface="+mn-lt"/>
                  <a:ea typeface="+mn-ea"/>
                  <a:cs typeface="+mn-cs"/>
                  <a:sym typeface="Helvetica Light"/>
                </a:defRPr>
              </a:pPr>
              <a:endParaRPr sz="4265">
                <a:solidFill>
                  <a:schemeClr val="accent1"/>
                </a:solidFill>
                <a:cs typeface="+mn-ea"/>
                <a:sym typeface="+mn-lt"/>
              </a:endParaRPr>
            </a:p>
          </p:txBody>
        </p:sp>
        <p:sp>
          <p:nvSpPr>
            <p:cNvPr id="25" name="Shape 1614"/>
            <p:cNvSpPr/>
            <p:nvPr/>
          </p:nvSpPr>
          <p:spPr>
            <a:xfrm>
              <a:off x="5206865" y="2588396"/>
              <a:ext cx="876194" cy="757227"/>
            </a:xfrm>
            <a:custGeom>
              <a:avLst/>
              <a:gdLst/>
              <a:ahLst/>
              <a:cxnLst>
                <a:cxn ang="0">
                  <a:pos x="wd2" y="hd2"/>
                </a:cxn>
                <a:cxn ang="5400000">
                  <a:pos x="wd2" y="hd2"/>
                </a:cxn>
                <a:cxn ang="10800000">
                  <a:pos x="wd2" y="hd2"/>
                </a:cxn>
                <a:cxn ang="16200000">
                  <a:pos x="wd2" y="hd2"/>
                </a:cxn>
              </a:cxnLst>
              <a:rect l="0" t="0" r="r" b="b"/>
              <a:pathLst>
                <a:path w="21600" h="21600" extrusionOk="0">
                  <a:moveTo>
                    <a:pt x="21600" y="15906"/>
                  </a:moveTo>
                  <a:lnTo>
                    <a:pt x="21600" y="0"/>
                  </a:lnTo>
                  <a:cubicBezTo>
                    <a:pt x="13165" y="0"/>
                    <a:pt x="5528" y="3956"/>
                    <a:pt x="0" y="10353"/>
                  </a:cubicBezTo>
                  <a:lnTo>
                    <a:pt x="9720" y="21600"/>
                  </a:lnTo>
                  <a:cubicBezTo>
                    <a:pt x="12760" y="18082"/>
                    <a:pt x="16960" y="15906"/>
                    <a:pt x="21600" y="15906"/>
                  </a:cubicBezTo>
                  <a:close/>
                </a:path>
              </a:pathLst>
            </a:custGeom>
            <a:grpFill/>
            <a:ln w="38100" cap="flat">
              <a:solidFill>
                <a:schemeClr val="bg1"/>
              </a:solidFill>
              <a:prstDash val="solid"/>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5">
                <a:solidFill>
                  <a:schemeClr val="accent1"/>
                </a:solidFill>
                <a:cs typeface="+mn-ea"/>
                <a:sym typeface="+mn-lt"/>
              </a:endParaRPr>
            </a:p>
          </p:txBody>
        </p:sp>
      </p:grpSp>
      <p:grpSp>
        <p:nvGrpSpPr>
          <p:cNvPr id="26" name="Group 11"/>
          <p:cNvGrpSpPr/>
          <p:nvPr/>
        </p:nvGrpSpPr>
        <p:grpSpPr>
          <a:xfrm>
            <a:off x="5769428" y="2971858"/>
            <a:ext cx="498816" cy="748224"/>
            <a:chOff x="5825986" y="3479214"/>
            <a:chExt cx="498816" cy="748224"/>
          </a:xfrm>
          <a:solidFill>
            <a:srgbClr val="204C26"/>
          </a:solidFill>
        </p:grpSpPr>
        <p:sp>
          <p:nvSpPr>
            <p:cNvPr id="27" name="Shape 1621"/>
            <p:cNvSpPr/>
            <p:nvPr/>
          </p:nvSpPr>
          <p:spPr>
            <a:xfrm>
              <a:off x="5825986" y="3479214"/>
              <a:ext cx="498816" cy="748224"/>
            </a:xfrm>
            <a:custGeom>
              <a:avLst/>
              <a:gdLst/>
              <a:ahLst/>
              <a:cxnLst>
                <a:cxn ang="0">
                  <a:pos x="wd2" y="hd2"/>
                </a:cxn>
                <a:cxn ang="5400000">
                  <a:pos x="wd2" y="hd2"/>
                </a:cxn>
                <a:cxn ang="10800000">
                  <a:pos x="wd2" y="hd2"/>
                </a:cxn>
                <a:cxn ang="16200000">
                  <a:pos x="wd2" y="hd2"/>
                </a:cxn>
              </a:cxnLst>
              <a:rect l="0" t="0" r="r" b="b"/>
              <a:pathLst>
                <a:path w="21600" h="21600" extrusionOk="0">
                  <a:moveTo>
                    <a:pt x="17466" y="8831"/>
                  </a:moveTo>
                  <a:cubicBezTo>
                    <a:pt x="17325" y="8934"/>
                    <a:pt x="17111" y="9089"/>
                    <a:pt x="16823" y="9295"/>
                  </a:cubicBezTo>
                  <a:cubicBezTo>
                    <a:pt x="16534" y="9502"/>
                    <a:pt x="16319" y="9656"/>
                    <a:pt x="16179" y="9759"/>
                  </a:cubicBezTo>
                  <a:cubicBezTo>
                    <a:pt x="14379" y="11193"/>
                    <a:pt x="13388" y="12591"/>
                    <a:pt x="13204" y="13950"/>
                  </a:cubicBezTo>
                  <a:lnTo>
                    <a:pt x="8396" y="13950"/>
                  </a:lnTo>
                  <a:cubicBezTo>
                    <a:pt x="8212" y="12591"/>
                    <a:pt x="7221" y="11193"/>
                    <a:pt x="5421" y="9759"/>
                  </a:cubicBezTo>
                  <a:cubicBezTo>
                    <a:pt x="5281" y="9656"/>
                    <a:pt x="5066" y="9502"/>
                    <a:pt x="4777" y="9295"/>
                  </a:cubicBezTo>
                  <a:cubicBezTo>
                    <a:pt x="4489" y="9089"/>
                    <a:pt x="4274" y="8934"/>
                    <a:pt x="4134" y="8831"/>
                  </a:cubicBezTo>
                  <a:cubicBezTo>
                    <a:pt x="3178" y="8091"/>
                    <a:pt x="2700" y="7246"/>
                    <a:pt x="2700" y="6300"/>
                  </a:cubicBezTo>
                  <a:cubicBezTo>
                    <a:pt x="2700" y="5625"/>
                    <a:pt x="2943" y="4997"/>
                    <a:pt x="3427" y="4415"/>
                  </a:cubicBezTo>
                  <a:cubicBezTo>
                    <a:pt x="3913" y="3834"/>
                    <a:pt x="4546" y="3359"/>
                    <a:pt x="5326" y="2988"/>
                  </a:cubicBezTo>
                  <a:cubicBezTo>
                    <a:pt x="6106" y="2618"/>
                    <a:pt x="6971" y="2327"/>
                    <a:pt x="7920" y="2116"/>
                  </a:cubicBezTo>
                  <a:cubicBezTo>
                    <a:pt x="8870" y="1905"/>
                    <a:pt x="9829" y="1799"/>
                    <a:pt x="10800" y="1799"/>
                  </a:cubicBezTo>
                  <a:cubicBezTo>
                    <a:pt x="11771" y="1799"/>
                    <a:pt x="12730" y="1905"/>
                    <a:pt x="13680" y="2116"/>
                  </a:cubicBezTo>
                  <a:cubicBezTo>
                    <a:pt x="14628" y="2327"/>
                    <a:pt x="15493" y="2618"/>
                    <a:pt x="16274" y="2988"/>
                  </a:cubicBezTo>
                  <a:cubicBezTo>
                    <a:pt x="17054" y="3359"/>
                    <a:pt x="17687" y="3834"/>
                    <a:pt x="18173" y="4415"/>
                  </a:cubicBezTo>
                  <a:cubicBezTo>
                    <a:pt x="18657" y="4997"/>
                    <a:pt x="18900" y="5625"/>
                    <a:pt x="18900" y="6300"/>
                  </a:cubicBezTo>
                  <a:cubicBezTo>
                    <a:pt x="18900" y="7246"/>
                    <a:pt x="18422" y="8091"/>
                    <a:pt x="17466" y="8831"/>
                  </a:cubicBezTo>
                  <a:cubicBezTo>
                    <a:pt x="17466" y="8831"/>
                    <a:pt x="17466" y="8831"/>
                    <a:pt x="17466" y="8831"/>
                  </a:cubicBezTo>
                  <a:close/>
                  <a:moveTo>
                    <a:pt x="20661" y="3705"/>
                  </a:moveTo>
                  <a:cubicBezTo>
                    <a:pt x="20035" y="2904"/>
                    <a:pt x="19213" y="2238"/>
                    <a:pt x="18194" y="1708"/>
                  </a:cubicBezTo>
                  <a:cubicBezTo>
                    <a:pt x="17174" y="1179"/>
                    <a:pt x="16021" y="762"/>
                    <a:pt x="14734" y="457"/>
                  </a:cubicBezTo>
                  <a:cubicBezTo>
                    <a:pt x="13447" y="153"/>
                    <a:pt x="12136" y="0"/>
                    <a:pt x="10800" y="0"/>
                  </a:cubicBezTo>
                  <a:cubicBezTo>
                    <a:pt x="9464" y="0"/>
                    <a:pt x="8153" y="153"/>
                    <a:pt x="6866" y="457"/>
                  </a:cubicBezTo>
                  <a:cubicBezTo>
                    <a:pt x="5579" y="762"/>
                    <a:pt x="4426" y="1179"/>
                    <a:pt x="3407" y="1708"/>
                  </a:cubicBezTo>
                  <a:cubicBezTo>
                    <a:pt x="2387" y="2238"/>
                    <a:pt x="1564" y="2903"/>
                    <a:pt x="938" y="3705"/>
                  </a:cubicBezTo>
                  <a:cubicBezTo>
                    <a:pt x="312" y="4507"/>
                    <a:pt x="0" y="5372"/>
                    <a:pt x="0" y="6300"/>
                  </a:cubicBezTo>
                  <a:cubicBezTo>
                    <a:pt x="0" y="7753"/>
                    <a:pt x="724" y="9009"/>
                    <a:pt x="2173" y="10069"/>
                  </a:cubicBezTo>
                  <a:cubicBezTo>
                    <a:pt x="2805" y="10528"/>
                    <a:pt x="3330" y="10936"/>
                    <a:pt x="3745" y="11292"/>
                  </a:cubicBezTo>
                  <a:cubicBezTo>
                    <a:pt x="4159" y="11648"/>
                    <a:pt x="4578" y="12096"/>
                    <a:pt x="5000" y="12635"/>
                  </a:cubicBezTo>
                  <a:cubicBezTo>
                    <a:pt x="5421" y="13174"/>
                    <a:pt x="5661" y="13678"/>
                    <a:pt x="5717" y="14147"/>
                  </a:cubicBezTo>
                  <a:cubicBezTo>
                    <a:pt x="5056" y="14409"/>
                    <a:pt x="4726" y="14794"/>
                    <a:pt x="4726" y="15300"/>
                  </a:cubicBezTo>
                  <a:cubicBezTo>
                    <a:pt x="4726" y="15647"/>
                    <a:pt x="4901" y="15947"/>
                    <a:pt x="5253" y="16200"/>
                  </a:cubicBezTo>
                  <a:cubicBezTo>
                    <a:pt x="4901" y="16453"/>
                    <a:pt x="4726" y="16753"/>
                    <a:pt x="4726" y="17100"/>
                  </a:cubicBezTo>
                  <a:cubicBezTo>
                    <a:pt x="4726" y="17588"/>
                    <a:pt x="5042" y="17968"/>
                    <a:pt x="5675" y="18240"/>
                  </a:cubicBezTo>
                  <a:cubicBezTo>
                    <a:pt x="5492" y="18455"/>
                    <a:pt x="5401" y="18675"/>
                    <a:pt x="5401" y="18901"/>
                  </a:cubicBezTo>
                  <a:cubicBezTo>
                    <a:pt x="5401" y="19331"/>
                    <a:pt x="5622" y="19665"/>
                    <a:pt x="6064" y="19898"/>
                  </a:cubicBezTo>
                  <a:cubicBezTo>
                    <a:pt x="6507" y="20133"/>
                    <a:pt x="7053" y="20251"/>
                    <a:pt x="7699" y="20251"/>
                  </a:cubicBezTo>
                  <a:cubicBezTo>
                    <a:pt x="7981" y="20663"/>
                    <a:pt x="8403" y="20991"/>
                    <a:pt x="8964" y="21235"/>
                  </a:cubicBezTo>
                  <a:cubicBezTo>
                    <a:pt x="9527" y="21478"/>
                    <a:pt x="10139" y="21600"/>
                    <a:pt x="10800" y="21600"/>
                  </a:cubicBezTo>
                  <a:cubicBezTo>
                    <a:pt x="11461" y="21600"/>
                    <a:pt x="12073" y="21478"/>
                    <a:pt x="12636" y="21235"/>
                  </a:cubicBezTo>
                  <a:cubicBezTo>
                    <a:pt x="13198" y="20991"/>
                    <a:pt x="13620" y="20663"/>
                    <a:pt x="13901" y="20251"/>
                  </a:cubicBezTo>
                  <a:cubicBezTo>
                    <a:pt x="14548" y="20251"/>
                    <a:pt x="15093" y="20133"/>
                    <a:pt x="15536" y="19898"/>
                  </a:cubicBezTo>
                  <a:cubicBezTo>
                    <a:pt x="15978" y="19665"/>
                    <a:pt x="16201" y="19331"/>
                    <a:pt x="16201" y="18901"/>
                  </a:cubicBezTo>
                  <a:cubicBezTo>
                    <a:pt x="16201" y="18675"/>
                    <a:pt x="16108" y="18455"/>
                    <a:pt x="15925" y="18240"/>
                  </a:cubicBezTo>
                  <a:cubicBezTo>
                    <a:pt x="16558" y="17968"/>
                    <a:pt x="16874" y="17588"/>
                    <a:pt x="16874" y="17100"/>
                  </a:cubicBezTo>
                  <a:cubicBezTo>
                    <a:pt x="16874" y="16753"/>
                    <a:pt x="16699" y="16453"/>
                    <a:pt x="16347" y="16200"/>
                  </a:cubicBezTo>
                  <a:cubicBezTo>
                    <a:pt x="16699" y="15947"/>
                    <a:pt x="16874" y="15647"/>
                    <a:pt x="16874" y="15300"/>
                  </a:cubicBezTo>
                  <a:cubicBezTo>
                    <a:pt x="16874" y="14794"/>
                    <a:pt x="16544" y="14409"/>
                    <a:pt x="15883" y="14147"/>
                  </a:cubicBezTo>
                  <a:cubicBezTo>
                    <a:pt x="15940" y="13678"/>
                    <a:pt x="16179" y="13174"/>
                    <a:pt x="16600" y="12635"/>
                  </a:cubicBezTo>
                  <a:cubicBezTo>
                    <a:pt x="17022" y="12096"/>
                    <a:pt x="17441" y="11648"/>
                    <a:pt x="17855" y="11292"/>
                  </a:cubicBezTo>
                  <a:cubicBezTo>
                    <a:pt x="18271" y="10936"/>
                    <a:pt x="18795" y="10528"/>
                    <a:pt x="19427" y="10069"/>
                  </a:cubicBezTo>
                  <a:cubicBezTo>
                    <a:pt x="20876" y="9009"/>
                    <a:pt x="21600" y="7753"/>
                    <a:pt x="21600" y="6300"/>
                  </a:cubicBezTo>
                  <a:cubicBezTo>
                    <a:pt x="21600" y="5372"/>
                    <a:pt x="21288" y="4507"/>
                    <a:pt x="20661" y="3705"/>
                  </a:cubicBezTo>
                  <a:cubicBezTo>
                    <a:pt x="20661" y="3705"/>
                    <a:pt x="20661" y="3705"/>
                    <a:pt x="20661" y="3705"/>
                  </a:cubicBezTo>
                  <a:close/>
                </a:path>
              </a:pathLst>
            </a:custGeom>
            <a:grp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5">
                <a:solidFill>
                  <a:schemeClr val="accent1"/>
                </a:solidFill>
                <a:cs typeface="+mn-ea"/>
                <a:sym typeface="+mn-lt"/>
              </a:endParaRPr>
            </a:p>
          </p:txBody>
        </p:sp>
        <p:sp>
          <p:nvSpPr>
            <p:cNvPr id="28" name="Shape 1622"/>
            <p:cNvSpPr/>
            <p:nvPr/>
          </p:nvSpPr>
          <p:spPr>
            <a:xfrm>
              <a:off x="6057672" y="3613741"/>
              <a:ext cx="124690" cy="93539"/>
            </a:xfrm>
            <a:custGeom>
              <a:avLst/>
              <a:gdLst/>
              <a:ahLst/>
              <a:cxnLst>
                <a:cxn ang="0">
                  <a:pos x="wd2" y="hd2"/>
                </a:cxn>
                <a:cxn ang="5400000">
                  <a:pos x="wd2" y="hd2"/>
                </a:cxn>
                <a:cxn ang="10800000">
                  <a:pos x="wd2" y="hd2"/>
                </a:cxn>
                <a:cxn ang="16200000">
                  <a:pos x="wd2" y="hd2"/>
                </a:cxn>
              </a:cxnLst>
              <a:rect l="0" t="0" r="r" b="b"/>
              <a:pathLst>
                <a:path w="21600" h="21600" extrusionOk="0">
                  <a:moveTo>
                    <a:pt x="11096" y="1800"/>
                  </a:moveTo>
                  <a:cubicBezTo>
                    <a:pt x="8314" y="607"/>
                    <a:pt x="5513" y="0"/>
                    <a:pt x="2701" y="0"/>
                  </a:cubicBezTo>
                  <a:cubicBezTo>
                    <a:pt x="1972" y="0"/>
                    <a:pt x="1340" y="357"/>
                    <a:pt x="804" y="1072"/>
                  </a:cubicBezTo>
                  <a:cubicBezTo>
                    <a:pt x="268" y="1787"/>
                    <a:pt x="0" y="2629"/>
                    <a:pt x="0" y="3600"/>
                  </a:cubicBezTo>
                  <a:cubicBezTo>
                    <a:pt x="0" y="4578"/>
                    <a:pt x="268" y="5420"/>
                    <a:pt x="804" y="6135"/>
                  </a:cubicBezTo>
                  <a:cubicBezTo>
                    <a:pt x="1340" y="6843"/>
                    <a:pt x="1972" y="7200"/>
                    <a:pt x="2701" y="7200"/>
                  </a:cubicBezTo>
                  <a:cubicBezTo>
                    <a:pt x="5629" y="7200"/>
                    <a:pt x="8608" y="8137"/>
                    <a:pt x="11647" y="10011"/>
                  </a:cubicBezTo>
                  <a:cubicBezTo>
                    <a:pt x="14687" y="11885"/>
                    <a:pt x="16204" y="14548"/>
                    <a:pt x="16204" y="18000"/>
                  </a:cubicBezTo>
                  <a:cubicBezTo>
                    <a:pt x="16204" y="18978"/>
                    <a:pt x="16467" y="19820"/>
                    <a:pt x="17003" y="20528"/>
                  </a:cubicBezTo>
                  <a:cubicBezTo>
                    <a:pt x="17539" y="21243"/>
                    <a:pt x="18171" y="21600"/>
                    <a:pt x="18904" y="21600"/>
                  </a:cubicBezTo>
                  <a:cubicBezTo>
                    <a:pt x="19633" y="21600"/>
                    <a:pt x="20265" y="21243"/>
                    <a:pt x="20801" y="20528"/>
                  </a:cubicBezTo>
                  <a:cubicBezTo>
                    <a:pt x="21337" y="19820"/>
                    <a:pt x="21600" y="18978"/>
                    <a:pt x="21600" y="18000"/>
                  </a:cubicBezTo>
                  <a:cubicBezTo>
                    <a:pt x="21600" y="14097"/>
                    <a:pt x="20548" y="10726"/>
                    <a:pt x="18439" y="7874"/>
                  </a:cubicBezTo>
                  <a:cubicBezTo>
                    <a:pt x="16330" y="5029"/>
                    <a:pt x="13882" y="3000"/>
                    <a:pt x="11096" y="1800"/>
                  </a:cubicBezTo>
                  <a:cubicBezTo>
                    <a:pt x="11096" y="1800"/>
                    <a:pt x="11096" y="1800"/>
                    <a:pt x="11096" y="1800"/>
                  </a:cubicBezTo>
                  <a:close/>
                </a:path>
              </a:pathLst>
            </a:custGeom>
            <a:grp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5">
                <a:solidFill>
                  <a:schemeClr val="accent1"/>
                </a:solidFill>
                <a:cs typeface="+mn-ea"/>
                <a:sym typeface="+mn-lt"/>
              </a:endParaRPr>
            </a:p>
          </p:txBody>
        </p:sp>
      </p:grpSp>
      <p:sp>
        <p:nvSpPr>
          <p:cNvPr id="29" name="Text Placeholder 4"/>
          <p:cNvSpPr txBox="1"/>
          <p:nvPr/>
        </p:nvSpPr>
        <p:spPr>
          <a:xfrm>
            <a:off x="7287579" y="1178849"/>
            <a:ext cx="3166719" cy="843829"/>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120000"/>
              </a:lnSpc>
            </a:pPr>
            <a:r>
              <a:rPr lang="zh-CN" altLang="en-US" sz="1600" dirty="0">
                <a:cs typeface="+mn-ea"/>
                <a:sym typeface="+mn-lt"/>
              </a:rPr>
              <a:t>双击输入替换</a:t>
            </a:r>
            <a:r>
              <a:rPr lang="zh-CN" altLang="en-US" sz="1600" dirty="0" smtClean="0">
                <a:cs typeface="+mn-ea"/>
                <a:sym typeface="+mn-lt"/>
              </a:rPr>
              <a:t>内容双击</a:t>
            </a:r>
            <a:r>
              <a:rPr lang="zh-CN" altLang="en-US" sz="1600" dirty="0">
                <a:cs typeface="+mn-ea"/>
                <a:sym typeface="+mn-lt"/>
              </a:rPr>
              <a:t>输入替换</a:t>
            </a:r>
            <a:r>
              <a:rPr lang="zh-CN" altLang="en-US" sz="1600" dirty="0" smtClean="0">
                <a:cs typeface="+mn-ea"/>
                <a:sym typeface="+mn-lt"/>
              </a:rPr>
              <a:t>内容</a:t>
            </a:r>
            <a:endParaRPr lang="en-US" altLang="zh-CN" sz="1600" dirty="0">
              <a:cs typeface="+mn-ea"/>
              <a:sym typeface="+mn-lt"/>
            </a:endParaRPr>
          </a:p>
        </p:txBody>
      </p:sp>
      <p:sp>
        <p:nvSpPr>
          <p:cNvPr id="30" name="Text Placeholder 4"/>
          <p:cNvSpPr txBox="1"/>
          <p:nvPr/>
        </p:nvSpPr>
        <p:spPr>
          <a:xfrm>
            <a:off x="8163402" y="2275681"/>
            <a:ext cx="2743410" cy="843829"/>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120000"/>
              </a:lnSpc>
            </a:pPr>
            <a:r>
              <a:rPr lang="zh-CN" altLang="en-US" sz="1600" dirty="0">
                <a:cs typeface="+mn-ea"/>
                <a:sym typeface="+mn-lt"/>
              </a:rPr>
              <a:t>双击输入替换</a:t>
            </a:r>
            <a:r>
              <a:rPr lang="zh-CN" altLang="en-US" sz="1600" dirty="0" smtClean="0">
                <a:cs typeface="+mn-ea"/>
                <a:sym typeface="+mn-lt"/>
              </a:rPr>
              <a:t>内容双击</a:t>
            </a:r>
            <a:r>
              <a:rPr lang="zh-CN" altLang="en-US" sz="1600" dirty="0">
                <a:cs typeface="+mn-ea"/>
                <a:sym typeface="+mn-lt"/>
              </a:rPr>
              <a:t>输入替换</a:t>
            </a:r>
            <a:r>
              <a:rPr lang="zh-CN" altLang="en-US" sz="1600" dirty="0" smtClean="0">
                <a:cs typeface="+mn-ea"/>
                <a:sym typeface="+mn-lt"/>
              </a:rPr>
              <a:t>内容</a:t>
            </a:r>
            <a:endParaRPr lang="en-US" altLang="zh-CN" sz="1600" dirty="0">
              <a:cs typeface="+mn-ea"/>
              <a:sym typeface="+mn-lt"/>
            </a:endParaRPr>
          </a:p>
        </p:txBody>
      </p:sp>
      <p:sp>
        <p:nvSpPr>
          <p:cNvPr id="31" name="Text Placeholder 4"/>
          <p:cNvSpPr txBox="1"/>
          <p:nvPr/>
        </p:nvSpPr>
        <p:spPr>
          <a:xfrm>
            <a:off x="8055665" y="3579116"/>
            <a:ext cx="2676572" cy="843829"/>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120000"/>
              </a:lnSpc>
            </a:pPr>
            <a:r>
              <a:rPr lang="zh-CN" altLang="en-US" sz="1600" dirty="0">
                <a:cs typeface="+mn-ea"/>
                <a:sym typeface="+mn-lt"/>
              </a:rPr>
              <a:t>双击输入替换</a:t>
            </a:r>
            <a:r>
              <a:rPr lang="zh-CN" altLang="en-US" sz="1600" dirty="0" smtClean="0">
                <a:cs typeface="+mn-ea"/>
                <a:sym typeface="+mn-lt"/>
              </a:rPr>
              <a:t>内容双击</a:t>
            </a:r>
            <a:r>
              <a:rPr lang="zh-CN" altLang="en-US" sz="1600" dirty="0">
                <a:cs typeface="+mn-ea"/>
                <a:sym typeface="+mn-lt"/>
              </a:rPr>
              <a:t>输入替换</a:t>
            </a:r>
            <a:r>
              <a:rPr lang="zh-CN" altLang="en-US" sz="1600" dirty="0" smtClean="0">
                <a:cs typeface="+mn-ea"/>
                <a:sym typeface="+mn-lt"/>
              </a:rPr>
              <a:t>内容</a:t>
            </a:r>
            <a:endParaRPr lang="en-US" altLang="zh-CN" sz="1600" dirty="0">
              <a:cs typeface="+mn-ea"/>
              <a:sym typeface="+mn-lt"/>
            </a:endParaRPr>
          </a:p>
        </p:txBody>
      </p:sp>
      <p:sp>
        <p:nvSpPr>
          <p:cNvPr id="32" name="Text Placeholder 4"/>
          <p:cNvSpPr txBox="1"/>
          <p:nvPr/>
        </p:nvSpPr>
        <p:spPr>
          <a:xfrm>
            <a:off x="7095558" y="4655500"/>
            <a:ext cx="2902687" cy="843829"/>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120000"/>
              </a:lnSpc>
            </a:pPr>
            <a:r>
              <a:rPr lang="zh-CN" altLang="en-US" sz="1600" dirty="0">
                <a:cs typeface="+mn-ea"/>
                <a:sym typeface="+mn-lt"/>
              </a:rPr>
              <a:t>双击输入替换</a:t>
            </a:r>
            <a:r>
              <a:rPr lang="zh-CN" altLang="en-US" sz="1600" dirty="0" smtClean="0">
                <a:cs typeface="+mn-ea"/>
                <a:sym typeface="+mn-lt"/>
              </a:rPr>
              <a:t>内容双击</a:t>
            </a:r>
            <a:r>
              <a:rPr lang="zh-CN" altLang="en-US" sz="1600" dirty="0">
                <a:cs typeface="+mn-ea"/>
                <a:sym typeface="+mn-lt"/>
              </a:rPr>
              <a:t>输入替换</a:t>
            </a:r>
            <a:r>
              <a:rPr lang="zh-CN" altLang="en-US" sz="1600" dirty="0" smtClean="0">
                <a:cs typeface="+mn-ea"/>
                <a:sym typeface="+mn-lt"/>
              </a:rPr>
              <a:t>内容</a:t>
            </a:r>
            <a:endParaRPr lang="en-US" altLang="zh-CN" sz="1600" dirty="0">
              <a:cs typeface="+mn-ea"/>
              <a:sym typeface="+mn-lt"/>
            </a:endParaRPr>
          </a:p>
        </p:txBody>
      </p:sp>
      <p:sp>
        <p:nvSpPr>
          <p:cNvPr id="33" name="Text Placeholder 4"/>
          <p:cNvSpPr txBox="1"/>
          <p:nvPr/>
        </p:nvSpPr>
        <p:spPr>
          <a:xfrm>
            <a:off x="2058743" y="1178849"/>
            <a:ext cx="2636548" cy="843829"/>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120000"/>
              </a:lnSpc>
            </a:pPr>
            <a:r>
              <a:rPr lang="zh-CN" altLang="en-US" sz="1600" dirty="0">
                <a:cs typeface="+mn-ea"/>
                <a:sym typeface="+mn-lt"/>
              </a:rPr>
              <a:t>双击输入替换</a:t>
            </a:r>
            <a:r>
              <a:rPr lang="zh-CN" altLang="en-US" sz="1600" dirty="0" smtClean="0">
                <a:cs typeface="+mn-ea"/>
                <a:sym typeface="+mn-lt"/>
              </a:rPr>
              <a:t>内容双击</a:t>
            </a:r>
            <a:r>
              <a:rPr lang="zh-CN" altLang="en-US" sz="1600" dirty="0">
                <a:cs typeface="+mn-ea"/>
                <a:sym typeface="+mn-lt"/>
              </a:rPr>
              <a:t>输入替换</a:t>
            </a:r>
            <a:r>
              <a:rPr lang="zh-CN" altLang="en-US" sz="1600" dirty="0" smtClean="0">
                <a:cs typeface="+mn-ea"/>
                <a:sym typeface="+mn-lt"/>
              </a:rPr>
              <a:t>内容</a:t>
            </a:r>
            <a:endParaRPr lang="en-US" altLang="zh-CN" sz="1600" dirty="0">
              <a:cs typeface="+mn-ea"/>
              <a:sym typeface="+mn-lt"/>
            </a:endParaRPr>
          </a:p>
        </p:txBody>
      </p:sp>
      <p:sp>
        <p:nvSpPr>
          <p:cNvPr id="34" name="Text Placeholder 4"/>
          <p:cNvSpPr txBox="1"/>
          <p:nvPr/>
        </p:nvSpPr>
        <p:spPr>
          <a:xfrm>
            <a:off x="1179962" y="2275681"/>
            <a:ext cx="2636548" cy="843829"/>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120000"/>
              </a:lnSpc>
            </a:pPr>
            <a:r>
              <a:rPr lang="zh-CN" altLang="en-US" sz="1600" dirty="0">
                <a:cs typeface="+mn-ea"/>
                <a:sym typeface="+mn-lt"/>
              </a:rPr>
              <a:t>双击输入替换</a:t>
            </a:r>
            <a:r>
              <a:rPr lang="zh-CN" altLang="en-US" sz="1600" dirty="0" smtClean="0">
                <a:cs typeface="+mn-ea"/>
                <a:sym typeface="+mn-lt"/>
              </a:rPr>
              <a:t>内容双击</a:t>
            </a:r>
            <a:r>
              <a:rPr lang="zh-CN" altLang="en-US" sz="1600" dirty="0">
                <a:cs typeface="+mn-ea"/>
                <a:sym typeface="+mn-lt"/>
              </a:rPr>
              <a:t>输入替换</a:t>
            </a:r>
            <a:r>
              <a:rPr lang="zh-CN" altLang="en-US" sz="1600" dirty="0" smtClean="0">
                <a:cs typeface="+mn-ea"/>
                <a:sym typeface="+mn-lt"/>
              </a:rPr>
              <a:t>内容</a:t>
            </a:r>
            <a:endParaRPr lang="en-US" altLang="zh-CN" sz="1600" dirty="0">
              <a:cs typeface="+mn-ea"/>
              <a:sym typeface="+mn-lt"/>
            </a:endParaRPr>
          </a:p>
        </p:txBody>
      </p:sp>
      <p:sp>
        <p:nvSpPr>
          <p:cNvPr id="35" name="Text Placeholder 4"/>
          <p:cNvSpPr txBox="1"/>
          <p:nvPr/>
        </p:nvSpPr>
        <p:spPr>
          <a:xfrm>
            <a:off x="1290659" y="3581116"/>
            <a:ext cx="2636547" cy="843829"/>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120000"/>
              </a:lnSpc>
            </a:pPr>
            <a:r>
              <a:rPr lang="zh-CN" altLang="en-US" sz="1600" dirty="0">
                <a:cs typeface="+mn-ea"/>
                <a:sym typeface="+mn-lt"/>
              </a:rPr>
              <a:t>双击输入替换</a:t>
            </a:r>
            <a:r>
              <a:rPr lang="zh-CN" altLang="en-US" sz="1600" dirty="0" smtClean="0">
                <a:cs typeface="+mn-ea"/>
                <a:sym typeface="+mn-lt"/>
              </a:rPr>
              <a:t>内容双击</a:t>
            </a:r>
            <a:r>
              <a:rPr lang="zh-CN" altLang="en-US" sz="1600" dirty="0">
                <a:cs typeface="+mn-ea"/>
                <a:sym typeface="+mn-lt"/>
              </a:rPr>
              <a:t>输入替换</a:t>
            </a:r>
            <a:r>
              <a:rPr lang="zh-CN" altLang="en-US" sz="1600" dirty="0" smtClean="0">
                <a:cs typeface="+mn-ea"/>
                <a:sym typeface="+mn-lt"/>
              </a:rPr>
              <a:t>内容</a:t>
            </a:r>
            <a:endParaRPr lang="en-US" altLang="zh-CN" sz="1600" dirty="0">
              <a:cs typeface="+mn-ea"/>
              <a:sym typeface="+mn-lt"/>
            </a:endParaRPr>
          </a:p>
        </p:txBody>
      </p:sp>
      <p:sp>
        <p:nvSpPr>
          <p:cNvPr id="36" name="Text Placeholder 4"/>
          <p:cNvSpPr txBox="1"/>
          <p:nvPr/>
        </p:nvSpPr>
        <p:spPr>
          <a:xfrm>
            <a:off x="2090818" y="4655500"/>
            <a:ext cx="2700484" cy="843829"/>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120000"/>
              </a:lnSpc>
            </a:pPr>
            <a:r>
              <a:rPr lang="zh-CN" altLang="en-US" sz="1600" dirty="0">
                <a:cs typeface="+mn-ea"/>
                <a:sym typeface="+mn-lt"/>
              </a:rPr>
              <a:t>双击输入替换</a:t>
            </a:r>
            <a:r>
              <a:rPr lang="zh-CN" altLang="en-US" sz="1600" dirty="0" smtClean="0">
                <a:cs typeface="+mn-ea"/>
                <a:sym typeface="+mn-lt"/>
              </a:rPr>
              <a:t>内容双击</a:t>
            </a:r>
            <a:r>
              <a:rPr lang="zh-CN" altLang="en-US" sz="1600" dirty="0">
                <a:cs typeface="+mn-ea"/>
                <a:sym typeface="+mn-lt"/>
              </a:rPr>
              <a:t>输入替换</a:t>
            </a:r>
            <a:r>
              <a:rPr lang="zh-CN" altLang="en-US" sz="1600" dirty="0" smtClean="0">
                <a:cs typeface="+mn-ea"/>
                <a:sym typeface="+mn-lt"/>
              </a:rPr>
              <a:t>内容</a:t>
            </a:r>
            <a:endParaRPr lang="en-US" altLang="zh-CN" sz="1600" dirty="0">
              <a:cs typeface="+mn-ea"/>
              <a:sym typeface="+mn-lt"/>
            </a:endParaRPr>
          </a:p>
        </p:txBody>
      </p:sp>
      <p:sp>
        <p:nvSpPr>
          <p:cNvPr id="37" name="Text Placeholder 4"/>
          <p:cNvSpPr txBox="1"/>
          <p:nvPr/>
        </p:nvSpPr>
        <p:spPr>
          <a:xfrm>
            <a:off x="6149388" y="2321836"/>
            <a:ext cx="48588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2000" b="1">
                <a:solidFill>
                  <a:schemeClr val="bg1"/>
                </a:solidFill>
                <a:cs typeface="+mn-ea"/>
                <a:sym typeface="+mn-lt"/>
              </a:rPr>
              <a:t>1</a:t>
            </a:r>
            <a:endParaRPr lang="en-GB" sz="2000" b="1" dirty="0">
              <a:solidFill>
                <a:schemeClr val="bg1"/>
              </a:solidFill>
              <a:cs typeface="+mn-ea"/>
              <a:sym typeface="+mn-lt"/>
            </a:endParaRPr>
          </a:p>
        </p:txBody>
      </p:sp>
      <p:sp>
        <p:nvSpPr>
          <p:cNvPr id="38" name="Text Placeholder 4"/>
          <p:cNvSpPr txBox="1"/>
          <p:nvPr/>
        </p:nvSpPr>
        <p:spPr>
          <a:xfrm>
            <a:off x="6688712" y="2809234"/>
            <a:ext cx="48588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2000" b="1">
                <a:solidFill>
                  <a:schemeClr val="bg1"/>
                </a:solidFill>
                <a:cs typeface="+mn-ea"/>
                <a:sym typeface="+mn-lt"/>
              </a:rPr>
              <a:t>2</a:t>
            </a:r>
            <a:endParaRPr lang="en-GB" sz="2000" b="1" dirty="0">
              <a:solidFill>
                <a:schemeClr val="bg1"/>
              </a:solidFill>
              <a:cs typeface="+mn-ea"/>
              <a:sym typeface="+mn-lt"/>
            </a:endParaRPr>
          </a:p>
        </p:txBody>
      </p:sp>
      <p:sp>
        <p:nvSpPr>
          <p:cNvPr id="39" name="Text Placeholder 4"/>
          <p:cNvSpPr txBox="1"/>
          <p:nvPr/>
        </p:nvSpPr>
        <p:spPr>
          <a:xfrm>
            <a:off x="6669662" y="3580297"/>
            <a:ext cx="48588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2000" b="1">
                <a:solidFill>
                  <a:schemeClr val="bg1"/>
                </a:solidFill>
                <a:cs typeface="+mn-ea"/>
                <a:sym typeface="+mn-lt"/>
              </a:rPr>
              <a:t>3</a:t>
            </a:r>
            <a:endParaRPr lang="en-GB" sz="2000" b="1" dirty="0">
              <a:solidFill>
                <a:schemeClr val="bg1"/>
              </a:solidFill>
              <a:cs typeface="+mn-ea"/>
              <a:sym typeface="+mn-lt"/>
            </a:endParaRPr>
          </a:p>
        </p:txBody>
      </p:sp>
      <p:sp>
        <p:nvSpPr>
          <p:cNvPr id="40" name="Text Placeholder 4"/>
          <p:cNvSpPr txBox="1"/>
          <p:nvPr/>
        </p:nvSpPr>
        <p:spPr>
          <a:xfrm>
            <a:off x="6124884" y="4086873"/>
            <a:ext cx="48588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2000" b="1">
                <a:solidFill>
                  <a:schemeClr val="bg1"/>
                </a:solidFill>
                <a:cs typeface="+mn-ea"/>
                <a:sym typeface="+mn-lt"/>
              </a:rPr>
              <a:t>4</a:t>
            </a:r>
            <a:endParaRPr lang="en-GB" sz="2000" b="1" dirty="0">
              <a:solidFill>
                <a:schemeClr val="bg1"/>
              </a:solidFill>
              <a:cs typeface="+mn-ea"/>
              <a:sym typeface="+mn-lt"/>
            </a:endParaRPr>
          </a:p>
        </p:txBody>
      </p:sp>
      <p:sp>
        <p:nvSpPr>
          <p:cNvPr id="41" name="Text Placeholder 4"/>
          <p:cNvSpPr txBox="1"/>
          <p:nvPr/>
        </p:nvSpPr>
        <p:spPr>
          <a:xfrm>
            <a:off x="5401369" y="4078690"/>
            <a:ext cx="48588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2000" b="1">
                <a:solidFill>
                  <a:schemeClr val="bg1"/>
                </a:solidFill>
                <a:cs typeface="+mn-ea"/>
                <a:sym typeface="+mn-lt"/>
              </a:rPr>
              <a:t>5</a:t>
            </a:r>
            <a:endParaRPr lang="en-GB" sz="2000" b="1" dirty="0">
              <a:solidFill>
                <a:schemeClr val="bg1"/>
              </a:solidFill>
              <a:cs typeface="+mn-ea"/>
              <a:sym typeface="+mn-lt"/>
            </a:endParaRPr>
          </a:p>
        </p:txBody>
      </p:sp>
      <p:sp>
        <p:nvSpPr>
          <p:cNvPr id="42" name="Text Placeholder 4"/>
          <p:cNvSpPr txBox="1"/>
          <p:nvPr/>
        </p:nvSpPr>
        <p:spPr>
          <a:xfrm>
            <a:off x="4876742" y="3554901"/>
            <a:ext cx="48588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2000" b="1">
                <a:solidFill>
                  <a:schemeClr val="bg1"/>
                </a:solidFill>
                <a:cs typeface="+mn-ea"/>
                <a:sym typeface="+mn-lt"/>
              </a:rPr>
              <a:t>6</a:t>
            </a:r>
            <a:endParaRPr lang="en-GB" sz="2000" b="1" dirty="0">
              <a:solidFill>
                <a:schemeClr val="bg1"/>
              </a:solidFill>
              <a:cs typeface="+mn-ea"/>
              <a:sym typeface="+mn-lt"/>
            </a:endParaRPr>
          </a:p>
        </p:txBody>
      </p:sp>
      <p:sp>
        <p:nvSpPr>
          <p:cNvPr id="43" name="Text Placeholder 4"/>
          <p:cNvSpPr txBox="1"/>
          <p:nvPr/>
        </p:nvSpPr>
        <p:spPr>
          <a:xfrm>
            <a:off x="4865218" y="2821480"/>
            <a:ext cx="48588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2000" b="1">
                <a:solidFill>
                  <a:schemeClr val="bg1"/>
                </a:solidFill>
                <a:cs typeface="+mn-ea"/>
                <a:sym typeface="+mn-lt"/>
              </a:rPr>
              <a:t>7</a:t>
            </a:r>
            <a:endParaRPr lang="en-GB" sz="2000" b="1" dirty="0">
              <a:solidFill>
                <a:schemeClr val="bg1"/>
              </a:solidFill>
              <a:cs typeface="+mn-ea"/>
              <a:sym typeface="+mn-lt"/>
            </a:endParaRPr>
          </a:p>
        </p:txBody>
      </p:sp>
      <p:sp>
        <p:nvSpPr>
          <p:cNvPr id="44" name="Text Placeholder 4"/>
          <p:cNvSpPr txBox="1"/>
          <p:nvPr/>
        </p:nvSpPr>
        <p:spPr>
          <a:xfrm>
            <a:off x="5398758" y="2317908"/>
            <a:ext cx="48588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2000" b="1" dirty="0">
                <a:solidFill>
                  <a:schemeClr val="bg1"/>
                </a:solidFill>
                <a:cs typeface="+mn-ea"/>
                <a:sym typeface="+mn-lt"/>
              </a:rPr>
              <a:t>8</a:t>
            </a:r>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dissolve">
                                      <p:cBhvr>
                                        <p:cTn id="7" dur="500"/>
                                        <p:tgtEl>
                                          <p:spTgt spid="26"/>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dissolve">
                                      <p:cBhvr>
                                        <p:cTn id="11" dur="500"/>
                                        <p:tgtEl>
                                          <p:spTgt spid="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7">
                                            <p:txEl>
                                              <p:pRg st="0" end="0"/>
                                            </p:txEl>
                                          </p:spTgt>
                                        </p:tgtEl>
                                        <p:attrNameLst>
                                          <p:attrName>style.visibility</p:attrName>
                                        </p:attrNameLst>
                                      </p:cBhvr>
                                      <p:to>
                                        <p:strVal val="visible"/>
                                      </p:to>
                                    </p:set>
                                    <p:animEffect transition="in" filter="fade">
                                      <p:cBhvr>
                                        <p:cTn id="14" dur="500"/>
                                        <p:tgtEl>
                                          <p:spTgt spid="37">
                                            <p:txEl>
                                              <p:pRg st="0" end="0"/>
                                            </p:txEl>
                                          </p:spTgt>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9">
                                            <p:txEl>
                                              <p:pRg st="0" end="0"/>
                                            </p:txEl>
                                          </p:spTgt>
                                        </p:tgtEl>
                                        <p:attrNameLst>
                                          <p:attrName>style.visibility</p:attrName>
                                        </p:attrNameLst>
                                      </p:cBhvr>
                                      <p:to>
                                        <p:strVal val="visible"/>
                                      </p:to>
                                    </p:set>
                                    <p:animEffect transition="in" filter="fade">
                                      <p:cBhvr>
                                        <p:cTn id="18" dur="500"/>
                                        <p:tgtEl>
                                          <p:spTgt spid="29">
                                            <p:txEl>
                                              <p:pRg st="0" end="0"/>
                                            </p:txEl>
                                          </p:spTgt>
                                        </p:tgtEl>
                                      </p:cBhvr>
                                    </p:animEffect>
                                  </p:childTnLst>
                                </p:cTn>
                              </p:par>
                            </p:childTnLst>
                          </p:cTn>
                        </p:par>
                        <p:par>
                          <p:cTn id="19" fill="hold">
                            <p:stCondLst>
                              <p:cond delay="1500"/>
                            </p:stCondLst>
                            <p:childTnLst>
                              <p:par>
                                <p:cTn id="20" presetID="9" presetClass="entr" presetSubtype="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dissolve">
                                      <p:cBhvr>
                                        <p:cTn id="22" dur="500"/>
                                        <p:tgtEl>
                                          <p:spTgt spid="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8">
                                            <p:txEl>
                                              <p:pRg st="0" end="0"/>
                                            </p:txEl>
                                          </p:spTgt>
                                        </p:tgtEl>
                                        <p:attrNameLst>
                                          <p:attrName>style.visibility</p:attrName>
                                        </p:attrNameLst>
                                      </p:cBhvr>
                                      <p:to>
                                        <p:strVal val="visible"/>
                                      </p:to>
                                    </p:set>
                                    <p:animEffect transition="in" filter="fade">
                                      <p:cBhvr>
                                        <p:cTn id="25" dur="500"/>
                                        <p:tgtEl>
                                          <p:spTgt spid="38">
                                            <p:txEl>
                                              <p:pRg st="0" end="0"/>
                                            </p:txEl>
                                          </p:spTgt>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30">
                                            <p:txEl>
                                              <p:pRg st="0" end="0"/>
                                            </p:txEl>
                                          </p:spTgt>
                                        </p:tgtEl>
                                        <p:attrNameLst>
                                          <p:attrName>style.visibility</p:attrName>
                                        </p:attrNameLst>
                                      </p:cBhvr>
                                      <p:to>
                                        <p:strVal val="visible"/>
                                      </p:to>
                                    </p:set>
                                    <p:animEffect transition="in" filter="fade">
                                      <p:cBhvr>
                                        <p:cTn id="29" dur="500"/>
                                        <p:tgtEl>
                                          <p:spTgt spid="30">
                                            <p:txEl>
                                              <p:pRg st="0" end="0"/>
                                            </p:txEl>
                                          </p:spTgt>
                                        </p:tgtEl>
                                      </p:cBhvr>
                                    </p:animEffect>
                                  </p:childTnLst>
                                </p:cTn>
                              </p:par>
                            </p:childTnLst>
                          </p:cTn>
                        </p:par>
                        <p:par>
                          <p:cTn id="30" fill="hold">
                            <p:stCondLst>
                              <p:cond delay="2500"/>
                            </p:stCondLst>
                            <p:childTnLst>
                              <p:par>
                                <p:cTn id="31" presetID="9" presetClass="entr" presetSubtype="0"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dissolve">
                                      <p:cBhvr>
                                        <p:cTn id="33" dur="500"/>
                                        <p:tgtEl>
                                          <p:spTgt spid="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9">
                                            <p:txEl>
                                              <p:pRg st="0" end="0"/>
                                            </p:txEl>
                                          </p:spTgt>
                                        </p:tgtEl>
                                        <p:attrNameLst>
                                          <p:attrName>style.visibility</p:attrName>
                                        </p:attrNameLst>
                                      </p:cBhvr>
                                      <p:to>
                                        <p:strVal val="visible"/>
                                      </p:to>
                                    </p:set>
                                    <p:animEffect transition="in" filter="fade">
                                      <p:cBhvr>
                                        <p:cTn id="36" dur="500"/>
                                        <p:tgtEl>
                                          <p:spTgt spid="39">
                                            <p:txEl>
                                              <p:pRg st="0" end="0"/>
                                            </p:txEl>
                                          </p:spTgt>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31">
                                            <p:txEl>
                                              <p:pRg st="0" end="0"/>
                                            </p:txEl>
                                          </p:spTgt>
                                        </p:tgtEl>
                                        <p:attrNameLst>
                                          <p:attrName>style.visibility</p:attrName>
                                        </p:attrNameLst>
                                      </p:cBhvr>
                                      <p:to>
                                        <p:strVal val="visible"/>
                                      </p:to>
                                    </p:set>
                                    <p:animEffect transition="in" filter="fade">
                                      <p:cBhvr>
                                        <p:cTn id="40" dur="500"/>
                                        <p:tgtEl>
                                          <p:spTgt spid="31">
                                            <p:txEl>
                                              <p:pRg st="0" end="0"/>
                                            </p:txEl>
                                          </p:spTgt>
                                        </p:tgtEl>
                                      </p:cBhvr>
                                    </p:animEffect>
                                  </p:childTnLst>
                                </p:cTn>
                              </p:par>
                            </p:childTnLst>
                          </p:cTn>
                        </p:par>
                        <p:par>
                          <p:cTn id="41" fill="hold">
                            <p:stCondLst>
                              <p:cond delay="3500"/>
                            </p:stCondLst>
                            <p:childTnLst>
                              <p:par>
                                <p:cTn id="42" presetID="9" presetClass="entr" presetSubtype="0" fill="hold"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dissolve">
                                      <p:cBhvr>
                                        <p:cTn id="44" dur="500"/>
                                        <p:tgtEl>
                                          <p:spTgt spid="1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0">
                                            <p:txEl>
                                              <p:pRg st="0" end="0"/>
                                            </p:txEl>
                                          </p:spTgt>
                                        </p:tgtEl>
                                        <p:attrNameLst>
                                          <p:attrName>style.visibility</p:attrName>
                                        </p:attrNameLst>
                                      </p:cBhvr>
                                      <p:to>
                                        <p:strVal val="visible"/>
                                      </p:to>
                                    </p:set>
                                    <p:animEffect transition="in" filter="fade">
                                      <p:cBhvr>
                                        <p:cTn id="47" dur="500"/>
                                        <p:tgtEl>
                                          <p:spTgt spid="40">
                                            <p:txEl>
                                              <p:pRg st="0" end="0"/>
                                            </p:txEl>
                                          </p:spTgt>
                                        </p:tgtEl>
                                      </p:cBhvr>
                                    </p:animEffect>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32">
                                            <p:txEl>
                                              <p:pRg st="0" end="0"/>
                                            </p:txEl>
                                          </p:spTgt>
                                        </p:tgtEl>
                                        <p:attrNameLst>
                                          <p:attrName>style.visibility</p:attrName>
                                        </p:attrNameLst>
                                      </p:cBhvr>
                                      <p:to>
                                        <p:strVal val="visible"/>
                                      </p:to>
                                    </p:set>
                                    <p:animEffect transition="in" filter="fade">
                                      <p:cBhvr>
                                        <p:cTn id="51" dur="500"/>
                                        <p:tgtEl>
                                          <p:spTgt spid="32">
                                            <p:txEl>
                                              <p:pRg st="0" end="0"/>
                                            </p:txEl>
                                          </p:spTgt>
                                        </p:tgtEl>
                                      </p:cBhvr>
                                    </p:animEffect>
                                  </p:childTnLst>
                                </p:cTn>
                              </p:par>
                            </p:childTnLst>
                          </p:cTn>
                        </p:par>
                        <p:par>
                          <p:cTn id="52" fill="hold">
                            <p:stCondLst>
                              <p:cond delay="4500"/>
                            </p:stCondLst>
                            <p:childTnLst>
                              <p:par>
                                <p:cTn id="53" presetID="9" presetClass="entr" presetSubtype="0"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dissolve">
                                      <p:cBhvr>
                                        <p:cTn id="55" dur="500"/>
                                        <p:tgtEl>
                                          <p:spTgt spid="1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1">
                                            <p:txEl>
                                              <p:pRg st="0" end="0"/>
                                            </p:txEl>
                                          </p:spTgt>
                                        </p:tgtEl>
                                        <p:attrNameLst>
                                          <p:attrName>style.visibility</p:attrName>
                                        </p:attrNameLst>
                                      </p:cBhvr>
                                      <p:to>
                                        <p:strVal val="visible"/>
                                      </p:to>
                                    </p:set>
                                    <p:animEffect transition="in" filter="fade">
                                      <p:cBhvr>
                                        <p:cTn id="58" dur="500"/>
                                        <p:tgtEl>
                                          <p:spTgt spid="41">
                                            <p:txEl>
                                              <p:pRg st="0" end="0"/>
                                            </p:txEl>
                                          </p:spTgt>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36">
                                            <p:txEl>
                                              <p:pRg st="0" end="0"/>
                                            </p:txEl>
                                          </p:spTgt>
                                        </p:tgtEl>
                                        <p:attrNameLst>
                                          <p:attrName>style.visibility</p:attrName>
                                        </p:attrNameLst>
                                      </p:cBhvr>
                                      <p:to>
                                        <p:strVal val="visible"/>
                                      </p:to>
                                    </p:set>
                                    <p:animEffect transition="in" filter="fade">
                                      <p:cBhvr>
                                        <p:cTn id="62" dur="500"/>
                                        <p:tgtEl>
                                          <p:spTgt spid="36">
                                            <p:txEl>
                                              <p:pRg st="0" end="0"/>
                                            </p:txEl>
                                          </p:spTgt>
                                        </p:tgtEl>
                                      </p:cBhvr>
                                    </p:animEffect>
                                  </p:childTnLst>
                                </p:cTn>
                              </p:par>
                            </p:childTnLst>
                          </p:cTn>
                        </p:par>
                        <p:par>
                          <p:cTn id="63" fill="hold">
                            <p:stCondLst>
                              <p:cond delay="5500"/>
                            </p:stCondLst>
                            <p:childTnLst>
                              <p:par>
                                <p:cTn id="64" presetID="9" presetClass="entr" presetSubtype="0" fill="hold" nodeType="after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dissolve">
                                      <p:cBhvr>
                                        <p:cTn id="66" dur="500"/>
                                        <p:tgtEl>
                                          <p:spTgt spid="17"/>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42">
                                            <p:txEl>
                                              <p:pRg st="0" end="0"/>
                                            </p:txEl>
                                          </p:spTgt>
                                        </p:tgtEl>
                                        <p:attrNameLst>
                                          <p:attrName>style.visibility</p:attrName>
                                        </p:attrNameLst>
                                      </p:cBhvr>
                                      <p:to>
                                        <p:strVal val="visible"/>
                                      </p:to>
                                    </p:set>
                                    <p:animEffect transition="in" filter="fade">
                                      <p:cBhvr>
                                        <p:cTn id="69" dur="500"/>
                                        <p:tgtEl>
                                          <p:spTgt spid="42">
                                            <p:txEl>
                                              <p:pRg st="0" end="0"/>
                                            </p:txEl>
                                          </p:spTgt>
                                        </p:tgtEl>
                                      </p:cBhvr>
                                    </p:animEffect>
                                  </p:childTnLst>
                                </p:cTn>
                              </p:par>
                            </p:childTnLst>
                          </p:cTn>
                        </p:par>
                        <p:par>
                          <p:cTn id="70" fill="hold">
                            <p:stCondLst>
                              <p:cond delay="6000"/>
                            </p:stCondLst>
                            <p:childTnLst>
                              <p:par>
                                <p:cTn id="71" presetID="10" presetClass="entr" presetSubtype="0" fill="hold" grpId="0" nodeType="afterEffect">
                                  <p:stCondLst>
                                    <p:cond delay="0"/>
                                  </p:stCondLst>
                                  <p:childTnLst>
                                    <p:set>
                                      <p:cBhvr>
                                        <p:cTn id="72" dur="1" fill="hold">
                                          <p:stCondLst>
                                            <p:cond delay="0"/>
                                          </p:stCondLst>
                                        </p:cTn>
                                        <p:tgtEl>
                                          <p:spTgt spid="35">
                                            <p:txEl>
                                              <p:pRg st="0" end="0"/>
                                            </p:txEl>
                                          </p:spTgt>
                                        </p:tgtEl>
                                        <p:attrNameLst>
                                          <p:attrName>style.visibility</p:attrName>
                                        </p:attrNameLst>
                                      </p:cBhvr>
                                      <p:to>
                                        <p:strVal val="visible"/>
                                      </p:to>
                                    </p:set>
                                    <p:animEffect transition="in" filter="fade">
                                      <p:cBhvr>
                                        <p:cTn id="73" dur="500"/>
                                        <p:tgtEl>
                                          <p:spTgt spid="35">
                                            <p:txEl>
                                              <p:pRg st="0" end="0"/>
                                            </p:txEl>
                                          </p:spTgt>
                                        </p:tgtEl>
                                      </p:cBhvr>
                                    </p:animEffect>
                                  </p:childTnLst>
                                </p:cTn>
                              </p:par>
                            </p:childTnLst>
                          </p:cTn>
                        </p:par>
                        <p:par>
                          <p:cTn id="74" fill="hold">
                            <p:stCondLst>
                              <p:cond delay="6500"/>
                            </p:stCondLst>
                            <p:childTnLst>
                              <p:par>
                                <p:cTn id="75" presetID="9" presetClass="entr" presetSubtype="0" fill="hold" nodeType="after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dissolve">
                                      <p:cBhvr>
                                        <p:cTn id="77" dur="500"/>
                                        <p:tgtEl>
                                          <p:spTgt spid="20"/>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43">
                                            <p:txEl>
                                              <p:pRg st="0" end="0"/>
                                            </p:txEl>
                                          </p:spTgt>
                                        </p:tgtEl>
                                        <p:attrNameLst>
                                          <p:attrName>style.visibility</p:attrName>
                                        </p:attrNameLst>
                                      </p:cBhvr>
                                      <p:to>
                                        <p:strVal val="visible"/>
                                      </p:to>
                                    </p:set>
                                    <p:animEffect transition="in" filter="fade">
                                      <p:cBhvr>
                                        <p:cTn id="80" dur="500"/>
                                        <p:tgtEl>
                                          <p:spTgt spid="43">
                                            <p:txEl>
                                              <p:pRg st="0" end="0"/>
                                            </p:txEl>
                                          </p:spTgt>
                                        </p:tgtEl>
                                      </p:cBhvr>
                                    </p:animEffect>
                                  </p:childTnLst>
                                </p:cTn>
                              </p:par>
                            </p:childTnLst>
                          </p:cTn>
                        </p:par>
                        <p:par>
                          <p:cTn id="81" fill="hold">
                            <p:stCondLst>
                              <p:cond delay="7000"/>
                            </p:stCondLst>
                            <p:childTnLst>
                              <p:par>
                                <p:cTn id="82" presetID="10" presetClass="entr" presetSubtype="0" fill="hold" grpId="0" nodeType="afterEffect">
                                  <p:stCondLst>
                                    <p:cond delay="0"/>
                                  </p:stCondLst>
                                  <p:childTnLst>
                                    <p:set>
                                      <p:cBhvr>
                                        <p:cTn id="83" dur="1" fill="hold">
                                          <p:stCondLst>
                                            <p:cond delay="0"/>
                                          </p:stCondLst>
                                        </p:cTn>
                                        <p:tgtEl>
                                          <p:spTgt spid="34">
                                            <p:txEl>
                                              <p:pRg st="0" end="0"/>
                                            </p:txEl>
                                          </p:spTgt>
                                        </p:tgtEl>
                                        <p:attrNameLst>
                                          <p:attrName>style.visibility</p:attrName>
                                        </p:attrNameLst>
                                      </p:cBhvr>
                                      <p:to>
                                        <p:strVal val="visible"/>
                                      </p:to>
                                    </p:set>
                                    <p:animEffect transition="in" filter="fade">
                                      <p:cBhvr>
                                        <p:cTn id="84" dur="500"/>
                                        <p:tgtEl>
                                          <p:spTgt spid="34">
                                            <p:txEl>
                                              <p:pRg st="0" end="0"/>
                                            </p:txEl>
                                          </p:spTgt>
                                        </p:tgtEl>
                                      </p:cBhvr>
                                    </p:animEffect>
                                  </p:childTnLst>
                                </p:cTn>
                              </p:par>
                            </p:childTnLst>
                          </p:cTn>
                        </p:par>
                        <p:par>
                          <p:cTn id="85" fill="hold">
                            <p:stCondLst>
                              <p:cond delay="7500"/>
                            </p:stCondLst>
                            <p:childTnLst>
                              <p:par>
                                <p:cTn id="86" presetID="9" presetClass="entr" presetSubtype="0" fill="hold" nodeType="after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dissolve">
                                      <p:cBhvr>
                                        <p:cTn id="88" dur="500"/>
                                        <p:tgtEl>
                                          <p:spTgt spid="23"/>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44">
                                            <p:txEl>
                                              <p:pRg st="0" end="0"/>
                                            </p:txEl>
                                          </p:spTgt>
                                        </p:tgtEl>
                                        <p:attrNameLst>
                                          <p:attrName>style.visibility</p:attrName>
                                        </p:attrNameLst>
                                      </p:cBhvr>
                                      <p:to>
                                        <p:strVal val="visible"/>
                                      </p:to>
                                    </p:set>
                                    <p:animEffect transition="in" filter="fade">
                                      <p:cBhvr>
                                        <p:cTn id="91" dur="500"/>
                                        <p:tgtEl>
                                          <p:spTgt spid="44">
                                            <p:txEl>
                                              <p:pRg st="0" end="0"/>
                                            </p:txEl>
                                          </p:spTgt>
                                        </p:tgtEl>
                                      </p:cBhvr>
                                    </p:animEffect>
                                  </p:childTnLst>
                                </p:cTn>
                              </p:par>
                            </p:childTnLst>
                          </p:cTn>
                        </p:par>
                        <p:par>
                          <p:cTn id="92" fill="hold">
                            <p:stCondLst>
                              <p:cond delay="8000"/>
                            </p:stCondLst>
                            <p:childTnLst>
                              <p:par>
                                <p:cTn id="93" presetID="10" presetClass="entr" presetSubtype="0" fill="hold" grpId="0" nodeType="afterEffect">
                                  <p:stCondLst>
                                    <p:cond delay="0"/>
                                  </p:stCondLst>
                                  <p:childTnLst>
                                    <p:set>
                                      <p:cBhvr>
                                        <p:cTn id="94" dur="1" fill="hold">
                                          <p:stCondLst>
                                            <p:cond delay="0"/>
                                          </p:stCondLst>
                                        </p:cTn>
                                        <p:tgtEl>
                                          <p:spTgt spid="33">
                                            <p:txEl>
                                              <p:pRg st="0" end="0"/>
                                            </p:txEl>
                                          </p:spTgt>
                                        </p:tgtEl>
                                        <p:attrNameLst>
                                          <p:attrName>style.visibility</p:attrName>
                                        </p:attrNameLst>
                                      </p:cBhvr>
                                      <p:to>
                                        <p:strVal val="visible"/>
                                      </p:to>
                                    </p:set>
                                    <p:animEffect transition="in" filter="fade">
                                      <p:cBhvr>
                                        <p:cTn id="95" dur="500"/>
                                        <p:tgtEl>
                                          <p:spTgt spid="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uiExpand="1" build="p"/>
      <p:bldP spid="30" grpId="0" build="p"/>
      <p:bldP spid="31" grpId="0" build="p"/>
      <p:bldP spid="32" grpId="0" build="p"/>
      <p:bldP spid="33" grpId="0" build="p"/>
      <p:bldP spid="34" grpId="0" build="p"/>
      <p:bldP spid="35" grpId="0" build="p"/>
      <p:bldP spid="36" grpId="0" build="p"/>
      <p:bldP spid="37" grpId="0" build="p"/>
      <p:bldP spid="38" grpId="0" build="p"/>
      <p:bldP spid="39" grpId="0" build="p"/>
      <p:bldP spid="40" grpId="0" build="p"/>
      <p:bldP spid="41" grpId="0" build="p"/>
      <p:bldP spid="42" grpId="0" build="p"/>
      <p:bldP spid="43" grpId="0" build="p"/>
      <p:bldP spid="4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98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Shape 3883"/>
          <p:cNvSpPr/>
          <p:nvPr/>
        </p:nvSpPr>
        <p:spPr>
          <a:xfrm>
            <a:off x="1459376" y="1178849"/>
            <a:ext cx="9337873" cy="602535"/>
          </a:xfrm>
          <a:prstGeom prst="roundRect">
            <a:avLst>
              <a:gd name="adj" fmla="val 50000"/>
            </a:avLst>
          </a:prstGeom>
          <a:solidFill>
            <a:srgbClr val="204C26"/>
          </a:solidFill>
          <a:ln w="12700" cap="flat">
            <a:noFill/>
            <a:miter lim="400000"/>
          </a:ln>
          <a:effectLst/>
        </p:spPr>
        <p:txBody>
          <a:bodyPr wrap="square" lIns="19051" tIns="19051" rIns="19051" bIns="19051" numCol="1" anchor="ctr">
            <a:noAutofit/>
          </a:bodyPr>
          <a:lstStyle/>
          <a:p>
            <a:pPr lvl="0"/>
            <a:endParaRPr sz="1735">
              <a:cs typeface="+mn-ea"/>
              <a:sym typeface="+mn-lt"/>
            </a:endParaRPr>
          </a:p>
        </p:txBody>
      </p:sp>
      <p:sp>
        <p:nvSpPr>
          <p:cNvPr id="3" name="Shape 3885"/>
          <p:cNvSpPr/>
          <p:nvPr/>
        </p:nvSpPr>
        <p:spPr>
          <a:xfrm>
            <a:off x="2417436" y="1944892"/>
            <a:ext cx="7445247" cy="495136"/>
          </a:xfrm>
          <a:prstGeom prst="rect">
            <a:avLst/>
          </a:prstGeom>
          <a:noFill/>
          <a:ln w="12700" cap="flat">
            <a:noFill/>
            <a:miter lim="400000"/>
          </a:ln>
          <a:effec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r>
              <a:rPr lang="zh-CN" altLang="en-US" sz="1400" dirty="0" smtClean="0">
                <a:solidFill>
                  <a:schemeClr val="tx1"/>
                </a:solidFill>
                <a:cs typeface="+mn-ea"/>
                <a:sym typeface="+mn-lt"/>
              </a:rPr>
              <a:t>双击输入替换内容双击输入替换内容双击</a:t>
            </a:r>
            <a:r>
              <a:rPr lang="zh-CN" altLang="en-US" sz="1400" dirty="0">
                <a:solidFill>
                  <a:schemeClr val="tx1"/>
                </a:solidFill>
                <a:cs typeface="+mn-ea"/>
                <a:sym typeface="+mn-lt"/>
              </a:rPr>
              <a:t>输入替换</a:t>
            </a:r>
            <a:r>
              <a:rPr lang="zh-CN" altLang="en-US" sz="1400" dirty="0" smtClean="0">
                <a:solidFill>
                  <a:schemeClr val="tx1"/>
                </a:solidFill>
                <a:cs typeface="+mn-ea"/>
                <a:sym typeface="+mn-lt"/>
              </a:rPr>
              <a:t>内容双击</a:t>
            </a:r>
            <a:r>
              <a:rPr lang="zh-CN" altLang="en-US" sz="1400" dirty="0">
                <a:solidFill>
                  <a:schemeClr val="tx1"/>
                </a:solidFill>
                <a:cs typeface="+mn-ea"/>
                <a:sym typeface="+mn-lt"/>
              </a:rPr>
              <a:t>输入替换</a:t>
            </a:r>
            <a:r>
              <a:rPr lang="zh-CN" altLang="en-US" sz="1400" dirty="0" smtClean="0">
                <a:solidFill>
                  <a:schemeClr val="tx1"/>
                </a:solidFill>
                <a:cs typeface="+mn-ea"/>
                <a:sym typeface="+mn-lt"/>
              </a:rPr>
              <a:t>内容双击</a:t>
            </a:r>
            <a:r>
              <a:rPr lang="zh-CN" altLang="en-US" sz="1400" dirty="0">
                <a:solidFill>
                  <a:schemeClr val="tx1"/>
                </a:solidFill>
                <a:cs typeface="+mn-ea"/>
                <a:sym typeface="+mn-lt"/>
              </a:rPr>
              <a:t>输入替换</a:t>
            </a:r>
            <a:r>
              <a:rPr lang="zh-CN" altLang="en-US" sz="1400" dirty="0" smtClean="0">
                <a:solidFill>
                  <a:schemeClr val="tx1"/>
                </a:solidFill>
                <a:cs typeface="+mn-ea"/>
                <a:sym typeface="+mn-lt"/>
              </a:rPr>
              <a:t>内容双击</a:t>
            </a:r>
            <a:r>
              <a:rPr lang="zh-CN" altLang="en-US" sz="1400" dirty="0">
                <a:solidFill>
                  <a:schemeClr val="tx1"/>
                </a:solidFill>
                <a:cs typeface="+mn-ea"/>
                <a:sym typeface="+mn-lt"/>
              </a:rPr>
              <a:t>输入替换</a:t>
            </a:r>
            <a:r>
              <a:rPr lang="zh-CN" altLang="en-US" sz="1400" dirty="0" smtClean="0">
                <a:solidFill>
                  <a:schemeClr val="tx1"/>
                </a:solidFill>
                <a:cs typeface="+mn-ea"/>
                <a:sym typeface="+mn-lt"/>
              </a:rPr>
              <a:t>内容</a:t>
            </a:r>
            <a:endParaRPr lang="en-US" altLang="zh-CN" sz="1400" dirty="0">
              <a:solidFill>
                <a:schemeClr val="tx1"/>
              </a:solidFill>
              <a:cs typeface="+mn-ea"/>
              <a:sym typeface="+mn-lt"/>
            </a:endParaRPr>
          </a:p>
        </p:txBody>
      </p:sp>
      <p:sp>
        <p:nvSpPr>
          <p:cNvPr id="4" name="Shape 3886"/>
          <p:cNvSpPr/>
          <p:nvPr/>
        </p:nvSpPr>
        <p:spPr>
          <a:xfrm>
            <a:off x="1459376" y="2819969"/>
            <a:ext cx="9337873" cy="602535"/>
          </a:xfrm>
          <a:prstGeom prst="roundRect">
            <a:avLst>
              <a:gd name="adj" fmla="val 50000"/>
            </a:avLst>
          </a:prstGeom>
          <a:solidFill>
            <a:srgbClr val="204C26"/>
          </a:solidFill>
          <a:ln w="12700" cap="flat">
            <a:noFill/>
            <a:miter lim="400000"/>
          </a:ln>
          <a:effectLst/>
        </p:spPr>
        <p:txBody>
          <a:bodyPr wrap="square" lIns="19051" tIns="19051" rIns="19051" bIns="19051" numCol="1" anchor="ctr">
            <a:noAutofit/>
          </a:bodyPr>
          <a:lstStyle/>
          <a:p>
            <a:pPr lvl="0"/>
            <a:endParaRPr sz="1735">
              <a:cs typeface="+mn-ea"/>
              <a:sym typeface="+mn-lt"/>
            </a:endParaRPr>
          </a:p>
        </p:txBody>
      </p:sp>
      <p:sp>
        <p:nvSpPr>
          <p:cNvPr id="5" name="Shape 3888"/>
          <p:cNvSpPr/>
          <p:nvPr/>
        </p:nvSpPr>
        <p:spPr>
          <a:xfrm>
            <a:off x="2417436" y="3586010"/>
            <a:ext cx="7445247" cy="1367682"/>
          </a:xfrm>
          <a:prstGeom prst="rect">
            <a:avLst/>
          </a:prstGeom>
          <a:noFill/>
          <a:ln w="12700" cap="flat">
            <a:noFill/>
            <a:miter lim="400000"/>
          </a:ln>
          <a:effec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r>
              <a:rPr lang="zh-CN" altLang="en-US" sz="1400" dirty="0">
                <a:solidFill>
                  <a:schemeClr val="tx1"/>
                </a:solidFill>
                <a:cs typeface="+mn-ea"/>
                <a:sym typeface="+mn-lt"/>
              </a:rPr>
              <a:t>双击输入替换</a:t>
            </a:r>
            <a:r>
              <a:rPr lang="zh-CN" altLang="en-US" sz="1400" dirty="0" smtClean="0">
                <a:solidFill>
                  <a:schemeClr val="tx1"/>
                </a:solidFill>
                <a:cs typeface="+mn-ea"/>
                <a:sym typeface="+mn-lt"/>
              </a:rPr>
              <a:t>内容双击</a:t>
            </a:r>
            <a:r>
              <a:rPr lang="zh-CN" altLang="en-US" sz="1400" dirty="0">
                <a:solidFill>
                  <a:schemeClr val="tx1"/>
                </a:solidFill>
                <a:cs typeface="+mn-ea"/>
                <a:sym typeface="+mn-lt"/>
              </a:rPr>
              <a:t>输入替换</a:t>
            </a:r>
            <a:r>
              <a:rPr lang="zh-CN" altLang="en-US" sz="1400" dirty="0" smtClean="0">
                <a:solidFill>
                  <a:schemeClr val="tx1"/>
                </a:solidFill>
                <a:cs typeface="+mn-ea"/>
                <a:sym typeface="+mn-lt"/>
              </a:rPr>
              <a:t>内容双击</a:t>
            </a:r>
            <a:r>
              <a:rPr lang="zh-CN" altLang="en-US" sz="1400" dirty="0">
                <a:solidFill>
                  <a:schemeClr val="tx1"/>
                </a:solidFill>
                <a:cs typeface="+mn-ea"/>
                <a:sym typeface="+mn-lt"/>
              </a:rPr>
              <a:t>输入替换</a:t>
            </a:r>
            <a:r>
              <a:rPr lang="zh-CN" altLang="en-US" sz="1400" dirty="0" smtClean="0">
                <a:solidFill>
                  <a:schemeClr val="tx1"/>
                </a:solidFill>
                <a:cs typeface="+mn-ea"/>
                <a:sym typeface="+mn-lt"/>
              </a:rPr>
              <a:t>内容双击</a:t>
            </a:r>
            <a:r>
              <a:rPr lang="zh-CN" altLang="en-US" sz="1400" dirty="0">
                <a:solidFill>
                  <a:schemeClr val="tx1"/>
                </a:solidFill>
                <a:cs typeface="+mn-ea"/>
                <a:sym typeface="+mn-lt"/>
              </a:rPr>
              <a:t>输入替换</a:t>
            </a:r>
            <a:r>
              <a:rPr lang="zh-CN" altLang="en-US" sz="1400" dirty="0" smtClean="0">
                <a:solidFill>
                  <a:schemeClr val="tx1"/>
                </a:solidFill>
                <a:cs typeface="+mn-ea"/>
                <a:sym typeface="+mn-lt"/>
              </a:rPr>
              <a:t>内容双击</a:t>
            </a:r>
            <a:r>
              <a:rPr lang="zh-CN" altLang="en-US" sz="1400" dirty="0">
                <a:solidFill>
                  <a:schemeClr val="tx1"/>
                </a:solidFill>
                <a:cs typeface="+mn-ea"/>
                <a:sym typeface="+mn-lt"/>
              </a:rPr>
              <a:t>输入替换</a:t>
            </a:r>
            <a:r>
              <a:rPr lang="zh-CN" altLang="en-US" sz="1400" dirty="0" smtClean="0">
                <a:solidFill>
                  <a:schemeClr val="tx1"/>
                </a:solidFill>
                <a:cs typeface="+mn-ea"/>
                <a:sym typeface="+mn-lt"/>
              </a:rPr>
              <a:t>内容双击</a:t>
            </a:r>
            <a:r>
              <a:rPr lang="zh-CN" altLang="en-US" sz="1400" dirty="0">
                <a:solidFill>
                  <a:schemeClr val="tx1"/>
                </a:solidFill>
                <a:cs typeface="+mn-ea"/>
                <a:sym typeface="+mn-lt"/>
              </a:rPr>
              <a:t>输入替换</a:t>
            </a:r>
            <a:r>
              <a:rPr lang="zh-CN" altLang="en-US" sz="1400" dirty="0" smtClean="0">
                <a:solidFill>
                  <a:schemeClr val="tx1"/>
                </a:solidFill>
                <a:cs typeface="+mn-ea"/>
                <a:sym typeface="+mn-lt"/>
              </a:rPr>
              <a:t>内容</a:t>
            </a:r>
            <a:endParaRPr lang="en-US" altLang="zh-CN" sz="1400" dirty="0">
              <a:solidFill>
                <a:schemeClr val="tx1"/>
              </a:solidFill>
              <a:cs typeface="+mn-ea"/>
              <a:sym typeface="+mn-lt"/>
            </a:endParaRPr>
          </a:p>
          <a:p>
            <a:pPr algn="just"/>
            <a:endParaRPr lang="en-US" altLang="zh-CN" sz="1400" dirty="0">
              <a:solidFill>
                <a:schemeClr val="tx1"/>
              </a:solidFill>
              <a:cs typeface="+mn-ea"/>
              <a:sym typeface="+mn-lt"/>
            </a:endParaRPr>
          </a:p>
        </p:txBody>
      </p:sp>
      <p:sp>
        <p:nvSpPr>
          <p:cNvPr id="6" name="Shape 3889"/>
          <p:cNvSpPr/>
          <p:nvPr/>
        </p:nvSpPr>
        <p:spPr>
          <a:xfrm>
            <a:off x="1459376" y="4417835"/>
            <a:ext cx="9337873" cy="602535"/>
          </a:xfrm>
          <a:prstGeom prst="roundRect">
            <a:avLst>
              <a:gd name="adj" fmla="val 50000"/>
            </a:avLst>
          </a:prstGeom>
          <a:solidFill>
            <a:srgbClr val="204C26"/>
          </a:solidFill>
          <a:ln w="12700" cap="flat">
            <a:noFill/>
            <a:miter lim="400000"/>
          </a:ln>
          <a:effectLst/>
        </p:spPr>
        <p:txBody>
          <a:bodyPr wrap="square" lIns="19051" tIns="19051" rIns="19051" bIns="19051" numCol="1" anchor="ctr">
            <a:noAutofit/>
          </a:bodyPr>
          <a:lstStyle/>
          <a:p>
            <a:pPr lvl="0"/>
            <a:endParaRPr sz="1735">
              <a:cs typeface="+mn-ea"/>
              <a:sym typeface="+mn-lt"/>
            </a:endParaRPr>
          </a:p>
        </p:txBody>
      </p:sp>
      <p:sp>
        <p:nvSpPr>
          <p:cNvPr id="7" name="Shape 3891"/>
          <p:cNvSpPr/>
          <p:nvPr/>
        </p:nvSpPr>
        <p:spPr>
          <a:xfrm>
            <a:off x="2417436" y="5183877"/>
            <a:ext cx="7445247" cy="1367682"/>
          </a:xfrm>
          <a:prstGeom prst="rect">
            <a:avLst/>
          </a:prstGeom>
          <a:noFill/>
          <a:ln w="12700" cap="flat">
            <a:noFill/>
            <a:miter lim="400000"/>
          </a:ln>
          <a:effec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r>
              <a:rPr lang="zh-CN" altLang="en-US" sz="1400" dirty="0">
                <a:solidFill>
                  <a:schemeClr val="tx1"/>
                </a:solidFill>
                <a:cs typeface="+mn-ea"/>
                <a:sym typeface="+mn-lt"/>
              </a:rPr>
              <a:t>双击输入替换</a:t>
            </a:r>
            <a:r>
              <a:rPr lang="zh-CN" altLang="en-US" sz="1400" dirty="0" smtClean="0">
                <a:solidFill>
                  <a:schemeClr val="tx1"/>
                </a:solidFill>
                <a:cs typeface="+mn-ea"/>
                <a:sym typeface="+mn-lt"/>
              </a:rPr>
              <a:t>内容双击</a:t>
            </a:r>
            <a:r>
              <a:rPr lang="zh-CN" altLang="en-US" sz="1400" dirty="0">
                <a:solidFill>
                  <a:schemeClr val="tx1"/>
                </a:solidFill>
                <a:cs typeface="+mn-ea"/>
                <a:sym typeface="+mn-lt"/>
              </a:rPr>
              <a:t>输入替换</a:t>
            </a:r>
            <a:r>
              <a:rPr lang="zh-CN" altLang="en-US" sz="1400" dirty="0" smtClean="0">
                <a:solidFill>
                  <a:schemeClr val="tx1"/>
                </a:solidFill>
                <a:cs typeface="+mn-ea"/>
                <a:sym typeface="+mn-lt"/>
              </a:rPr>
              <a:t>内容双击</a:t>
            </a:r>
            <a:r>
              <a:rPr lang="zh-CN" altLang="en-US" sz="1400" dirty="0">
                <a:solidFill>
                  <a:schemeClr val="tx1"/>
                </a:solidFill>
                <a:cs typeface="+mn-ea"/>
                <a:sym typeface="+mn-lt"/>
              </a:rPr>
              <a:t>输入替换</a:t>
            </a:r>
            <a:r>
              <a:rPr lang="zh-CN" altLang="en-US" sz="1400" dirty="0" smtClean="0">
                <a:solidFill>
                  <a:schemeClr val="tx1"/>
                </a:solidFill>
                <a:cs typeface="+mn-ea"/>
                <a:sym typeface="+mn-lt"/>
              </a:rPr>
              <a:t>内容双击</a:t>
            </a:r>
            <a:r>
              <a:rPr lang="zh-CN" altLang="en-US" sz="1400" dirty="0">
                <a:solidFill>
                  <a:schemeClr val="tx1"/>
                </a:solidFill>
                <a:cs typeface="+mn-ea"/>
                <a:sym typeface="+mn-lt"/>
              </a:rPr>
              <a:t>输入替换</a:t>
            </a:r>
            <a:r>
              <a:rPr lang="zh-CN" altLang="en-US" sz="1400" dirty="0" smtClean="0">
                <a:solidFill>
                  <a:schemeClr val="tx1"/>
                </a:solidFill>
                <a:cs typeface="+mn-ea"/>
                <a:sym typeface="+mn-lt"/>
              </a:rPr>
              <a:t>内容双击</a:t>
            </a:r>
            <a:r>
              <a:rPr lang="zh-CN" altLang="en-US" sz="1400" dirty="0">
                <a:solidFill>
                  <a:schemeClr val="tx1"/>
                </a:solidFill>
                <a:cs typeface="+mn-ea"/>
                <a:sym typeface="+mn-lt"/>
              </a:rPr>
              <a:t>输入替换</a:t>
            </a:r>
            <a:r>
              <a:rPr lang="zh-CN" altLang="en-US" sz="1400" dirty="0" smtClean="0">
                <a:solidFill>
                  <a:schemeClr val="tx1"/>
                </a:solidFill>
                <a:cs typeface="+mn-ea"/>
                <a:sym typeface="+mn-lt"/>
              </a:rPr>
              <a:t>内容双击</a:t>
            </a:r>
            <a:r>
              <a:rPr lang="zh-CN" altLang="en-US" sz="1400" dirty="0">
                <a:solidFill>
                  <a:schemeClr val="tx1"/>
                </a:solidFill>
                <a:cs typeface="+mn-ea"/>
                <a:sym typeface="+mn-lt"/>
              </a:rPr>
              <a:t>输入替换</a:t>
            </a:r>
            <a:r>
              <a:rPr lang="zh-CN" altLang="en-US" sz="1400" dirty="0" smtClean="0">
                <a:solidFill>
                  <a:schemeClr val="tx1"/>
                </a:solidFill>
                <a:cs typeface="+mn-ea"/>
                <a:sym typeface="+mn-lt"/>
              </a:rPr>
              <a:t>内容</a:t>
            </a:r>
            <a:endParaRPr lang="en-US" altLang="zh-CN" sz="1400" dirty="0">
              <a:solidFill>
                <a:schemeClr val="tx1"/>
              </a:solidFill>
              <a:cs typeface="+mn-ea"/>
              <a:sym typeface="+mn-lt"/>
            </a:endParaRPr>
          </a:p>
          <a:p>
            <a:pPr algn="just"/>
            <a:endParaRPr lang="en-US" altLang="zh-CN" sz="1400" dirty="0">
              <a:solidFill>
                <a:schemeClr val="tx1"/>
              </a:solidFill>
              <a:cs typeface="+mn-ea"/>
              <a:sym typeface="+mn-lt"/>
            </a:endParaRPr>
          </a:p>
        </p:txBody>
      </p:sp>
      <p:sp>
        <p:nvSpPr>
          <p:cNvPr id="8" name="Text Placeholder 5"/>
          <p:cNvSpPr txBox="1"/>
          <p:nvPr/>
        </p:nvSpPr>
        <p:spPr>
          <a:xfrm>
            <a:off x="4122572" y="1275744"/>
            <a:ext cx="4034972" cy="408745"/>
          </a:xfrm>
          <a:prstGeom prst="rect">
            <a:avLst/>
          </a:prstGeom>
        </p:spPr>
        <p:txBody>
          <a:bodyPr anchor="ctr">
            <a:normAutofit fontScale="850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altLang="zh-CN" sz="1865" dirty="0">
                <a:solidFill>
                  <a:srgbClr val="FCFCFC"/>
                </a:solidFill>
                <a:cs typeface="+mn-ea"/>
                <a:sym typeface="+mn-lt"/>
              </a:rPr>
              <a:t>Q1       </a:t>
            </a:r>
            <a:r>
              <a:rPr lang="zh-CN" altLang="en-US" sz="1865" dirty="0">
                <a:solidFill>
                  <a:srgbClr val="FCFCFC"/>
                </a:solidFill>
                <a:cs typeface="+mn-ea"/>
                <a:sym typeface="+mn-lt"/>
              </a:rPr>
              <a:t>点击输入您的问题标题文本内容</a:t>
            </a:r>
            <a:r>
              <a:rPr lang="en-US" sz="1865" dirty="0">
                <a:solidFill>
                  <a:srgbClr val="FCFCFC"/>
                </a:solidFill>
                <a:cs typeface="+mn-ea"/>
                <a:sym typeface="+mn-lt"/>
              </a:rPr>
              <a:t> ?</a:t>
            </a:r>
          </a:p>
        </p:txBody>
      </p:sp>
      <p:sp>
        <p:nvSpPr>
          <p:cNvPr id="9" name="Text Placeholder 5"/>
          <p:cNvSpPr txBox="1"/>
          <p:nvPr/>
        </p:nvSpPr>
        <p:spPr>
          <a:xfrm>
            <a:off x="4122572" y="4514730"/>
            <a:ext cx="4034972" cy="408745"/>
          </a:xfrm>
          <a:prstGeom prst="rect">
            <a:avLst/>
          </a:prstGeom>
        </p:spPr>
        <p:txBody>
          <a:bodyPr vert="horz" lIns="0" tIns="0" rIns="0" bIns="0" rtlCol="0" anchor="ctr">
            <a:normAutofit fontScale="92500"/>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1865" dirty="0">
                <a:solidFill>
                  <a:srgbClr val="FCFCFC"/>
                </a:solidFill>
                <a:latin typeface="+mn-lt"/>
                <a:ea typeface="+mn-ea"/>
                <a:cs typeface="+mn-ea"/>
                <a:sym typeface="+mn-lt"/>
              </a:rPr>
              <a:t>Q3       </a:t>
            </a:r>
            <a:r>
              <a:rPr lang="zh-CN" altLang="en-US" sz="1865" dirty="0">
                <a:solidFill>
                  <a:srgbClr val="FCFCFC"/>
                </a:solidFill>
                <a:latin typeface="+mn-lt"/>
                <a:ea typeface="+mn-ea"/>
                <a:cs typeface="+mn-ea"/>
                <a:sym typeface="+mn-lt"/>
              </a:rPr>
              <a:t>点击输入您的问题标题文本内容</a:t>
            </a:r>
            <a:r>
              <a:rPr lang="en-US" altLang="zh-CN" sz="1865" dirty="0">
                <a:solidFill>
                  <a:srgbClr val="FCFCFC"/>
                </a:solidFill>
                <a:latin typeface="+mn-lt"/>
                <a:ea typeface="+mn-ea"/>
                <a:cs typeface="+mn-ea"/>
                <a:sym typeface="+mn-lt"/>
              </a:rPr>
              <a:t> ?</a:t>
            </a:r>
          </a:p>
        </p:txBody>
      </p:sp>
      <p:sp>
        <p:nvSpPr>
          <p:cNvPr id="11" name="Text Placeholder 5"/>
          <p:cNvSpPr txBox="1"/>
          <p:nvPr/>
        </p:nvSpPr>
        <p:spPr>
          <a:xfrm>
            <a:off x="4122572" y="2916864"/>
            <a:ext cx="4034972" cy="408745"/>
          </a:xfrm>
          <a:prstGeom prst="rect">
            <a:avLst/>
          </a:prstGeom>
        </p:spPr>
        <p:txBody>
          <a:bodyPr vert="horz" lIns="0" tIns="0" rIns="0" bIns="0" rtlCol="0" anchor="ctr">
            <a:normAutofit fontScale="92500"/>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1865" dirty="0">
                <a:solidFill>
                  <a:srgbClr val="FCFCFC"/>
                </a:solidFill>
                <a:latin typeface="+mn-lt"/>
                <a:ea typeface="+mn-ea"/>
                <a:cs typeface="+mn-ea"/>
                <a:sym typeface="+mn-lt"/>
              </a:rPr>
              <a:t>Q2       </a:t>
            </a:r>
            <a:r>
              <a:rPr lang="zh-CN" altLang="en-US" sz="1865" dirty="0">
                <a:solidFill>
                  <a:srgbClr val="FCFCFC"/>
                </a:solidFill>
                <a:latin typeface="+mn-lt"/>
                <a:ea typeface="+mn-ea"/>
                <a:cs typeface="+mn-ea"/>
                <a:sym typeface="+mn-lt"/>
              </a:rPr>
              <a:t>点击输入您的问题标题文本内容</a:t>
            </a:r>
            <a:r>
              <a:rPr lang="en-US" altLang="zh-CN" sz="1865" dirty="0">
                <a:solidFill>
                  <a:srgbClr val="FCFCFC"/>
                </a:solidFill>
                <a:latin typeface="+mn-lt"/>
                <a:ea typeface="+mn-ea"/>
                <a:cs typeface="+mn-ea"/>
                <a:sym typeface="+mn-lt"/>
              </a:rPr>
              <a:t> ?</a:t>
            </a:r>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fade">
                                      <p:cBhvr>
                                        <p:cTn id="11" dur="500"/>
                                        <p:tgtEl>
                                          <p:spTgt spid="8">
                                            <p:txEl>
                                              <p:pRg st="0" end="0"/>
                                            </p:txEl>
                                          </p:spTgt>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outVertical)">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up)">
                                      <p:cBhvr>
                                        <p:cTn id="27" dur="500"/>
                                        <p:tgtEl>
                                          <p:spTgt spid="5"/>
                                        </p:tgtEl>
                                      </p:cBhvr>
                                    </p:animEffect>
                                  </p:childTnLst>
                                </p:cTn>
                              </p:par>
                            </p:childTnLst>
                          </p:cTn>
                        </p:par>
                        <p:par>
                          <p:cTn id="28" fill="hold">
                            <p:stCondLst>
                              <p:cond delay="3000"/>
                            </p:stCondLst>
                            <p:childTnLst>
                              <p:par>
                                <p:cTn id="29" presetID="16" presetClass="entr" presetSubtype="37"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barn(outVertical)">
                                      <p:cBhvr>
                                        <p:cTn id="31" dur="500"/>
                                        <p:tgtEl>
                                          <p:spTgt spid="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up)">
                                      <p:cBhvr>
                                        <p:cTn id="3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P spid="6" grpId="0" animBg="1"/>
      <p:bldP spid="7" grpId="0"/>
      <p:bldP spid="8" grpId="0" build="p"/>
      <p:bldP spid="9"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98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3182235" y="3428277"/>
            <a:ext cx="5724644" cy="923330"/>
          </a:xfrm>
          <a:prstGeom prst="rect">
            <a:avLst/>
          </a:prstGeom>
          <a:noFill/>
        </p:spPr>
        <p:txBody>
          <a:bodyPr wrap="none" rtlCol="0">
            <a:spAutoFit/>
          </a:bodyPr>
          <a:lstStyle>
            <a:defPPr>
              <a:defRPr lang="zh-CN"/>
            </a:defPPr>
            <a:lvl1pPr algn="ctr">
              <a:defRPr sz="3000" b="1">
                <a:solidFill>
                  <a:schemeClr val="bg1"/>
                </a:solidFill>
                <a:latin typeface="微软雅黑" panose="020B0503020204020204" pitchFamily="34" charset="-122"/>
                <a:ea typeface="微软雅黑" panose="020B0503020204020204" pitchFamily="34" charset="-122"/>
              </a:defRPr>
            </a:lvl1pPr>
          </a:lstStyle>
          <a:p>
            <a:r>
              <a:rPr lang="zh-CN" altLang="en-US" sz="5400" dirty="0">
                <a:solidFill>
                  <a:schemeClr val="tx1">
                    <a:lumMod val="75000"/>
                    <a:lumOff val="25000"/>
                  </a:schemeClr>
                </a:solidFill>
                <a:latin typeface="+mn-lt"/>
                <a:ea typeface="+mn-ea"/>
                <a:cs typeface="+mn-ea"/>
                <a:sym typeface="+mn-lt"/>
              </a:rPr>
              <a:t>成功项目详细展示</a:t>
            </a:r>
            <a:endParaRPr lang="en-GB" altLang="zh-CN" sz="5400" dirty="0">
              <a:solidFill>
                <a:schemeClr val="tx1">
                  <a:lumMod val="75000"/>
                  <a:lumOff val="25000"/>
                </a:schemeClr>
              </a:solidFill>
              <a:latin typeface="+mn-lt"/>
              <a:ea typeface="+mn-ea"/>
              <a:cs typeface="+mn-ea"/>
              <a:sym typeface="+mn-lt"/>
            </a:endParaRPr>
          </a:p>
        </p:txBody>
      </p:sp>
      <p:grpSp>
        <p:nvGrpSpPr>
          <p:cNvPr id="3" name="组合 2"/>
          <p:cNvGrpSpPr/>
          <p:nvPr/>
        </p:nvGrpSpPr>
        <p:grpSpPr>
          <a:xfrm>
            <a:off x="5061887" y="943842"/>
            <a:ext cx="2036803" cy="2036803"/>
            <a:chOff x="8077074" y="845254"/>
            <a:chExt cx="2036802" cy="2036802"/>
          </a:xfrm>
        </p:grpSpPr>
        <p:sp>
          <p:nvSpPr>
            <p:cNvPr id="4" name="椭圆 3"/>
            <p:cNvSpPr/>
            <p:nvPr/>
          </p:nvSpPr>
          <p:spPr>
            <a:xfrm>
              <a:off x="8077074" y="845254"/>
              <a:ext cx="2036802" cy="2036802"/>
            </a:xfrm>
            <a:prstGeom prst="ellipse">
              <a:avLst/>
            </a:prstGeom>
            <a:solidFill>
              <a:srgbClr val="204C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cs typeface="+mn-ea"/>
                <a:sym typeface="+mn-lt"/>
              </a:endParaRPr>
            </a:p>
          </p:txBody>
        </p:sp>
        <p:sp>
          <p:nvSpPr>
            <p:cNvPr id="5" name="Freeform 126"/>
            <p:cNvSpPr>
              <a:spLocks noChangeAspect="1" noEditPoints="1"/>
            </p:cNvSpPr>
            <p:nvPr/>
          </p:nvSpPr>
          <p:spPr bwMode="auto">
            <a:xfrm>
              <a:off x="8639337" y="1292886"/>
              <a:ext cx="912277" cy="1141539"/>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350" dirty="0">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600" decel="100000"/>
                                        <p:tgtEl>
                                          <p:spTgt spid="3"/>
                                        </p:tgtEl>
                                      </p:cBhvr>
                                    </p:animEffect>
                                    <p:anim calcmode="lin" valueType="num">
                                      <p:cBhvr>
                                        <p:cTn id="8" dur="600" decel="100000" fill="hold"/>
                                        <p:tgtEl>
                                          <p:spTgt spid="3"/>
                                        </p:tgtEl>
                                        <p:attrNameLst>
                                          <p:attrName>style.rotation</p:attrName>
                                        </p:attrNameLst>
                                      </p:cBhvr>
                                      <p:tavLst>
                                        <p:tav tm="0">
                                          <p:val>
                                            <p:fltVal val="-90"/>
                                          </p:val>
                                        </p:tav>
                                        <p:tav tm="100000">
                                          <p:val>
                                            <p:fltVal val="0"/>
                                          </p:val>
                                        </p:tav>
                                      </p:tavLst>
                                    </p:anim>
                                    <p:anim calcmode="lin" valueType="num">
                                      <p:cBhvr>
                                        <p:cTn id="9" dur="600" decel="100000" fill="hold"/>
                                        <p:tgtEl>
                                          <p:spTgt spid="3"/>
                                        </p:tgtEl>
                                        <p:attrNameLst>
                                          <p:attrName>ppt_x</p:attrName>
                                        </p:attrNameLst>
                                      </p:cBhvr>
                                      <p:tavLst>
                                        <p:tav tm="0">
                                          <p:val>
                                            <p:strVal val="#ppt_x+0.4"/>
                                          </p:val>
                                        </p:tav>
                                        <p:tav tm="100000">
                                          <p:val>
                                            <p:strVal val="#ppt_x-0.05"/>
                                          </p:val>
                                        </p:tav>
                                      </p:tavLst>
                                    </p:anim>
                                    <p:anim calcmode="lin" valueType="num">
                                      <p:cBhvr>
                                        <p:cTn id="10" dur="600" decel="100000" fill="hold"/>
                                        <p:tgtEl>
                                          <p:spTgt spid="3"/>
                                        </p:tgtEl>
                                        <p:attrNameLst>
                                          <p:attrName>ppt_y</p:attrName>
                                        </p:attrNameLst>
                                      </p:cBhvr>
                                      <p:tavLst>
                                        <p:tav tm="0">
                                          <p:val>
                                            <p:strVal val="#ppt_y-0.4"/>
                                          </p:val>
                                        </p:tav>
                                        <p:tav tm="100000">
                                          <p:val>
                                            <p:strVal val="#ppt_y+0.1"/>
                                          </p:val>
                                        </p:tav>
                                      </p:tavLst>
                                    </p:anim>
                                    <p:anim calcmode="lin" valueType="num">
                                      <p:cBhvr>
                                        <p:cTn id="11" dur="150" accel="100000" fill="hold">
                                          <p:stCondLst>
                                            <p:cond delay="600"/>
                                          </p:stCondLst>
                                        </p:cTn>
                                        <p:tgtEl>
                                          <p:spTgt spid="3"/>
                                        </p:tgtEl>
                                        <p:attrNameLst>
                                          <p:attrName>ppt_x</p:attrName>
                                        </p:attrNameLst>
                                      </p:cBhvr>
                                      <p:tavLst>
                                        <p:tav tm="0">
                                          <p:val>
                                            <p:strVal val="#ppt_x-0.05"/>
                                          </p:val>
                                        </p:tav>
                                        <p:tav tm="100000">
                                          <p:val>
                                            <p:strVal val="#ppt_x"/>
                                          </p:val>
                                        </p:tav>
                                      </p:tavLst>
                                    </p:anim>
                                    <p:anim calcmode="lin" valueType="num">
                                      <p:cBhvr>
                                        <p:cTn id="12" dur="150" accel="100000" fill="hold">
                                          <p:stCondLst>
                                            <p:cond delay="6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7" presetClass="entr" presetSubtype="0"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1000"/>
                                        <p:tgtEl>
                                          <p:spTgt spid="2"/>
                                        </p:tgtEl>
                                      </p:cBhvr>
                                    </p:animEffect>
                                    <p:anim calcmode="lin" valueType="num">
                                      <p:cBhvr>
                                        <p:cTn id="17" dur="1000" fill="hold"/>
                                        <p:tgtEl>
                                          <p:spTgt spid="2"/>
                                        </p:tgtEl>
                                        <p:attrNameLst>
                                          <p:attrName>ppt_x</p:attrName>
                                        </p:attrNameLst>
                                      </p:cBhvr>
                                      <p:tavLst>
                                        <p:tav tm="0">
                                          <p:val>
                                            <p:strVal val="#ppt_x"/>
                                          </p:val>
                                        </p:tav>
                                        <p:tav tm="100000">
                                          <p:val>
                                            <p:strVal val="#ppt_x"/>
                                          </p:val>
                                        </p:tav>
                                      </p:tavLst>
                                    </p:anim>
                                    <p:anim calcmode="lin" valueType="num">
                                      <p:cBhvr>
                                        <p:cTn id="18" dur="900" decel="100000" fill="hold"/>
                                        <p:tgtEl>
                                          <p:spTgt spid="2"/>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任意多边形 53"/>
          <p:cNvSpPr/>
          <p:nvPr/>
        </p:nvSpPr>
        <p:spPr>
          <a:xfrm rot="21255145">
            <a:off x="5884515" y="1302576"/>
            <a:ext cx="4545969" cy="1432363"/>
          </a:xfrm>
          <a:custGeom>
            <a:avLst/>
            <a:gdLst>
              <a:gd name="connsiteX0" fmla="*/ 0 w 3977640"/>
              <a:gd name="connsiteY0" fmla="*/ 1333500 h 1508760"/>
              <a:gd name="connsiteX1" fmla="*/ 624840 w 3977640"/>
              <a:gd name="connsiteY1" fmla="*/ 655320 h 1508760"/>
              <a:gd name="connsiteX2" fmla="*/ 1264920 w 3977640"/>
              <a:gd name="connsiteY2" fmla="*/ 1074420 h 1508760"/>
              <a:gd name="connsiteX3" fmla="*/ 2049780 w 3977640"/>
              <a:gd name="connsiteY3" fmla="*/ 342900 h 1508760"/>
              <a:gd name="connsiteX4" fmla="*/ 2682240 w 3977640"/>
              <a:gd name="connsiteY4" fmla="*/ 982980 h 1508760"/>
              <a:gd name="connsiteX5" fmla="*/ 3406140 w 3977640"/>
              <a:gd name="connsiteY5" fmla="*/ 266700 h 1508760"/>
              <a:gd name="connsiteX6" fmla="*/ 3185160 w 3977640"/>
              <a:gd name="connsiteY6" fmla="*/ 83820 h 1508760"/>
              <a:gd name="connsiteX7" fmla="*/ 3977640 w 3977640"/>
              <a:gd name="connsiteY7" fmla="*/ 0 h 1508760"/>
              <a:gd name="connsiteX8" fmla="*/ 3909060 w 3977640"/>
              <a:gd name="connsiteY8" fmla="*/ 777240 h 1508760"/>
              <a:gd name="connsiteX9" fmla="*/ 3703320 w 3977640"/>
              <a:gd name="connsiteY9" fmla="*/ 594360 h 1508760"/>
              <a:gd name="connsiteX10" fmla="*/ 2689860 w 3977640"/>
              <a:gd name="connsiteY10" fmla="*/ 1501140 h 1508760"/>
              <a:gd name="connsiteX11" fmla="*/ 2065020 w 3977640"/>
              <a:gd name="connsiteY11" fmla="*/ 861060 h 1508760"/>
              <a:gd name="connsiteX12" fmla="*/ 1264920 w 3977640"/>
              <a:gd name="connsiteY12" fmla="*/ 1508760 h 1508760"/>
              <a:gd name="connsiteX13" fmla="*/ 655320 w 3977640"/>
              <a:gd name="connsiteY13" fmla="*/ 1059180 h 1508760"/>
              <a:gd name="connsiteX14" fmla="*/ 198120 w 3977640"/>
              <a:gd name="connsiteY14" fmla="*/ 1493520 h 1508760"/>
              <a:gd name="connsiteX15" fmla="*/ 0 w 3977640"/>
              <a:gd name="connsiteY15" fmla="*/ 1333500 h 1508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77640" h="1508760">
                <a:moveTo>
                  <a:pt x="0" y="1333500"/>
                </a:moveTo>
                <a:lnTo>
                  <a:pt x="624840" y="655320"/>
                </a:lnTo>
                <a:lnTo>
                  <a:pt x="1264920" y="1074420"/>
                </a:lnTo>
                <a:lnTo>
                  <a:pt x="2049780" y="342900"/>
                </a:lnTo>
                <a:lnTo>
                  <a:pt x="2682240" y="982980"/>
                </a:lnTo>
                <a:lnTo>
                  <a:pt x="3406140" y="266700"/>
                </a:lnTo>
                <a:lnTo>
                  <a:pt x="3185160" y="83820"/>
                </a:lnTo>
                <a:lnTo>
                  <a:pt x="3977640" y="0"/>
                </a:lnTo>
                <a:lnTo>
                  <a:pt x="3909060" y="777240"/>
                </a:lnTo>
                <a:lnTo>
                  <a:pt x="3703320" y="594360"/>
                </a:lnTo>
                <a:lnTo>
                  <a:pt x="2689860" y="1501140"/>
                </a:lnTo>
                <a:lnTo>
                  <a:pt x="2065020" y="861060"/>
                </a:lnTo>
                <a:lnTo>
                  <a:pt x="1264920" y="1508760"/>
                </a:lnTo>
                <a:lnTo>
                  <a:pt x="655320" y="1059180"/>
                </a:lnTo>
                <a:lnTo>
                  <a:pt x="198120" y="1493520"/>
                </a:lnTo>
                <a:lnTo>
                  <a:pt x="0" y="1333500"/>
                </a:lnTo>
                <a:close/>
              </a:path>
            </a:pathLst>
          </a:custGeom>
          <a:solidFill>
            <a:srgbClr val="204C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grpSp>
        <p:nvGrpSpPr>
          <p:cNvPr id="55" name="组合 54"/>
          <p:cNvGrpSpPr/>
          <p:nvPr/>
        </p:nvGrpSpPr>
        <p:grpSpPr>
          <a:xfrm>
            <a:off x="6114856" y="2129529"/>
            <a:ext cx="4745708" cy="3543793"/>
            <a:chOff x="-148492" y="2581206"/>
            <a:chExt cx="3271249" cy="1862753"/>
          </a:xfrm>
        </p:grpSpPr>
        <p:cxnSp>
          <p:nvCxnSpPr>
            <p:cNvPr id="56" name="直接连接符 55"/>
            <p:cNvCxnSpPr/>
            <p:nvPr/>
          </p:nvCxnSpPr>
          <p:spPr>
            <a:xfrm>
              <a:off x="-148492" y="4443958"/>
              <a:ext cx="327124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1100875" y="3147813"/>
              <a:ext cx="335087" cy="1296144"/>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58" name="矩形 57"/>
            <p:cNvSpPr/>
            <p:nvPr/>
          </p:nvSpPr>
          <p:spPr>
            <a:xfrm>
              <a:off x="1932639" y="2934474"/>
              <a:ext cx="335087" cy="1509484"/>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59" name="矩形 58"/>
            <p:cNvSpPr/>
            <p:nvPr/>
          </p:nvSpPr>
          <p:spPr>
            <a:xfrm>
              <a:off x="2764403" y="2581206"/>
              <a:ext cx="358354" cy="1862752"/>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60" name="矩形 59"/>
            <p:cNvSpPr/>
            <p:nvPr/>
          </p:nvSpPr>
          <p:spPr>
            <a:xfrm>
              <a:off x="1516757" y="3003799"/>
              <a:ext cx="335087" cy="1440160"/>
            </a:xfrm>
            <a:prstGeom prst="rect">
              <a:avLst/>
            </a:prstGeom>
            <a:solidFill>
              <a:srgbClr val="204C2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tx1">
                    <a:lumMod val="65000"/>
                    <a:lumOff val="35000"/>
                  </a:schemeClr>
                </a:solidFill>
                <a:cs typeface="+mn-ea"/>
                <a:sym typeface="+mn-lt"/>
              </a:endParaRPr>
            </a:p>
          </p:txBody>
        </p:sp>
        <p:sp>
          <p:nvSpPr>
            <p:cNvPr id="61" name="矩形 60"/>
            <p:cNvSpPr/>
            <p:nvPr/>
          </p:nvSpPr>
          <p:spPr>
            <a:xfrm>
              <a:off x="2348521" y="3291830"/>
              <a:ext cx="335087" cy="1152128"/>
            </a:xfrm>
            <a:prstGeom prst="rect">
              <a:avLst/>
            </a:prstGeom>
            <a:solidFill>
              <a:srgbClr val="204C2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tx1">
                    <a:lumMod val="65000"/>
                    <a:lumOff val="35000"/>
                  </a:schemeClr>
                </a:solidFill>
                <a:cs typeface="+mn-ea"/>
                <a:sym typeface="+mn-lt"/>
              </a:endParaRPr>
            </a:p>
          </p:txBody>
        </p:sp>
        <p:sp>
          <p:nvSpPr>
            <p:cNvPr id="62" name="矩形 61"/>
            <p:cNvSpPr/>
            <p:nvPr/>
          </p:nvSpPr>
          <p:spPr>
            <a:xfrm>
              <a:off x="684993" y="3291830"/>
              <a:ext cx="335087" cy="1152128"/>
            </a:xfrm>
            <a:prstGeom prst="rect">
              <a:avLst/>
            </a:prstGeom>
            <a:solidFill>
              <a:srgbClr val="204C2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tx1">
                    <a:lumMod val="65000"/>
                    <a:lumOff val="35000"/>
                  </a:schemeClr>
                </a:solidFill>
                <a:cs typeface="+mn-ea"/>
                <a:sym typeface="+mn-lt"/>
              </a:endParaRPr>
            </a:p>
          </p:txBody>
        </p:sp>
        <p:sp>
          <p:nvSpPr>
            <p:cNvPr id="63" name="矩形 62"/>
            <p:cNvSpPr/>
            <p:nvPr/>
          </p:nvSpPr>
          <p:spPr>
            <a:xfrm>
              <a:off x="267390" y="3147814"/>
              <a:ext cx="335087" cy="1296144"/>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64" name="矩形 63"/>
            <p:cNvSpPr/>
            <p:nvPr/>
          </p:nvSpPr>
          <p:spPr>
            <a:xfrm>
              <a:off x="-148492" y="3512582"/>
              <a:ext cx="335087" cy="931376"/>
            </a:xfrm>
            <a:prstGeom prst="rect">
              <a:avLst/>
            </a:prstGeom>
            <a:solidFill>
              <a:srgbClr val="204C2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tx1">
                    <a:lumMod val="65000"/>
                    <a:lumOff val="35000"/>
                  </a:schemeClr>
                </a:solidFill>
                <a:cs typeface="+mn-ea"/>
                <a:sym typeface="+mn-lt"/>
              </a:endParaRPr>
            </a:p>
          </p:txBody>
        </p:sp>
      </p:grpSp>
      <p:sp>
        <p:nvSpPr>
          <p:cNvPr id="65" name="TextBox 16"/>
          <p:cNvSpPr txBox="1"/>
          <p:nvPr/>
        </p:nvSpPr>
        <p:spPr>
          <a:xfrm>
            <a:off x="1218309" y="4122524"/>
            <a:ext cx="4512501" cy="707886"/>
          </a:xfrm>
          <a:prstGeom prst="rect">
            <a:avLst/>
          </a:prstGeom>
          <a:noFill/>
          <a:ln>
            <a:noFill/>
            <a:prstDash val="sysDash"/>
          </a:ln>
        </p:spPr>
        <p:txBody>
          <a:bodyPr wrap="square" rtlCol="0">
            <a:spAutoFit/>
          </a:bodyPr>
          <a:lstStyle/>
          <a:p>
            <a:pPr algn="just"/>
            <a:r>
              <a:rPr lang="zh-CN" altLang="en-US" sz="2000" dirty="0" smtClean="0">
                <a:solidFill>
                  <a:schemeClr val="tx1"/>
                </a:solidFill>
                <a:cs typeface="+mn-ea"/>
                <a:sym typeface="+mn-lt"/>
              </a:rPr>
              <a:t>双击输入替换内容双击输入替换内容双击输入替换内容双击输入替换内容</a:t>
            </a:r>
            <a:endParaRPr lang="zh-CN" altLang="en-US" sz="1865" dirty="0">
              <a:solidFill>
                <a:schemeClr val="bg1"/>
              </a:solidFill>
              <a:cs typeface="+mn-ea"/>
              <a:sym typeface="+mn-lt"/>
            </a:endParaRPr>
          </a:p>
        </p:txBody>
      </p:sp>
      <p:sp>
        <p:nvSpPr>
          <p:cNvPr id="66" name="TextBox 17"/>
          <p:cNvSpPr txBox="1"/>
          <p:nvPr/>
        </p:nvSpPr>
        <p:spPr>
          <a:xfrm>
            <a:off x="1218312" y="3473678"/>
            <a:ext cx="3089524" cy="420564"/>
          </a:xfrm>
          <a:prstGeom prst="rect">
            <a:avLst/>
          </a:prstGeom>
          <a:noFill/>
          <a:ln>
            <a:noFill/>
            <a:prstDash val="sysDash"/>
          </a:ln>
        </p:spPr>
        <p:txBody>
          <a:bodyPr wrap="square" rtlCol="0">
            <a:spAutoFit/>
          </a:bodyPr>
          <a:lstStyle/>
          <a:p>
            <a:r>
              <a:rPr lang="zh-CN" altLang="en-US" sz="2135" dirty="0">
                <a:cs typeface="+mn-ea"/>
                <a:sym typeface="+mn-lt"/>
              </a:rPr>
              <a:t>添加你的标题</a:t>
            </a:r>
          </a:p>
        </p:txBody>
      </p:sp>
      <p:sp>
        <p:nvSpPr>
          <p:cNvPr id="67" name="矩形 66"/>
          <p:cNvSpPr/>
          <p:nvPr/>
        </p:nvSpPr>
        <p:spPr>
          <a:xfrm>
            <a:off x="1410334" y="2033520"/>
            <a:ext cx="480055" cy="480055"/>
          </a:xfrm>
          <a:prstGeom prst="rect">
            <a:avLst/>
          </a:prstGeom>
          <a:solidFill>
            <a:srgbClr val="204C26"/>
          </a:solidFill>
          <a:ln>
            <a:noFill/>
          </a:ln>
        </p:spPr>
        <p:txBody>
          <a:bodyPr vert="horz" wrap="square" lIns="121920" tIns="60960" rIns="121920" bIns="60960" numCol="1" anchor="t" anchorCtr="0" compatLnSpc="1"/>
          <a:lstStyle/>
          <a:p>
            <a:endParaRPr lang="zh-CN" altLang="en-US" sz="2400">
              <a:solidFill>
                <a:schemeClr val="tx1">
                  <a:lumMod val="65000"/>
                  <a:lumOff val="35000"/>
                </a:schemeClr>
              </a:solidFill>
              <a:cs typeface="+mn-ea"/>
              <a:sym typeface="+mn-lt"/>
            </a:endParaRPr>
          </a:p>
        </p:txBody>
      </p:sp>
      <p:sp>
        <p:nvSpPr>
          <p:cNvPr id="68" name="TextBox 2"/>
          <p:cNvSpPr txBox="1"/>
          <p:nvPr/>
        </p:nvSpPr>
        <p:spPr>
          <a:xfrm>
            <a:off x="1890389" y="2172590"/>
            <a:ext cx="1005403" cy="338554"/>
          </a:xfrm>
          <a:prstGeom prst="rect">
            <a:avLst/>
          </a:prstGeom>
          <a:noFill/>
        </p:spPr>
        <p:txBody>
          <a:bodyPr wrap="none" rtlCol="0">
            <a:spAutoFit/>
          </a:bodyPr>
          <a:lstStyle/>
          <a:p>
            <a:r>
              <a:rPr lang="zh-CN" altLang="en-US" sz="1600" dirty="0">
                <a:cs typeface="+mn-ea"/>
                <a:sym typeface="+mn-lt"/>
              </a:rPr>
              <a:t>标签文本</a:t>
            </a:r>
          </a:p>
        </p:txBody>
      </p:sp>
      <p:sp>
        <p:nvSpPr>
          <p:cNvPr id="69" name="矩形 68"/>
          <p:cNvSpPr/>
          <p:nvPr/>
        </p:nvSpPr>
        <p:spPr>
          <a:xfrm>
            <a:off x="3294302" y="2033520"/>
            <a:ext cx="480055" cy="480055"/>
          </a:xfrm>
          <a:prstGeom prst="rect">
            <a:avLst/>
          </a:prstGeom>
          <a:solidFill>
            <a:srgbClr val="3968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70" name="TextBox 29"/>
          <p:cNvSpPr txBox="1"/>
          <p:nvPr/>
        </p:nvSpPr>
        <p:spPr>
          <a:xfrm>
            <a:off x="3774357" y="2172590"/>
            <a:ext cx="1005403" cy="338554"/>
          </a:xfrm>
          <a:prstGeom prst="rect">
            <a:avLst/>
          </a:prstGeom>
          <a:noFill/>
        </p:spPr>
        <p:txBody>
          <a:bodyPr wrap="none" rtlCol="0">
            <a:spAutoFit/>
          </a:bodyPr>
          <a:lstStyle/>
          <a:p>
            <a:r>
              <a:rPr lang="zh-CN" altLang="en-US" sz="1600" dirty="0">
                <a:cs typeface="+mn-ea"/>
                <a:sym typeface="+mn-lt"/>
              </a:rPr>
              <a:t>标签文本</a:t>
            </a:r>
          </a:p>
        </p:txBody>
      </p:sp>
      <p:cxnSp>
        <p:nvCxnSpPr>
          <p:cNvPr id="71" name="直接连接符 70"/>
          <p:cNvCxnSpPr/>
          <p:nvPr/>
        </p:nvCxnSpPr>
        <p:spPr>
          <a:xfrm>
            <a:off x="1410330" y="3953731"/>
            <a:ext cx="4128459" cy="0"/>
          </a:xfrm>
          <a:prstGeom prst="line">
            <a:avLst/>
          </a:prstGeom>
          <a:ln w="28575">
            <a:solidFill>
              <a:srgbClr val="204C26"/>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0" y="6564312"/>
            <a:ext cx="775136" cy="246221"/>
          </a:xfrm>
          <a:prstGeom prst="rect">
            <a:avLst/>
          </a:prstGeom>
        </p:spPr>
        <p:txBody>
          <a:bodyPr wrap="square">
            <a:spAutoFit/>
          </a:bodyPr>
          <a:lstStyle/>
          <a:p>
            <a:r>
              <a:rPr lang="en-US" altLang="zh-CN" sz="100" dirty="0">
                <a:solidFill>
                  <a:schemeClr val="tx1">
                    <a:lumMod val="85000"/>
                    <a:lumOff val="15000"/>
                  </a:schemeClr>
                </a:solidFill>
                <a:latin typeface="Calibri"/>
                <a:ea typeface="宋体"/>
              </a:rPr>
              <a:t>PPT</a:t>
            </a:r>
            <a:r>
              <a:rPr lang="zh-CN" altLang="en-US" sz="100" dirty="0">
                <a:solidFill>
                  <a:schemeClr val="tx1">
                    <a:lumMod val="85000"/>
                    <a:lumOff val="15000"/>
                  </a:schemeClr>
                </a:solidFill>
                <a:latin typeface="Calibri"/>
                <a:ea typeface="宋体"/>
              </a:rPr>
              <a:t>模板下载：</a:t>
            </a:r>
            <a:r>
              <a:rPr lang="en-US" altLang="zh-CN" sz="100" dirty="0">
                <a:solidFill>
                  <a:schemeClr val="tx1">
                    <a:lumMod val="85000"/>
                    <a:lumOff val="15000"/>
                  </a:schemeClr>
                </a:solidFill>
                <a:latin typeface="Calibri"/>
                <a:ea typeface="宋体"/>
              </a:rPr>
              <a:t>www.1ppt.com/moban/     </a:t>
            </a:r>
            <a:r>
              <a:rPr lang="zh-CN" altLang="en-US" sz="100" dirty="0">
                <a:solidFill>
                  <a:schemeClr val="tx1">
                    <a:lumMod val="85000"/>
                    <a:lumOff val="15000"/>
                  </a:schemeClr>
                </a:solidFill>
                <a:latin typeface="Calibri"/>
                <a:ea typeface="宋体"/>
              </a:rPr>
              <a:t>行业</a:t>
            </a:r>
            <a:r>
              <a:rPr lang="en-US" altLang="zh-CN" sz="100" dirty="0">
                <a:solidFill>
                  <a:schemeClr val="tx1">
                    <a:lumMod val="85000"/>
                    <a:lumOff val="15000"/>
                  </a:schemeClr>
                </a:solidFill>
                <a:latin typeface="Calibri"/>
                <a:ea typeface="宋体"/>
              </a:rPr>
              <a:t>PPT</a:t>
            </a:r>
            <a:r>
              <a:rPr lang="zh-CN" altLang="en-US" sz="100" dirty="0">
                <a:solidFill>
                  <a:schemeClr val="tx1">
                    <a:lumMod val="85000"/>
                    <a:lumOff val="15000"/>
                  </a:schemeClr>
                </a:solidFill>
                <a:latin typeface="Calibri"/>
                <a:ea typeface="宋体"/>
              </a:rPr>
              <a:t>模板：</a:t>
            </a:r>
            <a:r>
              <a:rPr lang="en-US" altLang="zh-CN" sz="100" dirty="0">
                <a:solidFill>
                  <a:schemeClr val="tx1">
                    <a:lumMod val="85000"/>
                    <a:lumOff val="15000"/>
                  </a:schemeClr>
                </a:solidFill>
                <a:latin typeface="Calibri"/>
                <a:ea typeface="宋体"/>
              </a:rPr>
              <a:t>www.1ppt.com/hangye/ </a:t>
            </a:r>
          </a:p>
          <a:p>
            <a:r>
              <a:rPr lang="zh-CN" altLang="en-US" sz="100" dirty="0">
                <a:solidFill>
                  <a:schemeClr val="tx1">
                    <a:lumMod val="85000"/>
                    <a:lumOff val="15000"/>
                  </a:schemeClr>
                </a:solidFill>
                <a:latin typeface="Calibri"/>
                <a:ea typeface="宋体"/>
              </a:rPr>
              <a:t>节日</a:t>
            </a:r>
            <a:r>
              <a:rPr lang="en-US" altLang="zh-CN" sz="100" dirty="0">
                <a:solidFill>
                  <a:schemeClr val="tx1">
                    <a:lumMod val="85000"/>
                    <a:lumOff val="15000"/>
                  </a:schemeClr>
                </a:solidFill>
                <a:latin typeface="Calibri"/>
                <a:ea typeface="宋体"/>
              </a:rPr>
              <a:t>PPT</a:t>
            </a:r>
            <a:r>
              <a:rPr lang="zh-CN" altLang="en-US" sz="100" dirty="0">
                <a:solidFill>
                  <a:schemeClr val="tx1">
                    <a:lumMod val="85000"/>
                    <a:lumOff val="15000"/>
                  </a:schemeClr>
                </a:solidFill>
                <a:latin typeface="Calibri"/>
                <a:ea typeface="宋体"/>
              </a:rPr>
              <a:t>模板：</a:t>
            </a:r>
            <a:r>
              <a:rPr lang="en-US" altLang="zh-CN" sz="100" dirty="0">
                <a:solidFill>
                  <a:schemeClr val="tx1">
                    <a:lumMod val="85000"/>
                    <a:lumOff val="15000"/>
                  </a:schemeClr>
                </a:solidFill>
                <a:latin typeface="Calibri"/>
                <a:ea typeface="宋体"/>
              </a:rPr>
              <a:t>www.1ppt.com/jieri/           PPT</a:t>
            </a:r>
            <a:r>
              <a:rPr lang="zh-CN" altLang="en-US" sz="100" dirty="0">
                <a:solidFill>
                  <a:schemeClr val="tx1">
                    <a:lumMod val="85000"/>
                    <a:lumOff val="15000"/>
                  </a:schemeClr>
                </a:solidFill>
                <a:latin typeface="Calibri"/>
                <a:ea typeface="宋体"/>
              </a:rPr>
              <a:t>素材下载：</a:t>
            </a:r>
            <a:r>
              <a:rPr lang="en-US" altLang="zh-CN" sz="100" dirty="0">
                <a:solidFill>
                  <a:schemeClr val="tx1">
                    <a:lumMod val="85000"/>
                    <a:lumOff val="15000"/>
                  </a:schemeClr>
                </a:solidFill>
                <a:latin typeface="Calibri"/>
                <a:ea typeface="宋体"/>
              </a:rPr>
              <a:t>www.1ppt.com/sucai/</a:t>
            </a:r>
          </a:p>
          <a:p>
            <a:r>
              <a:rPr lang="en-US" altLang="zh-CN" sz="100" dirty="0">
                <a:solidFill>
                  <a:schemeClr val="tx1">
                    <a:lumMod val="85000"/>
                    <a:lumOff val="15000"/>
                  </a:schemeClr>
                </a:solidFill>
                <a:latin typeface="Calibri"/>
                <a:ea typeface="宋体"/>
              </a:rPr>
              <a:t>PPT</a:t>
            </a:r>
            <a:r>
              <a:rPr lang="zh-CN" altLang="en-US" sz="100" dirty="0">
                <a:solidFill>
                  <a:schemeClr val="tx1">
                    <a:lumMod val="85000"/>
                    <a:lumOff val="15000"/>
                  </a:schemeClr>
                </a:solidFill>
                <a:latin typeface="Calibri"/>
                <a:ea typeface="宋体"/>
              </a:rPr>
              <a:t>背景图片：</a:t>
            </a:r>
            <a:r>
              <a:rPr lang="en-US" altLang="zh-CN" sz="100" dirty="0">
                <a:solidFill>
                  <a:schemeClr val="tx1">
                    <a:lumMod val="85000"/>
                    <a:lumOff val="15000"/>
                  </a:schemeClr>
                </a:solidFill>
                <a:latin typeface="Calibri"/>
                <a:ea typeface="宋体"/>
              </a:rPr>
              <a:t>www.1ppt.com/beijing/      PPT</a:t>
            </a:r>
            <a:r>
              <a:rPr lang="zh-CN" altLang="en-US" sz="100" dirty="0">
                <a:solidFill>
                  <a:schemeClr val="tx1">
                    <a:lumMod val="85000"/>
                    <a:lumOff val="15000"/>
                  </a:schemeClr>
                </a:solidFill>
                <a:latin typeface="Calibri"/>
                <a:ea typeface="宋体"/>
              </a:rPr>
              <a:t>图表下载：</a:t>
            </a:r>
            <a:r>
              <a:rPr lang="en-US" altLang="zh-CN" sz="100" dirty="0">
                <a:solidFill>
                  <a:schemeClr val="tx1">
                    <a:lumMod val="85000"/>
                    <a:lumOff val="15000"/>
                  </a:schemeClr>
                </a:solidFill>
                <a:latin typeface="Calibri"/>
                <a:ea typeface="宋体"/>
              </a:rPr>
              <a:t>www.1ppt.com/tubiao/      </a:t>
            </a:r>
          </a:p>
          <a:p>
            <a:r>
              <a:rPr lang="zh-CN" altLang="en-US" sz="100" dirty="0">
                <a:solidFill>
                  <a:schemeClr val="tx1">
                    <a:lumMod val="85000"/>
                    <a:lumOff val="15000"/>
                  </a:schemeClr>
                </a:solidFill>
                <a:latin typeface="Calibri"/>
                <a:ea typeface="宋体"/>
              </a:rPr>
              <a:t>优秀</a:t>
            </a:r>
            <a:r>
              <a:rPr lang="en-US" altLang="zh-CN" sz="100" dirty="0">
                <a:solidFill>
                  <a:schemeClr val="tx1">
                    <a:lumMod val="85000"/>
                    <a:lumOff val="15000"/>
                  </a:schemeClr>
                </a:solidFill>
                <a:latin typeface="Calibri"/>
                <a:ea typeface="宋体"/>
              </a:rPr>
              <a:t>PPT</a:t>
            </a:r>
            <a:r>
              <a:rPr lang="zh-CN" altLang="en-US" sz="100" dirty="0">
                <a:solidFill>
                  <a:schemeClr val="tx1">
                    <a:lumMod val="85000"/>
                    <a:lumOff val="15000"/>
                  </a:schemeClr>
                </a:solidFill>
                <a:latin typeface="Calibri"/>
                <a:ea typeface="宋体"/>
              </a:rPr>
              <a:t>下载：</a:t>
            </a:r>
            <a:r>
              <a:rPr lang="en-US" altLang="zh-CN" sz="100" dirty="0">
                <a:solidFill>
                  <a:schemeClr val="tx1">
                    <a:lumMod val="85000"/>
                    <a:lumOff val="15000"/>
                  </a:schemeClr>
                </a:solidFill>
                <a:latin typeface="Calibri"/>
                <a:ea typeface="宋体"/>
              </a:rPr>
              <a:t>www.1ppt.com/xiazai/        PPT</a:t>
            </a:r>
            <a:r>
              <a:rPr lang="zh-CN" altLang="en-US" sz="100" dirty="0">
                <a:solidFill>
                  <a:schemeClr val="tx1">
                    <a:lumMod val="85000"/>
                    <a:lumOff val="15000"/>
                  </a:schemeClr>
                </a:solidFill>
                <a:latin typeface="Calibri"/>
                <a:ea typeface="宋体"/>
              </a:rPr>
              <a:t>教程： </a:t>
            </a:r>
            <a:r>
              <a:rPr lang="en-US" altLang="zh-CN" sz="100" dirty="0">
                <a:solidFill>
                  <a:schemeClr val="tx1">
                    <a:lumMod val="85000"/>
                    <a:lumOff val="15000"/>
                  </a:schemeClr>
                </a:solidFill>
                <a:latin typeface="Calibri"/>
                <a:ea typeface="宋体"/>
              </a:rPr>
              <a:t>www.1ppt.com/powerpoint/      </a:t>
            </a:r>
          </a:p>
          <a:p>
            <a:r>
              <a:rPr lang="en-US" altLang="zh-CN" sz="100" dirty="0">
                <a:solidFill>
                  <a:schemeClr val="tx1">
                    <a:lumMod val="85000"/>
                    <a:lumOff val="15000"/>
                  </a:schemeClr>
                </a:solidFill>
                <a:latin typeface="Calibri"/>
                <a:ea typeface="宋体"/>
              </a:rPr>
              <a:t>Word</a:t>
            </a:r>
            <a:r>
              <a:rPr lang="zh-CN" altLang="en-US" sz="100" dirty="0">
                <a:solidFill>
                  <a:schemeClr val="tx1">
                    <a:lumMod val="85000"/>
                    <a:lumOff val="15000"/>
                  </a:schemeClr>
                </a:solidFill>
                <a:latin typeface="Calibri"/>
                <a:ea typeface="宋体"/>
              </a:rPr>
              <a:t>教程： </a:t>
            </a:r>
            <a:r>
              <a:rPr lang="en-US" altLang="zh-CN" sz="100" dirty="0">
                <a:solidFill>
                  <a:schemeClr val="tx1">
                    <a:lumMod val="85000"/>
                    <a:lumOff val="15000"/>
                  </a:schemeClr>
                </a:solidFill>
                <a:latin typeface="Calibri"/>
                <a:ea typeface="宋体"/>
              </a:rPr>
              <a:t>www.1ppt.com/word/              Excel</a:t>
            </a:r>
            <a:r>
              <a:rPr lang="zh-CN" altLang="en-US" sz="100" dirty="0">
                <a:solidFill>
                  <a:schemeClr val="tx1">
                    <a:lumMod val="85000"/>
                    <a:lumOff val="15000"/>
                  </a:schemeClr>
                </a:solidFill>
                <a:latin typeface="Calibri"/>
                <a:ea typeface="宋体"/>
              </a:rPr>
              <a:t>教程：</a:t>
            </a:r>
            <a:r>
              <a:rPr lang="en-US" altLang="zh-CN" sz="100" dirty="0">
                <a:solidFill>
                  <a:schemeClr val="tx1">
                    <a:lumMod val="85000"/>
                    <a:lumOff val="15000"/>
                  </a:schemeClr>
                </a:solidFill>
                <a:latin typeface="Calibri"/>
                <a:ea typeface="宋体"/>
              </a:rPr>
              <a:t>www.1ppt.com/excel/  </a:t>
            </a:r>
          </a:p>
          <a:p>
            <a:r>
              <a:rPr lang="zh-CN" altLang="en-US" sz="100" dirty="0">
                <a:solidFill>
                  <a:schemeClr val="tx1">
                    <a:lumMod val="85000"/>
                    <a:lumOff val="15000"/>
                  </a:schemeClr>
                </a:solidFill>
                <a:latin typeface="Calibri"/>
                <a:ea typeface="宋体"/>
              </a:rPr>
              <a:t>资料下载：</a:t>
            </a:r>
            <a:r>
              <a:rPr lang="en-US" altLang="zh-CN" sz="100" dirty="0">
                <a:solidFill>
                  <a:schemeClr val="tx1">
                    <a:lumMod val="85000"/>
                    <a:lumOff val="15000"/>
                  </a:schemeClr>
                </a:solidFill>
                <a:latin typeface="Calibri"/>
                <a:ea typeface="宋体"/>
              </a:rPr>
              <a:t>www.1ppt.com/ziliao/                PPT</a:t>
            </a:r>
            <a:r>
              <a:rPr lang="zh-CN" altLang="en-US" sz="100" dirty="0">
                <a:solidFill>
                  <a:schemeClr val="tx1">
                    <a:lumMod val="85000"/>
                    <a:lumOff val="15000"/>
                  </a:schemeClr>
                </a:solidFill>
                <a:latin typeface="Calibri"/>
                <a:ea typeface="宋体"/>
              </a:rPr>
              <a:t>课件下载：</a:t>
            </a:r>
            <a:r>
              <a:rPr lang="en-US" altLang="zh-CN" sz="100" dirty="0">
                <a:solidFill>
                  <a:schemeClr val="tx1">
                    <a:lumMod val="85000"/>
                    <a:lumOff val="15000"/>
                  </a:schemeClr>
                </a:solidFill>
                <a:latin typeface="Calibri"/>
                <a:ea typeface="宋体"/>
              </a:rPr>
              <a:t>www.1ppt.com/kejian/ </a:t>
            </a:r>
          </a:p>
          <a:p>
            <a:r>
              <a:rPr lang="zh-CN" altLang="en-US" sz="100" dirty="0">
                <a:solidFill>
                  <a:schemeClr val="tx1">
                    <a:lumMod val="85000"/>
                    <a:lumOff val="15000"/>
                  </a:schemeClr>
                </a:solidFill>
                <a:latin typeface="Calibri"/>
                <a:ea typeface="宋体"/>
              </a:rPr>
              <a:t>范文下载：</a:t>
            </a:r>
            <a:r>
              <a:rPr lang="en-US" altLang="zh-CN" sz="100" dirty="0">
                <a:solidFill>
                  <a:schemeClr val="tx1">
                    <a:lumMod val="85000"/>
                    <a:lumOff val="15000"/>
                  </a:schemeClr>
                </a:solidFill>
                <a:latin typeface="Calibri"/>
                <a:ea typeface="宋体"/>
              </a:rPr>
              <a:t>www.1ppt.com/fanwen/             </a:t>
            </a:r>
            <a:r>
              <a:rPr lang="zh-CN" altLang="en-US" sz="100" dirty="0">
                <a:solidFill>
                  <a:schemeClr val="tx1">
                    <a:lumMod val="85000"/>
                    <a:lumOff val="15000"/>
                  </a:schemeClr>
                </a:solidFill>
                <a:latin typeface="Calibri"/>
                <a:ea typeface="宋体"/>
              </a:rPr>
              <a:t>试卷下载：</a:t>
            </a:r>
            <a:r>
              <a:rPr lang="en-US" altLang="zh-CN" sz="100" dirty="0">
                <a:solidFill>
                  <a:schemeClr val="tx1">
                    <a:lumMod val="85000"/>
                    <a:lumOff val="15000"/>
                  </a:schemeClr>
                </a:solidFill>
                <a:latin typeface="Calibri"/>
                <a:ea typeface="宋体"/>
              </a:rPr>
              <a:t>www.1ppt.com/shiti/  </a:t>
            </a:r>
          </a:p>
          <a:p>
            <a:r>
              <a:rPr lang="zh-CN" altLang="en-US" sz="100" dirty="0">
                <a:solidFill>
                  <a:schemeClr val="tx1">
                    <a:lumMod val="85000"/>
                    <a:lumOff val="15000"/>
                  </a:schemeClr>
                </a:solidFill>
                <a:latin typeface="Calibri"/>
                <a:ea typeface="宋体"/>
              </a:rPr>
              <a:t>教案下载：</a:t>
            </a:r>
            <a:r>
              <a:rPr lang="en-US" altLang="zh-CN" sz="100" dirty="0">
                <a:solidFill>
                  <a:schemeClr val="tx1">
                    <a:lumMod val="85000"/>
                    <a:lumOff val="15000"/>
                  </a:schemeClr>
                </a:solidFill>
                <a:latin typeface="Calibri"/>
                <a:ea typeface="宋体"/>
              </a:rPr>
              <a:t>www.1ppt.com/jiaoan/  </a:t>
            </a:r>
            <a:r>
              <a:rPr lang="en-US" altLang="zh-CN" sz="100" dirty="0" smtClean="0">
                <a:solidFill>
                  <a:schemeClr val="tx1">
                    <a:lumMod val="85000"/>
                    <a:lumOff val="15000"/>
                  </a:schemeClr>
                </a:solidFill>
                <a:latin typeface="Calibri"/>
                <a:ea typeface="宋体"/>
              </a:rPr>
              <a:t>      </a:t>
            </a:r>
            <a:endParaRPr lang="en-US" altLang="zh-CN" sz="100" dirty="0">
              <a:solidFill>
                <a:schemeClr val="tx1">
                  <a:lumMod val="85000"/>
                  <a:lumOff val="15000"/>
                </a:schemeClr>
              </a:solidFill>
              <a:latin typeface="Calibri"/>
              <a:ea typeface="宋体"/>
            </a:endParaRPr>
          </a:p>
          <a:p>
            <a:r>
              <a:rPr lang="zh-CN" altLang="en-US" sz="100" dirty="0" smtClean="0">
                <a:solidFill>
                  <a:schemeClr val="tx1">
                    <a:lumMod val="85000"/>
                    <a:lumOff val="15000"/>
                  </a:schemeClr>
                </a:solidFill>
                <a:latin typeface="Calibri"/>
                <a:ea typeface="宋体"/>
              </a:rPr>
              <a:t>字体下载：</a:t>
            </a:r>
            <a:r>
              <a:rPr lang="en-US" altLang="zh-CN" sz="100" dirty="0" smtClean="0">
                <a:solidFill>
                  <a:schemeClr val="tx1">
                    <a:lumMod val="85000"/>
                    <a:lumOff val="15000"/>
                  </a:schemeClr>
                </a:solidFill>
                <a:latin typeface="Calibri"/>
                <a:ea typeface="宋体"/>
              </a:rPr>
              <a:t>www.1ppt.com/ziti/</a:t>
            </a:r>
            <a:endParaRPr lang="en-US" altLang="zh-CN" sz="100" dirty="0">
              <a:solidFill>
                <a:schemeClr val="tx1">
                  <a:lumMod val="85000"/>
                  <a:lumOff val="15000"/>
                </a:schemeClr>
              </a:solidFill>
              <a:latin typeface="Calibri"/>
              <a:ea typeface="宋体"/>
            </a:endParaRPr>
          </a:p>
          <a:p>
            <a:r>
              <a:rPr lang="en-US" altLang="zh-CN" sz="100" dirty="0">
                <a:solidFill>
                  <a:schemeClr val="tx1">
                    <a:lumMod val="85000"/>
                    <a:lumOff val="15000"/>
                  </a:schemeClr>
                </a:solidFill>
                <a:latin typeface="Calibri"/>
                <a:ea typeface="宋体"/>
              </a:rPr>
              <a:t> </a:t>
            </a:r>
            <a:endParaRPr lang="zh-CN" altLang="en-US" sz="100" dirty="0">
              <a:solidFill>
                <a:schemeClr val="tx1">
                  <a:lumMod val="85000"/>
                  <a:lumOff val="15000"/>
                </a:schemeClr>
              </a:solidFill>
              <a:latin typeface="Calibri"/>
              <a:ea typeface="宋体"/>
            </a:endParaRPr>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500"/>
                                  </p:stCondLst>
                                  <p:childTnLst>
                                    <p:set>
                                      <p:cBhvr>
                                        <p:cTn id="6" dur="1" fill="hold">
                                          <p:stCondLst>
                                            <p:cond delay="0"/>
                                          </p:stCondLst>
                                        </p:cTn>
                                        <p:tgtEl>
                                          <p:spTgt spid="55"/>
                                        </p:tgtEl>
                                        <p:attrNameLst>
                                          <p:attrName>style.visibility</p:attrName>
                                        </p:attrNameLst>
                                      </p:cBhvr>
                                      <p:to>
                                        <p:strVal val="visible"/>
                                      </p:to>
                                    </p:set>
                                    <p:animEffect transition="in" filter="wipe(down)">
                                      <p:cBhvr>
                                        <p:cTn id="7" dur="500"/>
                                        <p:tgtEl>
                                          <p:spTgt spid="55"/>
                                        </p:tgtEl>
                                      </p:cBhvr>
                                    </p:animEffect>
                                  </p:childTnLst>
                                </p:cTn>
                              </p:par>
                              <p:par>
                                <p:cTn id="8" presetID="22" presetClass="entr" presetSubtype="8" fill="hold" grpId="0" nodeType="withEffect">
                                  <p:stCondLst>
                                    <p:cond delay="1250"/>
                                  </p:stCondLst>
                                  <p:childTnLst>
                                    <p:set>
                                      <p:cBhvr>
                                        <p:cTn id="9" dur="1" fill="hold">
                                          <p:stCondLst>
                                            <p:cond delay="0"/>
                                          </p:stCondLst>
                                        </p:cTn>
                                        <p:tgtEl>
                                          <p:spTgt spid="54"/>
                                        </p:tgtEl>
                                        <p:attrNameLst>
                                          <p:attrName>style.visibility</p:attrName>
                                        </p:attrNameLst>
                                      </p:cBhvr>
                                      <p:to>
                                        <p:strVal val="visible"/>
                                      </p:to>
                                    </p:set>
                                    <p:animEffect transition="in" filter="wipe(left)">
                                      <p:cBhvr>
                                        <p:cTn id="10" dur="1000"/>
                                        <p:tgtEl>
                                          <p:spTgt spid="54"/>
                                        </p:tgtEl>
                                      </p:cBhvr>
                                    </p:animEffect>
                                  </p:childTnLst>
                                </p:cTn>
                              </p:par>
                              <p:par>
                                <p:cTn id="11" presetID="30" presetClass="entr" presetSubtype="0" fill="hold" grpId="0" nodeType="withEffect">
                                  <p:stCondLst>
                                    <p:cond delay="2000"/>
                                  </p:stCondLst>
                                  <p:childTnLst>
                                    <p:set>
                                      <p:cBhvr>
                                        <p:cTn id="12" dur="1" fill="hold">
                                          <p:stCondLst>
                                            <p:cond delay="0"/>
                                          </p:stCondLst>
                                        </p:cTn>
                                        <p:tgtEl>
                                          <p:spTgt spid="67"/>
                                        </p:tgtEl>
                                        <p:attrNameLst>
                                          <p:attrName>style.visibility</p:attrName>
                                        </p:attrNameLst>
                                      </p:cBhvr>
                                      <p:to>
                                        <p:strVal val="visible"/>
                                      </p:to>
                                    </p:set>
                                    <p:animEffect transition="in" filter="fade">
                                      <p:cBhvr>
                                        <p:cTn id="13" dur="600" decel="100000"/>
                                        <p:tgtEl>
                                          <p:spTgt spid="67"/>
                                        </p:tgtEl>
                                      </p:cBhvr>
                                    </p:animEffect>
                                    <p:anim calcmode="lin" valueType="num">
                                      <p:cBhvr>
                                        <p:cTn id="14" dur="600" decel="100000" fill="hold"/>
                                        <p:tgtEl>
                                          <p:spTgt spid="67"/>
                                        </p:tgtEl>
                                        <p:attrNameLst>
                                          <p:attrName>style.rotation</p:attrName>
                                        </p:attrNameLst>
                                      </p:cBhvr>
                                      <p:tavLst>
                                        <p:tav tm="0">
                                          <p:val>
                                            <p:fltVal val="-90"/>
                                          </p:val>
                                        </p:tav>
                                        <p:tav tm="100000">
                                          <p:val>
                                            <p:fltVal val="0"/>
                                          </p:val>
                                        </p:tav>
                                      </p:tavLst>
                                    </p:anim>
                                    <p:anim calcmode="lin" valueType="num">
                                      <p:cBhvr>
                                        <p:cTn id="15" dur="600" decel="100000" fill="hold"/>
                                        <p:tgtEl>
                                          <p:spTgt spid="67"/>
                                        </p:tgtEl>
                                        <p:attrNameLst>
                                          <p:attrName>ppt_x</p:attrName>
                                        </p:attrNameLst>
                                      </p:cBhvr>
                                      <p:tavLst>
                                        <p:tav tm="0">
                                          <p:val>
                                            <p:strVal val="#ppt_x+0.4"/>
                                          </p:val>
                                        </p:tav>
                                        <p:tav tm="100000">
                                          <p:val>
                                            <p:strVal val="#ppt_x-0.05"/>
                                          </p:val>
                                        </p:tav>
                                      </p:tavLst>
                                    </p:anim>
                                    <p:anim calcmode="lin" valueType="num">
                                      <p:cBhvr>
                                        <p:cTn id="16" dur="600" decel="100000" fill="hold"/>
                                        <p:tgtEl>
                                          <p:spTgt spid="67"/>
                                        </p:tgtEl>
                                        <p:attrNameLst>
                                          <p:attrName>ppt_y</p:attrName>
                                        </p:attrNameLst>
                                      </p:cBhvr>
                                      <p:tavLst>
                                        <p:tav tm="0">
                                          <p:val>
                                            <p:strVal val="#ppt_y-0.4"/>
                                          </p:val>
                                        </p:tav>
                                        <p:tav tm="100000">
                                          <p:val>
                                            <p:strVal val="#ppt_y+0.1"/>
                                          </p:val>
                                        </p:tav>
                                      </p:tavLst>
                                    </p:anim>
                                    <p:anim calcmode="lin" valueType="num">
                                      <p:cBhvr>
                                        <p:cTn id="17" dur="150" accel="100000" fill="hold">
                                          <p:stCondLst>
                                            <p:cond delay="600"/>
                                          </p:stCondLst>
                                        </p:cTn>
                                        <p:tgtEl>
                                          <p:spTgt spid="67"/>
                                        </p:tgtEl>
                                        <p:attrNameLst>
                                          <p:attrName>ppt_x</p:attrName>
                                        </p:attrNameLst>
                                      </p:cBhvr>
                                      <p:tavLst>
                                        <p:tav tm="0">
                                          <p:val>
                                            <p:strVal val="#ppt_x-0.05"/>
                                          </p:val>
                                        </p:tav>
                                        <p:tav tm="100000">
                                          <p:val>
                                            <p:strVal val="#ppt_x"/>
                                          </p:val>
                                        </p:tav>
                                      </p:tavLst>
                                    </p:anim>
                                    <p:anim calcmode="lin" valueType="num">
                                      <p:cBhvr>
                                        <p:cTn id="18" dur="150" accel="100000" fill="hold">
                                          <p:stCondLst>
                                            <p:cond delay="600"/>
                                          </p:stCondLst>
                                        </p:cTn>
                                        <p:tgtEl>
                                          <p:spTgt spid="67"/>
                                        </p:tgtEl>
                                        <p:attrNameLst>
                                          <p:attrName>ppt_y</p:attrName>
                                        </p:attrNameLst>
                                      </p:cBhvr>
                                      <p:tavLst>
                                        <p:tav tm="0">
                                          <p:val>
                                            <p:strVal val="#ppt_y+0.1"/>
                                          </p:val>
                                        </p:tav>
                                        <p:tav tm="100000">
                                          <p:val>
                                            <p:strVal val="#ppt_y"/>
                                          </p:val>
                                        </p:tav>
                                      </p:tavLst>
                                    </p:anim>
                                  </p:childTnLst>
                                </p:cTn>
                              </p:par>
                              <p:par>
                                <p:cTn id="19" presetID="30" presetClass="entr" presetSubtype="0" fill="hold" grpId="0" nodeType="withEffect">
                                  <p:stCondLst>
                                    <p:cond delay="2000"/>
                                  </p:stCondLst>
                                  <p:childTnLst>
                                    <p:set>
                                      <p:cBhvr>
                                        <p:cTn id="20" dur="1" fill="hold">
                                          <p:stCondLst>
                                            <p:cond delay="0"/>
                                          </p:stCondLst>
                                        </p:cTn>
                                        <p:tgtEl>
                                          <p:spTgt spid="68"/>
                                        </p:tgtEl>
                                        <p:attrNameLst>
                                          <p:attrName>style.visibility</p:attrName>
                                        </p:attrNameLst>
                                      </p:cBhvr>
                                      <p:to>
                                        <p:strVal val="visible"/>
                                      </p:to>
                                    </p:set>
                                    <p:animEffect transition="in" filter="fade">
                                      <p:cBhvr>
                                        <p:cTn id="21" dur="600" decel="100000"/>
                                        <p:tgtEl>
                                          <p:spTgt spid="68"/>
                                        </p:tgtEl>
                                      </p:cBhvr>
                                    </p:animEffect>
                                    <p:anim calcmode="lin" valueType="num">
                                      <p:cBhvr>
                                        <p:cTn id="22" dur="600" decel="100000" fill="hold"/>
                                        <p:tgtEl>
                                          <p:spTgt spid="68"/>
                                        </p:tgtEl>
                                        <p:attrNameLst>
                                          <p:attrName>style.rotation</p:attrName>
                                        </p:attrNameLst>
                                      </p:cBhvr>
                                      <p:tavLst>
                                        <p:tav tm="0">
                                          <p:val>
                                            <p:fltVal val="-90"/>
                                          </p:val>
                                        </p:tav>
                                        <p:tav tm="100000">
                                          <p:val>
                                            <p:fltVal val="0"/>
                                          </p:val>
                                        </p:tav>
                                      </p:tavLst>
                                    </p:anim>
                                    <p:anim calcmode="lin" valueType="num">
                                      <p:cBhvr>
                                        <p:cTn id="23" dur="600" decel="100000" fill="hold"/>
                                        <p:tgtEl>
                                          <p:spTgt spid="68"/>
                                        </p:tgtEl>
                                        <p:attrNameLst>
                                          <p:attrName>ppt_x</p:attrName>
                                        </p:attrNameLst>
                                      </p:cBhvr>
                                      <p:tavLst>
                                        <p:tav tm="0">
                                          <p:val>
                                            <p:strVal val="#ppt_x+0.4"/>
                                          </p:val>
                                        </p:tav>
                                        <p:tav tm="100000">
                                          <p:val>
                                            <p:strVal val="#ppt_x-0.05"/>
                                          </p:val>
                                        </p:tav>
                                      </p:tavLst>
                                    </p:anim>
                                    <p:anim calcmode="lin" valueType="num">
                                      <p:cBhvr>
                                        <p:cTn id="24" dur="600" decel="100000" fill="hold"/>
                                        <p:tgtEl>
                                          <p:spTgt spid="68"/>
                                        </p:tgtEl>
                                        <p:attrNameLst>
                                          <p:attrName>ppt_y</p:attrName>
                                        </p:attrNameLst>
                                      </p:cBhvr>
                                      <p:tavLst>
                                        <p:tav tm="0">
                                          <p:val>
                                            <p:strVal val="#ppt_y-0.4"/>
                                          </p:val>
                                        </p:tav>
                                        <p:tav tm="100000">
                                          <p:val>
                                            <p:strVal val="#ppt_y+0.1"/>
                                          </p:val>
                                        </p:tav>
                                      </p:tavLst>
                                    </p:anim>
                                    <p:anim calcmode="lin" valueType="num">
                                      <p:cBhvr>
                                        <p:cTn id="25" dur="150" accel="100000" fill="hold">
                                          <p:stCondLst>
                                            <p:cond delay="600"/>
                                          </p:stCondLst>
                                        </p:cTn>
                                        <p:tgtEl>
                                          <p:spTgt spid="68"/>
                                        </p:tgtEl>
                                        <p:attrNameLst>
                                          <p:attrName>ppt_x</p:attrName>
                                        </p:attrNameLst>
                                      </p:cBhvr>
                                      <p:tavLst>
                                        <p:tav tm="0">
                                          <p:val>
                                            <p:strVal val="#ppt_x-0.05"/>
                                          </p:val>
                                        </p:tav>
                                        <p:tav tm="100000">
                                          <p:val>
                                            <p:strVal val="#ppt_x"/>
                                          </p:val>
                                        </p:tav>
                                      </p:tavLst>
                                    </p:anim>
                                    <p:anim calcmode="lin" valueType="num">
                                      <p:cBhvr>
                                        <p:cTn id="26" dur="150" accel="100000" fill="hold">
                                          <p:stCondLst>
                                            <p:cond delay="600"/>
                                          </p:stCondLst>
                                        </p:cTn>
                                        <p:tgtEl>
                                          <p:spTgt spid="68"/>
                                        </p:tgtEl>
                                        <p:attrNameLst>
                                          <p:attrName>ppt_y</p:attrName>
                                        </p:attrNameLst>
                                      </p:cBhvr>
                                      <p:tavLst>
                                        <p:tav tm="0">
                                          <p:val>
                                            <p:strVal val="#ppt_y+0.1"/>
                                          </p:val>
                                        </p:tav>
                                        <p:tav tm="100000">
                                          <p:val>
                                            <p:strVal val="#ppt_y"/>
                                          </p:val>
                                        </p:tav>
                                      </p:tavLst>
                                    </p:anim>
                                  </p:childTnLst>
                                </p:cTn>
                              </p:par>
                              <p:par>
                                <p:cTn id="27" presetID="30" presetClass="entr" presetSubtype="0" fill="hold" grpId="0" nodeType="withEffect">
                                  <p:stCondLst>
                                    <p:cond delay="2000"/>
                                  </p:stCondLst>
                                  <p:childTnLst>
                                    <p:set>
                                      <p:cBhvr>
                                        <p:cTn id="28" dur="1" fill="hold">
                                          <p:stCondLst>
                                            <p:cond delay="0"/>
                                          </p:stCondLst>
                                        </p:cTn>
                                        <p:tgtEl>
                                          <p:spTgt spid="69"/>
                                        </p:tgtEl>
                                        <p:attrNameLst>
                                          <p:attrName>style.visibility</p:attrName>
                                        </p:attrNameLst>
                                      </p:cBhvr>
                                      <p:to>
                                        <p:strVal val="visible"/>
                                      </p:to>
                                    </p:set>
                                    <p:animEffect transition="in" filter="fade">
                                      <p:cBhvr>
                                        <p:cTn id="29" dur="600" decel="100000"/>
                                        <p:tgtEl>
                                          <p:spTgt spid="69"/>
                                        </p:tgtEl>
                                      </p:cBhvr>
                                    </p:animEffect>
                                    <p:anim calcmode="lin" valueType="num">
                                      <p:cBhvr>
                                        <p:cTn id="30" dur="600" decel="100000" fill="hold"/>
                                        <p:tgtEl>
                                          <p:spTgt spid="69"/>
                                        </p:tgtEl>
                                        <p:attrNameLst>
                                          <p:attrName>style.rotation</p:attrName>
                                        </p:attrNameLst>
                                      </p:cBhvr>
                                      <p:tavLst>
                                        <p:tav tm="0">
                                          <p:val>
                                            <p:fltVal val="-90"/>
                                          </p:val>
                                        </p:tav>
                                        <p:tav tm="100000">
                                          <p:val>
                                            <p:fltVal val="0"/>
                                          </p:val>
                                        </p:tav>
                                      </p:tavLst>
                                    </p:anim>
                                    <p:anim calcmode="lin" valueType="num">
                                      <p:cBhvr>
                                        <p:cTn id="31" dur="600" decel="100000" fill="hold"/>
                                        <p:tgtEl>
                                          <p:spTgt spid="69"/>
                                        </p:tgtEl>
                                        <p:attrNameLst>
                                          <p:attrName>ppt_x</p:attrName>
                                        </p:attrNameLst>
                                      </p:cBhvr>
                                      <p:tavLst>
                                        <p:tav tm="0">
                                          <p:val>
                                            <p:strVal val="#ppt_x+0.4"/>
                                          </p:val>
                                        </p:tav>
                                        <p:tav tm="100000">
                                          <p:val>
                                            <p:strVal val="#ppt_x-0.05"/>
                                          </p:val>
                                        </p:tav>
                                      </p:tavLst>
                                    </p:anim>
                                    <p:anim calcmode="lin" valueType="num">
                                      <p:cBhvr>
                                        <p:cTn id="32" dur="600" decel="100000" fill="hold"/>
                                        <p:tgtEl>
                                          <p:spTgt spid="69"/>
                                        </p:tgtEl>
                                        <p:attrNameLst>
                                          <p:attrName>ppt_y</p:attrName>
                                        </p:attrNameLst>
                                      </p:cBhvr>
                                      <p:tavLst>
                                        <p:tav tm="0">
                                          <p:val>
                                            <p:strVal val="#ppt_y-0.4"/>
                                          </p:val>
                                        </p:tav>
                                        <p:tav tm="100000">
                                          <p:val>
                                            <p:strVal val="#ppt_y+0.1"/>
                                          </p:val>
                                        </p:tav>
                                      </p:tavLst>
                                    </p:anim>
                                    <p:anim calcmode="lin" valueType="num">
                                      <p:cBhvr>
                                        <p:cTn id="33" dur="150" accel="100000" fill="hold">
                                          <p:stCondLst>
                                            <p:cond delay="600"/>
                                          </p:stCondLst>
                                        </p:cTn>
                                        <p:tgtEl>
                                          <p:spTgt spid="69"/>
                                        </p:tgtEl>
                                        <p:attrNameLst>
                                          <p:attrName>ppt_x</p:attrName>
                                        </p:attrNameLst>
                                      </p:cBhvr>
                                      <p:tavLst>
                                        <p:tav tm="0">
                                          <p:val>
                                            <p:strVal val="#ppt_x-0.05"/>
                                          </p:val>
                                        </p:tav>
                                        <p:tav tm="100000">
                                          <p:val>
                                            <p:strVal val="#ppt_x"/>
                                          </p:val>
                                        </p:tav>
                                      </p:tavLst>
                                    </p:anim>
                                    <p:anim calcmode="lin" valueType="num">
                                      <p:cBhvr>
                                        <p:cTn id="34" dur="150" accel="100000" fill="hold">
                                          <p:stCondLst>
                                            <p:cond delay="600"/>
                                          </p:stCondLst>
                                        </p:cTn>
                                        <p:tgtEl>
                                          <p:spTgt spid="69"/>
                                        </p:tgtEl>
                                        <p:attrNameLst>
                                          <p:attrName>ppt_y</p:attrName>
                                        </p:attrNameLst>
                                      </p:cBhvr>
                                      <p:tavLst>
                                        <p:tav tm="0">
                                          <p:val>
                                            <p:strVal val="#ppt_y+0.1"/>
                                          </p:val>
                                        </p:tav>
                                        <p:tav tm="100000">
                                          <p:val>
                                            <p:strVal val="#ppt_y"/>
                                          </p:val>
                                        </p:tav>
                                      </p:tavLst>
                                    </p:anim>
                                  </p:childTnLst>
                                </p:cTn>
                              </p:par>
                              <p:par>
                                <p:cTn id="35" presetID="30" presetClass="entr" presetSubtype="0" fill="hold" grpId="0" nodeType="withEffect">
                                  <p:stCondLst>
                                    <p:cond delay="2000"/>
                                  </p:stCondLst>
                                  <p:childTnLst>
                                    <p:set>
                                      <p:cBhvr>
                                        <p:cTn id="36" dur="1" fill="hold">
                                          <p:stCondLst>
                                            <p:cond delay="0"/>
                                          </p:stCondLst>
                                        </p:cTn>
                                        <p:tgtEl>
                                          <p:spTgt spid="70"/>
                                        </p:tgtEl>
                                        <p:attrNameLst>
                                          <p:attrName>style.visibility</p:attrName>
                                        </p:attrNameLst>
                                      </p:cBhvr>
                                      <p:to>
                                        <p:strVal val="visible"/>
                                      </p:to>
                                    </p:set>
                                    <p:animEffect transition="in" filter="fade">
                                      <p:cBhvr>
                                        <p:cTn id="37" dur="600" decel="100000"/>
                                        <p:tgtEl>
                                          <p:spTgt spid="70"/>
                                        </p:tgtEl>
                                      </p:cBhvr>
                                    </p:animEffect>
                                    <p:anim calcmode="lin" valueType="num">
                                      <p:cBhvr>
                                        <p:cTn id="38" dur="600" decel="100000" fill="hold"/>
                                        <p:tgtEl>
                                          <p:spTgt spid="70"/>
                                        </p:tgtEl>
                                        <p:attrNameLst>
                                          <p:attrName>style.rotation</p:attrName>
                                        </p:attrNameLst>
                                      </p:cBhvr>
                                      <p:tavLst>
                                        <p:tav tm="0">
                                          <p:val>
                                            <p:fltVal val="-90"/>
                                          </p:val>
                                        </p:tav>
                                        <p:tav tm="100000">
                                          <p:val>
                                            <p:fltVal val="0"/>
                                          </p:val>
                                        </p:tav>
                                      </p:tavLst>
                                    </p:anim>
                                    <p:anim calcmode="lin" valueType="num">
                                      <p:cBhvr>
                                        <p:cTn id="39" dur="600" decel="100000" fill="hold"/>
                                        <p:tgtEl>
                                          <p:spTgt spid="70"/>
                                        </p:tgtEl>
                                        <p:attrNameLst>
                                          <p:attrName>ppt_x</p:attrName>
                                        </p:attrNameLst>
                                      </p:cBhvr>
                                      <p:tavLst>
                                        <p:tav tm="0">
                                          <p:val>
                                            <p:strVal val="#ppt_x+0.4"/>
                                          </p:val>
                                        </p:tav>
                                        <p:tav tm="100000">
                                          <p:val>
                                            <p:strVal val="#ppt_x-0.05"/>
                                          </p:val>
                                        </p:tav>
                                      </p:tavLst>
                                    </p:anim>
                                    <p:anim calcmode="lin" valueType="num">
                                      <p:cBhvr>
                                        <p:cTn id="40" dur="600" decel="100000" fill="hold"/>
                                        <p:tgtEl>
                                          <p:spTgt spid="70"/>
                                        </p:tgtEl>
                                        <p:attrNameLst>
                                          <p:attrName>ppt_y</p:attrName>
                                        </p:attrNameLst>
                                      </p:cBhvr>
                                      <p:tavLst>
                                        <p:tav tm="0">
                                          <p:val>
                                            <p:strVal val="#ppt_y-0.4"/>
                                          </p:val>
                                        </p:tav>
                                        <p:tav tm="100000">
                                          <p:val>
                                            <p:strVal val="#ppt_y+0.1"/>
                                          </p:val>
                                        </p:tav>
                                      </p:tavLst>
                                    </p:anim>
                                    <p:anim calcmode="lin" valueType="num">
                                      <p:cBhvr>
                                        <p:cTn id="41" dur="150" accel="100000" fill="hold">
                                          <p:stCondLst>
                                            <p:cond delay="600"/>
                                          </p:stCondLst>
                                        </p:cTn>
                                        <p:tgtEl>
                                          <p:spTgt spid="70"/>
                                        </p:tgtEl>
                                        <p:attrNameLst>
                                          <p:attrName>ppt_x</p:attrName>
                                        </p:attrNameLst>
                                      </p:cBhvr>
                                      <p:tavLst>
                                        <p:tav tm="0">
                                          <p:val>
                                            <p:strVal val="#ppt_x-0.05"/>
                                          </p:val>
                                        </p:tav>
                                        <p:tav tm="100000">
                                          <p:val>
                                            <p:strVal val="#ppt_x"/>
                                          </p:val>
                                        </p:tav>
                                      </p:tavLst>
                                    </p:anim>
                                    <p:anim calcmode="lin" valueType="num">
                                      <p:cBhvr>
                                        <p:cTn id="42" dur="150" accel="100000" fill="hold">
                                          <p:stCondLst>
                                            <p:cond delay="600"/>
                                          </p:stCondLst>
                                        </p:cTn>
                                        <p:tgtEl>
                                          <p:spTgt spid="70"/>
                                        </p:tgtEl>
                                        <p:attrNameLst>
                                          <p:attrName>ppt_y</p:attrName>
                                        </p:attrNameLst>
                                      </p:cBhvr>
                                      <p:tavLst>
                                        <p:tav tm="0">
                                          <p:val>
                                            <p:strVal val="#ppt_y+0.1"/>
                                          </p:val>
                                        </p:tav>
                                        <p:tav tm="100000">
                                          <p:val>
                                            <p:strVal val="#ppt_y"/>
                                          </p:val>
                                        </p:tav>
                                      </p:tavLst>
                                    </p:anim>
                                  </p:childTnLst>
                                </p:cTn>
                              </p:par>
                              <p:par>
                                <p:cTn id="43" presetID="53" presetClass="entr" presetSubtype="16" fill="hold" grpId="0" nodeType="withEffect">
                                  <p:stCondLst>
                                    <p:cond delay="2750"/>
                                  </p:stCondLst>
                                  <p:childTnLst>
                                    <p:set>
                                      <p:cBhvr>
                                        <p:cTn id="44" dur="1" fill="hold">
                                          <p:stCondLst>
                                            <p:cond delay="0"/>
                                          </p:stCondLst>
                                        </p:cTn>
                                        <p:tgtEl>
                                          <p:spTgt spid="65"/>
                                        </p:tgtEl>
                                        <p:attrNameLst>
                                          <p:attrName>style.visibility</p:attrName>
                                        </p:attrNameLst>
                                      </p:cBhvr>
                                      <p:to>
                                        <p:strVal val="visible"/>
                                      </p:to>
                                    </p:set>
                                    <p:anim calcmode="lin" valueType="num">
                                      <p:cBhvr>
                                        <p:cTn id="45" dur="500" fill="hold"/>
                                        <p:tgtEl>
                                          <p:spTgt spid="65"/>
                                        </p:tgtEl>
                                        <p:attrNameLst>
                                          <p:attrName>ppt_w</p:attrName>
                                        </p:attrNameLst>
                                      </p:cBhvr>
                                      <p:tavLst>
                                        <p:tav tm="0">
                                          <p:val>
                                            <p:fltVal val="0"/>
                                          </p:val>
                                        </p:tav>
                                        <p:tav tm="100000">
                                          <p:val>
                                            <p:strVal val="#ppt_w"/>
                                          </p:val>
                                        </p:tav>
                                      </p:tavLst>
                                    </p:anim>
                                    <p:anim calcmode="lin" valueType="num">
                                      <p:cBhvr>
                                        <p:cTn id="46" dur="500" fill="hold"/>
                                        <p:tgtEl>
                                          <p:spTgt spid="65"/>
                                        </p:tgtEl>
                                        <p:attrNameLst>
                                          <p:attrName>ppt_h</p:attrName>
                                        </p:attrNameLst>
                                      </p:cBhvr>
                                      <p:tavLst>
                                        <p:tav tm="0">
                                          <p:val>
                                            <p:fltVal val="0"/>
                                          </p:val>
                                        </p:tav>
                                        <p:tav tm="100000">
                                          <p:val>
                                            <p:strVal val="#ppt_h"/>
                                          </p:val>
                                        </p:tav>
                                      </p:tavLst>
                                    </p:anim>
                                    <p:animEffect transition="in" filter="fade">
                                      <p:cBhvr>
                                        <p:cTn id="47" dur="500"/>
                                        <p:tgtEl>
                                          <p:spTgt spid="65"/>
                                        </p:tgtEl>
                                      </p:cBhvr>
                                    </p:animEffect>
                                  </p:childTnLst>
                                </p:cTn>
                              </p:par>
                              <p:par>
                                <p:cTn id="48" presetID="53" presetClass="entr" presetSubtype="16" fill="hold" grpId="0" nodeType="withEffect">
                                  <p:stCondLst>
                                    <p:cond delay="2750"/>
                                  </p:stCondLst>
                                  <p:childTnLst>
                                    <p:set>
                                      <p:cBhvr>
                                        <p:cTn id="49" dur="1" fill="hold">
                                          <p:stCondLst>
                                            <p:cond delay="0"/>
                                          </p:stCondLst>
                                        </p:cTn>
                                        <p:tgtEl>
                                          <p:spTgt spid="66"/>
                                        </p:tgtEl>
                                        <p:attrNameLst>
                                          <p:attrName>style.visibility</p:attrName>
                                        </p:attrNameLst>
                                      </p:cBhvr>
                                      <p:to>
                                        <p:strVal val="visible"/>
                                      </p:to>
                                    </p:set>
                                    <p:anim calcmode="lin" valueType="num">
                                      <p:cBhvr>
                                        <p:cTn id="50" dur="500" fill="hold"/>
                                        <p:tgtEl>
                                          <p:spTgt spid="66"/>
                                        </p:tgtEl>
                                        <p:attrNameLst>
                                          <p:attrName>ppt_w</p:attrName>
                                        </p:attrNameLst>
                                      </p:cBhvr>
                                      <p:tavLst>
                                        <p:tav tm="0">
                                          <p:val>
                                            <p:fltVal val="0"/>
                                          </p:val>
                                        </p:tav>
                                        <p:tav tm="100000">
                                          <p:val>
                                            <p:strVal val="#ppt_w"/>
                                          </p:val>
                                        </p:tav>
                                      </p:tavLst>
                                    </p:anim>
                                    <p:anim calcmode="lin" valueType="num">
                                      <p:cBhvr>
                                        <p:cTn id="51" dur="500" fill="hold"/>
                                        <p:tgtEl>
                                          <p:spTgt spid="66"/>
                                        </p:tgtEl>
                                        <p:attrNameLst>
                                          <p:attrName>ppt_h</p:attrName>
                                        </p:attrNameLst>
                                      </p:cBhvr>
                                      <p:tavLst>
                                        <p:tav tm="0">
                                          <p:val>
                                            <p:fltVal val="0"/>
                                          </p:val>
                                        </p:tav>
                                        <p:tav tm="100000">
                                          <p:val>
                                            <p:strVal val="#ppt_h"/>
                                          </p:val>
                                        </p:tav>
                                      </p:tavLst>
                                    </p:anim>
                                    <p:animEffect transition="in" filter="fade">
                                      <p:cBhvr>
                                        <p:cTn id="52" dur="500"/>
                                        <p:tgtEl>
                                          <p:spTgt spid="66"/>
                                        </p:tgtEl>
                                      </p:cBhvr>
                                    </p:animEffect>
                                  </p:childTnLst>
                                </p:cTn>
                              </p:par>
                              <p:par>
                                <p:cTn id="53" presetID="53" presetClass="entr" presetSubtype="16" fill="hold" nodeType="withEffect">
                                  <p:stCondLst>
                                    <p:cond delay="2750"/>
                                  </p:stCondLst>
                                  <p:childTnLst>
                                    <p:set>
                                      <p:cBhvr>
                                        <p:cTn id="54" dur="1" fill="hold">
                                          <p:stCondLst>
                                            <p:cond delay="0"/>
                                          </p:stCondLst>
                                        </p:cTn>
                                        <p:tgtEl>
                                          <p:spTgt spid="71"/>
                                        </p:tgtEl>
                                        <p:attrNameLst>
                                          <p:attrName>style.visibility</p:attrName>
                                        </p:attrNameLst>
                                      </p:cBhvr>
                                      <p:to>
                                        <p:strVal val="visible"/>
                                      </p:to>
                                    </p:set>
                                    <p:anim calcmode="lin" valueType="num">
                                      <p:cBhvr>
                                        <p:cTn id="55" dur="500" fill="hold"/>
                                        <p:tgtEl>
                                          <p:spTgt spid="71"/>
                                        </p:tgtEl>
                                        <p:attrNameLst>
                                          <p:attrName>ppt_w</p:attrName>
                                        </p:attrNameLst>
                                      </p:cBhvr>
                                      <p:tavLst>
                                        <p:tav tm="0">
                                          <p:val>
                                            <p:fltVal val="0"/>
                                          </p:val>
                                        </p:tav>
                                        <p:tav tm="100000">
                                          <p:val>
                                            <p:strVal val="#ppt_w"/>
                                          </p:val>
                                        </p:tav>
                                      </p:tavLst>
                                    </p:anim>
                                    <p:anim calcmode="lin" valueType="num">
                                      <p:cBhvr>
                                        <p:cTn id="56" dur="500" fill="hold"/>
                                        <p:tgtEl>
                                          <p:spTgt spid="71"/>
                                        </p:tgtEl>
                                        <p:attrNameLst>
                                          <p:attrName>ppt_h</p:attrName>
                                        </p:attrNameLst>
                                      </p:cBhvr>
                                      <p:tavLst>
                                        <p:tav tm="0">
                                          <p:val>
                                            <p:fltVal val="0"/>
                                          </p:val>
                                        </p:tav>
                                        <p:tav tm="100000">
                                          <p:val>
                                            <p:strVal val="#ppt_h"/>
                                          </p:val>
                                        </p:tav>
                                      </p:tavLst>
                                    </p:anim>
                                    <p:animEffect transition="in" filter="fade">
                                      <p:cBhvr>
                                        <p:cTn id="57"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65" grpId="0"/>
      <p:bldP spid="66" grpId="0"/>
      <p:bldP spid="67" grpId="0" animBg="1"/>
      <p:bldP spid="68" grpId="0"/>
      <p:bldP spid="69" grpId="0" animBg="1"/>
      <p:bldP spid="70"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98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75" name="组合 74"/>
          <p:cNvGrpSpPr/>
          <p:nvPr/>
        </p:nvGrpSpPr>
        <p:grpSpPr>
          <a:xfrm>
            <a:off x="4436839" y="1777251"/>
            <a:ext cx="3311943" cy="3360373"/>
            <a:chOff x="3384187" y="1491630"/>
            <a:chExt cx="2483957" cy="2520280"/>
          </a:xfrm>
        </p:grpSpPr>
        <p:sp>
          <p:nvSpPr>
            <p:cNvPr id="76" name="泪滴形 75"/>
            <p:cNvSpPr/>
            <p:nvPr/>
          </p:nvSpPr>
          <p:spPr>
            <a:xfrm>
              <a:off x="4716016" y="1491630"/>
              <a:ext cx="1152128" cy="1152128"/>
            </a:xfrm>
            <a:prstGeom prst="teardrop">
              <a:avLst/>
            </a:prstGeom>
            <a:solidFill>
              <a:srgbClr val="204C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77" name="泪滴形 76"/>
            <p:cNvSpPr/>
            <p:nvPr/>
          </p:nvSpPr>
          <p:spPr>
            <a:xfrm flipH="1">
              <a:off x="3384187" y="1491630"/>
              <a:ext cx="1152128" cy="1152128"/>
            </a:xfrm>
            <a:prstGeom prst="teardrop">
              <a:avLst/>
            </a:prstGeom>
            <a:solidFill>
              <a:srgbClr val="204C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78" name="泪滴形 77"/>
            <p:cNvSpPr/>
            <p:nvPr/>
          </p:nvSpPr>
          <p:spPr>
            <a:xfrm flipV="1">
              <a:off x="4716016" y="2859782"/>
              <a:ext cx="1152128" cy="1152128"/>
            </a:xfrm>
            <a:prstGeom prst="teardrop">
              <a:avLst/>
            </a:prstGeom>
            <a:solidFill>
              <a:srgbClr val="204C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79" name="泪滴形 78"/>
            <p:cNvSpPr/>
            <p:nvPr/>
          </p:nvSpPr>
          <p:spPr>
            <a:xfrm flipH="1" flipV="1">
              <a:off x="3384187" y="2859782"/>
              <a:ext cx="1152128" cy="1152128"/>
            </a:xfrm>
            <a:prstGeom prst="teardrop">
              <a:avLst/>
            </a:prstGeom>
            <a:solidFill>
              <a:srgbClr val="204C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80" name="椭圆 79"/>
            <p:cNvSpPr/>
            <p:nvPr/>
          </p:nvSpPr>
          <p:spPr>
            <a:xfrm>
              <a:off x="3990050" y="2117998"/>
              <a:ext cx="1245840" cy="1245840"/>
            </a:xfrm>
            <a:prstGeom prst="ellips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81" name="椭圆 80"/>
            <p:cNvSpPr/>
            <p:nvPr/>
          </p:nvSpPr>
          <p:spPr>
            <a:xfrm>
              <a:off x="4104887" y="2247555"/>
              <a:ext cx="986726" cy="986726"/>
            </a:xfrm>
            <a:prstGeom prst="ellipse">
              <a:avLst/>
            </a:prstGeom>
            <a:solidFill>
              <a:srgbClr val="3968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grpSp>
        <p:nvGrpSpPr>
          <p:cNvPr id="82" name="组合 81"/>
          <p:cNvGrpSpPr/>
          <p:nvPr/>
        </p:nvGrpSpPr>
        <p:grpSpPr>
          <a:xfrm>
            <a:off x="4676437" y="1980298"/>
            <a:ext cx="769549" cy="772589"/>
            <a:chOff x="6470831" y="836733"/>
            <a:chExt cx="871174" cy="874617"/>
          </a:xfrm>
        </p:grpSpPr>
        <p:grpSp>
          <p:nvGrpSpPr>
            <p:cNvPr id="83" name="组合 82"/>
            <p:cNvGrpSpPr/>
            <p:nvPr/>
          </p:nvGrpSpPr>
          <p:grpSpPr>
            <a:xfrm>
              <a:off x="6676237" y="1067480"/>
              <a:ext cx="514350" cy="386732"/>
              <a:chOff x="2231238" y="1865312"/>
              <a:chExt cx="514350" cy="386732"/>
            </a:xfrm>
          </p:grpSpPr>
          <p:sp>
            <p:nvSpPr>
              <p:cNvPr id="85" name="Freeform 11">
                <a:hlinkClick r:id="rId4"/>
              </p:cNvPr>
              <p:cNvSpPr/>
              <p:nvPr/>
            </p:nvSpPr>
            <p:spPr bwMode="auto">
              <a:xfrm>
                <a:off x="2231238" y="1993281"/>
                <a:ext cx="514350" cy="258763"/>
              </a:xfrm>
              <a:custGeom>
                <a:avLst/>
                <a:gdLst>
                  <a:gd name="T0" fmla="*/ 324 w 324"/>
                  <a:gd name="T1" fmla="*/ 0 h 163"/>
                  <a:gd name="T2" fmla="*/ 270 w 324"/>
                  <a:gd name="T3" fmla="*/ 163 h 163"/>
                  <a:gd name="T4" fmla="*/ 0 w 324"/>
                  <a:gd name="T5" fmla="*/ 163 h 163"/>
                  <a:gd name="T6" fmla="*/ 54 w 324"/>
                  <a:gd name="T7" fmla="*/ 0 h 163"/>
                  <a:gd name="T8" fmla="*/ 324 w 324"/>
                  <a:gd name="T9" fmla="*/ 0 h 163"/>
                </a:gdLst>
                <a:ahLst/>
                <a:cxnLst>
                  <a:cxn ang="0">
                    <a:pos x="T0" y="T1"/>
                  </a:cxn>
                  <a:cxn ang="0">
                    <a:pos x="T2" y="T3"/>
                  </a:cxn>
                  <a:cxn ang="0">
                    <a:pos x="T4" y="T5"/>
                  </a:cxn>
                  <a:cxn ang="0">
                    <a:pos x="T6" y="T7"/>
                  </a:cxn>
                  <a:cxn ang="0">
                    <a:pos x="T8" y="T9"/>
                  </a:cxn>
                </a:cxnLst>
                <a:rect l="0" t="0" r="r" b="b"/>
                <a:pathLst>
                  <a:path w="324" h="163">
                    <a:moveTo>
                      <a:pt x="324" y="0"/>
                    </a:moveTo>
                    <a:lnTo>
                      <a:pt x="270" y="163"/>
                    </a:lnTo>
                    <a:lnTo>
                      <a:pt x="0" y="163"/>
                    </a:lnTo>
                    <a:lnTo>
                      <a:pt x="54" y="0"/>
                    </a:lnTo>
                    <a:lnTo>
                      <a:pt x="324" y="0"/>
                    </a:lnTo>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a:solidFill>
                    <a:prstClr val="white"/>
                  </a:solidFill>
                  <a:cs typeface="+mn-ea"/>
                  <a:sym typeface="+mn-lt"/>
                </a:endParaRPr>
              </a:p>
            </p:txBody>
          </p:sp>
          <p:sp>
            <p:nvSpPr>
              <p:cNvPr id="86" name="Freeform 12"/>
              <p:cNvSpPr/>
              <p:nvPr/>
            </p:nvSpPr>
            <p:spPr bwMode="auto">
              <a:xfrm>
                <a:off x="2236788" y="1865312"/>
                <a:ext cx="449262" cy="338138"/>
              </a:xfrm>
              <a:custGeom>
                <a:avLst/>
                <a:gdLst>
                  <a:gd name="T0" fmla="*/ 44 w 283"/>
                  <a:gd name="T1" fmla="*/ 81 h 213"/>
                  <a:gd name="T2" fmla="*/ 49 w 283"/>
                  <a:gd name="T3" fmla="*/ 71 h 213"/>
                  <a:gd name="T4" fmla="*/ 59 w 283"/>
                  <a:gd name="T5" fmla="*/ 71 h 213"/>
                  <a:gd name="T6" fmla="*/ 283 w 283"/>
                  <a:gd name="T7" fmla="*/ 71 h 213"/>
                  <a:gd name="T8" fmla="*/ 283 w 283"/>
                  <a:gd name="T9" fmla="*/ 43 h 213"/>
                  <a:gd name="T10" fmla="*/ 184 w 283"/>
                  <a:gd name="T11" fmla="*/ 43 h 213"/>
                  <a:gd name="T12" fmla="*/ 149 w 283"/>
                  <a:gd name="T13" fmla="*/ 0 h 213"/>
                  <a:gd name="T14" fmla="*/ 18 w 283"/>
                  <a:gd name="T15" fmla="*/ 0 h 213"/>
                  <a:gd name="T16" fmla="*/ 0 w 283"/>
                  <a:gd name="T17" fmla="*/ 43 h 213"/>
                  <a:gd name="T18" fmla="*/ 0 w 283"/>
                  <a:gd name="T19" fmla="*/ 213 h 213"/>
                  <a:gd name="T20" fmla="*/ 44 w 283"/>
                  <a:gd name="T21" fmla="*/ 81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3" h="213">
                    <a:moveTo>
                      <a:pt x="44" y="81"/>
                    </a:moveTo>
                    <a:lnTo>
                      <a:pt x="49" y="71"/>
                    </a:lnTo>
                    <a:lnTo>
                      <a:pt x="59" y="71"/>
                    </a:lnTo>
                    <a:lnTo>
                      <a:pt x="283" y="71"/>
                    </a:lnTo>
                    <a:lnTo>
                      <a:pt x="283" y="43"/>
                    </a:lnTo>
                    <a:lnTo>
                      <a:pt x="184" y="43"/>
                    </a:lnTo>
                    <a:lnTo>
                      <a:pt x="149" y="0"/>
                    </a:lnTo>
                    <a:lnTo>
                      <a:pt x="18" y="0"/>
                    </a:lnTo>
                    <a:lnTo>
                      <a:pt x="0" y="43"/>
                    </a:lnTo>
                    <a:lnTo>
                      <a:pt x="0" y="213"/>
                    </a:lnTo>
                    <a:lnTo>
                      <a:pt x="44" y="81"/>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a:solidFill>
                    <a:prstClr val="white"/>
                  </a:solidFill>
                  <a:cs typeface="+mn-ea"/>
                  <a:sym typeface="+mn-lt"/>
                </a:endParaRPr>
              </a:p>
            </p:txBody>
          </p:sp>
        </p:grpSp>
        <p:sp>
          <p:nvSpPr>
            <p:cNvPr id="84" name="Oval 9"/>
            <p:cNvSpPr>
              <a:spLocks noChangeArrowheads="1"/>
            </p:cNvSpPr>
            <p:nvPr/>
          </p:nvSpPr>
          <p:spPr bwMode="auto">
            <a:xfrm>
              <a:off x="6470831" y="836733"/>
              <a:ext cx="871174" cy="874617"/>
            </a:xfrm>
            <a:prstGeom prst="ellipse">
              <a:avLst/>
            </a:prstGeom>
            <a:noFill/>
            <a:ln>
              <a:solidFill>
                <a:schemeClr val="bg1"/>
              </a:solidFill>
            </a:ln>
          </p:spPr>
          <p:txBody>
            <a:bodyPr vert="horz" wrap="square" lIns="121920" tIns="60960" rIns="121920" bIns="60960" numCol="1" anchor="t" anchorCtr="0" compatLnSpc="1"/>
            <a:lstStyle/>
            <a:p>
              <a:pPr defTabSz="913765"/>
              <a:endParaRPr lang="zh-CN" altLang="en-US">
                <a:solidFill>
                  <a:prstClr val="white"/>
                </a:solidFill>
                <a:cs typeface="+mn-ea"/>
                <a:sym typeface="+mn-lt"/>
              </a:endParaRPr>
            </a:p>
          </p:txBody>
        </p:sp>
      </p:grpSp>
      <p:grpSp>
        <p:nvGrpSpPr>
          <p:cNvPr id="87" name="组合 86"/>
          <p:cNvGrpSpPr/>
          <p:nvPr/>
        </p:nvGrpSpPr>
        <p:grpSpPr>
          <a:xfrm>
            <a:off x="6691197" y="4164847"/>
            <a:ext cx="769549" cy="772589"/>
            <a:chOff x="5268255" y="1947116"/>
            <a:chExt cx="871174" cy="874617"/>
          </a:xfrm>
        </p:grpSpPr>
        <p:grpSp>
          <p:nvGrpSpPr>
            <p:cNvPr id="88" name="组合 87"/>
            <p:cNvGrpSpPr/>
            <p:nvPr/>
          </p:nvGrpSpPr>
          <p:grpSpPr>
            <a:xfrm>
              <a:off x="5436439" y="2172492"/>
              <a:ext cx="577850" cy="423863"/>
              <a:chOff x="6527800" y="3987800"/>
              <a:chExt cx="577850" cy="423863"/>
            </a:xfrm>
          </p:grpSpPr>
          <p:sp>
            <p:nvSpPr>
              <p:cNvPr id="90" name="Freeform 7">
                <a:hlinkClick r:id="rId4"/>
              </p:cNvPr>
              <p:cNvSpPr/>
              <p:nvPr/>
            </p:nvSpPr>
            <p:spPr bwMode="auto">
              <a:xfrm>
                <a:off x="6527800" y="3987800"/>
                <a:ext cx="401637" cy="382588"/>
              </a:xfrm>
              <a:custGeom>
                <a:avLst/>
                <a:gdLst>
                  <a:gd name="T0" fmla="*/ 39 w 107"/>
                  <a:gd name="T1" fmla="*/ 75 h 102"/>
                  <a:gd name="T2" fmla="*/ 39 w 107"/>
                  <a:gd name="T3" fmla="*/ 75 h 102"/>
                  <a:gd name="T4" fmla="*/ 38 w 107"/>
                  <a:gd name="T5" fmla="*/ 75 h 102"/>
                  <a:gd name="T6" fmla="*/ 24 w 107"/>
                  <a:gd name="T7" fmla="*/ 81 h 102"/>
                  <a:gd name="T8" fmla="*/ 28 w 107"/>
                  <a:gd name="T9" fmla="*/ 71 h 102"/>
                  <a:gd name="T10" fmla="*/ 25 w 107"/>
                  <a:gd name="T11" fmla="*/ 69 h 102"/>
                  <a:gd name="T12" fmla="*/ 10 w 107"/>
                  <a:gd name="T13" fmla="*/ 44 h 102"/>
                  <a:gd name="T14" fmla="*/ 58 w 107"/>
                  <a:gd name="T15" fmla="*/ 9 h 102"/>
                  <a:gd name="T16" fmla="*/ 94 w 107"/>
                  <a:gd name="T17" fmla="*/ 21 h 102"/>
                  <a:gd name="T18" fmla="*/ 101 w 107"/>
                  <a:gd name="T19" fmla="*/ 21 h 102"/>
                  <a:gd name="T20" fmla="*/ 107 w 107"/>
                  <a:gd name="T21" fmla="*/ 21 h 102"/>
                  <a:gd name="T22" fmla="*/ 58 w 107"/>
                  <a:gd name="T23" fmla="*/ 0 h 102"/>
                  <a:gd name="T24" fmla="*/ 0 w 107"/>
                  <a:gd name="T25" fmla="*/ 44 h 102"/>
                  <a:gd name="T26" fmla="*/ 16 w 107"/>
                  <a:gd name="T27" fmla="*/ 74 h 102"/>
                  <a:gd name="T28" fmla="*/ 6 w 107"/>
                  <a:gd name="T29" fmla="*/ 102 h 102"/>
                  <a:gd name="T30" fmla="*/ 18 w 107"/>
                  <a:gd name="T31" fmla="*/ 95 h 102"/>
                  <a:gd name="T32" fmla="*/ 38 w 107"/>
                  <a:gd name="T33" fmla="*/ 85 h 102"/>
                  <a:gd name="T34" fmla="*/ 51 w 107"/>
                  <a:gd name="T35" fmla="*/ 88 h 102"/>
                  <a:gd name="T36" fmla="*/ 45 w 107"/>
                  <a:gd name="T37" fmla="*/ 77 h 102"/>
                  <a:gd name="T38" fmla="*/ 39 w 107"/>
                  <a:gd name="T39" fmla="*/ 7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7" h="102">
                    <a:moveTo>
                      <a:pt x="39" y="75"/>
                    </a:moveTo>
                    <a:cubicBezTo>
                      <a:pt x="39" y="75"/>
                      <a:pt x="39" y="75"/>
                      <a:pt x="39" y="75"/>
                    </a:cubicBezTo>
                    <a:cubicBezTo>
                      <a:pt x="38" y="75"/>
                      <a:pt x="38" y="75"/>
                      <a:pt x="38" y="75"/>
                    </a:cubicBezTo>
                    <a:cubicBezTo>
                      <a:pt x="37" y="75"/>
                      <a:pt x="35" y="75"/>
                      <a:pt x="24" y="81"/>
                    </a:cubicBezTo>
                    <a:cubicBezTo>
                      <a:pt x="28" y="71"/>
                      <a:pt x="28" y="71"/>
                      <a:pt x="28" y="71"/>
                    </a:cubicBezTo>
                    <a:cubicBezTo>
                      <a:pt x="25" y="69"/>
                      <a:pt x="25" y="69"/>
                      <a:pt x="25" y="69"/>
                    </a:cubicBezTo>
                    <a:cubicBezTo>
                      <a:pt x="15" y="62"/>
                      <a:pt x="10" y="53"/>
                      <a:pt x="10" y="44"/>
                    </a:cubicBezTo>
                    <a:cubicBezTo>
                      <a:pt x="10" y="25"/>
                      <a:pt x="31" y="9"/>
                      <a:pt x="58" y="9"/>
                    </a:cubicBezTo>
                    <a:cubicBezTo>
                      <a:pt x="72" y="9"/>
                      <a:pt x="85" y="14"/>
                      <a:pt x="94" y="21"/>
                    </a:cubicBezTo>
                    <a:cubicBezTo>
                      <a:pt x="96" y="21"/>
                      <a:pt x="98" y="21"/>
                      <a:pt x="101" y="21"/>
                    </a:cubicBezTo>
                    <a:cubicBezTo>
                      <a:pt x="103" y="21"/>
                      <a:pt x="105" y="21"/>
                      <a:pt x="107" y="21"/>
                    </a:cubicBezTo>
                    <a:cubicBezTo>
                      <a:pt x="97" y="8"/>
                      <a:pt x="79" y="0"/>
                      <a:pt x="58" y="0"/>
                    </a:cubicBezTo>
                    <a:cubicBezTo>
                      <a:pt x="26" y="0"/>
                      <a:pt x="0" y="19"/>
                      <a:pt x="0" y="44"/>
                    </a:cubicBezTo>
                    <a:cubicBezTo>
                      <a:pt x="0" y="55"/>
                      <a:pt x="6" y="66"/>
                      <a:pt x="16" y="74"/>
                    </a:cubicBezTo>
                    <a:cubicBezTo>
                      <a:pt x="6" y="102"/>
                      <a:pt x="6" y="102"/>
                      <a:pt x="6" y="102"/>
                    </a:cubicBezTo>
                    <a:cubicBezTo>
                      <a:pt x="18" y="95"/>
                      <a:pt x="18" y="95"/>
                      <a:pt x="18" y="95"/>
                    </a:cubicBezTo>
                    <a:cubicBezTo>
                      <a:pt x="25" y="91"/>
                      <a:pt x="35" y="86"/>
                      <a:pt x="38" y="85"/>
                    </a:cubicBezTo>
                    <a:cubicBezTo>
                      <a:pt x="42" y="86"/>
                      <a:pt x="47" y="87"/>
                      <a:pt x="51" y="88"/>
                    </a:cubicBezTo>
                    <a:cubicBezTo>
                      <a:pt x="48" y="84"/>
                      <a:pt x="46" y="81"/>
                      <a:pt x="45" y="77"/>
                    </a:cubicBezTo>
                    <a:cubicBezTo>
                      <a:pt x="43" y="76"/>
                      <a:pt x="41" y="76"/>
                      <a:pt x="39" y="7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a:solidFill>
                    <a:prstClr val="white"/>
                  </a:solidFill>
                  <a:cs typeface="+mn-ea"/>
                  <a:sym typeface="+mn-lt"/>
                </a:endParaRPr>
              </a:p>
            </p:txBody>
          </p:sp>
          <p:sp>
            <p:nvSpPr>
              <p:cNvPr id="91" name="Freeform 8">
                <a:hlinkClick r:id="rId4"/>
              </p:cNvPr>
              <p:cNvSpPr>
                <a:spLocks noEditPoints="1"/>
              </p:cNvSpPr>
              <p:nvPr/>
            </p:nvSpPr>
            <p:spPr bwMode="auto">
              <a:xfrm>
                <a:off x="6707188" y="4084638"/>
                <a:ext cx="398462" cy="327025"/>
              </a:xfrm>
              <a:custGeom>
                <a:avLst/>
                <a:gdLst>
                  <a:gd name="T0" fmla="*/ 106 w 106"/>
                  <a:gd name="T1" fmla="*/ 39 h 87"/>
                  <a:gd name="T2" fmla="*/ 53 w 106"/>
                  <a:gd name="T3" fmla="*/ 0 h 87"/>
                  <a:gd name="T4" fmla="*/ 0 w 106"/>
                  <a:gd name="T5" fmla="*/ 39 h 87"/>
                  <a:gd name="T6" fmla="*/ 53 w 106"/>
                  <a:gd name="T7" fmla="*/ 78 h 87"/>
                  <a:gd name="T8" fmla="*/ 73 w 106"/>
                  <a:gd name="T9" fmla="*/ 75 h 87"/>
                  <a:gd name="T10" fmla="*/ 95 w 106"/>
                  <a:gd name="T11" fmla="*/ 87 h 87"/>
                  <a:gd name="T12" fmla="*/ 88 w 106"/>
                  <a:gd name="T13" fmla="*/ 68 h 87"/>
                  <a:gd name="T14" fmla="*/ 106 w 106"/>
                  <a:gd name="T15" fmla="*/ 39 h 87"/>
                  <a:gd name="T16" fmla="*/ 81 w 106"/>
                  <a:gd name="T17" fmla="*/ 52 h 87"/>
                  <a:gd name="T18" fmla="*/ 26 w 106"/>
                  <a:gd name="T19" fmla="*/ 52 h 87"/>
                  <a:gd name="T20" fmla="*/ 26 w 106"/>
                  <a:gd name="T21" fmla="*/ 47 h 87"/>
                  <a:gd name="T22" fmla="*/ 81 w 106"/>
                  <a:gd name="T23" fmla="*/ 47 h 87"/>
                  <a:gd name="T24" fmla="*/ 81 w 106"/>
                  <a:gd name="T25" fmla="*/ 52 h 87"/>
                  <a:gd name="T26" fmla="*/ 81 w 106"/>
                  <a:gd name="T27" fmla="*/ 41 h 87"/>
                  <a:gd name="T28" fmla="*/ 26 w 106"/>
                  <a:gd name="T29" fmla="*/ 41 h 87"/>
                  <a:gd name="T30" fmla="*/ 26 w 106"/>
                  <a:gd name="T31" fmla="*/ 36 h 87"/>
                  <a:gd name="T32" fmla="*/ 81 w 106"/>
                  <a:gd name="T33" fmla="*/ 36 h 87"/>
                  <a:gd name="T34" fmla="*/ 81 w 106"/>
                  <a:gd name="T35" fmla="*/ 41 h 87"/>
                  <a:gd name="T36" fmla="*/ 81 w 106"/>
                  <a:gd name="T37" fmla="*/ 31 h 87"/>
                  <a:gd name="T38" fmla="*/ 26 w 106"/>
                  <a:gd name="T39" fmla="*/ 31 h 87"/>
                  <a:gd name="T40" fmla="*/ 26 w 106"/>
                  <a:gd name="T41" fmla="*/ 26 h 87"/>
                  <a:gd name="T42" fmla="*/ 81 w 106"/>
                  <a:gd name="T43" fmla="*/ 26 h 87"/>
                  <a:gd name="T44" fmla="*/ 81 w 106"/>
                  <a:gd name="T45" fmla="*/ 3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6" h="87">
                    <a:moveTo>
                      <a:pt x="106" y="39"/>
                    </a:moveTo>
                    <a:cubicBezTo>
                      <a:pt x="106" y="17"/>
                      <a:pt x="82" y="0"/>
                      <a:pt x="53" y="0"/>
                    </a:cubicBezTo>
                    <a:cubicBezTo>
                      <a:pt x="23" y="0"/>
                      <a:pt x="0" y="17"/>
                      <a:pt x="0" y="39"/>
                    </a:cubicBezTo>
                    <a:cubicBezTo>
                      <a:pt x="0" y="61"/>
                      <a:pt x="23" y="78"/>
                      <a:pt x="53" y="78"/>
                    </a:cubicBezTo>
                    <a:cubicBezTo>
                      <a:pt x="60" y="78"/>
                      <a:pt x="66" y="77"/>
                      <a:pt x="73" y="75"/>
                    </a:cubicBezTo>
                    <a:cubicBezTo>
                      <a:pt x="75" y="75"/>
                      <a:pt x="95" y="87"/>
                      <a:pt x="95" y="87"/>
                    </a:cubicBezTo>
                    <a:cubicBezTo>
                      <a:pt x="88" y="68"/>
                      <a:pt x="88" y="68"/>
                      <a:pt x="88" y="68"/>
                    </a:cubicBezTo>
                    <a:cubicBezTo>
                      <a:pt x="99" y="61"/>
                      <a:pt x="106" y="50"/>
                      <a:pt x="106" y="39"/>
                    </a:cubicBezTo>
                    <a:close/>
                    <a:moveTo>
                      <a:pt x="81" y="52"/>
                    </a:moveTo>
                    <a:cubicBezTo>
                      <a:pt x="26" y="52"/>
                      <a:pt x="26" y="52"/>
                      <a:pt x="26" y="52"/>
                    </a:cubicBezTo>
                    <a:cubicBezTo>
                      <a:pt x="26" y="47"/>
                      <a:pt x="26" y="47"/>
                      <a:pt x="26" y="47"/>
                    </a:cubicBezTo>
                    <a:cubicBezTo>
                      <a:pt x="81" y="47"/>
                      <a:pt x="81" y="47"/>
                      <a:pt x="81" y="47"/>
                    </a:cubicBezTo>
                    <a:lnTo>
                      <a:pt x="81" y="52"/>
                    </a:lnTo>
                    <a:close/>
                    <a:moveTo>
                      <a:pt x="81" y="41"/>
                    </a:moveTo>
                    <a:cubicBezTo>
                      <a:pt x="26" y="41"/>
                      <a:pt x="26" y="41"/>
                      <a:pt x="26" y="41"/>
                    </a:cubicBezTo>
                    <a:cubicBezTo>
                      <a:pt x="26" y="36"/>
                      <a:pt x="26" y="36"/>
                      <a:pt x="26" y="36"/>
                    </a:cubicBezTo>
                    <a:cubicBezTo>
                      <a:pt x="81" y="36"/>
                      <a:pt x="81" y="36"/>
                      <a:pt x="81" y="36"/>
                    </a:cubicBezTo>
                    <a:lnTo>
                      <a:pt x="81" y="41"/>
                    </a:lnTo>
                    <a:close/>
                    <a:moveTo>
                      <a:pt x="81" y="31"/>
                    </a:moveTo>
                    <a:cubicBezTo>
                      <a:pt x="26" y="31"/>
                      <a:pt x="26" y="31"/>
                      <a:pt x="26" y="31"/>
                    </a:cubicBezTo>
                    <a:cubicBezTo>
                      <a:pt x="26" y="26"/>
                      <a:pt x="26" y="26"/>
                      <a:pt x="26" y="26"/>
                    </a:cubicBezTo>
                    <a:cubicBezTo>
                      <a:pt x="81" y="26"/>
                      <a:pt x="81" y="26"/>
                      <a:pt x="81" y="26"/>
                    </a:cubicBezTo>
                    <a:lnTo>
                      <a:pt x="81" y="3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a:solidFill>
                    <a:prstClr val="white"/>
                  </a:solidFill>
                  <a:cs typeface="+mn-ea"/>
                  <a:sym typeface="+mn-lt"/>
                </a:endParaRPr>
              </a:p>
            </p:txBody>
          </p:sp>
        </p:grpSp>
        <p:sp>
          <p:nvSpPr>
            <p:cNvPr id="89" name="Oval 9"/>
            <p:cNvSpPr>
              <a:spLocks noChangeArrowheads="1"/>
            </p:cNvSpPr>
            <p:nvPr/>
          </p:nvSpPr>
          <p:spPr bwMode="auto">
            <a:xfrm>
              <a:off x="5268255" y="1947116"/>
              <a:ext cx="871174" cy="874617"/>
            </a:xfrm>
            <a:prstGeom prst="ellipse">
              <a:avLst/>
            </a:prstGeom>
            <a:noFill/>
            <a:ln>
              <a:solidFill>
                <a:schemeClr val="bg1"/>
              </a:solidFill>
            </a:ln>
          </p:spPr>
          <p:txBody>
            <a:bodyPr vert="horz" wrap="square" lIns="121920" tIns="60960" rIns="121920" bIns="60960" numCol="1" anchor="t" anchorCtr="0" compatLnSpc="1"/>
            <a:lstStyle/>
            <a:p>
              <a:pPr defTabSz="913765"/>
              <a:endParaRPr lang="zh-CN" altLang="en-US">
                <a:solidFill>
                  <a:prstClr val="white"/>
                </a:solidFill>
                <a:cs typeface="+mn-ea"/>
                <a:sym typeface="+mn-lt"/>
              </a:endParaRPr>
            </a:p>
          </p:txBody>
        </p:sp>
      </p:grpSp>
      <p:grpSp>
        <p:nvGrpSpPr>
          <p:cNvPr id="92" name="组合 91"/>
          <p:cNvGrpSpPr/>
          <p:nvPr/>
        </p:nvGrpSpPr>
        <p:grpSpPr>
          <a:xfrm>
            <a:off x="4676437" y="4164847"/>
            <a:ext cx="769549" cy="772589"/>
            <a:chOff x="5280206" y="3148807"/>
            <a:chExt cx="871174" cy="874617"/>
          </a:xfrm>
        </p:grpSpPr>
        <p:sp>
          <p:nvSpPr>
            <p:cNvPr id="93" name="Freeform 6">
              <a:hlinkClick r:id="rId4"/>
            </p:cNvPr>
            <p:cNvSpPr>
              <a:spLocks noEditPoints="1"/>
            </p:cNvSpPr>
            <p:nvPr/>
          </p:nvSpPr>
          <p:spPr bwMode="auto">
            <a:xfrm>
              <a:off x="5498895" y="3317033"/>
              <a:ext cx="503237" cy="538163"/>
            </a:xfrm>
            <a:custGeom>
              <a:avLst/>
              <a:gdLst>
                <a:gd name="T0" fmla="*/ 134 w 134"/>
                <a:gd name="T1" fmla="*/ 130 h 143"/>
                <a:gd name="T2" fmla="*/ 130 w 134"/>
                <a:gd name="T3" fmla="*/ 125 h 143"/>
                <a:gd name="T4" fmla="*/ 119 w 134"/>
                <a:gd name="T5" fmla="*/ 132 h 143"/>
                <a:gd name="T6" fmla="*/ 118 w 134"/>
                <a:gd name="T7" fmla="*/ 134 h 143"/>
                <a:gd name="T8" fmla="*/ 114 w 134"/>
                <a:gd name="T9" fmla="*/ 134 h 143"/>
                <a:gd name="T10" fmla="*/ 109 w 134"/>
                <a:gd name="T11" fmla="*/ 130 h 143"/>
                <a:gd name="T12" fmla="*/ 113 w 134"/>
                <a:gd name="T13" fmla="*/ 129 h 143"/>
                <a:gd name="T14" fmla="*/ 123 w 134"/>
                <a:gd name="T15" fmla="*/ 119 h 143"/>
                <a:gd name="T16" fmla="*/ 116 w 134"/>
                <a:gd name="T17" fmla="*/ 117 h 143"/>
                <a:gd name="T18" fmla="*/ 106 w 134"/>
                <a:gd name="T19" fmla="*/ 126 h 143"/>
                <a:gd name="T20" fmla="*/ 98 w 134"/>
                <a:gd name="T21" fmla="*/ 120 h 143"/>
                <a:gd name="T22" fmla="*/ 106 w 134"/>
                <a:gd name="T23" fmla="*/ 115 h 143"/>
                <a:gd name="T24" fmla="*/ 105 w 134"/>
                <a:gd name="T25" fmla="*/ 91 h 143"/>
                <a:gd name="T26" fmla="*/ 76 w 134"/>
                <a:gd name="T27" fmla="*/ 83 h 143"/>
                <a:gd name="T28" fmla="*/ 74 w 134"/>
                <a:gd name="T29" fmla="*/ 86 h 143"/>
                <a:gd name="T30" fmla="*/ 97 w 134"/>
                <a:gd name="T31" fmla="*/ 93 h 143"/>
                <a:gd name="T32" fmla="*/ 99 w 134"/>
                <a:gd name="T33" fmla="*/ 97 h 143"/>
                <a:gd name="T34" fmla="*/ 97 w 134"/>
                <a:gd name="T35" fmla="*/ 95 h 143"/>
                <a:gd name="T36" fmla="*/ 71 w 134"/>
                <a:gd name="T37" fmla="*/ 89 h 143"/>
                <a:gd name="T38" fmla="*/ 67 w 134"/>
                <a:gd name="T39" fmla="*/ 90 h 143"/>
                <a:gd name="T40" fmla="*/ 49 w 134"/>
                <a:gd name="T41" fmla="*/ 73 h 143"/>
                <a:gd name="T42" fmla="*/ 36 w 134"/>
                <a:gd name="T43" fmla="*/ 52 h 143"/>
                <a:gd name="T44" fmla="*/ 46 w 134"/>
                <a:gd name="T45" fmla="*/ 46 h 143"/>
                <a:gd name="T46" fmla="*/ 29 w 134"/>
                <a:gd name="T47" fmla="*/ 1 h 143"/>
                <a:gd name="T48" fmla="*/ 24 w 134"/>
                <a:gd name="T49" fmla="*/ 1 h 143"/>
                <a:gd name="T50" fmla="*/ 20 w 134"/>
                <a:gd name="T51" fmla="*/ 4 h 143"/>
                <a:gd name="T52" fmla="*/ 38 w 134"/>
                <a:gd name="T53" fmla="*/ 32 h 143"/>
                <a:gd name="T54" fmla="*/ 16 w 134"/>
                <a:gd name="T55" fmla="*/ 7 h 143"/>
                <a:gd name="T56" fmla="*/ 6 w 134"/>
                <a:gd name="T57" fmla="*/ 22 h 143"/>
                <a:gd name="T58" fmla="*/ 23 w 134"/>
                <a:gd name="T59" fmla="*/ 78 h 143"/>
                <a:gd name="T60" fmla="*/ 32 w 134"/>
                <a:gd name="T61" fmla="*/ 90 h 143"/>
                <a:gd name="T62" fmla="*/ 34 w 134"/>
                <a:gd name="T63" fmla="*/ 92 h 143"/>
                <a:gd name="T64" fmla="*/ 87 w 134"/>
                <a:gd name="T65" fmla="*/ 123 h 143"/>
                <a:gd name="T66" fmla="*/ 95 w 134"/>
                <a:gd name="T67" fmla="*/ 121 h 143"/>
                <a:gd name="T68" fmla="*/ 106 w 134"/>
                <a:gd name="T69" fmla="*/ 130 h 143"/>
                <a:gd name="T70" fmla="*/ 114 w 134"/>
                <a:gd name="T71" fmla="*/ 137 h 143"/>
                <a:gd name="T72" fmla="*/ 116 w 134"/>
                <a:gd name="T73" fmla="*/ 137 h 143"/>
                <a:gd name="T74" fmla="*/ 117 w 134"/>
                <a:gd name="T75" fmla="*/ 140 h 143"/>
                <a:gd name="T76" fmla="*/ 124 w 134"/>
                <a:gd name="T77" fmla="*/ 143 h 143"/>
                <a:gd name="T78" fmla="*/ 131 w 134"/>
                <a:gd name="T79" fmla="*/ 141 h 143"/>
                <a:gd name="T80" fmla="*/ 132 w 134"/>
                <a:gd name="T81" fmla="*/ 141 h 143"/>
                <a:gd name="T82" fmla="*/ 133 w 134"/>
                <a:gd name="T83" fmla="*/ 139 h 143"/>
                <a:gd name="T84" fmla="*/ 131 w 134"/>
                <a:gd name="T85" fmla="*/ 138 h 143"/>
                <a:gd name="T86" fmla="*/ 130 w 134"/>
                <a:gd name="T87" fmla="*/ 138 h 143"/>
                <a:gd name="T88" fmla="*/ 124 w 134"/>
                <a:gd name="T89" fmla="*/ 140 h 143"/>
                <a:gd name="T90" fmla="*/ 120 w 134"/>
                <a:gd name="T91" fmla="*/ 138 h 143"/>
                <a:gd name="T92" fmla="*/ 120 w 134"/>
                <a:gd name="T93" fmla="*/ 137 h 143"/>
                <a:gd name="T94" fmla="*/ 134 w 134"/>
                <a:gd name="T95" fmla="*/ 130 h 143"/>
                <a:gd name="T96" fmla="*/ 116 w 134"/>
                <a:gd name="T97" fmla="*/ 120 h 143"/>
                <a:gd name="T98" fmla="*/ 117 w 134"/>
                <a:gd name="T99" fmla="*/ 120 h 143"/>
                <a:gd name="T100" fmla="*/ 119 w 134"/>
                <a:gd name="T101" fmla="*/ 120 h 143"/>
                <a:gd name="T102" fmla="*/ 112 w 134"/>
                <a:gd name="T103" fmla="*/ 126 h 143"/>
                <a:gd name="T104" fmla="*/ 109 w 134"/>
                <a:gd name="T105" fmla="*/ 127 h 143"/>
                <a:gd name="T106" fmla="*/ 116 w 134"/>
                <a:gd name="T107" fmla="*/ 120 h 143"/>
                <a:gd name="T108" fmla="*/ 121 w 134"/>
                <a:gd name="T109" fmla="*/ 134 h 143"/>
                <a:gd name="T110" fmla="*/ 121 w 134"/>
                <a:gd name="T111" fmla="*/ 134 h 143"/>
                <a:gd name="T112" fmla="*/ 129 w 134"/>
                <a:gd name="T113" fmla="*/ 128 h 143"/>
                <a:gd name="T114" fmla="*/ 129 w 134"/>
                <a:gd name="T115" fmla="*/ 128 h 143"/>
                <a:gd name="T116" fmla="*/ 131 w 134"/>
                <a:gd name="T117" fmla="*/ 129 h 143"/>
                <a:gd name="T118" fmla="*/ 121 w 134"/>
                <a:gd name="T119" fmla="*/ 13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4" h="143">
                  <a:moveTo>
                    <a:pt x="134" y="130"/>
                  </a:moveTo>
                  <a:cubicBezTo>
                    <a:pt x="134" y="128"/>
                    <a:pt x="133" y="126"/>
                    <a:pt x="130" y="125"/>
                  </a:cubicBezTo>
                  <a:cubicBezTo>
                    <a:pt x="126" y="125"/>
                    <a:pt x="122" y="128"/>
                    <a:pt x="119" y="132"/>
                  </a:cubicBezTo>
                  <a:cubicBezTo>
                    <a:pt x="118" y="133"/>
                    <a:pt x="118" y="133"/>
                    <a:pt x="118" y="134"/>
                  </a:cubicBezTo>
                  <a:cubicBezTo>
                    <a:pt x="116" y="134"/>
                    <a:pt x="115" y="134"/>
                    <a:pt x="114" y="134"/>
                  </a:cubicBezTo>
                  <a:cubicBezTo>
                    <a:pt x="111" y="133"/>
                    <a:pt x="109" y="132"/>
                    <a:pt x="109" y="130"/>
                  </a:cubicBezTo>
                  <a:cubicBezTo>
                    <a:pt x="110" y="130"/>
                    <a:pt x="111" y="130"/>
                    <a:pt x="113" y="129"/>
                  </a:cubicBezTo>
                  <a:cubicBezTo>
                    <a:pt x="120" y="127"/>
                    <a:pt x="123" y="123"/>
                    <a:pt x="123" y="119"/>
                  </a:cubicBezTo>
                  <a:cubicBezTo>
                    <a:pt x="122" y="118"/>
                    <a:pt x="120" y="116"/>
                    <a:pt x="116" y="117"/>
                  </a:cubicBezTo>
                  <a:cubicBezTo>
                    <a:pt x="111" y="117"/>
                    <a:pt x="107" y="122"/>
                    <a:pt x="106" y="126"/>
                  </a:cubicBezTo>
                  <a:cubicBezTo>
                    <a:pt x="103" y="125"/>
                    <a:pt x="100" y="122"/>
                    <a:pt x="98" y="120"/>
                  </a:cubicBezTo>
                  <a:cubicBezTo>
                    <a:pt x="101" y="118"/>
                    <a:pt x="103" y="117"/>
                    <a:pt x="106" y="115"/>
                  </a:cubicBezTo>
                  <a:cubicBezTo>
                    <a:pt x="116" y="107"/>
                    <a:pt x="108" y="94"/>
                    <a:pt x="105" y="91"/>
                  </a:cubicBezTo>
                  <a:cubicBezTo>
                    <a:pt x="94" y="79"/>
                    <a:pt x="77" y="81"/>
                    <a:pt x="76" y="83"/>
                  </a:cubicBezTo>
                  <a:cubicBezTo>
                    <a:pt x="75" y="84"/>
                    <a:pt x="75" y="85"/>
                    <a:pt x="74" y="86"/>
                  </a:cubicBezTo>
                  <a:cubicBezTo>
                    <a:pt x="78" y="85"/>
                    <a:pt x="89" y="85"/>
                    <a:pt x="97" y="93"/>
                  </a:cubicBezTo>
                  <a:cubicBezTo>
                    <a:pt x="98" y="94"/>
                    <a:pt x="99" y="95"/>
                    <a:pt x="99" y="97"/>
                  </a:cubicBezTo>
                  <a:cubicBezTo>
                    <a:pt x="99" y="96"/>
                    <a:pt x="98" y="95"/>
                    <a:pt x="97" y="95"/>
                  </a:cubicBezTo>
                  <a:cubicBezTo>
                    <a:pt x="88" y="86"/>
                    <a:pt x="75" y="87"/>
                    <a:pt x="71" y="89"/>
                  </a:cubicBezTo>
                  <a:cubicBezTo>
                    <a:pt x="70" y="90"/>
                    <a:pt x="69" y="90"/>
                    <a:pt x="67" y="90"/>
                  </a:cubicBezTo>
                  <a:cubicBezTo>
                    <a:pt x="64" y="90"/>
                    <a:pt x="54" y="79"/>
                    <a:pt x="49" y="73"/>
                  </a:cubicBezTo>
                  <a:cubicBezTo>
                    <a:pt x="45" y="68"/>
                    <a:pt x="35" y="56"/>
                    <a:pt x="36" y="52"/>
                  </a:cubicBezTo>
                  <a:cubicBezTo>
                    <a:pt x="37" y="46"/>
                    <a:pt x="43" y="48"/>
                    <a:pt x="46" y="46"/>
                  </a:cubicBezTo>
                  <a:cubicBezTo>
                    <a:pt x="50" y="43"/>
                    <a:pt x="50" y="11"/>
                    <a:pt x="29" y="1"/>
                  </a:cubicBezTo>
                  <a:cubicBezTo>
                    <a:pt x="28" y="0"/>
                    <a:pt x="26" y="0"/>
                    <a:pt x="24" y="1"/>
                  </a:cubicBezTo>
                  <a:cubicBezTo>
                    <a:pt x="23" y="2"/>
                    <a:pt x="22" y="3"/>
                    <a:pt x="20" y="4"/>
                  </a:cubicBezTo>
                  <a:cubicBezTo>
                    <a:pt x="32" y="10"/>
                    <a:pt x="38" y="25"/>
                    <a:pt x="38" y="32"/>
                  </a:cubicBezTo>
                  <a:cubicBezTo>
                    <a:pt x="34" y="23"/>
                    <a:pt x="27" y="12"/>
                    <a:pt x="16" y="7"/>
                  </a:cubicBezTo>
                  <a:cubicBezTo>
                    <a:pt x="12" y="11"/>
                    <a:pt x="8" y="15"/>
                    <a:pt x="6" y="22"/>
                  </a:cubicBezTo>
                  <a:cubicBezTo>
                    <a:pt x="4" y="31"/>
                    <a:pt x="0" y="45"/>
                    <a:pt x="23" y="78"/>
                  </a:cubicBezTo>
                  <a:cubicBezTo>
                    <a:pt x="24" y="81"/>
                    <a:pt x="27" y="85"/>
                    <a:pt x="32" y="90"/>
                  </a:cubicBezTo>
                  <a:cubicBezTo>
                    <a:pt x="32" y="91"/>
                    <a:pt x="33" y="91"/>
                    <a:pt x="34" y="92"/>
                  </a:cubicBezTo>
                  <a:cubicBezTo>
                    <a:pt x="63" y="124"/>
                    <a:pt x="78" y="123"/>
                    <a:pt x="87" y="123"/>
                  </a:cubicBezTo>
                  <a:cubicBezTo>
                    <a:pt x="90" y="122"/>
                    <a:pt x="92" y="122"/>
                    <a:pt x="95" y="121"/>
                  </a:cubicBezTo>
                  <a:cubicBezTo>
                    <a:pt x="97" y="125"/>
                    <a:pt x="101" y="128"/>
                    <a:pt x="106" y="130"/>
                  </a:cubicBezTo>
                  <a:cubicBezTo>
                    <a:pt x="106" y="132"/>
                    <a:pt x="107" y="136"/>
                    <a:pt x="114" y="137"/>
                  </a:cubicBezTo>
                  <a:cubicBezTo>
                    <a:pt x="115" y="137"/>
                    <a:pt x="116" y="137"/>
                    <a:pt x="116" y="137"/>
                  </a:cubicBezTo>
                  <a:cubicBezTo>
                    <a:pt x="116" y="138"/>
                    <a:pt x="117" y="139"/>
                    <a:pt x="117" y="140"/>
                  </a:cubicBezTo>
                  <a:cubicBezTo>
                    <a:pt x="118" y="142"/>
                    <a:pt x="120" y="143"/>
                    <a:pt x="124" y="143"/>
                  </a:cubicBezTo>
                  <a:cubicBezTo>
                    <a:pt x="127" y="143"/>
                    <a:pt x="130" y="142"/>
                    <a:pt x="131" y="141"/>
                  </a:cubicBezTo>
                  <a:cubicBezTo>
                    <a:pt x="132" y="141"/>
                    <a:pt x="132" y="141"/>
                    <a:pt x="132" y="141"/>
                  </a:cubicBezTo>
                  <a:cubicBezTo>
                    <a:pt x="133" y="141"/>
                    <a:pt x="133" y="140"/>
                    <a:pt x="133" y="139"/>
                  </a:cubicBezTo>
                  <a:cubicBezTo>
                    <a:pt x="133" y="138"/>
                    <a:pt x="132" y="138"/>
                    <a:pt x="131" y="138"/>
                  </a:cubicBezTo>
                  <a:cubicBezTo>
                    <a:pt x="130" y="138"/>
                    <a:pt x="130" y="138"/>
                    <a:pt x="130" y="138"/>
                  </a:cubicBezTo>
                  <a:cubicBezTo>
                    <a:pt x="129" y="139"/>
                    <a:pt x="127" y="140"/>
                    <a:pt x="124" y="140"/>
                  </a:cubicBezTo>
                  <a:cubicBezTo>
                    <a:pt x="122" y="140"/>
                    <a:pt x="120" y="139"/>
                    <a:pt x="120" y="138"/>
                  </a:cubicBezTo>
                  <a:cubicBezTo>
                    <a:pt x="120" y="138"/>
                    <a:pt x="120" y="138"/>
                    <a:pt x="120" y="137"/>
                  </a:cubicBezTo>
                  <a:cubicBezTo>
                    <a:pt x="128" y="137"/>
                    <a:pt x="133" y="133"/>
                    <a:pt x="134" y="130"/>
                  </a:cubicBezTo>
                  <a:close/>
                  <a:moveTo>
                    <a:pt x="116" y="120"/>
                  </a:moveTo>
                  <a:cubicBezTo>
                    <a:pt x="117" y="120"/>
                    <a:pt x="117" y="120"/>
                    <a:pt x="117" y="120"/>
                  </a:cubicBezTo>
                  <a:cubicBezTo>
                    <a:pt x="119" y="120"/>
                    <a:pt x="119" y="120"/>
                    <a:pt x="119" y="120"/>
                  </a:cubicBezTo>
                  <a:cubicBezTo>
                    <a:pt x="120" y="121"/>
                    <a:pt x="118" y="124"/>
                    <a:pt x="112" y="126"/>
                  </a:cubicBezTo>
                  <a:cubicBezTo>
                    <a:pt x="111" y="127"/>
                    <a:pt x="110" y="127"/>
                    <a:pt x="109" y="127"/>
                  </a:cubicBezTo>
                  <a:cubicBezTo>
                    <a:pt x="110" y="124"/>
                    <a:pt x="113" y="120"/>
                    <a:pt x="116" y="120"/>
                  </a:cubicBezTo>
                  <a:close/>
                  <a:moveTo>
                    <a:pt x="121" y="134"/>
                  </a:moveTo>
                  <a:cubicBezTo>
                    <a:pt x="121" y="134"/>
                    <a:pt x="121" y="134"/>
                    <a:pt x="121" y="134"/>
                  </a:cubicBezTo>
                  <a:cubicBezTo>
                    <a:pt x="124" y="131"/>
                    <a:pt x="127" y="128"/>
                    <a:pt x="129" y="128"/>
                  </a:cubicBezTo>
                  <a:cubicBezTo>
                    <a:pt x="129" y="128"/>
                    <a:pt x="129" y="128"/>
                    <a:pt x="129" y="128"/>
                  </a:cubicBezTo>
                  <a:cubicBezTo>
                    <a:pt x="130" y="129"/>
                    <a:pt x="131" y="129"/>
                    <a:pt x="131" y="129"/>
                  </a:cubicBezTo>
                  <a:cubicBezTo>
                    <a:pt x="130" y="131"/>
                    <a:pt x="127" y="133"/>
                    <a:pt x="121" y="13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a:solidFill>
                  <a:prstClr val="white"/>
                </a:solidFill>
                <a:cs typeface="+mn-ea"/>
                <a:sym typeface="+mn-lt"/>
              </a:endParaRPr>
            </a:p>
          </p:txBody>
        </p:sp>
        <p:sp>
          <p:nvSpPr>
            <p:cNvPr id="94" name="Oval 9"/>
            <p:cNvSpPr>
              <a:spLocks noChangeArrowheads="1"/>
            </p:cNvSpPr>
            <p:nvPr/>
          </p:nvSpPr>
          <p:spPr bwMode="auto">
            <a:xfrm>
              <a:off x="5280206" y="3148807"/>
              <a:ext cx="871174" cy="874617"/>
            </a:xfrm>
            <a:prstGeom prst="ellipse">
              <a:avLst/>
            </a:prstGeom>
            <a:noFill/>
            <a:ln>
              <a:solidFill>
                <a:schemeClr val="bg1"/>
              </a:solidFill>
            </a:ln>
          </p:spPr>
          <p:txBody>
            <a:bodyPr vert="horz" wrap="square" lIns="121920" tIns="60960" rIns="121920" bIns="60960" numCol="1" anchor="t" anchorCtr="0" compatLnSpc="1"/>
            <a:lstStyle/>
            <a:p>
              <a:pPr defTabSz="913765"/>
              <a:endParaRPr lang="zh-CN" altLang="en-US">
                <a:solidFill>
                  <a:prstClr val="white"/>
                </a:solidFill>
                <a:cs typeface="+mn-ea"/>
                <a:sym typeface="+mn-lt"/>
              </a:endParaRPr>
            </a:p>
          </p:txBody>
        </p:sp>
      </p:grpSp>
      <p:grpSp>
        <p:nvGrpSpPr>
          <p:cNvPr id="95" name="组合 94"/>
          <p:cNvGrpSpPr/>
          <p:nvPr/>
        </p:nvGrpSpPr>
        <p:grpSpPr>
          <a:xfrm>
            <a:off x="6713404" y="1980298"/>
            <a:ext cx="769549" cy="772589"/>
            <a:chOff x="7562234" y="1947116"/>
            <a:chExt cx="871174" cy="874617"/>
          </a:xfrm>
        </p:grpSpPr>
        <p:sp>
          <p:nvSpPr>
            <p:cNvPr id="96" name="Oval 9"/>
            <p:cNvSpPr>
              <a:spLocks noChangeArrowheads="1"/>
            </p:cNvSpPr>
            <p:nvPr/>
          </p:nvSpPr>
          <p:spPr bwMode="auto">
            <a:xfrm>
              <a:off x="7562234" y="1947116"/>
              <a:ext cx="871174" cy="874617"/>
            </a:xfrm>
            <a:prstGeom prst="ellipse">
              <a:avLst/>
            </a:prstGeom>
            <a:noFill/>
            <a:ln>
              <a:solidFill>
                <a:schemeClr val="bg1"/>
              </a:solidFill>
            </a:ln>
          </p:spPr>
          <p:txBody>
            <a:bodyPr vert="horz" wrap="square" lIns="121920" tIns="60960" rIns="121920" bIns="60960" numCol="1" anchor="t" anchorCtr="0" compatLnSpc="1"/>
            <a:lstStyle/>
            <a:p>
              <a:pPr defTabSz="913765"/>
              <a:endParaRPr lang="zh-CN" altLang="en-US">
                <a:solidFill>
                  <a:prstClr val="white"/>
                </a:solidFill>
                <a:cs typeface="+mn-ea"/>
                <a:sym typeface="+mn-lt"/>
              </a:endParaRPr>
            </a:p>
          </p:txBody>
        </p:sp>
        <p:sp>
          <p:nvSpPr>
            <p:cNvPr id="97" name="Freeform 17">
              <a:hlinkClick r:id="rId4"/>
            </p:cNvPr>
            <p:cNvSpPr/>
            <p:nvPr/>
          </p:nvSpPr>
          <p:spPr bwMode="auto">
            <a:xfrm>
              <a:off x="7748583" y="2149884"/>
              <a:ext cx="500063" cy="465138"/>
            </a:xfrm>
            <a:custGeom>
              <a:avLst/>
              <a:gdLst>
                <a:gd name="T0" fmla="*/ 124 w 133"/>
                <a:gd name="T1" fmla="*/ 84 h 123"/>
                <a:gd name="T2" fmla="*/ 133 w 133"/>
                <a:gd name="T3" fmla="*/ 75 h 123"/>
                <a:gd name="T4" fmla="*/ 124 w 133"/>
                <a:gd name="T5" fmla="*/ 67 h 123"/>
                <a:gd name="T6" fmla="*/ 113 w 133"/>
                <a:gd name="T7" fmla="*/ 67 h 123"/>
                <a:gd name="T8" fmla="*/ 113 w 133"/>
                <a:gd name="T9" fmla="*/ 64 h 123"/>
                <a:gd name="T10" fmla="*/ 124 w 133"/>
                <a:gd name="T11" fmla="*/ 64 h 123"/>
                <a:gd name="T12" fmla="*/ 132 w 133"/>
                <a:gd name="T13" fmla="*/ 56 h 123"/>
                <a:gd name="T14" fmla="*/ 124 w 133"/>
                <a:gd name="T15" fmla="*/ 47 h 123"/>
                <a:gd name="T16" fmla="*/ 90 w 133"/>
                <a:gd name="T17" fmla="*/ 47 h 123"/>
                <a:gd name="T18" fmla="*/ 74 w 133"/>
                <a:gd name="T19" fmla="*/ 23 h 123"/>
                <a:gd name="T20" fmla="*/ 64 w 133"/>
                <a:gd name="T21" fmla="*/ 0 h 123"/>
                <a:gd name="T22" fmla="*/ 54 w 133"/>
                <a:gd name="T23" fmla="*/ 5 h 123"/>
                <a:gd name="T24" fmla="*/ 48 w 133"/>
                <a:gd name="T25" fmla="*/ 33 h 123"/>
                <a:gd name="T26" fmla="*/ 29 w 133"/>
                <a:gd name="T27" fmla="*/ 57 h 123"/>
                <a:gd name="T28" fmla="*/ 0 w 133"/>
                <a:gd name="T29" fmla="*/ 57 h 123"/>
                <a:gd name="T30" fmla="*/ 0 w 133"/>
                <a:gd name="T31" fmla="*/ 114 h 123"/>
                <a:gd name="T32" fmla="*/ 31 w 133"/>
                <a:gd name="T33" fmla="*/ 114 h 123"/>
                <a:gd name="T34" fmla="*/ 54 w 133"/>
                <a:gd name="T35" fmla="*/ 122 h 123"/>
                <a:gd name="T36" fmla="*/ 76 w 133"/>
                <a:gd name="T37" fmla="*/ 123 h 123"/>
                <a:gd name="T38" fmla="*/ 79 w 133"/>
                <a:gd name="T39" fmla="*/ 123 h 123"/>
                <a:gd name="T40" fmla="*/ 105 w 133"/>
                <a:gd name="T41" fmla="*/ 123 h 123"/>
                <a:gd name="T42" fmla="*/ 114 w 133"/>
                <a:gd name="T43" fmla="*/ 114 h 123"/>
                <a:gd name="T44" fmla="*/ 105 w 133"/>
                <a:gd name="T45" fmla="*/ 105 h 123"/>
                <a:gd name="T46" fmla="*/ 103 w 133"/>
                <a:gd name="T47" fmla="*/ 105 h 123"/>
                <a:gd name="T48" fmla="*/ 104 w 133"/>
                <a:gd name="T49" fmla="*/ 103 h 123"/>
                <a:gd name="T50" fmla="*/ 117 w 133"/>
                <a:gd name="T51" fmla="*/ 103 h 123"/>
                <a:gd name="T52" fmla="*/ 125 w 133"/>
                <a:gd name="T53" fmla="*/ 95 h 123"/>
                <a:gd name="T54" fmla="*/ 117 w 133"/>
                <a:gd name="T55" fmla="*/ 86 h 123"/>
                <a:gd name="T56" fmla="*/ 109 w 133"/>
                <a:gd name="T57" fmla="*/ 86 h 123"/>
                <a:gd name="T58" fmla="*/ 110 w 133"/>
                <a:gd name="T59" fmla="*/ 84 h 123"/>
                <a:gd name="T60" fmla="*/ 124 w 133"/>
                <a:gd name="T61" fmla="*/ 8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3" h="123">
                  <a:moveTo>
                    <a:pt x="124" y="84"/>
                  </a:moveTo>
                  <a:cubicBezTo>
                    <a:pt x="129" y="84"/>
                    <a:pt x="133" y="80"/>
                    <a:pt x="133" y="75"/>
                  </a:cubicBezTo>
                  <a:cubicBezTo>
                    <a:pt x="133" y="71"/>
                    <a:pt x="129" y="67"/>
                    <a:pt x="124" y="67"/>
                  </a:cubicBezTo>
                  <a:cubicBezTo>
                    <a:pt x="113" y="67"/>
                    <a:pt x="113" y="67"/>
                    <a:pt x="113" y="67"/>
                  </a:cubicBezTo>
                  <a:cubicBezTo>
                    <a:pt x="113" y="66"/>
                    <a:pt x="113" y="65"/>
                    <a:pt x="113" y="64"/>
                  </a:cubicBezTo>
                  <a:cubicBezTo>
                    <a:pt x="124" y="64"/>
                    <a:pt x="124" y="64"/>
                    <a:pt x="124" y="64"/>
                  </a:cubicBezTo>
                  <a:cubicBezTo>
                    <a:pt x="129" y="64"/>
                    <a:pt x="132" y="61"/>
                    <a:pt x="132" y="56"/>
                  </a:cubicBezTo>
                  <a:cubicBezTo>
                    <a:pt x="132" y="51"/>
                    <a:pt x="129" y="47"/>
                    <a:pt x="124" y="47"/>
                  </a:cubicBezTo>
                  <a:cubicBezTo>
                    <a:pt x="90" y="47"/>
                    <a:pt x="90" y="47"/>
                    <a:pt x="90" y="47"/>
                  </a:cubicBezTo>
                  <a:cubicBezTo>
                    <a:pt x="66" y="45"/>
                    <a:pt x="73" y="31"/>
                    <a:pt x="74" y="23"/>
                  </a:cubicBezTo>
                  <a:cubicBezTo>
                    <a:pt x="75" y="8"/>
                    <a:pt x="69" y="0"/>
                    <a:pt x="64" y="0"/>
                  </a:cubicBezTo>
                  <a:cubicBezTo>
                    <a:pt x="63" y="0"/>
                    <a:pt x="53" y="1"/>
                    <a:pt x="54" y="5"/>
                  </a:cubicBezTo>
                  <a:cubicBezTo>
                    <a:pt x="54" y="8"/>
                    <a:pt x="56" y="24"/>
                    <a:pt x="48" y="33"/>
                  </a:cubicBezTo>
                  <a:cubicBezTo>
                    <a:pt x="42" y="40"/>
                    <a:pt x="33" y="52"/>
                    <a:pt x="29" y="57"/>
                  </a:cubicBezTo>
                  <a:cubicBezTo>
                    <a:pt x="0" y="57"/>
                    <a:pt x="0" y="57"/>
                    <a:pt x="0" y="57"/>
                  </a:cubicBezTo>
                  <a:cubicBezTo>
                    <a:pt x="0" y="114"/>
                    <a:pt x="0" y="114"/>
                    <a:pt x="0" y="114"/>
                  </a:cubicBezTo>
                  <a:cubicBezTo>
                    <a:pt x="31" y="114"/>
                    <a:pt x="31" y="114"/>
                    <a:pt x="31" y="114"/>
                  </a:cubicBezTo>
                  <a:cubicBezTo>
                    <a:pt x="38" y="119"/>
                    <a:pt x="46" y="121"/>
                    <a:pt x="54" y="122"/>
                  </a:cubicBezTo>
                  <a:cubicBezTo>
                    <a:pt x="61" y="122"/>
                    <a:pt x="69" y="122"/>
                    <a:pt x="76" y="123"/>
                  </a:cubicBezTo>
                  <a:cubicBezTo>
                    <a:pt x="77" y="123"/>
                    <a:pt x="78" y="123"/>
                    <a:pt x="79" y="123"/>
                  </a:cubicBezTo>
                  <a:cubicBezTo>
                    <a:pt x="105" y="123"/>
                    <a:pt x="105" y="123"/>
                    <a:pt x="105" y="123"/>
                  </a:cubicBezTo>
                  <a:cubicBezTo>
                    <a:pt x="110" y="123"/>
                    <a:pt x="114" y="119"/>
                    <a:pt x="114" y="114"/>
                  </a:cubicBezTo>
                  <a:cubicBezTo>
                    <a:pt x="114" y="109"/>
                    <a:pt x="110" y="105"/>
                    <a:pt x="105" y="105"/>
                  </a:cubicBezTo>
                  <a:cubicBezTo>
                    <a:pt x="103" y="105"/>
                    <a:pt x="103" y="105"/>
                    <a:pt x="103" y="105"/>
                  </a:cubicBezTo>
                  <a:cubicBezTo>
                    <a:pt x="103" y="105"/>
                    <a:pt x="103" y="104"/>
                    <a:pt x="104" y="103"/>
                  </a:cubicBezTo>
                  <a:cubicBezTo>
                    <a:pt x="117" y="103"/>
                    <a:pt x="117" y="103"/>
                    <a:pt x="117" y="103"/>
                  </a:cubicBezTo>
                  <a:cubicBezTo>
                    <a:pt x="122" y="103"/>
                    <a:pt x="125" y="99"/>
                    <a:pt x="125" y="95"/>
                  </a:cubicBezTo>
                  <a:cubicBezTo>
                    <a:pt x="125" y="90"/>
                    <a:pt x="122" y="86"/>
                    <a:pt x="117" y="86"/>
                  </a:cubicBezTo>
                  <a:cubicBezTo>
                    <a:pt x="109" y="86"/>
                    <a:pt x="109" y="86"/>
                    <a:pt x="109" y="86"/>
                  </a:cubicBezTo>
                  <a:cubicBezTo>
                    <a:pt x="109" y="85"/>
                    <a:pt x="110" y="85"/>
                    <a:pt x="110" y="84"/>
                  </a:cubicBezTo>
                  <a:lnTo>
                    <a:pt x="124" y="8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a:solidFill>
                  <a:prstClr val="white"/>
                </a:solidFill>
                <a:cs typeface="+mn-ea"/>
                <a:sym typeface="+mn-lt"/>
              </a:endParaRPr>
            </a:p>
          </p:txBody>
        </p:sp>
      </p:grpSp>
      <p:sp>
        <p:nvSpPr>
          <p:cNvPr id="98" name="TextBox 32"/>
          <p:cNvSpPr txBox="1"/>
          <p:nvPr/>
        </p:nvSpPr>
        <p:spPr>
          <a:xfrm>
            <a:off x="8516864" y="2145424"/>
            <a:ext cx="2540777" cy="584775"/>
          </a:xfrm>
          <a:prstGeom prst="rect">
            <a:avLst/>
          </a:prstGeom>
          <a:noFill/>
          <a:ln>
            <a:noFill/>
            <a:prstDash val="sysDash"/>
          </a:ln>
        </p:spPr>
        <p:txBody>
          <a:bodyPr wrap="square" rtlCol="0">
            <a:spAutoFit/>
          </a:bodyPr>
          <a:lstStyle/>
          <a:p>
            <a:pPr algn="just"/>
            <a:r>
              <a:rPr lang="zh-CN" altLang="en-US" sz="1600" dirty="0" smtClean="0">
                <a:solidFill>
                  <a:schemeClr val="tx1"/>
                </a:solidFill>
                <a:cs typeface="+mn-ea"/>
                <a:sym typeface="+mn-lt"/>
              </a:rPr>
              <a:t>双击输入替换内容双击输入替换内容</a:t>
            </a:r>
            <a:endParaRPr lang="zh-CN" altLang="en-US" sz="1600" dirty="0">
              <a:solidFill>
                <a:schemeClr val="bg1"/>
              </a:solidFill>
              <a:cs typeface="+mn-ea"/>
              <a:sym typeface="+mn-lt"/>
            </a:endParaRPr>
          </a:p>
        </p:txBody>
      </p:sp>
      <p:sp>
        <p:nvSpPr>
          <p:cNvPr id="99" name="TextBox 33"/>
          <p:cNvSpPr txBox="1"/>
          <p:nvPr/>
        </p:nvSpPr>
        <p:spPr>
          <a:xfrm>
            <a:off x="8420854" y="4275851"/>
            <a:ext cx="2561374" cy="584775"/>
          </a:xfrm>
          <a:prstGeom prst="rect">
            <a:avLst/>
          </a:prstGeom>
          <a:noFill/>
          <a:ln>
            <a:noFill/>
            <a:prstDash val="sysDash"/>
          </a:ln>
        </p:spPr>
        <p:txBody>
          <a:bodyPr wrap="square" rtlCol="0">
            <a:spAutoFit/>
          </a:bodyPr>
          <a:lstStyle/>
          <a:p>
            <a:pPr algn="just"/>
            <a:r>
              <a:rPr lang="zh-CN" altLang="en-US" sz="1600" dirty="0" smtClean="0">
                <a:solidFill>
                  <a:schemeClr val="tx1"/>
                </a:solidFill>
                <a:cs typeface="+mn-ea"/>
                <a:sym typeface="+mn-lt"/>
              </a:rPr>
              <a:t>双击输入替换内容双击输入替换内容</a:t>
            </a:r>
            <a:endParaRPr lang="zh-CN" altLang="en-US" sz="1600" dirty="0">
              <a:solidFill>
                <a:schemeClr val="bg1"/>
              </a:solidFill>
              <a:cs typeface="+mn-ea"/>
              <a:sym typeface="+mn-lt"/>
            </a:endParaRPr>
          </a:p>
        </p:txBody>
      </p:sp>
      <p:sp>
        <p:nvSpPr>
          <p:cNvPr id="100" name="TextBox 34"/>
          <p:cNvSpPr txBox="1"/>
          <p:nvPr/>
        </p:nvSpPr>
        <p:spPr>
          <a:xfrm>
            <a:off x="1124042" y="2145423"/>
            <a:ext cx="3072341" cy="584775"/>
          </a:xfrm>
          <a:prstGeom prst="rect">
            <a:avLst/>
          </a:prstGeom>
          <a:noFill/>
          <a:ln>
            <a:noFill/>
            <a:prstDash val="sysDash"/>
          </a:ln>
        </p:spPr>
        <p:txBody>
          <a:bodyPr wrap="square" rtlCol="0">
            <a:spAutoFit/>
          </a:bodyPr>
          <a:lstStyle/>
          <a:p>
            <a:pPr algn="just"/>
            <a:r>
              <a:rPr lang="zh-CN" altLang="en-US" sz="1600" dirty="0" smtClean="0">
                <a:solidFill>
                  <a:schemeClr val="tx1"/>
                </a:solidFill>
                <a:cs typeface="+mn-ea"/>
                <a:sym typeface="+mn-lt"/>
              </a:rPr>
              <a:t>双击输入替换内容双击输入替换内容</a:t>
            </a:r>
            <a:endParaRPr lang="zh-CN" altLang="en-US" sz="1600" dirty="0">
              <a:solidFill>
                <a:schemeClr val="bg1"/>
              </a:solidFill>
              <a:cs typeface="+mn-ea"/>
              <a:sym typeface="+mn-lt"/>
            </a:endParaRPr>
          </a:p>
        </p:txBody>
      </p:sp>
      <p:sp>
        <p:nvSpPr>
          <p:cNvPr id="101" name="TextBox 35"/>
          <p:cNvSpPr txBox="1"/>
          <p:nvPr/>
        </p:nvSpPr>
        <p:spPr>
          <a:xfrm>
            <a:off x="1124042" y="4275851"/>
            <a:ext cx="3072341" cy="584775"/>
          </a:xfrm>
          <a:prstGeom prst="rect">
            <a:avLst/>
          </a:prstGeom>
          <a:noFill/>
          <a:ln>
            <a:noFill/>
            <a:prstDash val="sysDash"/>
          </a:ln>
        </p:spPr>
        <p:txBody>
          <a:bodyPr wrap="square" rtlCol="0">
            <a:spAutoFit/>
          </a:bodyPr>
          <a:lstStyle/>
          <a:p>
            <a:pPr algn="just"/>
            <a:r>
              <a:rPr lang="zh-CN" altLang="en-US" sz="1600" dirty="0" smtClean="0">
                <a:solidFill>
                  <a:schemeClr val="tx1"/>
                </a:solidFill>
                <a:cs typeface="+mn-ea"/>
                <a:sym typeface="+mn-lt"/>
              </a:rPr>
              <a:t>双击输入替换内容双击输入替换内容</a:t>
            </a:r>
            <a:endParaRPr lang="zh-CN" altLang="en-US" sz="1600" dirty="0">
              <a:solidFill>
                <a:schemeClr val="bg1"/>
              </a:solidFill>
              <a:cs typeface="+mn-ea"/>
              <a:sym typeface="+mn-lt"/>
            </a:endParaRPr>
          </a:p>
        </p:txBody>
      </p:sp>
      <p:sp>
        <p:nvSpPr>
          <p:cNvPr id="102" name="矩形 101"/>
          <p:cNvSpPr/>
          <p:nvPr/>
        </p:nvSpPr>
        <p:spPr>
          <a:xfrm>
            <a:off x="1124042" y="1694016"/>
            <a:ext cx="2976331" cy="420564"/>
          </a:xfrm>
          <a:prstGeom prst="rect">
            <a:avLst/>
          </a:prstGeom>
          <a:noFill/>
          <a:ln>
            <a:noFill/>
          </a:ln>
        </p:spPr>
        <p:txBody>
          <a:bodyPr wrap="square">
            <a:spAutoFit/>
          </a:bodyPr>
          <a:lstStyle/>
          <a:p>
            <a:r>
              <a:rPr lang="zh-CN" altLang="en-US" sz="2135" dirty="0">
                <a:solidFill>
                  <a:srgbClr val="204C26"/>
                </a:solidFill>
                <a:cs typeface="+mn-ea"/>
                <a:sym typeface="+mn-lt"/>
              </a:rPr>
              <a:t>这里添加标题</a:t>
            </a:r>
          </a:p>
        </p:txBody>
      </p:sp>
      <p:sp>
        <p:nvSpPr>
          <p:cNvPr id="103" name="矩形 102"/>
          <p:cNvSpPr/>
          <p:nvPr/>
        </p:nvSpPr>
        <p:spPr>
          <a:xfrm>
            <a:off x="1124042" y="3828326"/>
            <a:ext cx="2976331" cy="420564"/>
          </a:xfrm>
          <a:prstGeom prst="rect">
            <a:avLst/>
          </a:prstGeom>
          <a:noFill/>
          <a:ln>
            <a:noFill/>
          </a:ln>
        </p:spPr>
        <p:txBody>
          <a:bodyPr wrap="square">
            <a:spAutoFit/>
          </a:bodyPr>
          <a:lstStyle/>
          <a:p>
            <a:r>
              <a:rPr lang="zh-CN" altLang="en-US" sz="2135" dirty="0">
                <a:solidFill>
                  <a:srgbClr val="204C26"/>
                </a:solidFill>
                <a:cs typeface="+mn-ea"/>
                <a:sym typeface="+mn-lt"/>
              </a:rPr>
              <a:t>这里添加标题</a:t>
            </a:r>
          </a:p>
        </p:txBody>
      </p:sp>
      <p:sp>
        <p:nvSpPr>
          <p:cNvPr id="104" name="矩形 103"/>
          <p:cNvSpPr/>
          <p:nvPr/>
        </p:nvSpPr>
        <p:spPr>
          <a:xfrm>
            <a:off x="9188938" y="1694017"/>
            <a:ext cx="2016224" cy="420564"/>
          </a:xfrm>
          <a:prstGeom prst="rect">
            <a:avLst/>
          </a:prstGeom>
          <a:noFill/>
          <a:ln>
            <a:noFill/>
          </a:ln>
        </p:spPr>
        <p:txBody>
          <a:bodyPr wrap="square">
            <a:spAutoFit/>
          </a:bodyPr>
          <a:lstStyle/>
          <a:p>
            <a:r>
              <a:rPr lang="zh-CN" altLang="en-US" sz="2135" dirty="0">
                <a:solidFill>
                  <a:srgbClr val="204C26"/>
                </a:solidFill>
                <a:cs typeface="+mn-ea"/>
                <a:sym typeface="+mn-lt"/>
              </a:rPr>
              <a:t>这里添加标题</a:t>
            </a:r>
          </a:p>
        </p:txBody>
      </p:sp>
      <p:sp>
        <p:nvSpPr>
          <p:cNvPr id="105" name="矩形 104"/>
          <p:cNvSpPr/>
          <p:nvPr/>
        </p:nvSpPr>
        <p:spPr>
          <a:xfrm>
            <a:off x="9188938" y="3828327"/>
            <a:ext cx="2016224" cy="420564"/>
          </a:xfrm>
          <a:prstGeom prst="rect">
            <a:avLst/>
          </a:prstGeom>
          <a:noFill/>
          <a:ln>
            <a:noFill/>
          </a:ln>
        </p:spPr>
        <p:txBody>
          <a:bodyPr wrap="square">
            <a:spAutoFit/>
          </a:bodyPr>
          <a:lstStyle/>
          <a:p>
            <a:r>
              <a:rPr lang="zh-CN" altLang="en-US" sz="2135" dirty="0">
                <a:solidFill>
                  <a:srgbClr val="204C26"/>
                </a:solidFill>
                <a:cs typeface="+mn-ea"/>
                <a:sym typeface="+mn-lt"/>
              </a:rPr>
              <a:t>这里添加标题</a:t>
            </a:r>
          </a:p>
        </p:txBody>
      </p:sp>
      <p:sp>
        <p:nvSpPr>
          <p:cNvPr id="106" name="TextBox 30"/>
          <p:cNvSpPr txBox="1"/>
          <p:nvPr/>
        </p:nvSpPr>
        <p:spPr>
          <a:xfrm>
            <a:off x="5610129" y="2971044"/>
            <a:ext cx="867545" cy="913199"/>
          </a:xfrm>
          <a:prstGeom prst="rect">
            <a:avLst/>
          </a:prstGeom>
          <a:noFill/>
        </p:spPr>
        <p:txBody>
          <a:bodyPr wrap="none" rtlCol="0">
            <a:spAutoFit/>
          </a:bodyPr>
          <a:lstStyle/>
          <a:p>
            <a:r>
              <a:rPr lang="zh-CN" altLang="en-US" sz="2665" dirty="0">
                <a:solidFill>
                  <a:schemeClr val="bg1"/>
                </a:solidFill>
                <a:cs typeface="+mn-ea"/>
                <a:sym typeface="+mn-lt"/>
              </a:rPr>
              <a:t>插入</a:t>
            </a:r>
            <a:endParaRPr lang="en-US" altLang="zh-CN" sz="2665" dirty="0">
              <a:solidFill>
                <a:schemeClr val="bg1"/>
              </a:solidFill>
              <a:cs typeface="+mn-ea"/>
              <a:sym typeface="+mn-lt"/>
            </a:endParaRPr>
          </a:p>
          <a:p>
            <a:r>
              <a:rPr lang="zh-CN" altLang="en-US" sz="2665" dirty="0">
                <a:solidFill>
                  <a:schemeClr val="bg1"/>
                </a:solidFill>
                <a:cs typeface="+mn-ea"/>
                <a:sym typeface="+mn-lt"/>
              </a:rPr>
              <a:t>标签</a:t>
            </a:r>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500"/>
                                  </p:stCondLst>
                                  <p:childTnLst>
                                    <p:set>
                                      <p:cBhvr>
                                        <p:cTn id="6" dur="1" fill="hold">
                                          <p:stCondLst>
                                            <p:cond delay="0"/>
                                          </p:stCondLst>
                                        </p:cTn>
                                        <p:tgtEl>
                                          <p:spTgt spid="75"/>
                                        </p:tgtEl>
                                        <p:attrNameLst>
                                          <p:attrName>style.visibility</p:attrName>
                                        </p:attrNameLst>
                                      </p:cBhvr>
                                      <p:to>
                                        <p:strVal val="visible"/>
                                      </p:to>
                                    </p:set>
                                    <p:anim calcmode="lin" valueType="num">
                                      <p:cBhvr>
                                        <p:cTn id="7" dur="500" fill="hold"/>
                                        <p:tgtEl>
                                          <p:spTgt spid="75"/>
                                        </p:tgtEl>
                                        <p:attrNameLst>
                                          <p:attrName>ppt_w</p:attrName>
                                        </p:attrNameLst>
                                      </p:cBhvr>
                                      <p:tavLst>
                                        <p:tav tm="0">
                                          <p:val>
                                            <p:fltVal val="0"/>
                                          </p:val>
                                        </p:tav>
                                        <p:tav tm="100000">
                                          <p:val>
                                            <p:strVal val="#ppt_w"/>
                                          </p:val>
                                        </p:tav>
                                      </p:tavLst>
                                    </p:anim>
                                    <p:anim calcmode="lin" valueType="num">
                                      <p:cBhvr>
                                        <p:cTn id="8" dur="500" fill="hold"/>
                                        <p:tgtEl>
                                          <p:spTgt spid="75"/>
                                        </p:tgtEl>
                                        <p:attrNameLst>
                                          <p:attrName>ppt_h</p:attrName>
                                        </p:attrNameLst>
                                      </p:cBhvr>
                                      <p:tavLst>
                                        <p:tav tm="0">
                                          <p:val>
                                            <p:fltVal val="0"/>
                                          </p:val>
                                        </p:tav>
                                        <p:tav tm="100000">
                                          <p:val>
                                            <p:strVal val="#ppt_h"/>
                                          </p:val>
                                        </p:tav>
                                      </p:tavLst>
                                    </p:anim>
                                    <p:anim calcmode="lin" valueType="num">
                                      <p:cBhvr>
                                        <p:cTn id="9" dur="500" fill="hold"/>
                                        <p:tgtEl>
                                          <p:spTgt spid="75"/>
                                        </p:tgtEl>
                                        <p:attrNameLst>
                                          <p:attrName>style.rotation</p:attrName>
                                        </p:attrNameLst>
                                      </p:cBhvr>
                                      <p:tavLst>
                                        <p:tav tm="0">
                                          <p:val>
                                            <p:fltVal val="360"/>
                                          </p:val>
                                        </p:tav>
                                        <p:tav tm="100000">
                                          <p:val>
                                            <p:fltVal val="0"/>
                                          </p:val>
                                        </p:tav>
                                      </p:tavLst>
                                    </p:anim>
                                    <p:animEffect transition="in" filter="fade">
                                      <p:cBhvr>
                                        <p:cTn id="10" dur="500"/>
                                        <p:tgtEl>
                                          <p:spTgt spid="75"/>
                                        </p:tgtEl>
                                      </p:cBhvr>
                                    </p:animEffect>
                                  </p:childTnLst>
                                </p:cTn>
                              </p:par>
                              <p:par>
                                <p:cTn id="11" presetID="53" presetClass="entr" presetSubtype="16" fill="hold" nodeType="withEffect">
                                  <p:stCondLst>
                                    <p:cond delay="1000"/>
                                  </p:stCondLst>
                                  <p:childTnLst>
                                    <p:set>
                                      <p:cBhvr>
                                        <p:cTn id="12" dur="1" fill="hold">
                                          <p:stCondLst>
                                            <p:cond delay="0"/>
                                          </p:stCondLst>
                                        </p:cTn>
                                        <p:tgtEl>
                                          <p:spTgt spid="82"/>
                                        </p:tgtEl>
                                        <p:attrNameLst>
                                          <p:attrName>style.visibility</p:attrName>
                                        </p:attrNameLst>
                                      </p:cBhvr>
                                      <p:to>
                                        <p:strVal val="visible"/>
                                      </p:to>
                                    </p:set>
                                    <p:anim calcmode="lin" valueType="num">
                                      <p:cBhvr>
                                        <p:cTn id="13" dur="500" fill="hold"/>
                                        <p:tgtEl>
                                          <p:spTgt spid="82"/>
                                        </p:tgtEl>
                                        <p:attrNameLst>
                                          <p:attrName>ppt_w</p:attrName>
                                        </p:attrNameLst>
                                      </p:cBhvr>
                                      <p:tavLst>
                                        <p:tav tm="0">
                                          <p:val>
                                            <p:fltVal val="0"/>
                                          </p:val>
                                        </p:tav>
                                        <p:tav tm="100000">
                                          <p:val>
                                            <p:strVal val="#ppt_w"/>
                                          </p:val>
                                        </p:tav>
                                      </p:tavLst>
                                    </p:anim>
                                    <p:anim calcmode="lin" valueType="num">
                                      <p:cBhvr>
                                        <p:cTn id="14" dur="500" fill="hold"/>
                                        <p:tgtEl>
                                          <p:spTgt spid="82"/>
                                        </p:tgtEl>
                                        <p:attrNameLst>
                                          <p:attrName>ppt_h</p:attrName>
                                        </p:attrNameLst>
                                      </p:cBhvr>
                                      <p:tavLst>
                                        <p:tav tm="0">
                                          <p:val>
                                            <p:fltVal val="0"/>
                                          </p:val>
                                        </p:tav>
                                        <p:tav tm="100000">
                                          <p:val>
                                            <p:strVal val="#ppt_h"/>
                                          </p:val>
                                        </p:tav>
                                      </p:tavLst>
                                    </p:anim>
                                    <p:animEffect transition="in" filter="fade">
                                      <p:cBhvr>
                                        <p:cTn id="15" dur="500"/>
                                        <p:tgtEl>
                                          <p:spTgt spid="82"/>
                                        </p:tgtEl>
                                      </p:cBhvr>
                                    </p:animEffect>
                                  </p:childTnLst>
                                </p:cTn>
                              </p:par>
                              <p:par>
                                <p:cTn id="16" presetID="53" presetClass="entr" presetSubtype="16" fill="hold" nodeType="withEffect">
                                  <p:stCondLst>
                                    <p:cond delay="1000"/>
                                  </p:stCondLst>
                                  <p:childTnLst>
                                    <p:set>
                                      <p:cBhvr>
                                        <p:cTn id="17" dur="1" fill="hold">
                                          <p:stCondLst>
                                            <p:cond delay="0"/>
                                          </p:stCondLst>
                                        </p:cTn>
                                        <p:tgtEl>
                                          <p:spTgt spid="95"/>
                                        </p:tgtEl>
                                        <p:attrNameLst>
                                          <p:attrName>style.visibility</p:attrName>
                                        </p:attrNameLst>
                                      </p:cBhvr>
                                      <p:to>
                                        <p:strVal val="visible"/>
                                      </p:to>
                                    </p:set>
                                    <p:anim calcmode="lin" valueType="num">
                                      <p:cBhvr>
                                        <p:cTn id="18" dur="500" fill="hold"/>
                                        <p:tgtEl>
                                          <p:spTgt spid="95"/>
                                        </p:tgtEl>
                                        <p:attrNameLst>
                                          <p:attrName>ppt_w</p:attrName>
                                        </p:attrNameLst>
                                      </p:cBhvr>
                                      <p:tavLst>
                                        <p:tav tm="0">
                                          <p:val>
                                            <p:fltVal val="0"/>
                                          </p:val>
                                        </p:tav>
                                        <p:tav tm="100000">
                                          <p:val>
                                            <p:strVal val="#ppt_w"/>
                                          </p:val>
                                        </p:tav>
                                      </p:tavLst>
                                    </p:anim>
                                    <p:anim calcmode="lin" valueType="num">
                                      <p:cBhvr>
                                        <p:cTn id="19" dur="500" fill="hold"/>
                                        <p:tgtEl>
                                          <p:spTgt spid="95"/>
                                        </p:tgtEl>
                                        <p:attrNameLst>
                                          <p:attrName>ppt_h</p:attrName>
                                        </p:attrNameLst>
                                      </p:cBhvr>
                                      <p:tavLst>
                                        <p:tav tm="0">
                                          <p:val>
                                            <p:fltVal val="0"/>
                                          </p:val>
                                        </p:tav>
                                        <p:tav tm="100000">
                                          <p:val>
                                            <p:strVal val="#ppt_h"/>
                                          </p:val>
                                        </p:tav>
                                      </p:tavLst>
                                    </p:anim>
                                    <p:animEffect transition="in" filter="fade">
                                      <p:cBhvr>
                                        <p:cTn id="20" dur="500"/>
                                        <p:tgtEl>
                                          <p:spTgt spid="95"/>
                                        </p:tgtEl>
                                      </p:cBhvr>
                                    </p:animEffect>
                                  </p:childTnLst>
                                </p:cTn>
                              </p:par>
                              <p:par>
                                <p:cTn id="21" presetID="53" presetClass="entr" presetSubtype="16" fill="hold" nodeType="withEffect">
                                  <p:stCondLst>
                                    <p:cond delay="1000"/>
                                  </p:stCondLst>
                                  <p:childTnLst>
                                    <p:set>
                                      <p:cBhvr>
                                        <p:cTn id="22" dur="1" fill="hold">
                                          <p:stCondLst>
                                            <p:cond delay="0"/>
                                          </p:stCondLst>
                                        </p:cTn>
                                        <p:tgtEl>
                                          <p:spTgt spid="92"/>
                                        </p:tgtEl>
                                        <p:attrNameLst>
                                          <p:attrName>style.visibility</p:attrName>
                                        </p:attrNameLst>
                                      </p:cBhvr>
                                      <p:to>
                                        <p:strVal val="visible"/>
                                      </p:to>
                                    </p:set>
                                    <p:anim calcmode="lin" valueType="num">
                                      <p:cBhvr>
                                        <p:cTn id="23" dur="500" fill="hold"/>
                                        <p:tgtEl>
                                          <p:spTgt spid="92"/>
                                        </p:tgtEl>
                                        <p:attrNameLst>
                                          <p:attrName>ppt_w</p:attrName>
                                        </p:attrNameLst>
                                      </p:cBhvr>
                                      <p:tavLst>
                                        <p:tav tm="0">
                                          <p:val>
                                            <p:fltVal val="0"/>
                                          </p:val>
                                        </p:tav>
                                        <p:tav tm="100000">
                                          <p:val>
                                            <p:strVal val="#ppt_w"/>
                                          </p:val>
                                        </p:tav>
                                      </p:tavLst>
                                    </p:anim>
                                    <p:anim calcmode="lin" valueType="num">
                                      <p:cBhvr>
                                        <p:cTn id="24" dur="500" fill="hold"/>
                                        <p:tgtEl>
                                          <p:spTgt spid="92"/>
                                        </p:tgtEl>
                                        <p:attrNameLst>
                                          <p:attrName>ppt_h</p:attrName>
                                        </p:attrNameLst>
                                      </p:cBhvr>
                                      <p:tavLst>
                                        <p:tav tm="0">
                                          <p:val>
                                            <p:fltVal val="0"/>
                                          </p:val>
                                        </p:tav>
                                        <p:tav tm="100000">
                                          <p:val>
                                            <p:strVal val="#ppt_h"/>
                                          </p:val>
                                        </p:tav>
                                      </p:tavLst>
                                    </p:anim>
                                    <p:animEffect transition="in" filter="fade">
                                      <p:cBhvr>
                                        <p:cTn id="25" dur="500"/>
                                        <p:tgtEl>
                                          <p:spTgt spid="92"/>
                                        </p:tgtEl>
                                      </p:cBhvr>
                                    </p:animEffect>
                                  </p:childTnLst>
                                </p:cTn>
                              </p:par>
                              <p:par>
                                <p:cTn id="26" presetID="53" presetClass="entr" presetSubtype="16" fill="hold" nodeType="withEffect">
                                  <p:stCondLst>
                                    <p:cond delay="1000"/>
                                  </p:stCondLst>
                                  <p:childTnLst>
                                    <p:set>
                                      <p:cBhvr>
                                        <p:cTn id="27" dur="1" fill="hold">
                                          <p:stCondLst>
                                            <p:cond delay="0"/>
                                          </p:stCondLst>
                                        </p:cTn>
                                        <p:tgtEl>
                                          <p:spTgt spid="87"/>
                                        </p:tgtEl>
                                        <p:attrNameLst>
                                          <p:attrName>style.visibility</p:attrName>
                                        </p:attrNameLst>
                                      </p:cBhvr>
                                      <p:to>
                                        <p:strVal val="visible"/>
                                      </p:to>
                                    </p:set>
                                    <p:anim calcmode="lin" valueType="num">
                                      <p:cBhvr>
                                        <p:cTn id="28" dur="500" fill="hold"/>
                                        <p:tgtEl>
                                          <p:spTgt spid="87"/>
                                        </p:tgtEl>
                                        <p:attrNameLst>
                                          <p:attrName>ppt_w</p:attrName>
                                        </p:attrNameLst>
                                      </p:cBhvr>
                                      <p:tavLst>
                                        <p:tav tm="0">
                                          <p:val>
                                            <p:fltVal val="0"/>
                                          </p:val>
                                        </p:tav>
                                        <p:tav tm="100000">
                                          <p:val>
                                            <p:strVal val="#ppt_w"/>
                                          </p:val>
                                        </p:tav>
                                      </p:tavLst>
                                    </p:anim>
                                    <p:anim calcmode="lin" valueType="num">
                                      <p:cBhvr>
                                        <p:cTn id="29" dur="500" fill="hold"/>
                                        <p:tgtEl>
                                          <p:spTgt spid="87"/>
                                        </p:tgtEl>
                                        <p:attrNameLst>
                                          <p:attrName>ppt_h</p:attrName>
                                        </p:attrNameLst>
                                      </p:cBhvr>
                                      <p:tavLst>
                                        <p:tav tm="0">
                                          <p:val>
                                            <p:fltVal val="0"/>
                                          </p:val>
                                        </p:tav>
                                        <p:tav tm="100000">
                                          <p:val>
                                            <p:strVal val="#ppt_h"/>
                                          </p:val>
                                        </p:tav>
                                      </p:tavLst>
                                    </p:anim>
                                    <p:animEffect transition="in" filter="fade">
                                      <p:cBhvr>
                                        <p:cTn id="30" dur="500"/>
                                        <p:tgtEl>
                                          <p:spTgt spid="87"/>
                                        </p:tgtEl>
                                      </p:cBhvr>
                                    </p:animEffect>
                                  </p:childTnLst>
                                </p:cTn>
                              </p:par>
                              <p:par>
                                <p:cTn id="31" presetID="53" presetClass="entr" presetSubtype="16" fill="hold" grpId="0" nodeType="withEffect">
                                  <p:stCondLst>
                                    <p:cond delay="1000"/>
                                  </p:stCondLst>
                                  <p:childTnLst>
                                    <p:set>
                                      <p:cBhvr>
                                        <p:cTn id="32" dur="1" fill="hold">
                                          <p:stCondLst>
                                            <p:cond delay="0"/>
                                          </p:stCondLst>
                                        </p:cTn>
                                        <p:tgtEl>
                                          <p:spTgt spid="106"/>
                                        </p:tgtEl>
                                        <p:attrNameLst>
                                          <p:attrName>style.visibility</p:attrName>
                                        </p:attrNameLst>
                                      </p:cBhvr>
                                      <p:to>
                                        <p:strVal val="visible"/>
                                      </p:to>
                                    </p:set>
                                    <p:anim calcmode="lin" valueType="num">
                                      <p:cBhvr>
                                        <p:cTn id="33" dur="500" fill="hold"/>
                                        <p:tgtEl>
                                          <p:spTgt spid="106"/>
                                        </p:tgtEl>
                                        <p:attrNameLst>
                                          <p:attrName>ppt_w</p:attrName>
                                        </p:attrNameLst>
                                      </p:cBhvr>
                                      <p:tavLst>
                                        <p:tav tm="0">
                                          <p:val>
                                            <p:fltVal val="0"/>
                                          </p:val>
                                        </p:tav>
                                        <p:tav tm="100000">
                                          <p:val>
                                            <p:strVal val="#ppt_w"/>
                                          </p:val>
                                        </p:tav>
                                      </p:tavLst>
                                    </p:anim>
                                    <p:anim calcmode="lin" valueType="num">
                                      <p:cBhvr>
                                        <p:cTn id="34" dur="500" fill="hold"/>
                                        <p:tgtEl>
                                          <p:spTgt spid="106"/>
                                        </p:tgtEl>
                                        <p:attrNameLst>
                                          <p:attrName>ppt_h</p:attrName>
                                        </p:attrNameLst>
                                      </p:cBhvr>
                                      <p:tavLst>
                                        <p:tav tm="0">
                                          <p:val>
                                            <p:fltVal val="0"/>
                                          </p:val>
                                        </p:tav>
                                        <p:tav tm="100000">
                                          <p:val>
                                            <p:strVal val="#ppt_h"/>
                                          </p:val>
                                        </p:tav>
                                      </p:tavLst>
                                    </p:anim>
                                    <p:animEffect transition="in" filter="fade">
                                      <p:cBhvr>
                                        <p:cTn id="35" dur="500"/>
                                        <p:tgtEl>
                                          <p:spTgt spid="106"/>
                                        </p:tgtEl>
                                      </p:cBhvr>
                                    </p:animEffect>
                                  </p:childTnLst>
                                </p:cTn>
                              </p:par>
                              <p:par>
                                <p:cTn id="36" presetID="22" presetClass="entr" presetSubtype="8" fill="hold" grpId="0" nodeType="withEffect">
                                  <p:stCondLst>
                                    <p:cond delay="1750"/>
                                  </p:stCondLst>
                                  <p:childTnLst>
                                    <p:set>
                                      <p:cBhvr>
                                        <p:cTn id="37" dur="1" fill="hold">
                                          <p:stCondLst>
                                            <p:cond delay="0"/>
                                          </p:stCondLst>
                                        </p:cTn>
                                        <p:tgtEl>
                                          <p:spTgt spid="98"/>
                                        </p:tgtEl>
                                        <p:attrNameLst>
                                          <p:attrName>style.visibility</p:attrName>
                                        </p:attrNameLst>
                                      </p:cBhvr>
                                      <p:to>
                                        <p:strVal val="visible"/>
                                      </p:to>
                                    </p:set>
                                    <p:animEffect transition="in" filter="wipe(left)">
                                      <p:cBhvr>
                                        <p:cTn id="38" dur="500"/>
                                        <p:tgtEl>
                                          <p:spTgt spid="98"/>
                                        </p:tgtEl>
                                      </p:cBhvr>
                                    </p:animEffect>
                                  </p:childTnLst>
                                </p:cTn>
                              </p:par>
                              <p:par>
                                <p:cTn id="39" presetID="22" presetClass="entr" presetSubtype="8" fill="hold" grpId="0" nodeType="withEffect">
                                  <p:stCondLst>
                                    <p:cond delay="1750"/>
                                  </p:stCondLst>
                                  <p:childTnLst>
                                    <p:set>
                                      <p:cBhvr>
                                        <p:cTn id="40" dur="1" fill="hold">
                                          <p:stCondLst>
                                            <p:cond delay="0"/>
                                          </p:stCondLst>
                                        </p:cTn>
                                        <p:tgtEl>
                                          <p:spTgt spid="99"/>
                                        </p:tgtEl>
                                        <p:attrNameLst>
                                          <p:attrName>style.visibility</p:attrName>
                                        </p:attrNameLst>
                                      </p:cBhvr>
                                      <p:to>
                                        <p:strVal val="visible"/>
                                      </p:to>
                                    </p:set>
                                    <p:animEffect transition="in" filter="wipe(left)">
                                      <p:cBhvr>
                                        <p:cTn id="41" dur="500"/>
                                        <p:tgtEl>
                                          <p:spTgt spid="99"/>
                                        </p:tgtEl>
                                      </p:cBhvr>
                                    </p:animEffect>
                                  </p:childTnLst>
                                </p:cTn>
                              </p:par>
                              <p:par>
                                <p:cTn id="42" presetID="22" presetClass="entr" presetSubtype="8" fill="hold" grpId="0" nodeType="withEffect">
                                  <p:stCondLst>
                                    <p:cond delay="1750"/>
                                  </p:stCondLst>
                                  <p:childTnLst>
                                    <p:set>
                                      <p:cBhvr>
                                        <p:cTn id="43" dur="1" fill="hold">
                                          <p:stCondLst>
                                            <p:cond delay="0"/>
                                          </p:stCondLst>
                                        </p:cTn>
                                        <p:tgtEl>
                                          <p:spTgt spid="104"/>
                                        </p:tgtEl>
                                        <p:attrNameLst>
                                          <p:attrName>style.visibility</p:attrName>
                                        </p:attrNameLst>
                                      </p:cBhvr>
                                      <p:to>
                                        <p:strVal val="visible"/>
                                      </p:to>
                                    </p:set>
                                    <p:animEffect transition="in" filter="wipe(left)">
                                      <p:cBhvr>
                                        <p:cTn id="44" dur="500"/>
                                        <p:tgtEl>
                                          <p:spTgt spid="104"/>
                                        </p:tgtEl>
                                      </p:cBhvr>
                                    </p:animEffect>
                                  </p:childTnLst>
                                </p:cTn>
                              </p:par>
                              <p:par>
                                <p:cTn id="45" presetID="22" presetClass="entr" presetSubtype="8" fill="hold" grpId="0" nodeType="withEffect">
                                  <p:stCondLst>
                                    <p:cond delay="1750"/>
                                  </p:stCondLst>
                                  <p:childTnLst>
                                    <p:set>
                                      <p:cBhvr>
                                        <p:cTn id="46" dur="1" fill="hold">
                                          <p:stCondLst>
                                            <p:cond delay="0"/>
                                          </p:stCondLst>
                                        </p:cTn>
                                        <p:tgtEl>
                                          <p:spTgt spid="105"/>
                                        </p:tgtEl>
                                        <p:attrNameLst>
                                          <p:attrName>style.visibility</p:attrName>
                                        </p:attrNameLst>
                                      </p:cBhvr>
                                      <p:to>
                                        <p:strVal val="visible"/>
                                      </p:to>
                                    </p:set>
                                    <p:animEffect transition="in" filter="wipe(left)">
                                      <p:cBhvr>
                                        <p:cTn id="47" dur="500"/>
                                        <p:tgtEl>
                                          <p:spTgt spid="105"/>
                                        </p:tgtEl>
                                      </p:cBhvr>
                                    </p:animEffect>
                                  </p:childTnLst>
                                </p:cTn>
                              </p:par>
                              <p:par>
                                <p:cTn id="48" presetID="22" presetClass="entr" presetSubtype="2" fill="hold" grpId="0" nodeType="withEffect">
                                  <p:stCondLst>
                                    <p:cond delay="1750"/>
                                  </p:stCondLst>
                                  <p:childTnLst>
                                    <p:set>
                                      <p:cBhvr>
                                        <p:cTn id="49" dur="1" fill="hold">
                                          <p:stCondLst>
                                            <p:cond delay="0"/>
                                          </p:stCondLst>
                                        </p:cTn>
                                        <p:tgtEl>
                                          <p:spTgt spid="100"/>
                                        </p:tgtEl>
                                        <p:attrNameLst>
                                          <p:attrName>style.visibility</p:attrName>
                                        </p:attrNameLst>
                                      </p:cBhvr>
                                      <p:to>
                                        <p:strVal val="visible"/>
                                      </p:to>
                                    </p:set>
                                    <p:animEffect transition="in" filter="wipe(right)">
                                      <p:cBhvr>
                                        <p:cTn id="50" dur="500"/>
                                        <p:tgtEl>
                                          <p:spTgt spid="100"/>
                                        </p:tgtEl>
                                      </p:cBhvr>
                                    </p:animEffect>
                                  </p:childTnLst>
                                </p:cTn>
                              </p:par>
                              <p:par>
                                <p:cTn id="51" presetID="22" presetClass="entr" presetSubtype="2" fill="hold" grpId="0" nodeType="withEffect">
                                  <p:stCondLst>
                                    <p:cond delay="1750"/>
                                  </p:stCondLst>
                                  <p:childTnLst>
                                    <p:set>
                                      <p:cBhvr>
                                        <p:cTn id="52" dur="1" fill="hold">
                                          <p:stCondLst>
                                            <p:cond delay="0"/>
                                          </p:stCondLst>
                                        </p:cTn>
                                        <p:tgtEl>
                                          <p:spTgt spid="101"/>
                                        </p:tgtEl>
                                        <p:attrNameLst>
                                          <p:attrName>style.visibility</p:attrName>
                                        </p:attrNameLst>
                                      </p:cBhvr>
                                      <p:to>
                                        <p:strVal val="visible"/>
                                      </p:to>
                                    </p:set>
                                    <p:animEffect transition="in" filter="wipe(right)">
                                      <p:cBhvr>
                                        <p:cTn id="53" dur="500"/>
                                        <p:tgtEl>
                                          <p:spTgt spid="101"/>
                                        </p:tgtEl>
                                      </p:cBhvr>
                                    </p:animEffect>
                                  </p:childTnLst>
                                </p:cTn>
                              </p:par>
                              <p:par>
                                <p:cTn id="54" presetID="22" presetClass="entr" presetSubtype="2" fill="hold" grpId="0" nodeType="withEffect">
                                  <p:stCondLst>
                                    <p:cond delay="1750"/>
                                  </p:stCondLst>
                                  <p:childTnLst>
                                    <p:set>
                                      <p:cBhvr>
                                        <p:cTn id="55" dur="1" fill="hold">
                                          <p:stCondLst>
                                            <p:cond delay="0"/>
                                          </p:stCondLst>
                                        </p:cTn>
                                        <p:tgtEl>
                                          <p:spTgt spid="102"/>
                                        </p:tgtEl>
                                        <p:attrNameLst>
                                          <p:attrName>style.visibility</p:attrName>
                                        </p:attrNameLst>
                                      </p:cBhvr>
                                      <p:to>
                                        <p:strVal val="visible"/>
                                      </p:to>
                                    </p:set>
                                    <p:animEffect transition="in" filter="wipe(right)">
                                      <p:cBhvr>
                                        <p:cTn id="56" dur="500"/>
                                        <p:tgtEl>
                                          <p:spTgt spid="102"/>
                                        </p:tgtEl>
                                      </p:cBhvr>
                                    </p:animEffect>
                                  </p:childTnLst>
                                </p:cTn>
                              </p:par>
                              <p:par>
                                <p:cTn id="57" presetID="22" presetClass="entr" presetSubtype="2" fill="hold" grpId="0" nodeType="withEffect">
                                  <p:stCondLst>
                                    <p:cond delay="1750"/>
                                  </p:stCondLst>
                                  <p:childTnLst>
                                    <p:set>
                                      <p:cBhvr>
                                        <p:cTn id="58" dur="1" fill="hold">
                                          <p:stCondLst>
                                            <p:cond delay="0"/>
                                          </p:stCondLst>
                                        </p:cTn>
                                        <p:tgtEl>
                                          <p:spTgt spid="103"/>
                                        </p:tgtEl>
                                        <p:attrNameLst>
                                          <p:attrName>style.visibility</p:attrName>
                                        </p:attrNameLst>
                                      </p:cBhvr>
                                      <p:to>
                                        <p:strVal val="visible"/>
                                      </p:to>
                                    </p:set>
                                    <p:animEffect transition="in" filter="wipe(right)">
                                      <p:cBhvr>
                                        <p:cTn id="59"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p:bldP spid="99" grpId="0"/>
      <p:bldP spid="100" grpId="0"/>
      <p:bldP spid="101" grpId="0"/>
      <p:bldP spid="102" grpId="0"/>
      <p:bldP spid="103" grpId="0"/>
      <p:bldP spid="104" grpId="0"/>
      <p:bldP spid="105" grpId="0"/>
      <p:bldP spid="106"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98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3462061" y="2321004"/>
            <a:ext cx="5267878" cy="1107996"/>
          </a:xfrm>
          <a:prstGeom prst="rect">
            <a:avLst/>
          </a:prstGeom>
          <a:noFill/>
        </p:spPr>
        <p:txBody>
          <a:bodyPr wrap="square" rtlCol="0">
            <a:spAutoFit/>
          </a:bodyPr>
          <a:lstStyle/>
          <a:p>
            <a:r>
              <a:rPr lang="zh-CN" altLang="en-US" sz="6600" b="1" dirty="0" smtClean="0">
                <a:solidFill>
                  <a:srgbClr val="204C26"/>
                </a:solidFill>
                <a:cs typeface="+mn-ea"/>
                <a:sym typeface="+mn-lt"/>
              </a:rPr>
              <a:t>感</a:t>
            </a:r>
            <a:r>
              <a:rPr lang="zh-CN" altLang="en-US" sz="6600" b="1" dirty="0">
                <a:solidFill>
                  <a:srgbClr val="204C26"/>
                </a:solidFill>
                <a:cs typeface="+mn-ea"/>
                <a:sym typeface="+mn-lt"/>
              </a:rPr>
              <a:t>谢一路有你</a:t>
            </a:r>
          </a:p>
        </p:txBody>
      </p:sp>
      <p:sp>
        <p:nvSpPr>
          <p:cNvPr id="2" name="矩形 1"/>
          <p:cNvSpPr/>
          <p:nvPr/>
        </p:nvSpPr>
        <p:spPr>
          <a:xfrm>
            <a:off x="3563975" y="5140370"/>
            <a:ext cx="5279202" cy="400110"/>
          </a:xfrm>
          <a:prstGeom prst="rect">
            <a:avLst/>
          </a:prstGeom>
        </p:spPr>
        <p:txBody>
          <a:bodyPr wrap="none">
            <a:spAutoFit/>
          </a:bodyPr>
          <a:lstStyle/>
          <a:p>
            <a:pPr algn="ctr"/>
            <a:r>
              <a:rPr lang="zh-CN" altLang="en-US" sz="2000" dirty="0">
                <a:cs typeface="+mn-ea"/>
                <a:sym typeface="+mn-lt"/>
              </a:rPr>
              <a:t>汇报时间</a:t>
            </a:r>
            <a:r>
              <a:rPr lang="zh-CN" altLang="en-US" sz="2000" dirty="0" smtClean="0">
                <a:cs typeface="+mn-ea"/>
                <a:sym typeface="+mn-lt"/>
              </a:rPr>
              <a:t>：</a:t>
            </a:r>
            <a:r>
              <a:rPr lang="en-US" altLang="zh-CN" sz="2000" dirty="0" smtClean="0">
                <a:cs typeface="+mn-ea"/>
                <a:sym typeface="+mn-lt"/>
              </a:rPr>
              <a:t>201X</a:t>
            </a:r>
            <a:r>
              <a:rPr lang="zh-CN" altLang="en-US" sz="2000" dirty="0" smtClean="0">
                <a:cs typeface="+mn-ea"/>
                <a:sym typeface="+mn-lt"/>
              </a:rPr>
              <a:t>年</a:t>
            </a:r>
            <a:r>
              <a:rPr lang="en-US" altLang="zh-CN" sz="2000" dirty="0" smtClean="0">
                <a:cs typeface="+mn-ea"/>
                <a:sym typeface="+mn-lt"/>
              </a:rPr>
              <a:t>11</a:t>
            </a:r>
            <a:r>
              <a:rPr lang="zh-CN" altLang="en-US" sz="2000" dirty="0" smtClean="0">
                <a:cs typeface="+mn-ea"/>
                <a:sym typeface="+mn-lt"/>
              </a:rPr>
              <a:t>月      </a:t>
            </a:r>
            <a:r>
              <a:rPr lang="zh-CN" altLang="en-US" sz="2000" dirty="0">
                <a:cs typeface="+mn-ea"/>
                <a:sym typeface="+mn-lt"/>
              </a:rPr>
              <a:t>汇报人</a:t>
            </a:r>
            <a:r>
              <a:rPr lang="zh-CN" altLang="en-US" sz="2000" dirty="0" smtClean="0">
                <a:cs typeface="+mn-ea"/>
                <a:sym typeface="+mn-lt"/>
              </a:rPr>
              <a:t>：第一</a:t>
            </a:r>
            <a:r>
              <a:rPr lang="en-US" altLang="zh-CN" sz="2000" dirty="0" smtClean="0">
                <a:cs typeface="+mn-ea"/>
                <a:sym typeface="+mn-lt"/>
              </a:rPr>
              <a:t>PPT</a:t>
            </a:r>
            <a:endParaRPr lang="zh-CN" altLang="en-US" sz="2000" dirty="0">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398720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98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 Placeholder 4"/>
          <p:cNvSpPr txBox="1"/>
          <p:nvPr/>
        </p:nvSpPr>
        <p:spPr>
          <a:xfrm>
            <a:off x="2374373" y="1070492"/>
            <a:ext cx="2256285" cy="49678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b="1" dirty="0" smtClean="0">
                <a:solidFill>
                  <a:srgbClr val="204C26"/>
                </a:solidFill>
                <a:cs typeface="+mn-ea"/>
                <a:sym typeface="+mn-lt"/>
              </a:rPr>
              <a:t>目录</a:t>
            </a:r>
            <a:r>
              <a:rPr lang="en-US" altLang="zh-CN" b="1" dirty="0" smtClean="0">
                <a:solidFill>
                  <a:srgbClr val="204C26"/>
                </a:solidFill>
                <a:cs typeface="+mn-ea"/>
                <a:sym typeface="+mn-lt"/>
              </a:rPr>
              <a:t>/</a:t>
            </a:r>
            <a:r>
              <a:rPr lang="en-US" altLang="zh-CN" sz="1800" b="1" dirty="0" smtClean="0">
                <a:solidFill>
                  <a:srgbClr val="204C26"/>
                </a:solidFill>
                <a:cs typeface="+mn-ea"/>
                <a:sym typeface="+mn-lt"/>
              </a:rPr>
              <a:t>Contents</a:t>
            </a:r>
            <a:endParaRPr lang="en-GB" sz="1800" b="1" dirty="0">
              <a:solidFill>
                <a:srgbClr val="204C26"/>
              </a:solidFill>
              <a:cs typeface="+mn-ea"/>
              <a:sym typeface="+mn-lt"/>
            </a:endParaRPr>
          </a:p>
        </p:txBody>
      </p:sp>
      <p:cxnSp>
        <p:nvCxnSpPr>
          <p:cNvPr id="5" name="直接连接符 4"/>
          <p:cNvCxnSpPr/>
          <p:nvPr/>
        </p:nvCxnSpPr>
        <p:spPr>
          <a:xfrm>
            <a:off x="2501385" y="1700605"/>
            <a:ext cx="7649852" cy="0"/>
          </a:xfrm>
          <a:prstGeom prst="line">
            <a:avLst/>
          </a:prstGeom>
          <a:ln w="28575">
            <a:solidFill>
              <a:srgbClr val="204C26"/>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4102566" y="2060645"/>
            <a:ext cx="894259" cy="523220"/>
            <a:chOff x="2215144" y="927951"/>
            <a:chExt cx="1244730" cy="959254"/>
          </a:xfrm>
        </p:grpSpPr>
        <p:sp>
          <p:nvSpPr>
            <p:cNvPr id="7" name="平行四边形 6"/>
            <p:cNvSpPr/>
            <p:nvPr/>
          </p:nvSpPr>
          <p:spPr>
            <a:xfrm>
              <a:off x="2215144" y="982844"/>
              <a:ext cx="1120898" cy="842780"/>
            </a:xfrm>
            <a:prstGeom prst="parallelogram">
              <a:avLst>
                <a:gd name="adj" fmla="val 48207"/>
              </a:avLst>
            </a:prstGeom>
            <a:solidFill>
              <a:srgbClr val="204C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204C26"/>
                </a:solidFill>
                <a:cs typeface="+mn-ea"/>
                <a:sym typeface="+mn-lt"/>
              </a:endParaRPr>
            </a:p>
          </p:txBody>
        </p:sp>
        <p:sp>
          <p:nvSpPr>
            <p:cNvPr id="8" name="文本框 9"/>
            <p:cNvSpPr txBox="1"/>
            <p:nvPr/>
          </p:nvSpPr>
          <p:spPr>
            <a:xfrm>
              <a:off x="2393075" y="927951"/>
              <a:ext cx="1066799" cy="959254"/>
            </a:xfrm>
            <a:prstGeom prst="rect">
              <a:avLst/>
            </a:prstGeom>
            <a:noFill/>
          </p:spPr>
          <p:txBody>
            <a:bodyPr wrap="square" rtlCol="0">
              <a:spAutoFit/>
            </a:bodyPr>
            <a:lstStyle/>
            <a:p>
              <a:r>
                <a:rPr lang="en-US" altLang="zh-CN" sz="2800" dirty="0" smtClean="0">
                  <a:solidFill>
                    <a:schemeClr val="bg1"/>
                  </a:solidFill>
                  <a:cs typeface="+mn-ea"/>
                  <a:sym typeface="+mn-lt"/>
                </a:rPr>
                <a:t>01</a:t>
              </a:r>
              <a:endParaRPr lang="zh-CN" altLang="en-US" sz="2800" dirty="0">
                <a:solidFill>
                  <a:schemeClr val="bg1"/>
                </a:solidFill>
                <a:cs typeface="+mn-ea"/>
                <a:sym typeface="+mn-lt"/>
              </a:endParaRPr>
            </a:p>
          </p:txBody>
        </p:sp>
      </p:grpSp>
      <p:grpSp>
        <p:nvGrpSpPr>
          <p:cNvPr id="9" name="组合 8"/>
          <p:cNvGrpSpPr/>
          <p:nvPr/>
        </p:nvGrpSpPr>
        <p:grpSpPr>
          <a:xfrm>
            <a:off x="4102566" y="2740259"/>
            <a:ext cx="894259" cy="523220"/>
            <a:chOff x="2215144" y="1952311"/>
            <a:chExt cx="1244730" cy="959257"/>
          </a:xfrm>
        </p:grpSpPr>
        <p:sp>
          <p:nvSpPr>
            <p:cNvPr id="10" name="平行四边形 9"/>
            <p:cNvSpPr/>
            <p:nvPr/>
          </p:nvSpPr>
          <p:spPr>
            <a:xfrm>
              <a:off x="2215144" y="2033848"/>
              <a:ext cx="1120898" cy="842781"/>
            </a:xfrm>
            <a:prstGeom prst="parallelogram">
              <a:avLst>
                <a:gd name="adj" fmla="val 48207"/>
              </a:avLst>
            </a:prstGeom>
            <a:solidFill>
              <a:srgbClr val="204C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11" name="文本框 10"/>
            <p:cNvSpPr txBox="1"/>
            <p:nvPr/>
          </p:nvSpPr>
          <p:spPr>
            <a:xfrm>
              <a:off x="2393075" y="1952311"/>
              <a:ext cx="1066799" cy="959257"/>
            </a:xfrm>
            <a:prstGeom prst="rect">
              <a:avLst/>
            </a:prstGeom>
            <a:noFill/>
          </p:spPr>
          <p:txBody>
            <a:bodyPr wrap="square" rtlCol="0">
              <a:spAutoFit/>
            </a:bodyPr>
            <a:lstStyle/>
            <a:p>
              <a:r>
                <a:rPr lang="en-US" altLang="zh-CN" sz="2800" dirty="0" smtClean="0">
                  <a:solidFill>
                    <a:schemeClr val="bg1"/>
                  </a:solidFill>
                  <a:cs typeface="+mn-ea"/>
                  <a:sym typeface="+mn-lt"/>
                </a:rPr>
                <a:t>02</a:t>
              </a:r>
              <a:endParaRPr lang="zh-CN" altLang="en-US" sz="2800" dirty="0">
                <a:solidFill>
                  <a:schemeClr val="bg1"/>
                </a:solidFill>
                <a:cs typeface="+mn-ea"/>
                <a:sym typeface="+mn-lt"/>
              </a:endParaRPr>
            </a:p>
          </p:txBody>
        </p:sp>
      </p:grpSp>
      <p:grpSp>
        <p:nvGrpSpPr>
          <p:cNvPr id="12" name="组合 11"/>
          <p:cNvGrpSpPr/>
          <p:nvPr/>
        </p:nvGrpSpPr>
        <p:grpSpPr>
          <a:xfrm>
            <a:off x="4102566" y="3442107"/>
            <a:ext cx="894259" cy="523220"/>
            <a:chOff x="2215144" y="3018134"/>
            <a:chExt cx="1244730" cy="959255"/>
          </a:xfrm>
        </p:grpSpPr>
        <p:sp>
          <p:nvSpPr>
            <p:cNvPr id="13" name="平行四边形 12"/>
            <p:cNvSpPr/>
            <p:nvPr/>
          </p:nvSpPr>
          <p:spPr>
            <a:xfrm>
              <a:off x="2215144" y="3084852"/>
              <a:ext cx="1120898" cy="842781"/>
            </a:xfrm>
            <a:prstGeom prst="parallelogram">
              <a:avLst>
                <a:gd name="adj" fmla="val 48207"/>
              </a:avLst>
            </a:prstGeom>
            <a:solidFill>
              <a:srgbClr val="204C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14" name="文本框 11"/>
            <p:cNvSpPr txBox="1"/>
            <p:nvPr/>
          </p:nvSpPr>
          <p:spPr>
            <a:xfrm>
              <a:off x="2393075" y="3018134"/>
              <a:ext cx="1066799" cy="959255"/>
            </a:xfrm>
            <a:prstGeom prst="rect">
              <a:avLst/>
            </a:prstGeom>
            <a:noFill/>
          </p:spPr>
          <p:txBody>
            <a:bodyPr wrap="square" rtlCol="0">
              <a:spAutoFit/>
            </a:bodyPr>
            <a:lstStyle/>
            <a:p>
              <a:r>
                <a:rPr lang="en-US" altLang="zh-CN" sz="2800" dirty="0" smtClean="0">
                  <a:solidFill>
                    <a:schemeClr val="bg1"/>
                  </a:solidFill>
                  <a:cs typeface="+mn-ea"/>
                  <a:sym typeface="+mn-lt"/>
                </a:rPr>
                <a:t>03</a:t>
              </a:r>
              <a:endParaRPr lang="zh-CN" altLang="en-US" sz="2800" dirty="0">
                <a:solidFill>
                  <a:schemeClr val="bg1"/>
                </a:solidFill>
                <a:cs typeface="+mn-ea"/>
                <a:sym typeface="+mn-lt"/>
              </a:endParaRPr>
            </a:p>
          </p:txBody>
        </p:sp>
      </p:grpSp>
      <p:grpSp>
        <p:nvGrpSpPr>
          <p:cNvPr id="15" name="组合 14"/>
          <p:cNvGrpSpPr/>
          <p:nvPr/>
        </p:nvGrpSpPr>
        <p:grpSpPr>
          <a:xfrm>
            <a:off x="4102566" y="4124598"/>
            <a:ext cx="894259" cy="523220"/>
            <a:chOff x="2215144" y="4047039"/>
            <a:chExt cx="1244730" cy="959256"/>
          </a:xfrm>
        </p:grpSpPr>
        <p:sp>
          <p:nvSpPr>
            <p:cNvPr id="16" name="平行四边形 15"/>
            <p:cNvSpPr/>
            <p:nvPr/>
          </p:nvSpPr>
          <p:spPr>
            <a:xfrm>
              <a:off x="2215144" y="4135856"/>
              <a:ext cx="1120898" cy="842781"/>
            </a:xfrm>
            <a:prstGeom prst="parallelogram">
              <a:avLst>
                <a:gd name="adj" fmla="val 48207"/>
              </a:avLst>
            </a:prstGeom>
            <a:solidFill>
              <a:srgbClr val="204C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17" name="文本框 12"/>
            <p:cNvSpPr txBox="1"/>
            <p:nvPr/>
          </p:nvSpPr>
          <p:spPr>
            <a:xfrm>
              <a:off x="2393075" y="4047039"/>
              <a:ext cx="1066799" cy="959256"/>
            </a:xfrm>
            <a:prstGeom prst="rect">
              <a:avLst/>
            </a:prstGeom>
            <a:noFill/>
          </p:spPr>
          <p:txBody>
            <a:bodyPr wrap="square" rtlCol="0">
              <a:spAutoFit/>
            </a:bodyPr>
            <a:lstStyle/>
            <a:p>
              <a:r>
                <a:rPr lang="en-US" altLang="zh-CN" sz="2800" dirty="0" smtClean="0">
                  <a:solidFill>
                    <a:schemeClr val="bg1"/>
                  </a:solidFill>
                  <a:cs typeface="+mn-ea"/>
                  <a:sym typeface="+mn-lt"/>
                </a:rPr>
                <a:t>04</a:t>
              </a:r>
              <a:endParaRPr lang="zh-CN" altLang="en-US" sz="2800" dirty="0">
                <a:solidFill>
                  <a:schemeClr val="bg1"/>
                </a:solidFill>
                <a:cs typeface="+mn-ea"/>
                <a:sym typeface="+mn-lt"/>
              </a:endParaRPr>
            </a:p>
          </p:txBody>
        </p:sp>
      </p:grpSp>
      <p:grpSp>
        <p:nvGrpSpPr>
          <p:cNvPr id="18" name="组合 17"/>
          <p:cNvGrpSpPr/>
          <p:nvPr/>
        </p:nvGrpSpPr>
        <p:grpSpPr>
          <a:xfrm>
            <a:off x="4102565" y="4824137"/>
            <a:ext cx="884486" cy="523220"/>
            <a:chOff x="2215144" y="5107938"/>
            <a:chExt cx="1231128" cy="959259"/>
          </a:xfrm>
        </p:grpSpPr>
        <p:sp>
          <p:nvSpPr>
            <p:cNvPr id="19" name="平行四边形 18"/>
            <p:cNvSpPr/>
            <p:nvPr/>
          </p:nvSpPr>
          <p:spPr>
            <a:xfrm>
              <a:off x="2215144" y="5186859"/>
              <a:ext cx="1120898" cy="842781"/>
            </a:xfrm>
            <a:prstGeom prst="parallelogram">
              <a:avLst>
                <a:gd name="adj" fmla="val 48207"/>
              </a:avLst>
            </a:prstGeom>
            <a:solidFill>
              <a:srgbClr val="204C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20" name="文本框 13"/>
            <p:cNvSpPr txBox="1"/>
            <p:nvPr/>
          </p:nvSpPr>
          <p:spPr>
            <a:xfrm>
              <a:off x="2379473" y="5107938"/>
              <a:ext cx="1066799" cy="959259"/>
            </a:xfrm>
            <a:prstGeom prst="rect">
              <a:avLst/>
            </a:prstGeom>
            <a:noFill/>
          </p:spPr>
          <p:txBody>
            <a:bodyPr wrap="square" rtlCol="0">
              <a:spAutoFit/>
            </a:bodyPr>
            <a:lstStyle/>
            <a:p>
              <a:r>
                <a:rPr lang="en-US" altLang="zh-CN" sz="2800" dirty="0" smtClean="0">
                  <a:solidFill>
                    <a:schemeClr val="bg1"/>
                  </a:solidFill>
                  <a:cs typeface="+mn-ea"/>
                  <a:sym typeface="+mn-lt"/>
                </a:rPr>
                <a:t>05</a:t>
              </a:r>
              <a:endParaRPr lang="zh-CN" altLang="en-US" sz="2800" dirty="0">
                <a:solidFill>
                  <a:schemeClr val="bg1"/>
                </a:solidFill>
                <a:cs typeface="+mn-ea"/>
                <a:sym typeface="+mn-lt"/>
              </a:endParaRPr>
            </a:p>
          </p:txBody>
        </p:sp>
      </p:grpSp>
      <p:grpSp>
        <p:nvGrpSpPr>
          <p:cNvPr id="21" name="组合 20"/>
          <p:cNvGrpSpPr/>
          <p:nvPr/>
        </p:nvGrpSpPr>
        <p:grpSpPr>
          <a:xfrm>
            <a:off x="4781819" y="2073956"/>
            <a:ext cx="3857250" cy="459690"/>
            <a:chOff x="4315150" y="953426"/>
            <a:chExt cx="3857250" cy="540057"/>
          </a:xfrm>
        </p:grpSpPr>
        <p:sp>
          <p:nvSpPr>
            <p:cNvPr id="22" name="矩形 21"/>
            <p:cNvSpPr/>
            <p:nvPr/>
          </p:nvSpPr>
          <p:spPr>
            <a:xfrm>
              <a:off x="4841196" y="1036090"/>
              <a:ext cx="2827147"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cs typeface="+mn-ea"/>
                  <a:sym typeface="+mn-lt"/>
                </a:rPr>
                <a:t>年度工作内容概述</a:t>
              </a:r>
              <a:endParaRPr lang="en-GB" altLang="zh-CN" b="1" dirty="0">
                <a:solidFill>
                  <a:schemeClr val="tx1">
                    <a:lumMod val="75000"/>
                    <a:lumOff val="25000"/>
                  </a:schemeClr>
                </a:solidFill>
                <a:cs typeface="+mn-ea"/>
                <a:sym typeface="+mn-lt"/>
              </a:endParaRPr>
            </a:p>
          </p:txBody>
        </p:sp>
        <p:sp>
          <p:nvSpPr>
            <p:cNvPr id="23" name="平行四边形 22"/>
            <p:cNvSpPr/>
            <p:nvPr/>
          </p:nvSpPr>
          <p:spPr>
            <a:xfrm>
              <a:off x="4315150" y="953426"/>
              <a:ext cx="3857250" cy="540057"/>
            </a:xfrm>
            <a:prstGeom prst="parallelogram">
              <a:avLst>
                <a:gd name="adj" fmla="val 48207"/>
              </a:avLst>
            </a:prstGeom>
            <a:noFill/>
            <a:ln w="15875">
              <a:solidFill>
                <a:srgbClr val="204C2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cs typeface="+mn-ea"/>
                <a:sym typeface="+mn-lt"/>
              </a:endParaRPr>
            </a:p>
          </p:txBody>
        </p:sp>
      </p:grpSp>
      <p:grpSp>
        <p:nvGrpSpPr>
          <p:cNvPr id="24" name="组合 23"/>
          <p:cNvGrpSpPr/>
          <p:nvPr/>
        </p:nvGrpSpPr>
        <p:grpSpPr>
          <a:xfrm>
            <a:off x="4781819" y="2768109"/>
            <a:ext cx="3857250" cy="459690"/>
            <a:chOff x="4315150" y="1647579"/>
            <a:chExt cx="3857250" cy="540057"/>
          </a:xfrm>
        </p:grpSpPr>
        <p:sp>
          <p:nvSpPr>
            <p:cNvPr id="25" name="矩形 24"/>
            <p:cNvSpPr/>
            <p:nvPr/>
          </p:nvSpPr>
          <p:spPr>
            <a:xfrm>
              <a:off x="4841196" y="1730243"/>
              <a:ext cx="2827147"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cs typeface="+mn-ea"/>
                  <a:sym typeface="+mn-lt"/>
                </a:rPr>
                <a:t>工作完成具体情况</a:t>
              </a:r>
              <a:endParaRPr lang="en-GB" altLang="zh-CN" b="1" dirty="0">
                <a:solidFill>
                  <a:schemeClr val="tx1">
                    <a:lumMod val="75000"/>
                    <a:lumOff val="25000"/>
                  </a:schemeClr>
                </a:solidFill>
                <a:cs typeface="+mn-ea"/>
                <a:sym typeface="+mn-lt"/>
              </a:endParaRPr>
            </a:p>
          </p:txBody>
        </p:sp>
        <p:sp>
          <p:nvSpPr>
            <p:cNvPr id="26" name="平行四边形 25"/>
            <p:cNvSpPr/>
            <p:nvPr/>
          </p:nvSpPr>
          <p:spPr>
            <a:xfrm>
              <a:off x="4315150" y="1647579"/>
              <a:ext cx="3857250" cy="540057"/>
            </a:xfrm>
            <a:prstGeom prst="parallelogram">
              <a:avLst>
                <a:gd name="adj" fmla="val 48207"/>
              </a:avLst>
            </a:prstGeom>
            <a:noFill/>
            <a:ln w="15875">
              <a:solidFill>
                <a:srgbClr val="204C2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cs typeface="+mn-ea"/>
                <a:sym typeface="+mn-lt"/>
              </a:endParaRPr>
            </a:p>
          </p:txBody>
        </p:sp>
      </p:grpSp>
      <p:grpSp>
        <p:nvGrpSpPr>
          <p:cNvPr id="27" name="组合 26"/>
          <p:cNvGrpSpPr/>
          <p:nvPr/>
        </p:nvGrpSpPr>
        <p:grpSpPr>
          <a:xfrm>
            <a:off x="4781819" y="3462261"/>
            <a:ext cx="3857250" cy="459690"/>
            <a:chOff x="4315150" y="2341731"/>
            <a:chExt cx="3857250" cy="540057"/>
          </a:xfrm>
        </p:grpSpPr>
        <p:sp>
          <p:nvSpPr>
            <p:cNvPr id="28" name="矩形 27"/>
            <p:cNvSpPr/>
            <p:nvPr/>
          </p:nvSpPr>
          <p:spPr>
            <a:xfrm>
              <a:off x="4841197" y="2424395"/>
              <a:ext cx="2827146"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cs typeface="+mn-ea"/>
                  <a:sym typeface="+mn-lt"/>
                </a:rPr>
                <a:t>成功项目详细展示</a:t>
              </a:r>
              <a:endParaRPr lang="en-GB" altLang="zh-CN" b="1" dirty="0">
                <a:solidFill>
                  <a:schemeClr val="tx1">
                    <a:lumMod val="75000"/>
                    <a:lumOff val="25000"/>
                  </a:schemeClr>
                </a:solidFill>
                <a:cs typeface="+mn-ea"/>
                <a:sym typeface="+mn-lt"/>
              </a:endParaRPr>
            </a:p>
          </p:txBody>
        </p:sp>
        <p:sp>
          <p:nvSpPr>
            <p:cNvPr id="29" name="平行四边形 28"/>
            <p:cNvSpPr/>
            <p:nvPr/>
          </p:nvSpPr>
          <p:spPr>
            <a:xfrm>
              <a:off x="4315150" y="2341731"/>
              <a:ext cx="3857250" cy="540057"/>
            </a:xfrm>
            <a:prstGeom prst="parallelogram">
              <a:avLst>
                <a:gd name="adj" fmla="val 48207"/>
              </a:avLst>
            </a:prstGeom>
            <a:noFill/>
            <a:ln w="15875">
              <a:solidFill>
                <a:srgbClr val="204C2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cs typeface="+mn-ea"/>
                <a:sym typeface="+mn-lt"/>
              </a:endParaRPr>
            </a:p>
          </p:txBody>
        </p:sp>
      </p:grpSp>
      <p:grpSp>
        <p:nvGrpSpPr>
          <p:cNvPr id="30" name="组合 29"/>
          <p:cNvGrpSpPr/>
          <p:nvPr/>
        </p:nvGrpSpPr>
        <p:grpSpPr>
          <a:xfrm>
            <a:off x="4781819" y="4156414"/>
            <a:ext cx="3857250" cy="459690"/>
            <a:chOff x="4315150" y="3035884"/>
            <a:chExt cx="3857250" cy="540057"/>
          </a:xfrm>
        </p:grpSpPr>
        <p:sp>
          <p:nvSpPr>
            <p:cNvPr id="31" name="矩形 30"/>
            <p:cNvSpPr/>
            <p:nvPr/>
          </p:nvSpPr>
          <p:spPr>
            <a:xfrm>
              <a:off x="4841196" y="3118548"/>
              <a:ext cx="2827147"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cs typeface="+mn-ea"/>
                  <a:sym typeface="+mn-lt"/>
                </a:rPr>
                <a:t>工作存在不足之处</a:t>
              </a:r>
              <a:endParaRPr lang="en-GB" altLang="zh-CN" b="1" dirty="0">
                <a:solidFill>
                  <a:schemeClr val="tx1">
                    <a:lumMod val="75000"/>
                    <a:lumOff val="25000"/>
                  </a:schemeClr>
                </a:solidFill>
                <a:cs typeface="+mn-ea"/>
                <a:sym typeface="+mn-lt"/>
              </a:endParaRPr>
            </a:p>
          </p:txBody>
        </p:sp>
        <p:sp>
          <p:nvSpPr>
            <p:cNvPr id="32" name="平行四边形 31"/>
            <p:cNvSpPr/>
            <p:nvPr/>
          </p:nvSpPr>
          <p:spPr>
            <a:xfrm>
              <a:off x="4315150" y="3035884"/>
              <a:ext cx="3857250" cy="540057"/>
            </a:xfrm>
            <a:prstGeom prst="parallelogram">
              <a:avLst>
                <a:gd name="adj" fmla="val 48207"/>
              </a:avLst>
            </a:prstGeom>
            <a:noFill/>
            <a:ln w="15875">
              <a:solidFill>
                <a:srgbClr val="204C2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cs typeface="+mn-ea"/>
                <a:sym typeface="+mn-lt"/>
              </a:endParaRPr>
            </a:p>
          </p:txBody>
        </p:sp>
      </p:grpSp>
      <p:grpSp>
        <p:nvGrpSpPr>
          <p:cNvPr id="33" name="组合 32"/>
          <p:cNvGrpSpPr/>
          <p:nvPr/>
        </p:nvGrpSpPr>
        <p:grpSpPr>
          <a:xfrm>
            <a:off x="4781819" y="4850568"/>
            <a:ext cx="3857250" cy="459690"/>
            <a:chOff x="4315150" y="3730038"/>
            <a:chExt cx="3857250" cy="540057"/>
          </a:xfrm>
        </p:grpSpPr>
        <p:sp>
          <p:nvSpPr>
            <p:cNvPr id="34" name="矩形 33"/>
            <p:cNvSpPr/>
            <p:nvPr/>
          </p:nvSpPr>
          <p:spPr>
            <a:xfrm>
              <a:off x="4841197" y="3812702"/>
              <a:ext cx="2827146"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cs typeface="+mn-ea"/>
                  <a:sym typeface="+mn-lt"/>
                </a:rPr>
                <a:t>明年工作目标计划</a:t>
              </a:r>
              <a:endParaRPr lang="en-GB" altLang="zh-CN" b="1" dirty="0">
                <a:solidFill>
                  <a:schemeClr val="tx1">
                    <a:lumMod val="75000"/>
                    <a:lumOff val="25000"/>
                  </a:schemeClr>
                </a:solidFill>
                <a:cs typeface="+mn-ea"/>
                <a:sym typeface="+mn-lt"/>
              </a:endParaRPr>
            </a:p>
          </p:txBody>
        </p:sp>
        <p:sp>
          <p:nvSpPr>
            <p:cNvPr id="35" name="平行四边形 34"/>
            <p:cNvSpPr/>
            <p:nvPr/>
          </p:nvSpPr>
          <p:spPr>
            <a:xfrm>
              <a:off x="4315150" y="3730038"/>
              <a:ext cx="3857250" cy="540057"/>
            </a:xfrm>
            <a:prstGeom prst="parallelogram">
              <a:avLst>
                <a:gd name="adj" fmla="val 48207"/>
              </a:avLst>
            </a:prstGeom>
            <a:noFill/>
            <a:ln w="15875">
              <a:solidFill>
                <a:srgbClr val="204C2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1+#ppt_w/2"/>
                                          </p:val>
                                        </p:tav>
                                        <p:tav tm="100000">
                                          <p:val>
                                            <p:strVal val="#ppt_x"/>
                                          </p:val>
                                        </p:tav>
                                      </p:tavLst>
                                    </p:anim>
                                    <p:anim calcmode="lin" valueType="num">
                                      <p:cBhvr additive="base">
                                        <p:cTn id="20" dur="500" fill="hold"/>
                                        <p:tgtEl>
                                          <p:spTgt spid="21"/>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 presetClass="entr" presetSubtype="8"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500" fill="hold"/>
                                        <p:tgtEl>
                                          <p:spTgt spid="24"/>
                                        </p:tgtEl>
                                        <p:attrNameLst>
                                          <p:attrName>ppt_x</p:attrName>
                                        </p:attrNameLst>
                                      </p:cBhvr>
                                      <p:tavLst>
                                        <p:tav tm="0">
                                          <p:val>
                                            <p:strVal val="1+#ppt_w/2"/>
                                          </p:val>
                                        </p:tav>
                                        <p:tav tm="100000">
                                          <p:val>
                                            <p:strVal val="#ppt_x"/>
                                          </p:val>
                                        </p:tav>
                                      </p:tavLst>
                                    </p:anim>
                                    <p:anim calcmode="lin" valueType="num">
                                      <p:cBhvr additive="base">
                                        <p:cTn id="29" dur="500" fill="hold"/>
                                        <p:tgtEl>
                                          <p:spTgt spid="24"/>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8"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0-#ppt_w/2"/>
                                          </p:val>
                                        </p:tav>
                                        <p:tav tm="100000">
                                          <p:val>
                                            <p:strVal val="#ppt_x"/>
                                          </p:val>
                                        </p:tav>
                                      </p:tavLst>
                                    </p:anim>
                                    <p:anim calcmode="lin" valueType="num">
                                      <p:cBhvr additive="base">
                                        <p:cTn id="34" dur="500" fill="hold"/>
                                        <p:tgtEl>
                                          <p:spTgt spid="12"/>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500" fill="hold"/>
                                        <p:tgtEl>
                                          <p:spTgt spid="27"/>
                                        </p:tgtEl>
                                        <p:attrNameLst>
                                          <p:attrName>ppt_x</p:attrName>
                                        </p:attrNameLst>
                                      </p:cBhvr>
                                      <p:tavLst>
                                        <p:tav tm="0">
                                          <p:val>
                                            <p:strVal val="1+#ppt_w/2"/>
                                          </p:val>
                                        </p:tav>
                                        <p:tav tm="100000">
                                          <p:val>
                                            <p:strVal val="#ppt_x"/>
                                          </p:val>
                                        </p:tav>
                                      </p:tavLst>
                                    </p:anim>
                                    <p:anim calcmode="lin" valueType="num">
                                      <p:cBhvr additive="base">
                                        <p:cTn id="38" dur="500" fill="hold"/>
                                        <p:tgtEl>
                                          <p:spTgt spid="27"/>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2" presetClass="entr" presetSubtype="8"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0-#ppt_w/2"/>
                                          </p:val>
                                        </p:tav>
                                        <p:tav tm="100000">
                                          <p:val>
                                            <p:strVal val="#ppt_x"/>
                                          </p:val>
                                        </p:tav>
                                      </p:tavLst>
                                    </p:anim>
                                    <p:anim calcmode="lin" valueType="num">
                                      <p:cBhvr additive="base">
                                        <p:cTn id="43" dur="500" fill="hold"/>
                                        <p:tgtEl>
                                          <p:spTgt spid="15"/>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stCondLst>
                                    <p:cond delay="0"/>
                                  </p:stCondLst>
                                  <p:childTnLst>
                                    <p:set>
                                      <p:cBhvr>
                                        <p:cTn id="45" dur="1" fill="hold">
                                          <p:stCondLst>
                                            <p:cond delay="0"/>
                                          </p:stCondLst>
                                        </p:cTn>
                                        <p:tgtEl>
                                          <p:spTgt spid="30"/>
                                        </p:tgtEl>
                                        <p:attrNameLst>
                                          <p:attrName>style.visibility</p:attrName>
                                        </p:attrNameLst>
                                      </p:cBhvr>
                                      <p:to>
                                        <p:strVal val="visible"/>
                                      </p:to>
                                    </p:set>
                                    <p:anim calcmode="lin" valueType="num">
                                      <p:cBhvr additive="base">
                                        <p:cTn id="46" dur="500" fill="hold"/>
                                        <p:tgtEl>
                                          <p:spTgt spid="30"/>
                                        </p:tgtEl>
                                        <p:attrNameLst>
                                          <p:attrName>ppt_x</p:attrName>
                                        </p:attrNameLst>
                                      </p:cBhvr>
                                      <p:tavLst>
                                        <p:tav tm="0">
                                          <p:val>
                                            <p:strVal val="1+#ppt_w/2"/>
                                          </p:val>
                                        </p:tav>
                                        <p:tav tm="100000">
                                          <p:val>
                                            <p:strVal val="#ppt_x"/>
                                          </p:val>
                                        </p:tav>
                                      </p:tavLst>
                                    </p:anim>
                                    <p:anim calcmode="lin" valueType="num">
                                      <p:cBhvr additive="base">
                                        <p:cTn id="47" dur="500" fill="hold"/>
                                        <p:tgtEl>
                                          <p:spTgt spid="30"/>
                                        </p:tgtEl>
                                        <p:attrNameLst>
                                          <p:attrName>ppt_y</p:attrName>
                                        </p:attrNameLst>
                                      </p:cBhvr>
                                      <p:tavLst>
                                        <p:tav tm="0">
                                          <p:val>
                                            <p:strVal val="#ppt_y"/>
                                          </p:val>
                                        </p:tav>
                                        <p:tav tm="100000">
                                          <p:val>
                                            <p:strVal val="#ppt_y"/>
                                          </p:val>
                                        </p:tav>
                                      </p:tavLst>
                                    </p:anim>
                                  </p:childTnLst>
                                </p:cTn>
                              </p:par>
                            </p:childTnLst>
                          </p:cTn>
                        </p:par>
                        <p:par>
                          <p:cTn id="48" fill="hold">
                            <p:stCondLst>
                              <p:cond delay="3000"/>
                            </p:stCondLst>
                            <p:childTnLst>
                              <p:par>
                                <p:cTn id="49" presetID="2" presetClass="entr" presetSubtype="8" fill="hold" nodeType="after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0-#ppt_w/2"/>
                                          </p:val>
                                        </p:tav>
                                        <p:tav tm="100000">
                                          <p:val>
                                            <p:strVal val="#ppt_x"/>
                                          </p:val>
                                        </p:tav>
                                      </p:tavLst>
                                    </p:anim>
                                    <p:anim calcmode="lin" valueType="num">
                                      <p:cBhvr additive="base">
                                        <p:cTn id="52" dur="500" fill="hold"/>
                                        <p:tgtEl>
                                          <p:spTgt spid="18"/>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33"/>
                                        </p:tgtEl>
                                        <p:attrNameLst>
                                          <p:attrName>style.visibility</p:attrName>
                                        </p:attrNameLst>
                                      </p:cBhvr>
                                      <p:to>
                                        <p:strVal val="visible"/>
                                      </p:to>
                                    </p:set>
                                    <p:anim calcmode="lin" valueType="num">
                                      <p:cBhvr additive="base">
                                        <p:cTn id="55" dur="500" fill="hold"/>
                                        <p:tgtEl>
                                          <p:spTgt spid="33"/>
                                        </p:tgtEl>
                                        <p:attrNameLst>
                                          <p:attrName>ppt_x</p:attrName>
                                        </p:attrNameLst>
                                      </p:cBhvr>
                                      <p:tavLst>
                                        <p:tav tm="0">
                                          <p:val>
                                            <p:strVal val="1+#ppt_w/2"/>
                                          </p:val>
                                        </p:tav>
                                        <p:tav tm="100000">
                                          <p:val>
                                            <p:strVal val="#ppt_x"/>
                                          </p:val>
                                        </p:tav>
                                      </p:tavLst>
                                    </p:anim>
                                    <p:anim calcmode="lin" valueType="num">
                                      <p:cBhvr additive="base">
                                        <p:cTn id="56"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182235" y="3428277"/>
            <a:ext cx="5724644" cy="923330"/>
          </a:xfrm>
          <a:prstGeom prst="rect">
            <a:avLst/>
          </a:prstGeom>
          <a:noFill/>
        </p:spPr>
        <p:txBody>
          <a:bodyPr wrap="none" rtlCol="0">
            <a:spAutoFit/>
          </a:bodyPr>
          <a:lstStyle>
            <a:defPPr>
              <a:defRPr lang="zh-CN"/>
            </a:defPPr>
            <a:lvl1pPr algn="ctr">
              <a:defRPr sz="3000" b="1">
                <a:solidFill>
                  <a:schemeClr val="bg1"/>
                </a:solidFill>
                <a:latin typeface="微软雅黑" panose="020B0503020204020204" pitchFamily="34" charset="-122"/>
                <a:ea typeface="微软雅黑" panose="020B0503020204020204" pitchFamily="34" charset="-122"/>
              </a:defRPr>
            </a:lvl1pPr>
          </a:lstStyle>
          <a:p>
            <a:r>
              <a:rPr lang="zh-CN" altLang="en-US" sz="5400" dirty="0">
                <a:solidFill>
                  <a:schemeClr val="tx1">
                    <a:lumMod val="75000"/>
                    <a:lumOff val="25000"/>
                  </a:schemeClr>
                </a:solidFill>
                <a:latin typeface="+mn-lt"/>
                <a:ea typeface="+mn-ea"/>
                <a:cs typeface="+mn-ea"/>
                <a:sym typeface="+mn-lt"/>
              </a:rPr>
              <a:t>年度工作内容概述</a:t>
            </a:r>
            <a:endParaRPr lang="en-GB" altLang="zh-CN" sz="5400" dirty="0">
              <a:solidFill>
                <a:schemeClr val="tx1">
                  <a:lumMod val="75000"/>
                  <a:lumOff val="25000"/>
                </a:schemeClr>
              </a:solidFill>
              <a:latin typeface="+mn-lt"/>
              <a:ea typeface="+mn-ea"/>
              <a:cs typeface="+mn-ea"/>
              <a:sym typeface="+mn-lt"/>
            </a:endParaRPr>
          </a:p>
        </p:txBody>
      </p:sp>
      <p:grpSp>
        <p:nvGrpSpPr>
          <p:cNvPr id="3" name="组合 2"/>
          <p:cNvGrpSpPr/>
          <p:nvPr/>
        </p:nvGrpSpPr>
        <p:grpSpPr>
          <a:xfrm>
            <a:off x="5061887" y="943842"/>
            <a:ext cx="2036803" cy="2036803"/>
            <a:chOff x="8077074" y="845254"/>
            <a:chExt cx="2036802" cy="2036802"/>
          </a:xfrm>
        </p:grpSpPr>
        <p:sp>
          <p:nvSpPr>
            <p:cNvPr id="4" name="椭圆 3"/>
            <p:cNvSpPr/>
            <p:nvPr/>
          </p:nvSpPr>
          <p:spPr>
            <a:xfrm>
              <a:off x="8077074" y="845254"/>
              <a:ext cx="2036802" cy="2036802"/>
            </a:xfrm>
            <a:prstGeom prst="ellipse">
              <a:avLst/>
            </a:prstGeom>
            <a:solidFill>
              <a:srgbClr val="204C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cs typeface="+mn-ea"/>
                <a:sym typeface="+mn-lt"/>
              </a:endParaRPr>
            </a:p>
          </p:txBody>
        </p:sp>
        <p:sp>
          <p:nvSpPr>
            <p:cNvPr id="5" name="Freeform 126"/>
            <p:cNvSpPr>
              <a:spLocks noChangeAspect="1" noEditPoints="1"/>
            </p:cNvSpPr>
            <p:nvPr/>
          </p:nvSpPr>
          <p:spPr bwMode="auto">
            <a:xfrm>
              <a:off x="8639337" y="1292886"/>
              <a:ext cx="912277" cy="1141539"/>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350" dirty="0">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600" decel="100000"/>
                                        <p:tgtEl>
                                          <p:spTgt spid="3"/>
                                        </p:tgtEl>
                                      </p:cBhvr>
                                    </p:animEffect>
                                    <p:anim calcmode="lin" valueType="num">
                                      <p:cBhvr>
                                        <p:cTn id="8" dur="600" decel="100000" fill="hold"/>
                                        <p:tgtEl>
                                          <p:spTgt spid="3"/>
                                        </p:tgtEl>
                                        <p:attrNameLst>
                                          <p:attrName>style.rotation</p:attrName>
                                        </p:attrNameLst>
                                      </p:cBhvr>
                                      <p:tavLst>
                                        <p:tav tm="0">
                                          <p:val>
                                            <p:fltVal val="-90"/>
                                          </p:val>
                                        </p:tav>
                                        <p:tav tm="100000">
                                          <p:val>
                                            <p:fltVal val="0"/>
                                          </p:val>
                                        </p:tav>
                                      </p:tavLst>
                                    </p:anim>
                                    <p:anim calcmode="lin" valueType="num">
                                      <p:cBhvr>
                                        <p:cTn id="9" dur="600" decel="100000" fill="hold"/>
                                        <p:tgtEl>
                                          <p:spTgt spid="3"/>
                                        </p:tgtEl>
                                        <p:attrNameLst>
                                          <p:attrName>ppt_x</p:attrName>
                                        </p:attrNameLst>
                                      </p:cBhvr>
                                      <p:tavLst>
                                        <p:tav tm="0">
                                          <p:val>
                                            <p:strVal val="#ppt_x+0.4"/>
                                          </p:val>
                                        </p:tav>
                                        <p:tav tm="100000">
                                          <p:val>
                                            <p:strVal val="#ppt_x-0.05"/>
                                          </p:val>
                                        </p:tav>
                                      </p:tavLst>
                                    </p:anim>
                                    <p:anim calcmode="lin" valueType="num">
                                      <p:cBhvr>
                                        <p:cTn id="10" dur="600" decel="100000" fill="hold"/>
                                        <p:tgtEl>
                                          <p:spTgt spid="3"/>
                                        </p:tgtEl>
                                        <p:attrNameLst>
                                          <p:attrName>ppt_y</p:attrName>
                                        </p:attrNameLst>
                                      </p:cBhvr>
                                      <p:tavLst>
                                        <p:tav tm="0">
                                          <p:val>
                                            <p:strVal val="#ppt_y-0.4"/>
                                          </p:val>
                                        </p:tav>
                                        <p:tav tm="100000">
                                          <p:val>
                                            <p:strVal val="#ppt_y+0.1"/>
                                          </p:val>
                                        </p:tav>
                                      </p:tavLst>
                                    </p:anim>
                                    <p:anim calcmode="lin" valueType="num">
                                      <p:cBhvr>
                                        <p:cTn id="11" dur="150" accel="100000" fill="hold">
                                          <p:stCondLst>
                                            <p:cond delay="600"/>
                                          </p:stCondLst>
                                        </p:cTn>
                                        <p:tgtEl>
                                          <p:spTgt spid="3"/>
                                        </p:tgtEl>
                                        <p:attrNameLst>
                                          <p:attrName>ppt_x</p:attrName>
                                        </p:attrNameLst>
                                      </p:cBhvr>
                                      <p:tavLst>
                                        <p:tav tm="0">
                                          <p:val>
                                            <p:strVal val="#ppt_x-0.05"/>
                                          </p:val>
                                        </p:tav>
                                        <p:tav tm="100000">
                                          <p:val>
                                            <p:strVal val="#ppt_x"/>
                                          </p:val>
                                        </p:tav>
                                      </p:tavLst>
                                    </p:anim>
                                    <p:anim calcmode="lin" valueType="num">
                                      <p:cBhvr>
                                        <p:cTn id="12" dur="150" accel="100000" fill="hold">
                                          <p:stCondLst>
                                            <p:cond delay="6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7" presetClass="entr" presetSubtype="0"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1000"/>
                                        <p:tgtEl>
                                          <p:spTgt spid="2"/>
                                        </p:tgtEl>
                                      </p:cBhvr>
                                    </p:animEffect>
                                    <p:anim calcmode="lin" valueType="num">
                                      <p:cBhvr>
                                        <p:cTn id="17" dur="1000" fill="hold"/>
                                        <p:tgtEl>
                                          <p:spTgt spid="2"/>
                                        </p:tgtEl>
                                        <p:attrNameLst>
                                          <p:attrName>ppt_x</p:attrName>
                                        </p:attrNameLst>
                                      </p:cBhvr>
                                      <p:tavLst>
                                        <p:tav tm="0">
                                          <p:val>
                                            <p:strVal val="#ppt_x"/>
                                          </p:val>
                                        </p:tav>
                                        <p:tav tm="100000">
                                          <p:val>
                                            <p:strVal val="#ppt_x"/>
                                          </p:val>
                                        </p:tav>
                                      </p:tavLst>
                                    </p:anim>
                                    <p:anim calcmode="lin" valueType="num">
                                      <p:cBhvr>
                                        <p:cTn id="18" dur="900" decel="100000" fill="hold"/>
                                        <p:tgtEl>
                                          <p:spTgt spid="2"/>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98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Shape 1452"/>
          <p:cNvSpPr/>
          <p:nvPr/>
        </p:nvSpPr>
        <p:spPr>
          <a:xfrm>
            <a:off x="1091688" y="2444464"/>
            <a:ext cx="2292817" cy="2612203"/>
          </a:xfrm>
          <a:prstGeom prst="roundRect">
            <a:avLst>
              <a:gd name="adj" fmla="val 6924"/>
            </a:avLst>
          </a:prstGeom>
          <a:ln w="12700">
            <a:solidFill>
              <a:schemeClr val="tx1"/>
            </a:solidFill>
            <a:miter lim="400000"/>
          </a:ln>
        </p:spPr>
        <p:txBody>
          <a:bodyPr lIns="19051" tIns="19051" rIns="19051" bIns="19051" anchor="ctr"/>
          <a:lstStyle/>
          <a:p>
            <a:pPr lvl="0"/>
            <a:endParaRPr sz="1735">
              <a:cs typeface="+mn-ea"/>
              <a:sym typeface="+mn-lt"/>
            </a:endParaRPr>
          </a:p>
        </p:txBody>
      </p:sp>
      <p:sp>
        <p:nvSpPr>
          <p:cNvPr id="3" name="Shape 1454"/>
          <p:cNvSpPr/>
          <p:nvPr/>
        </p:nvSpPr>
        <p:spPr>
          <a:xfrm>
            <a:off x="3639017" y="2444464"/>
            <a:ext cx="2292819" cy="2612203"/>
          </a:xfrm>
          <a:prstGeom prst="roundRect">
            <a:avLst>
              <a:gd name="adj" fmla="val 6924"/>
            </a:avLst>
          </a:prstGeom>
          <a:ln w="12700">
            <a:solidFill>
              <a:schemeClr val="tx1"/>
            </a:solidFill>
            <a:miter lim="400000"/>
          </a:ln>
        </p:spPr>
        <p:txBody>
          <a:bodyPr lIns="19051" tIns="19051" rIns="19051" bIns="19051" anchor="ctr"/>
          <a:lstStyle/>
          <a:p>
            <a:pPr lvl="0"/>
            <a:endParaRPr sz="1735">
              <a:cs typeface="+mn-ea"/>
              <a:sym typeface="+mn-lt"/>
            </a:endParaRPr>
          </a:p>
        </p:txBody>
      </p:sp>
      <p:sp>
        <p:nvSpPr>
          <p:cNvPr id="4" name="Shape 1456"/>
          <p:cNvSpPr/>
          <p:nvPr/>
        </p:nvSpPr>
        <p:spPr>
          <a:xfrm>
            <a:off x="6165898" y="2444464"/>
            <a:ext cx="2292819" cy="2612203"/>
          </a:xfrm>
          <a:prstGeom prst="roundRect">
            <a:avLst>
              <a:gd name="adj" fmla="val 6924"/>
            </a:avLst>
          </a:prstGeom>
          <a:ln w="12700">
            <a:solidFill>
              <a:schemeClr val="tx1"/>
            </a:solidFill>
            <a:miter lim="400000"/>
          </a:ln>
        </p:spPr>
        <p:txBody>
          <a:bodyPr lIns="19051" tIns="19051" rIns="19051" bIns="19051" anchor="ctr"/>
          <a:lstStyle/>
          <a:p>
            <a:pPr lvl="0"/>
            <a:endParaRPr sz="1735">
              <a:cs typeface="+mn-ea"/>
              <a:sym typeface="+mn-lt"/>
            </a:endParaRPr>
          </a:p>
        </p:txBody>
      </p:sp>
      <p:sp>
        <p:nvSpPr>
          <p:cNvPr id="5" name="Shape 1458"/>
          <p:cNvSpPr/>
          <p:nvPr/>
        </p:nvSpPr>
        <p:spPr>
          <a:xfrm>
            <a:off x="8713227" y="2444464"/>
            <a:ext cx="2292819" cy="2612203"/>
          </a:xfrm>
          <a:prstGeom prst="roundRect">
            <a:avLst>
              <a:gd name="adj" fmla="val 6924"/>
            </a:avLst>
          </a:prstGeom>
          <a:ln w="12700">
            <a:solidFill>
              <a:schemeClr val="tx1"/>
            </a:solidFill>
            <a:miter lim="400000"/>
          </a:ln>
        </p:spPr>
        <p:txBody>
          <a:bodyPr lIns="19051" tIns="19051" rIns="19051" bIns="19051" anchor="ctr"/>
          <a:lstStyle/>
          <a:p>
            <a:pPr lvl="0"/>
            <a:endParaRPr sz="1735">
              <a:cs typeface="+mn-ea"/>
              <a:sym typeface="+mn-lt"/>
            </a:endParaRPr>
          </a:p>
        </p:txBody>
      </p:sp>
      <p:sp>
        <p:nvSpPr>
          <p:cNvPr id="6" name="Shape 1460"/>
          <p:cNvSpPr/>
          <p:nvPr/>
        </p:nvSpPr>
        <p:spPr>
          <a:xfrm>
            <a:off x="1394191" y="1605443"/>
            <a:ext cx="1687812" cy="16878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lumMod val="75000"/>
            </a:schemeClr>
          </a:solidFill>
          <a:ln w="12700" cap="flat">
            <a:noFill/>
            <a:miter lim="400000"/>
          </a:ln>
          <a:effectLst/>
        </p:spPr>
        <p:txBody>
          <a:bodyPr wrap="square" lIns="19051" tIns="19051" rIns="19051" bIns="19051" numCol="1" anchor="ctr">
            <a:noAutofit/>
          </a:bodyPr>
          <a:lstStyle/>
          <a:p>
            <a:pPr lvl="0"/>
            <a:endParaRPr sz="1735">
              <a:cs typeface="+mn-ea"/>
              <a:sym typeface="+mn-lt"/>
            </a:endParaRPr>
          </a:p>
        </p:txBody>
      </p:sp>
      <p:grpSp>
        <p:nvGrpSpPr>
          <p:cNvPr id="7" name="Group 20"/>
          <p:cNvGrpSpPr/>
          <p:nvPr/>
        </p:nvGrpSpPr>
        <p:grpSpPr>
          <a:xfrm>
            <a:off x="1321955" y="1645675"/>
            <a:ext cx="474017" cy="474017"/>
            <a:chOff x="1369087" y="2088729"/>
            <a:chExt cx="474017" cy="474016"/>
          </a:xfrm>
          <a:solidFill>
            <a:schemeClr val="accent6">
              <a:lumMod val="60000"/>
              <a:lumOff val="40000"/>
            </a:schemeClr>
          </a:solidFill>
        </p:grpSpPr>
        <p:sp>
          <p:nvSpPr>
            <p:cNvPr id="8" name="Shape 1463"/>
            <p:cNvSpPr/>
            <p:nvPr/>
          </p:nvSpPr>
          <p:spPr>
            <a:xfrm>
              <a:off x="1369087" y="2088729"/>
              <a:ext cx="474017" cy="4740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lumMod val="75000"/>
              </a:schemeClr>
            </a:solidFill>
            <a:ln w="12700">
              <a:miter lim="400000"/>
            </a:ln>
          </p:spPr>
          <p:txBody>
            <a:bodyPr lIns="25400" tIns="25400" rIns="25400" bIns="25400" anchor="ctr"/>
            <a:lstStyle/>
            <a:p>
              <a:pPr lvl="0"/>
              <a:endParaRPr sz="1735">
                <a:cs typeface="+mn-ea"/>
                <a:sym typeface="+mn-lt"/>
              </a:endParaRPr>
            </a:p>
          </p:txBody>
        </p:sp>
        <p:sp>
          <p:nvSpPr>
            <p:cNvPr id="9" name="Shape 1464"/>
            <p:cNvSpPr/>
            <p:nvPr/>
          </p:nvSpPr>
          <p:spPr>
            <a:xfrm>
              <a:off x="1477567" y="2232573"/>
              <a:ext cx="231656" cy="186335"/>
            </a:xfrm>
            <a:custGeom>
              <a:avLst/>
              <a:gdLst/>
              <a:ahLst/>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solidFill>
              <a:schemeClr val="bg1"/>
            </a:solidFill>
            <a:ln w="12700">
              <a:miter lim="400000"/>
            </a:ln>
          </p:spPr>
          <p:txBody>
            <a:bodyPr lIns="0" tIns="0" rIns="0" bIns="0" anchor="ctr"/>
            <a:lstStyle/>
            <a:p>
              <a:pPr lvl="0"/>
              <a:endParaRPr sz="1735">
                <a:solidFill>
                  <a:schemeClr val="bg1"/>
                </a:solidFill>
                <a:cs typeface="+mn-ea"/>
                <a:sym typeface="+mn-lt"/>
              </a:endParaRPr>
            </a:p>
          </p:txBody>
        </p:sp>
      </p:grpSp>
      <p:sp>
        <p:nvSpPr>
          <p:cNvPr id="10" name="Shape 1465"/>
          <p:cNvSpPr/>
          <p:nvPr/>
        </p:nvSpPr>
        <p:spPr>
          <a:xfrm>
            <a:off x="3941521" y="1605443"/>
            <a:ext cx="1687812" cy="16878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04C26"/>
          </a:solidFill>
          <a:ln w="12700" cap="flat">
            <a:noFill/>
            <a:miter lim="400000"/>
          </a:ln>
          <a:effectLst/>
        </p:spPr>
        <p:txBody>
          <a:bodyPr wrap="square" lIns="19051" tIns="19051" rIns="19051" bIns="19051" numCol="1" anchor="ctr">
            <a:noAutofit/>
          </a:bodyPr>
          <a:lstStyle/>
          <a:p>
            <a:pPr lvl="0"/>
            <a:endParaRPr sz="1735">
              <a:cs typeface="+mn-ea"/>
              <a:sym typeface="+mn-lt"/>
            </a:endParaRPr>
          </a:p>
        </p:txBody>
      </p:sp>
      <p:sp>
        <p:nvSpPr>
          <p:cNvPr id="11" name="Shape 1468"/>
          <p:cNvSpPr/>
          <p:nvPr/>
        </p:nvSpPr>
        <p:spPr>
          <a:xfrm>
            <a:off x="6486271" y="1605580"/>
            <a:ext cx="1684355" cy="168435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lumMod val="75000"/>
            </a:schemeClr>
          </a:solidFill>
          <a:ln w="12700" cap="flat">
            <a:noFill/>
            <a:miter lim="400000"/>
          </a:ln>
          <a:effectLst/>
        </p:spPr>
        <p:txBody>
          <a:bodyPr wrap="square" lIns="19051" tIns="19051" rIns="19051" bIns="19051" numCol="1" anchor="ctr">
            <a:noAutofit/>
          </a:bodyPr>
          <a:lstStyle/>
          <a:p>
            <a:pPr lvl="0"/>
            <a:endParaRPr sz="1735">
              <a:cs typeface="+mn-ea"/>
              <a:sym typeface="+mn-lt"/>
            </a:endParaRPr>
          </a:p>
        </p:txBody>
      </p:sp>
      <p:sp>
        <p:nvSpPr>
          <p:cNvPr id="12" name="Shape 1471"/>
          <p:cNvSpPr/>
          <p:nvPr/>
        </p:nvSpPr>
        <p:spPr>
          <a:xfrm>
            <a:off x="9037910" y="1607170"/>
            <a:ext cx="1684355" cy="168435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04C26"/>
          </a:solidFill>
          <a:ln w="12700" cap="flat">
            <a:noFill/>
            <a:miter lim="400000"/>
          </a:ln>
          <a:effectLst/>
        </p:spPr>
        <p:txBody>
          <a:bodyPr wrap="square" lIns="19051" tIns="19051" rIns="19051" bIns="19051" numCol="1" anchor="ctr">
            <a:noAutofit/>
          </a:bodyPr>
          <a:lstStyle/>
          <a:p>
            <a:pPr lvl="0"/>
            <a:endParaRPr sz="1735">
              <a:cs typeface="+mn-ea"/>
              <a:sym typeface="+mn-lt"/>
            </a:endParaRPr>
          </a:p>
        </p:txBody>
      </p:sp>
      <p:grpSp>
        <p:nvGrpSpPr>
          <p:cNvPr id="13" name="Group 32"/>
          <p:cNvGrpSpPr/>
          <p:nvPr/>
        </p:nvGrpSpPr>
        <p:grpSpPr>
          <a:xfrm>
            <a:off x="3859458" y="1645674"/>
            <a:ext cx="474017" cy="474017"/>
            <a:chOff x="3906591" y="2088732"/>
            <a:chExt cx="474017" cy="474017"/>
          </a:xfrm>
          <a:solidFill>
            <a:srgbClr val="204C26"/>
          </a:solidFill>
        </p:grpSpPr>
        <p:sp>
          <p:nvSpPr>
            <p:cNvPr id="14" name="Shape 1474"/>
            <p:cNvSpPr/>
            <p:nvPr/>
          </p:nvSpPr>
          <p:spPr>
            <a:xfrm>
              <a:off x="3906591" y="2088732"/>
              <a:ext cx="474017" cy="4740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12700">
              <a:miter lim="400000"/>
            </a:ln>
          </p:spPr>
          <p:txBody>
            <a:bodyPr lIns="25400" tIns="25400" rIns="25400" bIns="25400" anchor="ctr"/>
            <a:lstStyle/>
            <a:p>
              <a:pPr lvl="0"/>
              <a:endParaRPr sz="1735">
                <a:cs typeface="+mn-ea"/>
                <a:sym typeface="+mn-lt"/>
              </a:endParaRPr>
            </a:p>
          </p:txBody>
        </p:sp>
        <p:grpSp>
          <p:nvGrpSpPr>
            <p:cNvPr id="15" name="Group 1479"/>
            <p:cNvGrpSpPr/>
            <p:nvPr/>
          </p:nvGrpSpPr>
          <p:grpSpPr>
            <a:xfrm>
              <a:off x="4031314" y="2211790"/>
              <a:ext cx="199171" cy="186335"/>
              <a:chOff x="0" y="0"/>
              <a:chExt cx="398340" cy="372667"/>
            </a:xfrm>
            <a:grpFill/>
          </p:grpSpPr>
          <p:sp>
            <p:nvSpPr>
              <p:cNvPr id="16" name="Shape 1477"/>
              <p:cNvSpPr/>
              <p:nvPr/>
            </p:nvSpPr>
            <p:spPr>
              <a:xfrm>
                <a:off x="0" y="0"/>
                <a:ext cx="346395" cy="241984"/>
              </a:xfrm>
              <a:custGeom>
                <a:avLst/>
                <a:gdLst/>
                <a:ahLst/>
                <a:cxnLst>
                  <a:cxn ang="0">
                    <a:pos x="wd2" y="hd2"/>
                  </a:cxn>
                  <a:cxn ang="5400000">
                    <a:pos x="wd2" y="hd2"/>
                  </a:cxn>
                  <a:cxn ang="10800000">
                    <a:pos x="wd2" y="hd2"/>
                  </a:cxn>
                  <a:cxn ang="16200000">
                    <a:pos x="wd2" y="hd2"/>
                  </a:cxn>
                </a:cxnLst>
                <a:rect l="0" t="0" r="r" b="b"/>
                <a:pathLst>
                  <a:path w="21474" h="21420" extrusionOk="0">
                    <a:moveTo>
                      <a:pt x="21474" y="11049"/>
                    </a:moveTo>
                    <a:lnTo>
                      <a:pt x="18909" y="958"/>
                    </a:lnTo>
                    <a:cubicBezTo>
                      <a:pt x="18720" y="217"/>
                      <a:pt x="18164" y="-180"/>
                      <a:pt x="17669" y="79"/>
                    </a:cubicBezTo>
                    <a:lnTo>
                      <a:pt x="618" y="8962"/>
                    </a:lnTo>
                    <a:cubicBezTo>
                      <a:pt x="123" y="9221"/>
                      <a:pt x="-126" y="10036"/>
                      <a:pt x="64" y="10782"/>
                    </a:cubicBezTo>
                    <a:lnTo>
                      <a:pt x="2769" y="21420"/>
                    </a:lnTo>
                    <a:lnTo>
                      <a:pt x="2769" y="15715"/>
                    </a:lnTo>
                    <a:cubicBezTo>
                      <a:pt x="2769" y="13145"/>
                      <a:pt x="4209" y="11049"/>
                      <a:pt x="5979" y="11049"/>
                    </a:cubicBezTo>
                    <a:lnTo>
                      <a:pt x="10484" y="11049"/>
                    </a:lnTo>
                    <a:lnTo>
                      <a:pt x="15858" y="5663"/>
                    </a:lnTo>
                    <a:lnTo>
                      <a:pt x="18967" y="11049"/>
                    </a:lnTo>
                    <a:cubicBezTo>
                      <a:pt x="18967" y="11049"/>
                      <a:pt x="21474" y="11049"/>
                      <a:pt x="21474" y="11049"/>
                    </a:cubicBezTo>
                    <a:close/>
                  </a:path>
                </a:pathLst>
              </a:custGeom>
              <a:solidFill>
                <a:schemeClr val="bg1"/>
              </a:solidFill>
              <a:ln w="12700" cap="flat">
                <a:noFill/>
                <a:miter lim="400000"/>
              </a:ln>
              <a:effectLst/>
            </p:spPr>
            <p:txBody>
              <a:bodyPr wrap="square" lIns="0" tIns="0" rIns="0" bIns="0" numCol="1" anchor="ctr">
                <a:noAutofit/>
              </a:bodyPr>
              <a:lstStyle/>
              <a:p>
                <a:pPr lvl="0"/>
                <a:endParaRPr sz="1735">
                  <a:cs typeface="+mn-ea"/>
                  <a:sym typeface="+mn-lt"/>
                </a:endParaRPr>
              </a:p>
            </p:txBody>
          </p:sp>
          <p:sp>
            <p:nvSpPr>
              <p:cNvPr id="17" name="Shape 1478"/>
              <p:cNvSpPr/>
              <p:nvPr/>
            </p:nvSpPr>
            <p:spPr>
              <a:xfrm>
                <a:off x="74826" y="149651"/>
                <a:ext cx="323515" cy="223017"/>
              </a:xfrm>
              <a:custGeom>
                <a:avLst/>
                <a:gdLst/>
                <a:ahLst/>
                <a:cxnLst>
                  <a:cxn ang="0">
                    <a:pos x="wd2" y="hd2"/>
                  </a:cxn>
                  <a:cxn ang="5400000">
                    <a:pos x="wd2" y="hd2"/>
                  </a:cxn>
                  <a:cxn ang="10800000">
                    <a:pos x="wd2" y="hd2"/>
                  </a:cxn>
                  <a:cxn ang="16200000">
                    <a:pos x="wd2" y="hd2"/>
                  </a:cxn>
                </a:cxnLst>
                <a:rect l="0" t="0" r="r" b="b"/>
                <a:pathLst>
                  <a:path w="21600" h="21600" extrusionOk="0">
                    <a:moveTo>
                      <a:pt x="20571" y="0"/>
                    </a:moveTo>
                    <a:lnTo>
                      <a:pt x="1028" y="0"/>
                    </a:lnTo>
                    <a:cubicBezTo>
                      <a:pt x="460" y="0"/>
                      <a:pt x="0" y="708"/>
                      <a:pt x="0" y="1571"/>
                    </a:cubicBezTo>
                    <a:lnTo>
                      <a:pt x="0" y="20029"/>
                    </a:lnTo>
                    <a:cubicBezTo>
                      <a:pt x="0" y="20897"/>
                      <a:pt x="460" y="21600"/>
                      <a:pt x="1028" y="21600"/>
                    </a:cubicBezTo>
                    <a:lnTo>
                      <a:pt x="20571" y="21600"/>
                    </a:lnTo>
                    <a:cubicBezTo>
                      <a:pt x="21140" y="21600"/>
                      <a:pt x="21600" y="20897"/>
                      <a:pt x="21600" y="20029"/>
                    </a:cubicBezTo>
                    <a:lnTo>
                      <a:pt x="21600" y="1571"/>
                    </a:lnTo>
                    <a:cubicBezTo>
                      <a:pt x="21600" y="708"/>
                      <a:pt x="21140" y="0"/>
                      <a:pt x="20571" y="0"/>
                    </a:cubicBezTo>
                    <a:close/>
                  </a:path>
                </a:pathLst>
              </a:custGeom>
              <a:solidFill>
                <a:schemeClr val="bg1"/>
              </a:solidFill>
              <a:ln w="12700" cap="flat">
                <a:noFill/>
                <a:miter lim="400000"/>
              </a:ln>
              <a:effectLst/>
            </p:spPr>
            <p:txBody>
              <a:bodyPr wrap="square" lIns="0" tIns="0" rIns="0" bIns="0" numCol="1" anchor="ctr">
                <a:noAutofit/>
              </a:bodyPr>
              <a:lstStyle/>
              <a:p>
                <a:pPr lvl="0"/>
                <a:endParaRPr sz="1735">
                  <a:solidFill>
                    <a:srgbClr val="204C26"/>
                  </a:solidFill>
                  <a:cs typeface="+mn-ea"/>
                  <a:sym typeface="+mn-lt"/>
                </a:endParaRPr>
              </a:p>
            </p:txBody>
          </p:sp>
        </p:grpSp>
      </p:grpSp>
      <p:grpSp>
        <p:nvGrpSpPr>
          <p:cNvPr id="18" name="Group 40"/>
          <p:cNvGrpSpPr/>
          <p:nvPr/>
        </p:nvGrpSpPr>
        <p:grpSpPr>
          <a:xfrm>
            <a:off x="8947832" y="1645674"/>
            <a:ext cx="474017" cy="474017"/>
            <a:chOff x="8994965" y="2088732"/>
            <a:chExt cx="474017" cy="474017"/>
          </a:xfrm>
          <a:solidFill>
            <a:srgbClr val="204C26"/>
          </a:solidFill>
        </p:grpSpPr>
        <p:sp>
          <p:nvSpPr>
            <p:cNvPr id="19" name="Shape 1476"/>
            <p:cNvSpPr/>
            <p:nvPr/>
          </p:nvSpPr>
          <p:spPr>
            <a:xfrm>
              <a:off x="8994965" y="2088732"/>
              <a:ext cx="474017" cy="4740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12700">
              <a:miter lim="400000"/>
            </a:ln>
          </p:spPr>
          <p:txBody>
            <a:bodyPr lIns="25400" tIns="25400" rIns="25400" bIns="25400" anchor="ctr"/>
            <a:lstStyle/>
            <a:p>
              <a:pPr lvl="0"/>
              <a:endParaRPr sz="1735">
                <a:cs typeface="+mn-ea"/>
                <a:sym typeface="+mn-lt"/>
              </a:endParaRPr>
            </a:p>
          </p:txBody>
        </p:sp>
        <p:sp>
          <p:nvSpPr>
            <p:cNvPr id="20" name="Shape 1481"/>
            <p:cNvSpPr/>
            <p:nvPr/>
          </p:nvSpPr>
          <p:spPr>
            <a:xfrm>
              <a:off x="9132223" y="2211790"/>
              <a:ext cx="194606" cy="186335"/>
            </a:xfrm>
            <a:custGeom>
              <a:avLst/>
              <a:gdLst/>
              <a:ahLst/>
              <a:cxnLst>
                <a:cxn ang="0">
                  <a:pos x="wd2" y="hd2"/>
                </a:cxn>
                <a:cxn ang="5400000">
                  <a:pos x="wd2" y="hd2"/>
                </a:cxn>
                <a:cxn ang="10800000">
                  <a:pos x="wd2" y="hd2"/>
                </a:cxn>
                <a:cxn ang="16200000">
                  <a:pos x="wd2" y="hd2"/>
                </a:cxn>
              </a:cxnLst>
              <a:rect l="0" t="0" r="r" b="b"/>
              <a:pathLst>
                <a:path w="21600" h="21600" extrusionOk="0">
                  <a:moveTo>
                    <a:pt x="16913" y="16137"/>
                  </a:moveTo>
                  <a:cubicBezTo>
                    <a:pt x="14080" y="15059"/>
                    <a:pt x="13176" y="14150"/>
                    <a:pt x="13176" y="12203"/>
                  </a:cubicBezTo>
                  <a:cubicBezTo>
                    <a:pt x="13176" y="11034"/>
                    <a:pt x="14040" y="11415"/>
                    <a:pt x="14419" y="9274"/>
                  </a:cubicBezTo>
                  <a:cubicBezTo>
                    <a:pt x="14577" y="8387"/>
                    <a:pt x="15341" y="9261"/>
                    <a:pt x="15487" y="7233"/>
                  </a:cubicBezTo>
                  <a:cubicBezTo>
                    <a:pt x="15487" y="6425"/>
                    <a:pt x="15071" y="6224"/>
                    <a:pt x="15071" y="6224"/>
                  </a:cubicBezTo>
                  <a:cubicBezTo>
                    <a:pt x="15071" y="6224"/>
                    <a:pt x="15283" y="5028"/>
                    <a:pt x="15366" y="4109"/>
                  </a:cubicBezTo>
                  <a:cubicBezTo>
                    <a:pt x="15468" y="2962"/>
                    <a:pt x="14731" y="0"/>
                    <a:pt x="10800" y="0"/>
                  </a:cubicBezTo>
                  <a:cubicBezTo>
                    <a:pt x="6869" y="0"/>
                    <a:pt x="6131" y="2962"/>
                    <a:pt x="6234" y="4109"/>
                  </a:cubicBezTo>
                  <a:cubicBezTo>
                    <a:pt x="6317" y="5028"/>
                    <a:pt x="6529" y="6224"/>
                    <a:pt x="6529" y="6224"/>
                  </a:cubicBezTo>
                  <a:cubicBezTo>
                    <a:pt x="6529" y="6224"/>
                    <a:pt x="6113" y="6425"/>
                    <a:pt x="6113" y="7233"/>
                  </a:cubicBezTo>
                  <a:cubicBezTo>
                    <a:pt x="6258" y="9261"/>
                    <a:pt x="7022" y="8387"/>
                    <a:pt x="7179" y="9274"/>
                  </a:cubicBezTo>
                  <a:cubicBezTo>
                    <a:pt x="7560" y="11415"/>
                    <a:pt x="8424" y="11034"/>
                    <a:pt x="8424" y="12203"/>
                  </a:cubicBezTo>
                  <a:cubicBezTo>
                    <a:pt x="8424" y="14150"/>
                    <a:pt x="7520" y="15059"/>
                    <a:pt x="4687" y="16137"/>
                  </a:cubicBezTo>
                  <a:cubicBezTo>
                    <a:pt x="1846" y="17219"/>
                    <a:pt x="0" y="18321"/>
                    <a:pt x="0" y="19073"/>
                  </a:cubicBezTo>
                  <a:cubicBezTo>
                    <a:pt x="0" y="19825"/>
                    <a:pt x="0" y="21600"/>
                    <a:pt x="0" y="21600"/>
                  </a:cubicBezTo>
                  <a:lnTo>
                    <a:pt x="10800" y="21600"/>
                  </a:lnTo>
                  <a:lnTo>
                    <a:pt x="21600" y="21600"/>
                  </a:lnTo>
                  <a:cubicBezTo>
                    <a:pt x="21600" y="21600"/>
                    <a:pt x="21600" y="19825"/>
                    <a:pt x="21600" y="19073"/>
                  </a:cubicBezTo>
                  <a:cubicBezTo>
                    <a:pt x="21600" y="18321"/>
                    <a:pt x="19754" y="17219"/>
                    <a:pt x="16913" y="16137"/>
                  </a:cubicBezTo>
                  <a:close/>
                </a:path>
              </a:pathLst>
            </a:custGeom>
            <a:solidFill>
              <a:schemeClr val="bg1"/>
            </a:solidFill>
            <a:ln w="12700">
              <a:miter lim="400000"/>
            </a:ln>
          </p:spPr>
          <p:txBody>
            <a:bodyPr lIns="0" tIns="0" rIns="0" bIns="0" anchor="ctr"/>
            <a:lstStyle/>
            <a:p>
              <a:pPr lvl="0"/>
              <a:endParaRPr sz="1735">
                <a:cs typeface="+mn-ea"/>
                <a:sym typeface="+mn-lt"/>
              </a:endParaRPr>
            </a:p>
          </p:txBody>
        </p:sp>
      </p:grpSp>
      <p:sp>
        <p:nvSpPr>
          <p:cNvPr id="21" name="Text Placeholder 5"/>
          <p:cNvSpPr txBox="1"/>
          <p:nvPr/>
        </p:nvSpPr>
        <p:spPr>
          <a:xfrm>
            <a:off x="1356595" y="2160407"/>
            <a:ext cx="1698820" cy="577887"/>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865" b="1" dirty="0">
                <a:solidFill>
                  <a:schemeClr val="bg1"/>
                </a:solidFill>
                <a:cs typeface="+mn-ea"/>
                <a:sym typeface="+mn-lt"/>
              </a:rPr>
              <a:t>点击输入标题</a:t>
            </a:r>
          </a:p>
        </p:txBody>
      </p:sp>
      <p:sp>
        <p:nvSpPr>
          <p:cNvPr id="22" name="Text Placeholder 6"/>
          <p:cNvSpPr txBox="1"/>
          <p:nvPr/>
        </p:nvSpPr>
        <p:spPr>
          <a:xfrm>
            <a:off x="1210525" y="3565180"/>
            <a:ext cx="2054032" cy="1134191"/>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buNone/>
            </a:pPr>
            <a:r>
              <a:rPr lang="zh-CN" altLang="en-US" sz="1400" dirty="0">
                <a:cs typeface="+mn-ea"/>
                <a:sym typeface="+mn-lt"/>
              </a:rPr>
              <a:t>双击输入替换</a:t>
            </a:r>
            <a:r>
              <a:rPr lang="zh-CN" altLang="en-US" sz="1400" dirty="0" smtClean="0">
                <a:cs typeface="+mn-ea"/>
                <a:sym typeface="+mn-lt"/>
              </a:rPr>
              <a:t>内容双击</a:t>
            </a:r>
            <a:r>
              <a:rPr lang="zh-CN" altLang="en-US" sz="1400" dirty="0">
                <a:cs typeface="+mn-ea"/>
                <a:sym typeface="+mn-lt"/>
              </a:rPr>
              <a:t>输入替换</a:t>
            </a:r>
            <a:r>
              <a:rPr lang="zh-CN" altLang="en-US" sz="1400" dirty="0" smtClean="0">
                <a:cs typeface="+mn-ea"/>
                <a:sym typeface="+mn-lt"/>
              </a:rPr>
              <a:t>内容双击</a:t>
            </a:r>
            <a:r>
              <a:rPr lang="zh-CN" altLang="en-US" sz="1400" dirty="0">
                <a:cs typeface="+mn-ea"/>
                <a:sym typeface="+mn-lt"/>
              </a:rPr>
              <a:t>输入替换</a:t>
            </a:r>
            <a:r>
              <a:rPr lang="zh-CN" altLang="en-US" sz="1400" dirty="0" smtClean="0">
                <a:cs typeface="+mn-ea"/>
                <a:sym typeface="+mn-lt"/>
              </a:rPr>
              <a:t>内容</a:t>
            </a:r>
            <a:endParaRPr lang="en-US" altLang="zh-CN" sz="1400" dirty="0">
              <a:cs typeface="+mn-ea"/>
              <a:sym typeface="+mn-lt"/>
            </a:endParaRPr>
          </a:p>
        </p:txBody>
      </p:sp>
      <p:sp>
        <p:nvSpPr>
          <p:cNvPr id="23" name="Text Placeholder 5"/>
          <p:cNvSpPr txBox="1"/>
          <p:nvPr/>
        </p:nvSpPr>
        <p:spPr>
          <a:xfrm>
            <a:off x="4029308" y="2160407"/>
            <a:ext cx="1579981" cy="577887"/>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865" b="1" dirty="0">
                <a:solidFill>
                  <a:schemeClr val="bg1"/>
                </a:solidFill>
                <a:latin typeface="+mn-lt"/>
                <a:ea typeface="+mn-ea"/>
                <a:cs typeface="+mn-ea"/>
                <a:sym typeface="+mn-lt"/>
              </a:rPr>
              <a:t>点击输入标题</a:t>
            </a:r>
          </a:p>
        </p:txBody>
      </p:sp>
      <p:sp>
        <p:nvSpPr>
          <p:cNvPr id="24" name="Text Placeholder 5"/>
          <p:cNvSpPr txBox="1"/>
          <p:nvPr/>
        </p:nvSpPr>
        <p:spPr>
          <a:xfrm>
            <a:off x="9123968" y="2160407"/>
            <a:ext cx="1579981" cy="577887"/>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865" b="1" dirty="0">
                <a:solidFill>
                  <a:schemeClr val="bg1"/>
                </a:solidFill>
                <a:latin typeface="+mn-lt"/>
                <a:ea typeface="+mn-ea"/>
                <a:cs typeface="+mn-ea"/>
                <a:sym typeface="+mn-lt"/>
              </a:rPr>
              <a:t>点击输入标题</a:t>
            </a:r>
          </a:p>
        </p:txBody>
      </p:sp>
      <p:sp>
        <p:nvSpPr>
          <p:cNvPr id="25" name="Text Placeholder 6"/>
          <p:cNvSpPr txBox="1"/>
          <p:nvPr/>
        </p:nvSpPr>
        <p:spPr>
          <a:xfrm>
            <a:off x="3877804" y="3565180"/>
            <a:ext cx="1815245" cy="1134191"/>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400" dirty="0">
                <a:latin typeface="+mn-lt"/>
                <a:ea typeface="+mn-ea"/>
                <a:cs typeface="+mn-ea"/>
                <a:sym typeface="+mn-lt"/>
              </a:rPr>
              <a:t>双击输入替换</a:t>
            </a:r>
            <a:r>
              <a:rPr lang="zh-CN" altLang="en-US" sz="1400" dirty="0" smtClean="0">
                <a:latin typeface="+mn-lt"/>
                <a:ea typeface="+mn-ea"/>
                <a:cs typeface="+mn-ea"/>
                <a:sym typeface="+mn-lt"/>
              </a:rPr>
              <a:t>内容双击</a:t>
            </a:r>
            <a:r>
              <a:rPr lang="zh-CN" altLang="en-US" sz="1400" dirty="0">
                <a:latin typeface="+mn-lt"/>
                <a:ea typeface="+mn-ea"/>
                <a:cs typeface="+mn-ea"/>
                <a:sym typeface="+mn-lt"/>
              </a:rPr>
              <a:t>输入替换</a:t>
            </a:r>
            <a:r>
              <a:rPr lang="zh-CN" altLang="en-US" sz="1400" dirty="0" smtClean="0">
                <a:latin typeface="+mn-lt"/>
                <a:ea typeface="+mn-ea"/>
                <a:cs typeface="+mn-ea"/>
                <a:sym typeface="+mn-lt"/>
              </a:rPr>
              <a:t>内容双击</a:t>
            </a:r>
            <a:r>
              <a:rPr lang="zh-CN" altLang="en-US" sz="1400" dirty="0">
                <a:latin typeface="+mn-lt"/>
                <a:ea typeface="+mn-ea"/>
                <a:cs typeface="+mn-ea"/>
                <a:sym typeface="+mn-lt"/>
              </a:rPr>
              <a:t>输入替换</a:t>
            </a:r>
            <a:r>
              <a:rPr lang="zh-CN" altLang="en-US" sz="1400" dirty="0" smtClean="0">
                <a:latin typeface="+mn-lt"/>
                <a:ea typeface="+mn-ea"/>
                <a:cs typeface="+mn-ea"/>
                <a:sym typeface="+mn-lt"/>
              </a:rPr>
              <a:t>内容</a:t>
            </a:r>
            <a:endParaRPr lang="en-US" altLang="zh-CN" sz="1400" dirty="0">
              <a:latin typeface="+mn-lt"/>
              <a:ea typeface="+mn-ea"/>
              <a:cs typeface="+mn-ea"/>
              <a:sym typeface="+mn-lt"/>
            </a:endParaRPr>
          </a:p>
        </p:txBody>
      </p:sp>
      <p:sp>
        <p:nvSpPr>
          <p:cNvPr id="26" name="Text Placeholder 6"/>
          <p:cNvSpPr txBox="1"/>
          <p:nvPr/>
        </p:nvSpPr>
        <p:spPr>
          <a:xfrm>
            <a:off x="6415849" y="3565180"/>
            <a:ext cx="1815245" cy="1134191"/>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400" dirty="0">
                <a:latin typeface="+mn-lt"/>
                <a:ea typeface="+mn-ea"/>
                <a:cs typeface="+mn-ea"/>
                <a:sym typeface="+mn-lt"/>
              </a:rPr>
              <a:t>双击输入替换</a:t>
            </a:r>
            <a:r>
              <a:rPr lang="zh-CN" altLang="en-US" sz="1400" dirty="0" smtClean="0">
                <a:latin typeface="+mn-lt"/>
                <a:ea typeface="+mn-ea"/>
                <a:cs typeface="+mn-ea"/>
                <a:sym typeface="+mn-lt"/>
              </a:rPr>
              <a:t>内容双击</a:t>
            </a:r>
            <a:r>
              <a:rPr lang="zh-CN" altLang="en-US" sz="1400" dirty="0">
                <a:latin typeface="+mn-lt"/>
                <a:ea typeface="+mn-ea"/>
                <a:cs typeface="+mn-ea"/>
                <a:sym typeface="+mn-lt"/>
              </a:rPr>
              <a:t>输入替换</a:t>
            </a:r>
            <a:r>
              <a:rPr lang="zh-CN" altLang="en-US" sz="1400" dirty="0" smtClean="0">
                <a:latin typeface="+mn-lt"/>
                <a:ea typeface="+mn-ea"/>
                <a:cs typeface="+mn-ea"/>
                <a:sym typeface="+mn-lt"/>
              </a:rPr>
              <a:t>内容双击</a:t>
            </a:r>
            <a:r>
              <a:rPr lang="zh-CN" altLang="en-US" sz="1400" dirty="0">
                <a:latin typeface="+mn-lt"/>
                <a:ea typeface="+mn-ea"/>
                <a:cs typeface="+mn-ea"/>
                <a:sym typeface="+mn-lt"/>
              </a:rPr>
              <a:t>输入替换</a:t>
            </a:r>
            <a:r>
              <a:rPr lang="zh-CN" altLang="en-US" sz="1400" dirty="0" smtClean="0">
                <a:latin typeface="+mn-lt"/>
                <a:ea typeface="+mn-ea"/>
                <a:cs typeface="+mn-ea"/>
                <a:sym typeface="+mn-lt"/>
              </a:rPr>
              <a:t>内容</a:t>
            </a:r>
            <a:endParaRPr lang="en-US" altLang="zh-CN" sz="1400" dirty="0">
              <a:latin typeface="+mn-lt"/>
              <a:ea typeface="+mn-ea"/>
              <a:cs typeface="+mn-ea"/>
              <a:sym typeface="+mn-lt"/>
            </a:endParaRPr>
          </a:p>
        </p:txBody>
      </p:sp>
      <p:sp>
        <p:nvSpPr>
          <p:cNvPr id="27" name="Text Placeholder 6"/>
          <p:cNvSpPr txBox="1"/>
          <p:nvPr/>
        </p:nvSpPr>
        <p:spPr>
          <a:xfrm>
            <a:off x="8972464" y="3565180"/>
            <a:ext cx="1815245" cy="1134191"/>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400" dirty="0">
                <a:latin typeface="+mn-lt"/>
                <a:ea typeface="+mn-ea"/>
                <a:cs typeface="+mn-ea"/>
                <a:sym typeface="+mn-lt"/>
              </a:rPr>
              <a:t>双击输入替换</a:t>
            </a:r>
            <a:r>
              <a:rPr lang="zh-CN" altLang="en-US" sz="1400" dirty="0" smtClean="0">
                <a:latin typeface="+mn-lt"/>
                <a:ea typeface="+mn-ea"/>
                <a:cs typeface="+mn-ea"/>
                <a:sym typeface="+mn-lt"/>
              </a:rPr>
              <a:t>内容双击</a:t>
            </a:r>
            <a:r>
              <a:rPr lang="zh-CN" altLang="en-US" sz="1400" dirty="0">
                <a:latin typeface="+mn-lt"/>
                <a:ea typeface="+mn-ea"/>
                <a:cs typeface="+mn-ea"/>
                <a:sym typeface="+mn-lt"/>
              </a:rPr>
              <a:t>输入替换</a:t>
            </a:r>
            <a:r>
              <a:rPr lang="zh-CN" altLang="en-US" sz="1400" dirty="0" smtClean="0">
                <a:latin typeface="+mn-lt"/>
                <a:ea typeface="+mn-ea"/>
                <a:cs typeface="+mn-ea"/>
                <a:sym typeface="+mn-lt"/>
              </a:rPr>
              <a:t>内容双击</a:t>
            </a:r>
            <a:r>
              <a:rPr lang="zh-CN" altLang="en-US" sz="1400" dirty="0">
                <a:latin typeface="+mn-lt"/>
                <a:ea typeface="+mn-ea"/>
                <a:cs typeface="+mn-ea"/>
                <a:sym typeface="+mn-lt"/>
              </a:rPr>
              <a:t>输入替换</a:t>
            </a:r>
            <a:r>
              <a:rPr lang="zh-CN" altLang="en-US" sz="1400" dirty="0" smtClean="0">
                <a:latin typeface="+mn-lt"/>
                <a:ea typeface="+mn-ea"/>
                <a:cs typeface="+mn-ea"/>
                <a:sym typeface="+mn-lt"/>
              </a:rPr>
              <a:t>内容</a:t>
            </a:r>
            <a:endParaRPr lang="en-US" altLang="zh-CN" sz="1400" dirty="0">
              <a:latin typeface="+mn-lt"/>
              <a:ea typeface="+mn-ea"/>
              <a:cs typeface="+mn-ea"/>
              <a:sym typeface="+mn-lt"/>
            </a:endParaRPr>
          </a:p>
        </p:txBody>
      </p:sp>
      <p:sp>
        <p:nvSpPr>
          <p:cNvPr id="29" name="Text Placeholder 5"/>
          <p:cNvSpPr txBox="1"/>
          <p:nvPr/>
        </p:nvSpPr>
        <p:spPr>
          <a:xfrm>
            <a:off x="6567352" y="2160407"/>
            <a:ext cx="1579981" cy="577887"/>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865" b="1" dirty="0">
                <a:solidFill>
                  <a:schemeClr val="bg1"/>
                </a:solidFill>
                <a:latin typeface="+mn-lt"/>
                <a:ea typeface="+mn-ea"/>
                <a:cs typeface="+mn-ea"/>
                <a:sym typeface="+mn-lt"/>
              </a:rPr>
              <a:t>点击输入标题</a:t>
            </a:r>
          </a:p>
        </p:txBody>
      </p:sp>
      <p:sp>
        <p:nvSpPr>
          <p:cNvPr id="30" name="Shape 1475"/>
          <p:cNvSpPr/>
          <p:nvPr/>
        </p:nvSpPr>
        <p:spPr>
          <a:xfrm>
            <a:off x="6403646" y="1645674"/>
            <a:ext cx="474017" cy="4740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lumMod val="75000"/>
            </a:schemeClr>
          </a:solidFill>
          <a:ln w="12700">
            <a:miter lim="400000"/>
          </a:ln>
        </p:spPr>
        <p:txBody>
          <a:bodyPr lIns="19051" tIns="19051" rIns="19051" bIns="19051" anchor="ctr"/>
          <a:lstStyle/>
          <a:p>
            <a:pPr lvl="0"/>
            <a:endParaRPr sz="1735">
              <a:cs typeface="+mn-ea"/>
              <a:sym typeface="+mn-lt"/>
            </a:endParaRPr>
          </a:p>
        </p:txBody>
      </p:sp>
      <p:sp>
        <p:nvSpPr>
          <p:cNvPr id="32" name="Shape 1480"/>
          <p:cNvSpPr/>
          <p:nvPr/>
        </p:nvSpPr>
        <p:spPr>
          <a:xfrm>
            <a:off x="6547158" y="1768732"/>
            <a:ext cx="186347" cy="186335"/>
          </a:xfrm>
          <a:custGeom>
            <a:avLst/>
            <a:gdLst/>
            <a:ahLst/>
            <a:cxnLst>
              <a:cxn ang="0">
                <a:pos x="wd2" y="hd2"/>
              </a:cxn>
              <a:cxn ang="5400000">
                <a:pos x="wd2" y="hd2"/>
              </a:cxn>
              <a:cxn ang="10800000">
                <a:pos x="wd2" y="hd2"/>
              </a:cxn>
              <a:cxn ang="16200000">
                <a:pos x="wd2" y="hd2"/>
              </a:cxn>
            </a:cxnLst>
            <a:rect l="0" t="0" r="r" b="b"/>
            <a:pathLst>
              <a:path w="21600" h="21600" extrusionOk="0">
                <a:moveTo>
                  <a:pt x="18843" y="20435"/>
                </a:moveTo>
                <a:cubicBezTo>
                  <a:pt x="17964" y="20435"/>
                  <a:pt x="17252" y="19721"/>
                  <a:pt x="17252" y="18844"/>
                </a:cubicBezTo>
                <a:cubicBezTo>
                  <a:pt x="17252" y="17964"/>
                  <a:pt x="17964" y="17253"/>
                  <a:pt x="18843" y="17253"/>
                </a:cubicBezTo>
                <a:cubicBezTo>
                  <a:pt x="19721" y="17253"/>
                  <a:pt x="20434" y="17964"/>
                  <a:pt x="20434" y="18844"/>
                </a:cubicBezTo>
                <a:cubicBezTo>
                  <a:pt x="20434" y="19721"/>
                  <a:pt x="19721" y="20435"/>
                  <a:pt x="18843" y="20435"/>
                </a:cubicBezTo>
                <a:close/>
                <a:moveTo>
                  <a:pt x="12390" y="18844"/>
                </a:moveTo>
                <a:cubicBezTo>
                  <a:pt x="12390" y="19721"/>
                  <a:pt x="11679" y="20435"/>
                  <a:pt x="10801" y="20435"/>
                </a:cubicBezTo>
                <a:cubicBezTo>
                  <a:pt x="9922" y="20435"/>
                  <a:pt x="9210" y="19721"/>
                  <a:pt x="9210" y="18844"/>
                </a:cubicBezTo>
                <a:cubicBezTo>
                  <a:pt x="9210" y="17964"/>
                  <a:pt x="9922" y="17253"/>
                  <a:pt x="10801" y="17253"/>
                </a:cubicBezTo>
                <a:cubicBezTo>
                  <a:pt x="11679" y="17253"/>
                  <a:pt x="12390" y="17964"/>
                  <a:pt x="12390" y="18844"/>
                </a:cubicBezTo>
                <a:close/>
                <a:moveTo>
                  <a:pt x="9210" y="2756"/>
                </a:moveTo>
                <a:cubicBezTo>
                  <a:pt x="9210" y="1879"/>
                  <a:pt x="9922" y="1165"/>
                  <a:pt x="10801" y="1165"/>
                </a:cubicBezTo>
                <a:cubicBezTo>
                  <a:pt x="11679" y="1165"/>
                  <a:pt x="12390" y="1879"/>
                  <a:pt x="12390" y="2756"/>
                </a:cubicBezTo>
                <a:cubicBezTo>
                  <a:pt x="12390" y="3636"/>
                  <a:pt x="11679" y="4347"/>
                  <a:pt x="10801" y="4347"/>
                </a:cubicBezTo>
                <a:cubicBezTo>
                  <a:pt x="9922" y="4347"/>
                  <a:pt x="9210" y="3636"/>
                  <a:pt x="9210" y="2756"/>
                </a:cubicBezTo>
                <a:close/>
                <a:moveTo>
                  <a:pt x="4348" y="18844"/>
                </a:moveTo>
                <a:cubicBezTo>
                  <a:pt x="4348" y="19721"/>
                  <a:pt x="3636" y="20435"/>
                  <a:pt x="2757" y="20435"/>
                </a:cubicBezTo>
                <a:cubicBezTo>
                  <a:pt x="1879" y="20435"/>
                  <a:pt x="1168" y="19721"/>
                  <a:pt x="1168" y="18844"/>
                </a:cubicBezTo>
                <a:cubicBezTo>
                  <a:pt x="1168" y="17964"/>
                  <a:pt x="1879" y="17253"/>
                  <a:pt x="2757" y="17253"/>
                </a:cubicBezTo>
                <a:cubicBezTo>
                  <a:pt x="3636" y="17253"/>
                  <a:pt x="4348" y="17964"/>
                  <a:pt x="4348" y="18844"/>
                </a:cubicBezTo>
                <a:close/>
                <a:moveTo>
                  <a:pt x="19934" y="16312"/>
                </a:moveTo>
                <a:lnTo>
                  <a:pt x="19934" y="13672"/>
                </a:lnTo>
                <a:cubicBezTo>
                  <a:pt x="19934" y="12078"/>
                  <a:pt x="18879" y="9707"/>
                  <a:pt x="15971" y="9707"/>
                </a:cubicBezTo>
                <a:lnTo>
                  <a:pt x="13673" y="9707"/>
                </a:lnTo>
                <a:cubicBezTo>
                  <a:pt x="12050" y="9707"/>
                  <a:pt x="11899" y="8913"/>
                  <a:pt x="11892" y="8503"/>
                </a:cubicBezTo>
                <a:lnTo>
                  <a:pt x="11892" y="5288"/>
                </a:lnTo>
                <a:cubicBezTo>
                  <a:pt x="12872" y="4867"/>
                  <a:pt x="13558" y="3893"/>
                  <a:pt x="13558" y="2756"/>
                </a:cubicBezTo>
                <a:cubicBezTo>
                  <a:pt x="13558" y="1234"/>
                  <a:pt x="12323" y="0"/>
                  <a:pt x="10801" y="0"/>
                </a:cubicBezTo>
                <a:cubicBezTo>
                  <a:pt x="9277" y="0"/>
                  <a:pt x="8043" y="1234"/>
                  <a:pt x="8043" y="2756"/>
                </a:cubicBezTo>
                <a:cubicBezTo>
                  <a:pt x="8043" y="3893"/>
                  <a:pt x="8730" y="4867"/>
                  <a:pt x="9709" y="5288"/>
                </a:cubicBezTo>
                <a:lnTo>
                  <a:pt x="9709" y="8503"/>
                </a:lnTo>
                <a:cubicBezTo>
                  <a:pt x="9709" y="8799"/>
                  <a:pt x="9623" y="9707"/>
                  <a:pt x="7927" y="9707"/>
                </a:cubicBezTo>
                <a:lnTo>
                  <a:pt x="5631" y="9707"/>
                </a:lnTo>
                <a:cubicBezTo>
                  <a:pt x="2723" y="9707"/>
                  <a:pt x="1666" y="12078"/>
                  <a:pt x="1666" y="13672"/>
                </a:cubicBezTo>
                <a:lnTo>
                  <a:pt x="1666" y="16312"/>
                </a:lnTo>
                <a:cubicBezTo>
                  <a:pt x="686" y="16733"/>
                  <a:pt x="0" y="17707"/>
                  <a:pt x="0" y="18844"/>
                </a:cubicBezTo>
                <a:cubicBezTo>
                  <a:pt x="0" y="20366"/>
                  <a:pt x="1235" y="21600"/>
                  <a:pt x="2757" y="21600"/>
                </a:cubicBezTo>
                <a:cubicBezTo>
                  <a:pt x="4280" y="21600"/>
                  <a:pt x="5516" y="20366"/>
                  <a:pt x="5516" y="18844"/>
                </a:cubicBezTo>
                <a:cubicBezTo>
                  <a:pt x="5516" y="17707"/>
                  <a:pt x="4828" y="16733"/>
                  <a:pt x="3849" y="16312"/>
                </a:cubicBezTo>
                <a:lnTo>
                  <a:pt x="3849" y="13672"/>
                </a:lnTo>
                <a:cubicBezTo>
                  <a:pt x="3849" y="13376"/>
                  <a:pt x="3935" y="11890"/>
                  <a:pt x="5631" y="11890"/>
                </a:cubicBezTo>
                <a:lnTo>
                  <a:pt x="7927" y="11890"/>
                </a:lnTo>
                <a:cubicBezTo>
                  <a:pt x="8626" y="11890"/>
                  <a:pt x="9214" y="11785"/>
                  <a:pt x="9709" y="11608"/>
                </a:cubicBezTo>
                <a:lnTo>
                  <a:pt x="9709" y="16312"/>
                </a:lnTo>
                <a:cubicBezTo>
                  <a:pt x="8730" y="16733"/>
                  <a:pt x="8043" y="17707"/>
                  <a:pt x="8043" y="18844"/>
                </a:cubicBezTo>
                <a:cubicBezTo>
                  <a:pt x="8043" y="20366"/>
                  <a:pt x="9277" y="21600"/>
                  <a:pt x="10801" y="21600"/>
                </a:cubicBezTo>
                <a:cubicBezTo>
                  <a:pt x="12323" y="21600"/>
                  <a:pt x="13558" y="20366"/>
                  <a:pt x="13558" y="18844"/>
                </a:cubicBezTo>
                <a:cubicBezTo>
                  <a:pt x="13558" y="17707"/>
                  <a:pt x="12872" y="16733"/>
                  <a:pt x="11892" y="16312"/>
                </a:cubicBezTo>
                <a:lnTo>
                  <a:pt x="11892" y="11608"/>
                </a:lnTo>
                <a:cubicBezTo>
                  <a:pt x="12388" y="11785"/>
                  <a:pt x="12975" y="11890"/>
                  <a:pt x="13673" y="11890"/>
                </a:cubicBezTo>
                <a:lnTo>
                  <a:pt x="15971" y="11890"/>
                </a:lnTo>
                <a:cubicBezTo>
                  <a:pt x="17592" y="11890"/>
                  <a:pt x="17743" y="13263"/>
                  <a:pt x="17751" y="13672"/>
                </a:cubicBezTo>
                <a:lnTo>
                  <a:pt x="17751" y="16312"/>
                </a:lnTo>
                <a:cubicBezTo>
                  <a:pt x="16772" y="16733"/>
                  <a:pt x="16086" y="17707"/>
                  <a:pt x="16086" y="18844"/>
                </a:cubicBezTo>
                <a:cubicBezTo>
                  <a:pt x="16086" y="20366"/>
                  <a:pt x="17320" y="21600"/>
                  <a:pt x="18843" y="21600"/>
                </a:cubicBezTo>
                <a:cubicBezTo>
                  <a:pt x="20366" y="21600"/>
                  <a:pt x="21600" y="20366"/>
                  <a:pt x="21600" y="18844"/>
                </a:cubicBezTo>
                <a:cubicBezTo>
                  <a:pt x="21600" y="17707"/>
                  <a:pt x="20914" y="16733"/>
                  <a:pt x="19934" y="16312"/>
                </a:cubicBezTo>
                <a:close/>
              </a:path>
            </a:pathLst>
          </a:custGeom>
          <a:solidFill>
            <a:schemeClr val="bg1"/>
          </a:solidFill>
          <a:ln w="12700">
            <a:miter lim="400000"/>
          </a:ln>
        </p:spPr>
        <p:txBody>
          <a:bodyPr lIns="0" tIns="0" rIns="0" bIns="0" anchor="ctr"/>
          <a:lstStyle/>
          <a:p>
            <a:pPr lvl="0"/>
            <a:endParaRPr sz="1735">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xEl>
                                              <p:pRg st="0" end="0"/>
                                            </p:txEl>
                                          </p:spTgt>
                                        </p:tgtEl>
                                        <p:attrNameLst>
                                          <p:attrName>style.visibility</p:attrName>
                                        </p:attrNameLst>
                                      </p:cBhvr>
                                      <p:to>
                                        <p:strVal val="visible"/>
                                      </p:to>
                                    </p:set>
                                    <p:animEffect transition="in" filter="fade">
                                      <p:cBhvr>
                                        <p:cTn id="11" dur="500"/>
                                        <p:tgtEl>
                                          <p:spTgt spid="21">
                                            <p:txEl>
                                              <p:pRg st="0" end="0"/>
                                            </p:txEl>
                                          </p:spTgt>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up)">
                                      <p:cBhvr>
                                        <p:cTn id="21" dur="500"/>
                                        <p:tgtEl>
                                          <p:spTgt spid="2"/>
                                        </p:tgtEl>
                                      </p:cBhvr>
                                    </p:animEffect>
                                  </p:childTnLst>
                                </p:cTn>
                              </p:par>
                            </p:childTnLst>
                          </p:cTn>
                        </p:par>
                        <p:par>
                          <p:cTn id="22" fill="hold">
                            <p:stCondLst>
                              <p:cond delay="2000"/>
                            </p:stCondLst>
                            <p:childTnLst>
                              <p:par>
                                <p:cTn id="23" presetID="18" presetClass="entr" presetSubtype="6" fill="hold" grpId="0" nodeType="afterEffect">
                                  <p:stCondLst>
                                    <p:cond delay="0"/>
                                  </p:stCondLst>
                                  <p:childTnLst>
                                    <p:set>
                                      <p:cBhvr>
                                        <p:cTn id="24" dur="1" fill="hold">
                                          <p:stCondLst>
                                            <p:cond delay="0"/>
                                          </p:stCondLst>
                                        </p:cTn>
                                        <p:tgtEl>
                                          <p:spTgt spid="22">
                                            <p:txEl>
                                              <p:pRg st="0" end="0"/>
                                            </p:txEl>
                                          </p:spTgt>
                                        </p:tgtEl>
                                        <p:attrNameLst>
                                          <p:attrName>style.visibility</p:attrName>
                                        </p:attrNameLst>
                                      </p:cBhvr>
                                      <p:to>
                                        <p:strVal val="visible"/>
                                      </p:to>
                                    </p:set>
                                    <p:animEffect transition="in" filter="strips(downRight)">
                                      <p:cBhvr>
                                        <p:cTn id="25" dur="500"/>
                                        <p:tgtEl>
                                          <p:spTgt spid="22">
                                            <p:txEl>
                                              <p:pRg st="0" end="0"/>
                                            </p:txEl>
                                          </p:spTgt>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up)">
                                      <p:cBhvr>
                                        <p:cTn id="43" dur="500"/>
                                        <p:tgtEl>
                                          <p:spTgt spid="3"/>
                                        </p:tgtEl>
                                      </p:cBhvr>
                                    </p:animEffect>
                                  </p:childTnLst>
                                </p:cTn>
                              </p:par>
                            </p:childTnLst>
                          </p:cTn>
                        </p:par>
                        <p:par>
                          <p:cTn id="44" fill="hold">
                            <p:stCondLst>
                              <p:cond delay="4500"/>
                            </p:stCondLst>
                            <p:childTnLst>
                              <p:par>
                                <p:cTn id="45" presetID="18" presetClass="entr" presetSubtype="6"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strips(downRight)">
                                      <p:cBhvr>
                                        <p:cTn id="47" dur="500"/>
                                        <p:tgtEl>
                                          <p:spTgt spid="25"/>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500"/>
                                        <p:tgtEl>
                                          <p:spTgt spid="11"/>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500"/>
                                        <p:tgtEl>
                                          <p:spTgt spid="29"/>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fade">
                                      <p:cBhvr>
                                        <p:cTn id="59" dur="500"/>
                                        <p:tgtEl>
                                          <p:spTgt spid="30"/>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500"/>
                                        <p:tgtEl>
                                          <p:spTgt spid="32"/>
                                        </p:tgtEl>
                                      </p:cBhvr>
                                    </p:animEffect>
                                  </p:childTnLst>
                                </p:cTn>
                              </p:par>
                            </p:childTnLst>
                          </p:cTn>
                        </p:par>
                        <p:par>
                          <p:cTn id="63" fill="hold">
                            <p:stCondLst>
                              <p:cond delay="6500"/>
                            </p:stCondLst>
                            <p:childTnLst>
                              <p:par>
                                <p:cTn id="64" presetID="22" presetClass="entr" presetSubtype="1" fill="hold" grpId="0" nodeType="afterEffect">
                                  <p:stCondLst>
                                    <p:cond delay="0"/>
                                  </p:stCondLst>
                                  <p:childTnLst>
                                    <p:set>
                                      <p:cBhvr>
                                        <p:cTn id="65" dur="1" fill="hold">
                                          <p:stCondLst>
                                            <p:cond delay="0"/>
                                          </p:stCondLst>
                                        </p:cTn>
                                        <p:tgtEl>
                                          <p:spTgt spid="4"/>
                                        </p:tgtEl>
                                        <p:attrNameLst>
                                          <p:attrName>style.visibility</p:attrName>
                                        </p:attrNameLst>
                                      </p:cBhvr>
                                      <p:to>
                                        <p:strVal val="visible"/>
                                      </p:to>
                                    </p:set>
                                    <p:animEffect transition="in" filter="wipe(up)">
                                      <p:cBhvr>
                                        <p:cTn id="66" dur="500"/>
                                        <p:tgtEl>
                                          <p:spTgt spid="4"/>
                                        </p:tgtEl>
                                      </p:cBhvr>
                                    </p:animEffect>
                                  </p:childTnLst>
                                </p:cTn>
                              </p:par>
                            </p:childTnLst>
                          </p:cTn>
                        </p:par>
                        <p:par>
                          <p:cTn id="67" fill="hold">
                            <p:stCondLst>
                              <p:cond delay="7000"/>
                            </p:stCondLst>
                            <p:childTnLst>
                              <p:par>
                                <p:cTn id="68" presetID="18" presetClass="entr" presetSubtype="6"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strips(downRight)">
                                      <p:cBhvr>
                                        <p:cTn id="70" dur="500"/>
                                        <p:tgtEl>
                                          <p:spTgt spid="26"/>
                                        </p:tgtEl>
                                      </p:cBhvr>
                                    </p:animEffect>
                                  </p:childTnLst>
                                </p:cTn>
                              </p:par>
                            </p:childTnLst>
                          </p:cTn>
                        </p:par>
                        <p:par>
                          <p:cTn id="71" fill="hold">
                            <p:stCondLst>
                              <p:cond delay="7500"/>
                            </p:stCondLst>
                            <p:childTnLst>
                              <p:par>
                                <p:cTn id="72" presetID="10" presetClass="entr" presetSubtype="0" fill="hold" grpId="0" nodeType="afterEffect">
                                  <p:stCondLst>
                                    <p:cond delay="0"/>
                                  </p:stCondLst>
                                  <p:childTnLst>
                                    <p:set>
                                      <p:cBhvr>
                                        <p:cTn id="73" dur="1" fill="hold">
                                          <p:stCondLst>
                                            <p:cond delay="0"/>
                                          </p:stCondLst>
                                        </p:cTn>
                                        <p:tgtEl>
                                          <p:spTgt spid="12"/>
                                        </p:tgtEl>
                                        <p:attrNameLst>
                                          <p:attrName>style.visibility</p:attrName>
                                        </p:attrNameLst>
                                      </p:cBhvr>
                                      <p:to>
                                        <p:strVal val="visible"/>
                                      </p:to>
                                    </p:set>
                                    <p:animEffect transition="in" filter="fade">
                                      <p:cBhvr>
                                        <p:cTn id="74" dur="500"/>
                                        <p:tgtEl>
                                          <p:spTgt spid="12"/>
                                        </p:tgtEl>
                                      </p:cBhvr>
                                    </p:animEffect>
                                  </p:childTnLst>
                                </p:cTn>
                              </p:par>
                            </p:childTnLst>
                          </p:cTn>
                        </p:par>
                        <p:par>
                          <p:cTn id="75" fill="hold">
                            <p:stCondLst>
                              <p:cond delay="8000"/>
                            </p:stCondLst>
                            <p:childTnLst>
                              <p:par>
                                <p:cTn id="76" presetID="10" presetClass="entr" presetSubtype="0" fill="hold" grpId="0" nodeType="afterEffect">
                                  <p:stCondLst>
                                    <p:cond delay="0"/>
                                  </p:stCondLst>
                                  <p:childTnLst>
                                    <p:set>
                                      <p:cBhvr>
                                        <p:cTn id="77" dur="1" fill="hold">
                                          <p:stCondLst>
                                            <p:cond delay="0"/>
                                          </p:stCondLst>
                                        </p:cTn>
                                        <p:tgtEl>
                                          <p:spTgt spid="24"/>
                                        </p:tgtEl>
                                        <p:attrNameLst>
                                          <p:attrName>style.visibility</p:attrName>
                                        </p:attrNameLst>
                                      </p:cBhvr>
                                      <p:to>
                                        <p:strVal val="visible"/>
                                      </p:to>
                                    </p:set>
                                    <p:animEffect transition="in" filter="fade">
                                      <p:cBhvr>
                                        <p:cTn id="78" dur="500"/>
                                        <p:tgtEl>
                                          <p:spTgt spid="24"/>
                                        </p:tgtEl>
                                      </p:cBhvr>
                                    </p:animEffect>
                                  </p:childTnLst>
                                </p:cTn>
                              </p:par>
                            </p:childTnLst>
                          </p:cTn>
                        </p:par>
                        <p:par>
                          <p:cTn id="79" fill="hold">
                            <p:stCondLst>
                              <p:cond delay="8500"/>
                            </p:stCondLst>
                            <p:childTnLst>
                              <p:par>
                                <p:cTn id="80" presetID="53" presetClass="entr" presetSubtype="16" fill="hold" nodeType="afterEffect">
                                  <p:stCondLst>
                                    <p:cond delay="0"/>
                                  </p:stCondLst>
                                  <p:childTnLst>
                                    <p:set>
                                      <p:cBhvr>
                                        <p:cTn id="81" dur="1" fill="hold">
                                          <p:stCondLst>
                                            <p:cond delay="0"/>
                                          </p:stCondLst>
                                        </p:cTn>
                                        <p:tgtEl>
                                          <p:spTgt spid="18"/>
                                        </p:tgtEl>
                                        <p:attrNameLst>
                                          <p:attrName>style.visibility</p:attrName>
                                        </p:attrNameLst>
                                      </p:cBhvr>
                                      <p:to>
                                        <p:strVal val="visible"/>
                                      </p:to>
                                    </p:set>
                                    <p:anim calcmode="lin" valueType="num">
                                      <p:cBhvr>
                                        <p:cTn id="82" dur="500" fill="hold"/>
                                        <p:tgtEl>
                                          <p:spTgt spid="18"/>
                                        </p:tgtEl>
                                        <p:attrNameLst>
                                          <p:attrName>ppt_w</p:attrName>
                                        </p:attrNameLst>
                                      </p:cBhvr>
                                      <p:tavLst>
                                        <p:tav tm="0">
                                          <p:val>
                                            <p:fltVal val="0"/>
                                          </p:val>
                                        </p:tav>
                                        <p:tav tm="100000">
                                          <p:val>
                                            <p:strVal val="#ppt_w"/>
                                          </p:val>
                                        </p:tav>
                                      </p:tavLst>
                                    </p:anim>
                                    <p:anim calcmode="lin" valueType="num">
                                      <p:cBhvr>
                                        <p:cTn id="83" dur="500" fill="hold"/>
                                        <p:tgtEl>
                                          <p:spTgt spid="18"/>
                                        </p:tgtEl>
                                        <p:attrNameLst>
                                          <p:attrName>ppt_h</p:attrName>
                                        </p:attrNameLst>
                                      </p:cBhvr>
                                      <p:tavLst>
                                        <p:tav tm="0">
                                          <p:val>
                                            <p:fltVal val="0"/>
                                          </p:val>
                                        </p:tav>
                                        <p:tav tm="100000">
                                          <p:val>
                                            <p:strVal val="#ppt_h"/>
                                          </p:val>
                                        </p:tav>
                                      </p:tavLst>
                                    </p:anim>
                                    <p:animEffect transition="in" filter="fade">
                                      <p:cBhvr>
                                        <p:cTn id="84" dur="500"/>
                                        <p:tgtEl>
                                          <p:spTgt spid="18"/>
                                        </p:tgtEl>
                                      </p:cBhvr>
                                    </p:animEffect>
                                  </p:childTnLst>
                                </p:cTn>
                              </p:par>
                            </p:childTnLst>
                          </p:cTn>
                        </p:par>
                        <p:par>
                          <p:cTn id="85" fill="hold">
                            <p:stCondLst>
                              <p:cond delay="9000"/>
                            </p:stCondLst>
                            <p:childTnLst>
                              <p:par>
                                <p:cTn id="86" presetID="22" presetClass="entr" presetSubtype="1" fill="hold" grpId="0" nodeType="afterEffect">
                                  <p:stCondLst>
                                    <p:cond delay="0"/>
                                  </p:stCondLst>
                                  <p:childTnLst>
                                    <p:set>
                                      <p:cBhvr>
                                        <p:cTn id="87" dur="1" fill="hold">
                                          <p:stCondLst>
                                            <p:cond delay="0"/>
                                          </p:stCondLst>
                                        </p:cTn>
                                        <p:tgtEl>
                                          <p:spTgt spid="5"/>
                                        </p:tgtEl>
                                        <p:attrNameLst>
                                          <p:attrName>style.visibility</p:attrName>
                                        </p:attrNameLst>
                                      </p:cBhvr>
                                      <p:to>
                                        <p:strVal val="visible"/>
                                      </p:to>
                                    </p:set>
                                    <p:animEffect transition="in" filter="wipe(up)">
                                      <p:cBhvr>
                                        <p:cTn id="88" dur="500"/>
                                        <p:tgtEl>
                                          <p:spTgt spid="5"/>
                                        </p:tgtEl>
                                      </p:cBhvr>
                                    </p:animEffect>
                                  </p:childTnLst>
                                </p:cTn>
                              </p:par>
                            </p:childTnLst>
                          </p:cTn>
                        </p:par>
                        <p:par>
                          <p:cTn id="89" fill="hold">
                            <p:stCondLst>
                              <p:cond delay="9500"/>
                            </p:stCondLst>
                            <p:childTnLst>
                              <p:par>
                                <p:cTn id="90" presetID="18" presetClass="entr" presetSubtype="6" fill="hold" grpId="0" nodeType="afterEffect">
                                  <p:stCondLst>
                                    <p:cond delay="0"/>
                                  </p:stCondLst>
                                  <p:childTnLst>
                                    <p:set>
                                      <p:cBhvr>
                                        <p:cTn id="91" dur="1" fill="hold">
                                          <p:stCondLst>
                                            <p:cond delay="0"/>
                                          </p:stCondLst>
                                        </p:cTn>
                                        <p:tgtEl>
                                          <p:spTgt spid="27"/>
                                        </p:tgtEl>
                                        <p:attrNameLst>
                                          <p:attrName>style.visibility</p:attrName>
                                        </p:attrNameLst>
                                      </p:cBhvr>
                                      <p:to>
                                        <p:strVal val="visible"/>
                                      </p:to>
                                    </p:set>
                                    <p:animEffect transition="in" filter="strips(downRight)">
                                      <p:cBhvr>
                                        <p:cTn id="9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10" grpId="0" animBg="1"/>
      <p:bldP spid="11" grpId="0" animBg="1"/>
      <p:bldP spid="12" grpId="0" animBg="1"/>
      <p:bldP spid="21" grpId="0" build="p"/>
      <p:bldP spid="22" grpId="0" build="p"/>
      <p:bldP spid="23" grpId="0"/>
      <p:bldP spid="24" grpId="0"/>
      <p:bldP spid="25" grpId="0"/>
      <p:bldP spid="26" grpId="0"/>
      <p:bldP spid="27" grpId="0"/>
      <p:bldP spid="29" grpId="0"/>
      <p:bldP spid="30" grpId="0" animBg="1"/>
      <p:bldP spid="3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Freeform 6"/>
          <p:cNvSpPr/>
          <p:nvPr/>
        </p:nvSpPr>
        <p:spPr bwMode="auto">
          <a:xfrm flipH="1">
            <a:off x="7911992" y="5431881"/>
            <a:ext cx="893635" cy="192253"/>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204C26"/>
          </a:solidFill>
          <a:ln>
            <a:noFill/>
          </a:ln>
        </p:spPr>
        <p:txBody>
          <a:bodyPr vert="horz" wrap="square" lIns="91416" tIns="45708" rIns="91416" bIns="45708" numCol="1" anchor="t" anchorCtr="0" compatLnSpc="1"/>
          <a:lstStyle/>
          <a:p>
            <a:endParaRPr lang="id-ID" sz="1350">
              <a:cs typeface="+mn-ea"/>
              <a:sym typeface="+mn-lt"/>
            </a:endParaRPr>
          </a:p>
        </p:txBody>
      </p:sp>
      <p:sp>
        <p:nvSpPr>
          <p:cNvPr id="128" name="Freeform 24"/>
          <p:cNvSpPr/>
          <p:nvPr/>
        </p:nvSpPr>
        <p:spPr>
          <a:xfrm flipH="1">
            <a:off x="7677768" y="5034809"/>
            <a:ext cx="1362084" cy="397072"/>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rgbClr val="3968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cs typeface="+mn-ea"/>
              <a:sym typeface="+mn-lt"/>
            </a:endParaRPr>
          </a:p>
        </p:txBody>
      </p:sp>
      <p:sp>
        <p:nvSpPr>
          <p:cNvPr id="129" name="Freeform 25"/>
          <p:cNvSpPr/>
          <p:nvPr/>
        </p:nvSpPr>
        <p:spPr>
          <a:xfrm flipH="1">
            <a:off x="8055005" y="5704280"/>
            <a:ext cx="607608" cy="129708"/>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rgbClr val="3968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cs typeface="+mn-ea"/>
              <a:sym typeface="+mn-lt"/>
            </a:endParaRPr>
          </a:p>
        </p:txBody>
      </p:sp>
      <p:sp>
        <p:nvSpPr>
          <p:cNvPr id="130" name="Freeform 5"/>
          <p:cNvSpPr/>
          <p:nvPr/>
        </p:nvSpPr>
        <p:spPr bwMode="auto">
          <a:xfrm>
            <a:off x="8249507" y="4267595"/>
            <a:ext cx="177753" cy="525327"/>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131" name="Freeform 6"/>
          <p:cNvSpPr/>
          <p:nvPr/>
        </p:nvSpPr>
        <p:spPr bwMode="auto">
          <a:xfrm>
            <a:off x="8300289" y="4173954"/>
            <a:ext cx="139664" cy="161883"/>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350">
              <a:cs typeface="+mn-ea"/>
              <a:sym typeface="+mn-lt"/>
            </a:endParaRPr>
          </a:p>
        </p:txBody>
      </p:sp>
      <p:sp>
        <p:nvSpPr>
          <p:cNvPr id="132" name="Freeform 7"/>
          <p:cNvSpPr/>
          <p:nvPr/>
        </p:nvSpPr>
        <p:spPr bwMode="auto">
          <a:xfrm>
            <a:off x="8284420" y="4232676"/>
            <a:ext cx="152360" cy="147600"/>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133" name="Freeform 8"/>
          <p:cNvSpPr/>
          <p:nvPr/>
        </p:nvSpPr>
        <p:spPr bwMode="auto">
          <a:xfrm>
            <a:off x="8273309" y="4773875"/>
            <a:ext cx="46027" cy="76180"/>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350">
              <a:cs typeface="+mn-ea"/>
              <a:sym typeface="+mn-lt"/>
            </a:endParaRPr>
          </a:p>
        </p:txBody>
      </p:sp>
      <p:sp>
        <p:nvSpPr>
          <p:cNvPr id="134" name="Freeform 9"/>
          <p:cNvSpPr/>
          <p:nvPr/>
        </p:nvSpPr>
        <p:spPr bwMode="auto">
          <a:xfrm>
            <a:off x="8433610" y="4266007"/>
            <a:ext cx="176167" cy="525327"/>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135" name="Freeform 10"/>
          <p:cNvSpPr/>
          <p:nvPr/>
        </p:nvSpPr>
        <p:spPr bwMode="auto">
          <a:xfrm>
            <a:off x="8482805" y="4169193"/>
            <a:ext cx="139664" cy="161883"/>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350">
              <a:cs typeface="+mn-ea"/>
              <a:sym typeface="+mn-lt"/>
            </a:endParaRPr>
          </a:p>
        </p:txBody>
      </p:sp>
      <p:sp>
        <p:nvSpPr>
          <p:cNvPr id="136" name="Freeform 11"/>
          <p:cNvSpPr/>
          <p:nvPr/>
        </p:nvSpPr>
        <p:spPr bwMode="auto">
          <a:xfrm>
            <a:off x="8468521" y="4231091"/>
            <a:ext cx="152360" cy="146012"/>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137" name="Freeform 12"/>
          <p:cNvSpPr/>
          <p:nvPr/>
        </p:nvSpPr>
        <p:spPr bwMode="auto">
          <a:xfrm>
            <a:off x="8457412" y="4769112"/>
            <a:ext cx="46027" cy="76180"/>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350">
              <a:cs typeface="+mn-ea"/>
              <a:sym typeface="+mn-lt"/>
            </a:endParaRPr>
          </a:p>
        </p:txBody>
      </p:sp>
      <p:sp>
        <p:nvSpPr>
          <p:cNvPr id="138" name="Freeform 13"/>
          <p:cNvSpPr/>
          <p:nvPr/>
        </p:nvSpPr>
        <p:spPr bwMode="auto">
          <a:xfrm>
            <a:off x="8593902" y="4269180"/>
            <a:ext cx="41264" cy="266631"/>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350">
              <a:cs typeface="+mn-ea"/>
              <a:sym typeface="+mn-lt"/>
            </a:endParaRPr>
          </a:p>
        </p:txBody>
      </p:sp>
      <p:grpSp>
        <p:nvGrpSpPr>
          <p:cNvPr id="139" name="Group 123"/>
          <p:cNvGrpSpPr/>
          <p:nvPr/>
        </p:nvGrpSpPr>
        <p:grpSpPr>
          <a:xfrm>
            <a:off x="7359151" y="4146578"/>
            <a:ext cx="817351" cy="620552"/>
            <a:chOff x="7170738" y="4168775"/>
            <a:chExt cx="817563" cy="620713"/>
          </a:xfrm>
          <a:solidFill>
            <a:srgbClr val="204C26"/>
          </a:solidFill>
        </p:grpSpPr>
        <p:sp>
          <p:nvSpPr>
            <p:cNvPr id="140" name="Freeform 14"/>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350">
                <a:cs typeface="+mn-ea"/>
                <a:sym typeface="+mn-lt"/>
              </a:endParaRPr>
            </a:p>
          </p:txBody>
        </p:sp>
        <p:sp>
          <p:nvSpPr>
            <p:cNvPr id="141"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lstStyle/>
            <a:p>
              <a:endParaRPr lang="id-ID" sz="1350">
                <a:cs typeface="+mn-ea"/>
                <a:sym typeface="+mn-lt"/>
              </a:endParaRPr>
            </a:p>
          </p:txBody>
        </p:sp>
        <p:sp>
          <p:nvSpPr>
            <p:cNvPr id="142"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350">
                <a:cs typeface="+mn-ea"/>
                <a:sym typeface="+mn-lt"/>
              </a:endParaRPr>
            </a:p>
          </p:txBody>
        </p:sp>
        <p:sp>
          <p:nvSpPr>
            <p:cNvPr id="143" name="Freeform 17"/>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350">
                <a:cs typeface="+mn-ea"/>
                <a:sym typeface="+mn-lt"/>
              </a:endParaRPr>
            </a:p>
          </p:txBody>
        </p:sp>
        <p:sp>
          <p:nvSpPr>
            <p:cNvPr id="144" name="Freeform 18"/>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350">
                <a:cs typeface="+mn-ea"/>
                <a:sym typeface="+mn-lt"/>
              </a:endParaRPr>
            </a:p>
          </p:txBody>
        </p:sp>
        <p:sp>
          <p:nvSpPr>
            <p:cNvPr id="145" name="Freeform 19"/>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350">
                <a:cs typeface="+mn-ea"/>
                <a:sym typeface="+mn-lt"/>
              </a:endParaRPr>
            </a:p>
          </p:txBody>
        </p:sp>
      </p:grpSp>
      <p:sp>
        <p:nvSpPr>
          <p:cNvPr id="146" name="Freeform 20"/>
          <p:cNvSpPr>
            <a:spLocks noEditPoints="1"/>
          </p:cNvSpPr>
          <p:nvPr/>
        </p:nvSpPr>
        <p:spPr bwMode="auto">
          <a:xfrm>
            <a:off x="6694161" y="2028214"/>
            <a:ext cx="477713" cy="503107"/>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147" name="Oval 21"/>
          <p:cNvSpPr>
            <a:spLocks noChangeArrowheads="1"/>
          </p:cNvSpPr>
          <p:nvPr/>
        </p:nvSpPr>
        <p:spPr bwMode="auto">
          <a:xfrm>
            <a:off x="9742953" y="1910769"/>
            <a:ext cx="141251" cy="141251"/>
          </a:xfrm>
          <a:prstGeom prst="ellipse">
            <a:avLst/>
          </a:pr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148" name="Freeform 22"/>
          <p:cNvSpPr/>
          <p:nvPr/>
        </p:nvSpPr>
        <p:spPr bwMode="auto">
          <a:xfrm>
            <a:off x="9793738" y="2015517"/>
            <a:ext cx="222192" cy="463429"/>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149" name="Freeform 23"/>
          <p:cNvSpPr/>
          <p:nvPr/>
        </p:nvSpPr>
        <p:spPr bwMode="auto">
          <a:xfrm>
            <a:off x="9598531" y="2015518"/>
            <a:ext cx="238063" cy="457081"/>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150" name="Freeform 24"/>
          <p:cNvSpPr/>
          <p:nvPr/>
        </p:nvSpPr>
        <p:spPr bwMode="auto">
          <a:xfrm>
            <a:off x="9806439" y="1859982"/>
            <a:ext cx="25393" cy="79355"/>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350">
              <a:cs typeface="+mn-ea"/>
              <a:sym typeface="+mn-lt"/>
            </a:endParaRPr>
          </a:p>
        </p:txBody>
      </p:sp>
      <p:sp>
        <p:nvSpPr>
          <p:cNvPr id="151" name="Freeform 25"/>
          <p:cNvSpPr>
            <a:spLocks noEditPoints="1"/>
          </p:cNvSpPr>
          <p:nvPr/>
        </p:nvSpPr>
        <p:spPr bwMode="auto">
          <a:xfrm>
            <a:off x="8670084" y="1518761"/>
            <a:ext cx="225367" cy="609441"/>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152" name="Freeform 26"/>
          <p:cNvSpPr>
            <a:spLocks noEditPoints="1"/>
          </p:cNvSpPr>
          <p:nvPr/>
        </p:nvSpPr>
        <p:spPr bwMode="auto">
          <a:xfrm>
            <a:off x="8476457" y="1710796"/>
            <a:ext cx="611029" cy="223780"/>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153" name="Freeform 27"/>
          <p:cNvSpPr>
            <a:spLocks noEditPoints="1"/>
          </p:cNvSpPr>
          <p:nvPr/>
        </p:nvSpPr>
        <p:spPr bwMode="auto">
          <a:xfrm>
            <a:off x="8522483" y="1572722"/>
            <a:ext cx="518977" cy="498345"/>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154" name="Freeform 28"/>
          <p:cNvSpPr>
            <a:spLocks noEditPoints="1"/>
          </p:cNvSpPr>
          <p:nvPr/>
        </p:nvSpPr>
        <p:spPr bwMode="auto">
          <a:xfrm>
            <a:off x="8522483" y="1572722"/>
            <a:ext cx="518977" cy="498345"/>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155" name="Oval 29"/>
          <p:cNvSpPr>
            <a:spLocks noChangeArrowheads="1"/>
          </p:cNvSpPr>
          <p:nvPr/>
        </p:nvSpPr>
        <p:spPr bwMode="auto">
          <a:xfrm>
            <a:off x="8736743" y="1775868"/>
            <a:ext cx="93639" cy="93639"/>
          </a:xfrm>
          <a:prstGeom prst="ellipse">
            <a:avLst/>
          </a:pr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350">
              <a:cs typeface="+mn-ea"/>
              <a:sym typeface="+mn-lt"/>
            </a:endParaRPr>
          </a:p>
        </p:txBody>
      </p:sp>
      <p:sp>
        <p:nvSpPr>
          <p:cNvPr id="156" name="Freeform 30"/>
          <p:cNvSpPr>
            <a:spLocks noEditPoints="1"/>
          </p:cNvSpPr>
          <p:nvPr/>
        </p:nvSpPr>
        <p:spPr bwMode="auto">
          <a:xfrm>
            <a:off x="9455692" y="1345767"/>
            <a:ext cx="257108" cy="487236"/>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157" name="Rectangle 31"/>
          <p:cNvSpPr>
            <a:spLocks noChangeArrowheads="1"/>
          </p:cNvSpPr>
          <p:nvPr/>
        </p:nvSpPr>
        <p:spPr bwMode="auto">
          <a:xfrm>
            <a:off x="9327139" y="1344180"/>
            <a:ext cx="65071" cy="474540"/>
          </a:xfrm>
          <a:prstGeom prst="rect">
            <a:avLst/>
          </a:pr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158" name="Freeform 32"/>
          <p:cNvSpPr>
            <a:spLocks noEditPoints="1"/>
          </p:cNvSpPr>
          <p:nvPr/>
        </p:nvSpPr>
        <p:spPr bwMode="auto">
          <a:xfrm>
            <a:off x="7219485" y="3734332"/>
            <a:ext cx="561829" cy="411056"/>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grpSp>
        <p:nvGrpSpPr>
          <p:cNvPr id="159" name="Group 127"/>
          <p:cNvGrpSpPr/>
          <p:nvPr/>
        </p:nvGrpSpPr>
        <p:grpSpPr>
          <a:xfrm>
            <a:off x="8798636" y="4145386"/>
            <a:ext cx="507869" cy="653880"/>
            <a:chOff x="8610600" y="4127500"/>
            <a:chExt cx="508001" cy="654050"/>
          </a:xfrm>
          <a:solidFill>
            <a:srgbClr val="204C26"/>
          </a:solidFill>
        </p:grpSpPr>
        <p:sp>
          <p:nvSpPr>
            <p:cNvPr id="160" name="Freeform 33"/>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350">
                <a:cs typeface="+mn-ea"/>
                <a:sym typeface="+mn-lt"/>
              </a:endParaRPr>
            </a:p>
          </p:txBody>
        </p:sp>
        <p:sp>
          <p:nvSpPr>
            <p:cNvPr id="161"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350">
                <a:cs typeface="+mn-ea"/>
                <a:sym typeface="+mn-lt"/>
              </a:endParaRPr>
            </a:p>
          </p:txBody>
        </p:sp>
        <p:sp>
          <p:nvSpPr>
            <p:cNvPr id="162" name="Freeform 35"/>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350">
                <a:cs typeface="+mn-ea"/>
                <a:sym typeface="+mn-lt"/>
              </a:endParaRPr>
            </a:p>
          </p:txBody>
        </p:sp>
        <p:sp>
          <p:nvSpPr>
            <p:cNvPr id="163" name="Freeform 36"/>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350">
                <a:cs typeface="+mn-ea"/>
                <a:sym typeface="+mn-lt"/>
              </a:endParaRPr>
            </a:p>
          </p:txBody>
        </p:sp>
        <p:sp>
          <p:nvSpPr>
            <p:cNvPr id="164" name="Freeform 37"/>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350">
                <a:cs typeface="+mn-ea"/>
                <a:sym typeface="+mn-lt"/>
              </a:endParaRPr>
            </a:p>
          </p:txBody>
        </p:sp>
        <p:sp>
          <p:nvSpPr>
            <p:cNvPr id="165" name="Freeform 38"/>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350">
                <a:cs typeface="+mn-ea"/>
                <a:sym typeface="+mn-lt"/>
              </a:endParaRPr>
            </a:p>
          </p:txBody>
        </p:sp>
        <p:sp>
          <p:nvSpPr>
            <p:cNvPr id="166"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350">
                <a:cs typeface="+mn-ea"/>
                <a:sym typeface="+mn-lt"/>
              </a:endParaRPr>
            </a:p>
          </p:txBody>
        </p:sp>
        <p:sp>
          <p:nvSpPr>
            <p:cNvPr id="167" name="Freeform 40"/>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350">
                <a:cs typeface="+mn-ea"/>
                <a:sym typeface="+mn-lt"/>
              </a:endParaRPr>
            </a:p>
          </p:txBody>
        </p:sp>
      </p:grpSp>
      <p:sp>
        <p:nvSpPr>
          <p:cNvPr id="168" name="Freeform 41"/>
          <p:cNvSpPr>
            <a:spLocks noEditPoints="1"/>
          </p:cNvSpPr>
          <p:nvPr/>
        </p:nvSpPr>
        <p:spPr bwMode="auto">
          <a:xfrm>
            <a:off x="9219217" y="3485160"/>
            <a:ext cx="428513" cy="390423"/>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169" name="Freeform 42"/>
          <p:cNvSpPr/>
          <p:nvPr/>
        </p:nvSpPr>
        <p:spPr bwMode="auto">
          <a:xfrm>
            <a:off x="9330310" y="3845426"/>
            <a:ext cx="92051" cy="198387"/>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170" name="Freeform 43"/>
          <p:cNvSpPr/>
          <p:nvPr/>
        </p:nvSpPr>
        <p:spPr bwMode="auto">
          <a:xfrm>
            <a:off x="9292220" y="3905737"/>
            <a:ext cx="130141" cy="268219"/>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171" name="Freeform 44"/>
          <p:cNvSpPr/>
          <p:nvPr/>
        </p:nvSpPr>
        <p:spPr bwMode="auto">
          <a:xfrm>
            <a:off x="8103492" y="901383"/>
            <a:ext cx="523739" cy="479300"/>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204C26"/>
          </a:solidFill>
          <a:ln>
            <a:noFill/>
          </a:ln>
        </p:spPr>
        <p:txBody>
          <a:bodyPr vert="horz" wrap="square" lIns="91416" tIns="45708" rIns="91416" bIns="45708" numCol="1" anchor="t" anchorCtr="0" compatLnSpc="1"/>
          <a:lstStyle/>
          <a:p>
            <a:endParaRPr lang="id-ID" sz="1350">
              <a:cs typeface="+mn-ea"/>
              <a:sym typeface="+mn-lt"/>
            </a:endParaRPr>
          </a:p>
        </p:txBody>
      </p:sp>
      <p:sp>
        <p:nvSpPr>
          <p:cNvPr id="172" name="Freeform 45"/>
          <p:cNvSpPr>
            <a:spLocks noEditPoints="1"/>
          </p:cNvSpPr>
          <p:nvPr/>
        </p:nvSpPr>
        <p:spPr bwMode="auto">
          <a:xfrm>
            <a:off x="7947961" y="3561340"/>
            <a:ext cx="638009" cy="528500"/>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173" name="Freeform 46"/>
          <p:cNvSpPr>
            <a:spLocks noEditPoints="1"/>
          </p:cNvSpPr>
          <p:nvPr/>
        </p:nvSpPr>
        <p:spPr bwMode="auto">
          <a:xfrm>
            <a:off x="9076379" y="2509101"/>
            <a:ext cx="818937" cy="955427"/>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204C26"/>
          </a:solidFill>
          <a:ln>
            <a:noFill/>
          </a:ln>
        </p:spPr>
        <p:txBody>
          <a:bodyPr vert="horz" wrap="square" lIns="91416" tIns="45708" rIns="91416" bIns="45708" numCol="1" anchor="t" anchorCtr="0" compatLnSpc="1"/>
          <a:lstStyle/>
          <a:p>
            <a:endParaRPr lang="id-ID" sz="1350">
              <a:cs typeface="+mn-ea"/>
              <a:sym typeface="+mn-lt"/>
            </a:endParaRPr>
          </a:p>
        </p:txBody>
      </p:sp>
      <p:sp>
        <p:nvSpPr>
          <p:cNvPr id="174" name="Freeform 47"/>
          <p:cNvSpPr>
            <a:spLocks noEditPoints="1"/>
          </p:cNvSpPr>
          <p:nvPr/>
        </p:nvSpPr>
        <p:spPr bwMode="auto">
          <a:xfrm>
            <a:off x="9696930" y="2788428"/>
            <a:ext cx="353921" cy="695144"/>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204C26"/>
          </a:solidFill>
          <a:ln>
            <a:noFill/>
          </a:ln>
        </p:spPr>
        <p:txBody>
          <a:bodyPr vert="horz" wrap="square" lIns="91416" tIns="45708" rIns="91416" bIns="45708" numCol="1" anchor="t" anchorCtr="0" compatLnSpc="1"/>
          <a:lstStyle/>
          <a:p>
            <a:endParaRPr lang="id-ID" sz="1350">
              <a:cs typeface="+mn-ea"/>
              <a:sym typeface="+mn-lt"/>
            </a:endParaRPr>
          </a:p>
        </p:txBody>
      </p:sp>
      <p:sp>
        <p:nvSpPr>
          <p:cNvPr id="175" name="Freeform 48"/>
          <p:cNvSpPr>
            <a:spLocks noEditPoints="1"/>
          </p:cNvSpPr>
          <p:nvPr/>
        </p:nvSpPr>
        <p:spPr bwMode="auto">
          <a:xfrm>
            <a:off x="8462176" y="2877307"/>
            <a:ext cx="579287" cy="579287"/>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176" name="Freeform 49"/>
          <p:cNvSpPr/>
          <p:nvPr/>
        </p:nvSpPr>
        <p:spPr bwMode="auto">
          <a:xfrm>
            <a:off x="8568513" y="3061406"/>
            <a:ext cx="288849" cy="15236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grpSp>
        <p:nvGrpSpPr>
          <p:cNvPr id="177" name="Group 126"/>
          <p:cNvGrpSpPr/>
          <p:nvPr/>
        </p:nvGrpSpPr>
        <p:grpSpPr>
          <a:xfrm>
            <a:off x="8693888" y="3623234"/>
            <a:ext cx="453907" cy="431688"/>
            <a:chOff x="8505825" y="3605213"/>
            <a:chExt cx="454025" cy="431800"/>
          </a:xfrm>
          <a:solidFill>
            <a:srgbClr val="39682A"/>
          </a:solidFill>
        </p:grpSpPr>
        <p:sp>
          <p:nvSpPr>
            <p:cNvPr id="178" name="Freeform 50"/>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350">
                <a:cs typeface="+mn-ea"/>
                <a:sym typeface="+mn-lt"/>
              </a:endParaRPr>
            </a:p>
          </p:txBody>
        </p:sp>
        <p:sp>
          <p:nvSpPr>
            <p:cNvPr id="179" name="Freeform 51"/>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350">
                <a:cs typeface="+mn-ea"/>
                <a:sym typeface="+mn-lt"/>
              </a:endParaRPr>
            </a:p>
          </p:txBody>
        </p:sp>
      </p:grpSp>
      <p:sp>
        <p:nvSpPr>
          <p:cNvPr id="180" name="Freeform 52"/>
          <p:cNvSpPr/>
          <p:nvPr/>
        </p:nvSpPr>
        <p:spPr bwMode="auto">
          <a:xfrm>
            <a:off x="7294081" y="1053742"/>
            <a:ext cx="679273" cy="552307"/>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181" name="Freeform 53"/>
          <p:cNvSpPr/>
          <p:nvPr/>
        </p:nvSpPr>
        <p:spPr bwMode="auto">
          <a:xfrm>
            <a:off x="7809884" y="1023588"/>
            <a:ext cx="187276" cy="257108"/>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182" name="Freeform 54"/>
          <p:cNvSpPr/>
          <p:nvPr/>
        </p:nvSpPr>
        <p:spPr bwMode="auto">
          <a:xfrm>
            <a:off x="7382954" y="1199755"/>
            <a:ext cx="514216" cy="336463"/>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183" name="Freeform 55"/>
          <p:cNvSpPr>
            <a:spLocks noEditPoints="1"/>
          </p:cNvSpPr>
          <p:nvPr/>
        </p:nvSpPr>
        <p:spPr bwMode="auto">
          <a:xfrm>
            <a:off x="6963965" y="1494952"/>
            <a:ext cx="296785" cy="520564"/>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204C26"/>
          </a:solidFill>
          <a:ln>
            <a:noFill/>
          </a:ln>
        </p:spPr>
        <p:txBody>
          <a:bodyPr vert="horz" wrap="square" lIns="91416" tIns="45708" rIns="91416" bIns="45708" numCol="1" anchor="t" anchorCtr="0" compatLnSpc="1"/>
          <a:lstStyle/>
          <a:p>
            <a:endParaRPr lang="id-ID" sz="1350">
              <a:cs typeface="+mn-ea"/>
              <a:sym typeface="+mn-lt"/>
            </a:endParaRPr>
          </a:p>
        </p:txBody>
      </p:sp>
      <p:sp>
        <p:nvSpPr>
          <p:cNvPr id="184" name="Freeform 56"/>
          <p:cNvSpPr>
            <a:spLocks noEditPoints="1"/>
          </p:cNvSpPr>
          <p:nvPr/>
        </p:nvSpPr>
        <p:spPr bwMode="auto">
          <a:xfrm>
            <a:off x="6694158" y="2585281"/>
            <a:ext cx="555480" cy="604680"/>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185" name="Freeform 57"/>
          <p:cNvSpPr>
            <a:spLocks noEditPoints="1"/>
          </p:cNvSpPr>
          <p:nvPr/>
        </p:nvSpPr>
        <p:spPr bwMode="auto">
          <a:xfrm>
            <a:off x="8743091" y="1022002"/>
            <a:ext cx="528500" cy="518977"/>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186" name="Freeform 58"/>
          <p:cNvSpPr>
            <a:spLocks noEditPoints="1"/>
          </p:cNvSpPr>
          <p:nvPr/>
        </p:nvSpPr>
        <p:spPr bwMode="auto">
          <a:xfrm>
            <a:off x="6876166" y="3187060"/>
            <a:ext cx="514216" cy="520564"/>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204C26"/>
          </a:solidFill>
          <a:ln>
            <a:noFill/>
          </a:ln>
        </p:spPr>
        <p:txBody>
          <a:bodyPr vert="horz" wrap="square" lIns="91416" tIns="45708" rIns="91416" bIns="45708" numCol="1" anchor="t" anchorCtr="0" compatLnSpc="1"/>
          <a:lstStyle/>
          <a:p>
            <a:endParaRPr lang="id-ID" sz="1350">
              <a:cs typeface="+mn-ea"/>
              <a:sym typeface="+mn-lt"/>
            </a:endParaRPr>
          </a:p>
        </p:txBody>
      </p:sp>
      <p:sp>
        <p:nvSpPr>
          <p:cNvPr id="187" name="Rectangle 59"/>
          <p:cNvSpPr>
            <a:spLocks noChangeArrowheads="1"/>
          </p:cNvSpPr>
          <p:nvPr/>
        </p:nvSpPr>
        <p:spPr bwMode="auto">
          <a:xfrm>
            <a:off x="8871644" y="2693204"/>
            <a:ext cx="626900" cy="31741"/>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lstStyle/>
          <a:p>
            <a:endParaRPr lang="id-ID" sz="1350">
              <a:cs typeface="+mn-ea"/>
              <a:sym typeface="+mn-lt"/>
            </a:endParaRPr>
          </a:p>
        </p:txBody>
      </p:sp>
      <p:sp>
        <p:nvSpPr>
          <p:cNvPr id="188" name="Rectangle 60"/>
          <p:cNvSpPr>
            <a:spLocks noChangeArrowheads="1"/>
          </p:cNvSpPr>
          <p:nvPr/>
        </p:nvSpPr>
        <p:spPr bwMode="auto">
          <a:xfrm>
            <a:off x="8897038" y="2629720"/>
            <a:ext cx="576113" cy="31741"/>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lstStyle/>
          <a:p>
            <a:endParaRPr lang="id-ID" sz="1350">
              <a:cs typeface="+mn-ea"/>
              <a:sym typeface="+mn-lt"/>
            </a:endParaRPr>
          </a:p>
        </p:txBody>
      </p:sp>
      <p:sp>
        <p:nvSpPr>
          <p:cNvPr id="189" name="Rectangle 61"/>
          <p:cNvSpPr>
            <a:spLocks noChangeArrowheads="1"/>
          </p:cNvSpPr>
          <p:nvPr/>
        </p:nvSpPr>
        <p:spPr bwMode="auto">
          <a:xfrm>
            <a:off x="9123991" y="2564649"/>
            <a:ext cx="122207" cy="31741"/>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lstStyle/>
          <a:p>
            <a:endParaRPr lang="id-ID" sz="1350">
              <a:cs typeface="+mn-ea"/>
              <a:sym typeface="+mn-lt"/>
            </a:endParaRPr>
          </a:p>
        </p:txBody>
      </p:sp>
      <p:sp>
        <p:nvSpPr>
          <p:cNvPr id="190" name="Rectangle 62"/>
          <p:cNvSpPr>
            <a:spLocks noChangeArrowheads="1"/>
          </p:cNvSpPr>
          <p:nvPr/>
        </p:nvSpPr>
        <p:spPr bwMode="auto">
          <a:xfrm>
            <a:off x="9146208" y="2331348"/>
            <a:ext cx="77768" cy="253933"/>
          </a:xfrm>
          <a:prstGeom prst="rect">
            <a:avLst/>
          </a:pr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191" name="Rectangle 63"/>
          <p:cNvSpPr>
            <a:spLocks noChangeArrowheads="1"/>
          </p:cNvSpPr>
          <p:nvPr/>
        </p:nvSpPr>
        <p:spPr bwMode="auto">
          <a:xfrm>
            <a:off x="9123991" y="2318652"/>
            <a:ext cx="122207" cy="31741"/>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lstStyle/>
          <a:p>
            <a:endParaRPr lang="id-ID" sz="1350">
              <a:cs typeface="+mn-ea"/>
              <a:sym typeface="+mn-lt"/>
            </a:endParaRPr>
          </a:p>
        </p:txBody>
      </p:sp>
      <p:sp>
        <p:nvSpPr>
          <p:cNvPr id="192" name="Rectangle 64"/>
          <p:cNvSpPr>
            <a:spLocks noChangeArrowheads="1"/>
          </p:cNvSpPr>
          <p:nvPr/>
        </p:nvSpPr>
        <p:spPr bwMode="auto">
          <a:xfrm>
            <a:off x="9309677" y="2564649"/>
            <a:ext cx="119032" cy="31741"/>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lstStyle/>
          <a:p>
            <a:endParaRPr lang="id-ID" sz="1350">
              <a:cs typeface="+mn-ea"/>
              <a:sym typeface="+mn-lt"/>
            </a:endParaRPr>
          </a:p>
        </p:txBody>
      </p:sp>
      <p:sp>
        <p:nvSpPr>
          <p:cNvPr id="193" name="Rectangle 65"/>
          <p:cNvSpPr>
            <a:spLocks noChangeArrowheads="1"/>
          </p:cNvSpPr>
          <p:nvPr/>
        </p:nvSpPr>
        <p:spPr bwMode="auto">
          <a:xfrm>
            <a:off x="9330311" y="2331348"/>
            <a:ext cx="76180" cy="253933"/>
          </a:xfrm>
          <a:prstGeom prst="rect">
            <a:avLst/>
          </a:pr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194" name="Rectangle 66"/>
          <p:cNvSpPr>
            <a:spLocks noChangeArrowheads="1"/>
          </p:cNvSpPr>
          <p:nvPr/>
        </p:nvSpPr>
        <p:spPr bwMode="auto">
          <a:xfrm>
            <a:off x="9309677" y="2318652"/>
            <a:ext cx="119032" cy="31741"/>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lstStyle/>
          <a:p>
            <a:endParaRPr lang="id-ID" sz="1350">
              <a:cs typeface="+mn-ea"/>
              <a:sym typeface="+mn-lt"/>
            </a:endParaRPr>
          </a:p>
        </p:txBody>
      </p:sp>
      <p:sp>
        <p:nvSpPr>
          <p:cNvPr id="195" name="Rectangle 67"/>
          <p:cNvSpPr>
            <a:spLocks noChangeArrowheads="1"/>
          </p:cNvSpPr>
          <p:nvPr/>
        </p:nvSpPr>
        <p:spPr bwMode="auto">
          <a:xfrm>
            <a:off x="8941476" y="2564649"/>
            <a:ext cx="122207" cy="31741"/>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lstStyle/>
          <a:p>
            <a:endParaRPr lang="id-ID" sz="1350">
              <a:cs typeface="+mn-ea"/>
              <a:sym typeface="+mn-lt"/>
            </a:endParaRPr>
          </a:p>
        </p:txBody>
      </p:sp>
      <p:sp>
        <p:nvSpPr>
          <p:cNvPr id="196" name="Rectangle 68"/>
          <p:cNvSpPr>
            <a:spLocks noChangeArrowheads="1"/>
          </p:cNvSpPr>
          <p:nvPr/>
        </p:nvSpPr>
        <p:spPr bwMode="auto">
          <a:xfrm>
            <a:off x="8962106" y="2331348"/>
            <a:ext cx="79355" cy="253933"/>
          </a:xfrm>
          <a:prstGeom prst="rect">
            <a:avLst/>
          </a:pr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197" name="Rectangle 69"/>
          <p:cNvSpPr>
            <a:spLocks noChangeArrowheads="1"/>
          </p:cNvSpPr>
          <p:nvPr/>
        </p:nvSpPr>
        <p:spPr bwMode="auto">
          <a:xfrm>
            <a:off x="8941476" y="2318652"/>
            <a:ext cx="122207" cy="31741"/>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lstStyle/>
          <a:p>
            <a:endParaRPr lang="id-ID" sz="1350">
              <a:cs typeface="+mn-ea"/>
              <a:sym typeface="+mn-lt"/>
            </a:endParaRPr>
          </a:p>
        </p:txBody>
      </p:sp>
      <p:sp>
        <p:nvSpPr>
          <p:cNvPr id="198" name="Rectangle 70"/>
          <p:cNvSpPr>
            <a:spLocks noChangeArrowheads="1"/>
          </p:cNvSpPr>
          <p:nvPr/>
        </p:nvSpPr>
        <p:spPr bwMode="auto">
          <a:xfrm>
            <a:off x="8897038" y="2248820"/>
            <a:ext cx="576113" cy="31741"/>
          </a:xfrm>
          <a:prstGeom prst="rect">
            <a:avLst/>
          </a:pr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199" name="Freeform 71"/>
          <p:cNvSpPr/>
          <p:nvPr/>
        </p:nvSpPr>
        <p:spPr bwMode="auto">
          <a:xfrm>
            <a:off x="8897038" y="2064718"/>
            <a:ext cx="576113" cy="184103"/>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200" name="Freeform 72"/>
          <p:cNvSpPr>
            <a:spLocks noEditPoints="1"/>
          </p:cNvSpPr>
          <p:nvPr/>
        </p:nvSpPr>
        <p:spPr bwMode="auto">
          <a:xfrm>
            <a:off x="7313126" y="2231360"/>
            <a:ext cx="799892" cy="522152"/>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201" name="Freeform 73"/>
          <p:cNvSpPr>
            <a:spLocks noEditPoints="1"/>
          </p:cNvSpPr>
          <p:nvPr/>
        </p:nvSpPr>
        <p:spPr bwMode="auto">
          <a:xfrm>
            <a:off x="9077966" y="2804300"/>
            <a:ext cx="187276" cy="326940"/>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202" name="Freeform 74"/>
          <p:cNvSpPr>
            <a:spLocks noEditPoints="1"/>
          </p:cNvSpPr>
          <p:nvPr/>
        </p:nvSpPr>
        <p:spPr bwMode="auto">
          <a:xfrm>
            <a:off x="7443266" y="1683818"/>
            <a:ext cx="376140" cy="460255"/>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204C26"/>
          </a:solidFill>
          <a:ln>
            <a:noFill/>
          </a:ln>
        </p:spPr>
        <p:txBody>
          <a:bodyPr vert="horz" wrap="square" lIns="91416" tIns="45708" rIns="91416" bIns="45708" numCol="1" anchor="t" anchorCtr="0" compatLnSpc="1"/>
          <a:lstStyle/>
          <a:p>
            <a:endParaRPr lang="id-ID" sz="1350">
              <a:cs typeface="+mn-ea"/>
              <a:sym typeface="+mn-lt"/>
            </a:endParaRPr>
          </a:p>
        </p:txBody>
      </p:sp>
      <p:sp>
        <p:nvSpPr>
          <p:cNvPr id="203" name="Freeform 75"/>
          <p:cNvSpPr>
            <a:spLocks noEditPoints="1"/>
          </p:cNvSpPr>
          <p:nvPr/>
        </p:nvSpPr>
        <p:spPr bwMode="auto">
          <a:xfrm>
            <a:off x="8166979" y="2167878"/>
            <a:ext cx="569764" cy="571351"/>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204C26"/>
          </a:solidFill>
          <a:ln>
            <a:noFill/>
          </a:ln>
        </p:spPr>
        <p:txBody>
          <a:bodyPr vert="horz" wrap="square" lIns="91416" tIns="45708" rIns="91416" bIns="45708" numCol="1" anchor="t" anchorCtr="0" compatLnSpc="1"/>
          <a:lstStyle/>
          <a:p>
            <a:endParaRPr lang="id-ID" sz="1350">
              <a:cs typeface="+mn-ea"/>
              <a:sym typeface="+mn-lt"/>
            </a:endParaRPr>
          </a:p>
        </p:txBody>
      </p:sp>
      <p:sp>
        <p:nvSpPr>
          <p:cNvPr id="204" name="Freeform 76"/>
          <p:cNvSpPr>
            <a:spLocks noEditPoints="1"/>
          </p:cNvSpPr>
          <p:nvPr/>
        </p:nvSpPr>
        <p:spPr bwMode="auto">
          <a:xfrm>
            <a:off x="7598797" y="2904287"/>
            <a:ext cx="642771" cy="487236"/>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204C26"/>
          </a:solidFill>
          <a:ln>
            <a:noFill/>
          </a:ln>
        </p:spPr>
        <p:txBody>
          <a:bodyPr vert="horz" wrap="square" lIns="91416" tIns="45708" rIns="91416" bIns="45708" numCol="1" anchor="t" anchorCtr="0" compatLnSpc="1"/>
          <a:lstStyle/>
          <a:p>
            <a:endParaRPr lang="id-ID" sz="1350">
              <a:cs typeface="+mn-ea"/>
              <a:sym typeface="+mn-lt"/>
            </a:endParaRPr>
          </a:p>
        </p:txBody>
      </p:sp>
      <p:sp>
        <p:nvSpPr>
          <p:cNvPr id="205" name="Freeform 77"/>
          <p:cNvSpPr/>
          <p:nvPr/>
        </p:nvSpPr>
        <p:spPr bwMode="auto">
          <a:xfrm>
            <a:off x="7879717" y="2190096"/>
            <a:ext cx="214257" cy="160296"/>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206" name="Freeform 78"/>
          <p:cNvSpPr/>
          <p:nvPr/>
        </p:nvSpPr>
        <p:spPr bwMode="auto">
          <a:xfrm>
            <a:off x="7974937" y="2148833"/>
            <a:ext cx="58723" cy="73005"/>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350">
              <a:cs typeface="+mn-ea"/>
              <a:sym typeface="+mn-lt"/>
            </a:endParaRPr>
          </a:p>
        </p:txBody>
      </p:sp>
      <p:sp>
        <p:nvSpPr>
          <p:cNvPr id="207" name="Freeform 79"/>
          <p:cNvSpPr>
            <a:spLocks noEditPoints="1"/>
          </p:cNvSpPr>
          <p:nvPr/>
        </p:nvSpPr>
        <p:spPr bwMode="auto">
          <a:xfrm>
            <a:off x="7641652" y="3485158"/>
            <a:ext cx="225367" cy="312656"/>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208" name="Freeform 80"/>
          <p:cNvSpPr>
            <a:spLocks noEditPoints="1"/>
          </p:cNvSpPr>
          <p:nvPr/>
        </p:nvSpPr>
        <p:spPr bwMode="auto">
          <a:xfrm>
            <a:off x="9373161" y="1882202"/>
            <a:ext cx="282501" cy="309483"/>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209" name="Freeform 81"/>
          <p:cNvSpPr>
            <a:spLocks noEditPoints="1"/>
          </p:cNvSpPr>
          <p:nvPr/>
        </p:nvSpPr>
        <p:spPr bwMode="auto">
          <a:xfrm>
            <a:off x="7960656" y="1466385"/>
            <a:ext cx="426927" cy="614203"/>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210" name="Freeform 82"/>
          <p:cNvSpPr>
            <a:spLocks noEditPoints="1"/>
          </p:cNvSpPr>
          <p:nvPr/>
        </p:nvSpPr>
        <p:spPr bwMode="auto">
          <a:xfrm>
            <a:off x="7808296" y="1379094"/>
            <a:ext cx="245999" cy="217432"/>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211" name="Freeform 83"/>
          <p:cNvSpPr/>
          <p:nvPr/>
        </p:nvSpPr>
        <p:spPr bwMode="auto">
          <a:xfrm>
            <a:off x="7738465" y="1509237"/>
            <a:ext cx="107921" cy="68245"/>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350">
              <a:cs typeface="+mn-ea"/>
              <a:sym typeface="+mn-lt"/>
            </a:endParaRPr>
          </a:p>
        </p:txBody>
      </p:sp>
      <p:sp>
        <p:nvSpPr>
          <p:cNvPr id="212" name="Freeform 84"/>
          <p:cNvSpPr/>
          <p:nvPr/>
        </p:nvSpPr>
        <p:spPr bwMode="auto">
          <a:xfrm>
            <a:off x="7670220" y="1518760"/>
            <a:ext cx="146012" cy="88877"/>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213" name="Freeform 85"/>
          <p:cNvSpPr>
            <a:spLocks noEditPoints="1"/>
          </p:cNvSpPr>
          <p:nvPr/>
        </p:nvSpPr>
        <p:spPr bwMode="auto">
          <a:xfrm>
            <a:off x="7586104" y="2677332"/>
            <a:ext cx="445972" cy="158709"/>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214" name="Freeform 86"/>
          <p:cNvSpPr/>
          <p:nvPr/>
        </p:nvSpPr>
        <p:spPr bwMode="auto">
          <a:xfrm>
            <a:off x="9433474" y="3086802"/>
            <a:ext cx="245999" cy="315831"/>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215" name="Freeform 87"/>
          <p:cNvSpPr/>
          <p:nvPr/>
        </p:nvSpPr>
        <p:spPr bwMode="auto">
          <a:xfrm>
            <a:off x="9573134" y="3075690"/>
            <a:ext cx="119032" cy="82528"/>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350">
              <a:cs typeface="+mn-ea"/>
              <a:sym typeface="+mn-lt"/>
            </a:endParaRPr>
          </a:p>
        </p:txBody>
      </p:sp>
      <p:sp>
        <p:nvSpPr>
          <p:cNvPr id="216" name="Freeform 88"/>
          <p:cNvSpPr/>
          <p:nvPr/>
        </p:nvSpPr>
        <p:spPr bwMode="auto">
          <a:xfrm>
            <a:off x="9481086" y="3140763"/>
            <a:ext cx="163471" cy="226953"/>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350">
              <a:cs typeface="+mn-ea"/>
              <a:sym typeface="+mn-lt"/>
            </a:endParaRPr>
          </a:p>
        </p:txBody>
      </p:sp>
      <p:sp>
        <p:nvSpPr>
          <p:cNvPr id="217" name="Freeform 89"/>
          <p:cNvSpPr>
            <a:spLocks noEditPoints="1"/>
          </p:cNvSpPr>
          <p:nvPr/>
        </p:nvSpPr>
        <p:spPr bwMode="auto">
          <a:xfrm>
            <a:off x="9100181" y="1848874"/>
            <a:ext cx="222192" cy="161883"/>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218" name="Freeform 90"/>
          <p:cNvSpPr/>
          <p:nvPr/>
        </p:nvSpPr>
        <p:spPr bwMode="auto">
          <a:xfrm>
            <a:off x="7248055" y="2909048"/>
            <a:ext cx="206321" cy="266631"/>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350">
              <a:cs typeface="+mn-ea"/>
              <a:sym typeface="+mn-lt"/>
            </a:endParaRPr>
          </a:p>
        </p:txBody>
      </p:sp>
      <p:sp>
        <p:nvSpPr>
          <p:cNvPr id="219" name="Freeform 91"/>
          <p:cNvSpPr/>
          <p:nvPr/>
        </p:nvSpPr>
        <p:spPr bwMode="auto">
          <a:xfrm>
            <a:off x="7235356" y="2899524"/>
            <a:ext cx="101573" cy="69832"/>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350">
              <a:cs typeface="+mn-ea"/>
              <a:sym typeface="+mn-lt"/>
            </a:endParaRPr>
          </a:p>
        </p:txBody>
      </p:sp>
      <p:sp>
        <p:nvSpPr>
          <p:cNvPr id="220" name="Freeform 92"/>
          <p:cNvSpPr/>
          <p:nvPr/>
        </p:nvSpPr>
        <p:spPr bwMode="auto">
          <a:xfrm>
            <a:off x="7276620" y="2956659"/>
            <a:ext cx="139664" cy="192037"/>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221" name="Freeform 93"/>
          <p:cNvSpPr>
            <a:spLocks noEditPoints="1"/>
          </p:cNvSpPr>
          <p:nvPr/>
        </p:nvSpPr>
        <p:spPr bwMode="auto">
          <a:xfrm>
            <a:off x="8608189" y="4559618"/>
            <a:ext cx="219017" cy="239651"/>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222" name="Freeform 94"/>
          <p:cNvSpPr/>
          <p:nvPr/>
        </p:nvSpPr>
        <p:spPr bwMode="auto">
          <a:xfrm>
            <a:off x="8343144" y="2980465"/>
            <a:ext cx="63484" cy="60309"/>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350">
              <a:cs typeface="+mn-ea"/>
              <a:sym typeface="+mn-lt"/>
            </a:endParaRPr>
          </a:p>
        </p:txBody>
      </p:sp>
      <p:sp>
        <p:nvSpPr>
          <p:cNvPr id="223" name="Freeform 95"/>
          <p:cNvSpPr/>
          <p:nvPr/>
        </p:nvSpPr>
        <p:spPr bwMode="auto">
          <a:xfrm>
            <a:off x="8328857" y="2797952"/>
            <a:ext cx="58723" cy="196799"/>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350">
              <a:cs typeface="+mn-ea"/>
              <a:sym typeface="+mn-lt"/>
            </a:endParaRPr>
          </a:p>
        </p:txBody>
      </p:sp>
      <p:sp>
        <p:nvSpPr>
          <p:cNvPr id="224" name="Freeform 96"/>
          <p:cNvSpPr/>
          <p:nvPr/>
        </p:nvSpPr>
        <p:spPr bwMode="auto">
          <a:xfrm>
            <a:off x="8370126" y="2829693"/>
            <a:ext cx="126967" cy="169819"/>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rgbClr val="39682A"/>
          </a:solidFill>
          <a:ln>
            <a:noFill/>
          </a:ln>
        </p:spPr>
        <p:txBody>
          <a:bodyPr vert="horz" wrap="square" lIns="91416" tIns="45708" rIns="91416" bIns="45708" numCol="1" anchor="t" anchorCtr="0" compatLnSpc="1"/>
          <a:lstStyle/>
          <a:p>
            <a:endParaRPr lang="id-ID" sz="1350">
              <a:cs typeface="+mn-ea"/>
              <a:sym typeface="+mn-lt"/>
            </a:endParaRPr>
          </a:p>
        </p:txBody>
      </p:sp>
      <p:sp>
        <p:nvSpPr>
          <p:cNvPr id="225" name="Freeform 97"/>
          <p:cNvSpPr/>
          <p:nvPr/>
        </p:nvSpPr>
        <p:spPr bwMode="auto">
          <a:xfrm>
            <a:off x="8359016" y="3026492"/>
            <a:ext cx="15871" cy="31741"/>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350">
              <a:cs typeface="+mn-ea"/>
              <a:sym typeface="+mn-lt"/>
            </a:endParaRPr>
          </a:p>
        </p:txBody>
      </p:sp>
      <p:sp>
        <p:nvSpPr>
          <p:cNvPr id="226" name="Freeform 98"/>
          <p:cNvSpPr>
            <a:spLocks noEditPoints="1"/>
          </p:cNvSpPr>
          <p:nvPr/>
        </p:nvSpPr>
        <p:spPr bwMode="auto">
          <a:xfrm>
            <a:off x="8308227" y="1418772"/>
            <a:ext cx="220605" cy="236476"/>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350">
              <a:cs typeface="+mn-ea"/>
              <a:sym typeface="+mn-lt"/>
            </a:endParaRPr>
          </a:p>
        </p:txBody>
      </p:sp>
      <p:sp>
        <p:nvSpPr>
          <p:cNvPr id="227" name="燕尾形 226"/>
          <p:cNvSpPr/>
          <p:nvPr/>
        </p:nvSpPr>
        <p:spPr>
          <a:xfrm rot="5400000">
            <a:off x="2240014" y="1909230"/>
            <a:ext cx="359947" cy="575915"/>
          </a:xfrm>
          <a:prstGeom prst="chevron">
            <a:avLst/>
          </a:prstGeom>
          <a:solidFill>
            <a:srgbClr val="3968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cs typeface="+mn-ea"/>
              <a:sym typeface="+mn-lt"/>
            </a:endParaRPr>
          </a:p>
        </p:txBody>
      </p:sp>
      <p:cxnSp>
        <p:nvCxnSpPr>
          <p:cNvPr id="228" name="直接连接符 227"/>
          <p:cNvCxnSpPr/>
          <p:nvPr/>
        </p:nvCxnSpPr>
        <p:spPr>
          <a:xfrm>
            <a:off x="2419990" y="2485144"/>
            <a:ext cx="3635457" cy="0"/>
          </a:xfrm>
          <a:prstGeom prst="line">
            <a:avLst/>
          </a:prstGeom>
          <a:ln w="12700">
            <a:solidFill>
              <a:srgbClr val="204C26"/>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9" name="矩形 228"/>
          <p:cNvSpPr/>
          <p:nvPr/>
        </p:nvSpPr>
        <p:spPr>
          <a:xfrm>
            <a:off x="2756900" y="1389296"/>
            <a:ext cx="1313113" cy="430855"/>
          </a:xfrm>
          <a:prstGeom prst="rect">
            <a:avLst/>
          </a:prstGeom>
        </p:spPr>
        <p:txBody>
          <a:bodyPr wrap="none" lIns="91407" tIns="45704" rIns="91407" bIns="45704">
            <a:spAutoFit/>
          </a:bodyPr>
          <a:lstStyle/>
          <a:p>
            <a:r>
              <a:rPr lang="zh-CN" altLang="en-US" sz="2200" b="1" dirty="0">
                <a:solidFill>
                  <a:srgbClr val="204C26"/>
                </a:solidFill>
                <a:cs typeface="+mn-ea"/>
                <a:sym typeface="+mn-lt"/>
              </a:rPr>
              <a:t>添加标题</a:t>
            </a:r>
            <a:endParaRPr lang="en-US" altLang="zh-CN" sz="2200" b="1" dirty="0">
              <a:solidFill>
                <a:srgbClr val="204C26"/>
              </a:solidFill>
              <a:cs typeface="+mn-ea"/>
              <a:sym typeface="+mn-lt"/>
            </a:endParaRPr>
          </a:p>
        </p:txBody>
      </p:sp>
      <p:sp>
        <p:nvSpPr>
          <p:cNvPr id="230" name="矩形 47"/>
          <p:cNvSpPr>
            <a:spLocks noChangeArrowheads="1"/>
          </p:cNvSpPr>
          <p:nvPr/>
        </p:nvSpPr>
        <p:spPr bwMode="auto">
          <a:xfrm>
            <a:off x="2743942" y="1803924"/>
            <a:ext cx="3311505" cy="328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just">
              <a:lnSpc>
                <a:spcPct val="120000"/>
              </a:lnSpc>
              <a:buNone/>
            </a:pPr>
            <a:r>
              <a:rPr lang="zh-CN" altLang="en-US" sz="1400" dirty="0">
                <a:latin typeface="+mn-lt"/>
                <a:ea typeface="+mn-ea"/>
                <a:cs typeface="+mn-ea"/>
                <a:sym typeface="+mn-lt"/>
              </a:rPr>
              <a:t>双击输入替换</a:t>
            </a:r>
            <a:r>
              <a:rPr lang="zh-CN" altLang="en-US" sz="1400" dirty="0" smtClean="0">
                <a:latin typeface="+mn-lt"/>
                <a:ea typeface="+mn-ea"/>
                <a:cs typeface="+mn-ea"/>
                <a:sym typeface="+mn-lt"/>
              </a:rPr>
              <a:t>内容双击</a:t>
            </a:r>
            <a:r>
              <a:rPr lang="zh-CN" altLang="en-US" sz="1400" dirty="0">
                <a:latin typeface="+mn-lt"/>
                <a:ea typeface="+mn-ea"/>
                <a:cs typeface="+mn-ea"/>
                <a:sym typeface="+mn-lt"/>
              </a:rPr>
              <a:t>输入替换</a:t>
            </a:r>
            <a:r>
              <a:rPr lang="zh-CN" altLang="en-US" sz="1400" dirty="0" smtClean="0">
                <a:latin typeface="+mn-lt"/>
                <a:ea typeface="+mn-ea"/>
                <a:cs typeface="+mn-ea"/>
                <a:sym typeface="+mn-lt"/>
              </a:rPr>
              <a:t>内容</a:t>
            </a:r>
            <a:endParaRPr lang="en-US" altLang="zh-CN" sz="1400" dirty="0">
              <a:latin typeface="+mn-lt"/>
              <a:ea typeface="+mn-ea"/>
              <a:cs typeface="+mn-ea"/>
              <a:sym typeface="+mn-lt"/>
            </a:endParaRPr>
          </a:p>
        </p:txBody>
      </p:sp>
      <p:sp>
        <p:nvSpPr>
          <p:cNvPr id="231" name="燕尾形 230"/>
          <p:cNvSpPr/>
          <p:nvPr/>
        </p:nvSpPr>
        <p:spPr>
          <a:xfrm rot="5400000">
            <a:off x="2240014" y="3277026"/>
            <a:ext cx="359947" cy="575915"/>
          </a:xfrm>
          <a:prstGeom prst="chevron">
            <a:avLst/>
          </a:prstGeom>
          <a:solidFill>
            <a:srgbClr val="3968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cs typeface="+mn-ea"/>
              <a:sym typeface="+mn-lt"/>
            </a:endParaRPr>
          </a:p>
        </p:txBody>
      </p:sp>
      <p:cxnSp>
        <p:nvCxnSpPr>
          <p:cNvPr id="232" name="直接连接符 231"/>
          <p:cNvCxnSpPr/>
          <p:nvPr/>
        </p:nvCxnSpPr>
        <p:spPr>
          <a:xfrm>
            <a:off x="2419990" y="3852940"/>
            <a:ext cx="3635457" cy="0"/>
          </a:xfrm>
          <a:prstGeom prst="line">
            <a:avLst/>
          </a:prstGeom>
          <a:ln w="12700">
            <a:solidFill>
              <a:srgbClr val="204C26"/>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33" name="矩形 232"/>
          <p:cNvSpPr/>
          <p:nvPr/>
        </p:nvSpPr>
        <p:spPr>
          <a:xfrm>
            <a:off x="2756900" y="2757092"/>
            <a:ext cx="1313113" cy="430855"/>
          </a:xfrm>
          <a:prstGeom prst="rect">
            <a:avLst/>
          </a:prstGeom>
        </p:spPr>
        <p:txBody>
          <a:bodyPr wrap="none" lIns="91407" tIns="45704" rIns="91407" bIns="45704">
            <a:spAutoFit/>
          </a:bodyPr>
          <a:lstStyle/>
          <a:p>
            <a:r>
              <a:rPr lang="zh-CN" altLang="en-US" sz="2200" b="1" dirty="0">
                <a:solidFill>
                  <a:srgbClr val="204C26"/>
                </a:solidFill>
                <a:cs typeface="+mn-ea"/>
                <a:sym typeface="+mn-lt"/>
              </a:rPr>
              <a:t>添加标题</a:t>
            </a:r>
            <a:endParaRPr lang="en-US" altLang="zh-CN" sz="2200" b="1" dirty="0">
              <a:solidFill>
                <a:srgbClr val="204C26"/>
              </a:solidFill>
              <a:cs typeface="+mn-ea"/>
              <a:sym typeface="+mn-lt"/>
            </a:endParaRPr>
          </a:p>
        </p:txBody>
      </p:sp>
      <p:sp>
        <p:nvSpPr>
          <p:cNvPr id="234" name="矩形 47"/>
          <p:cNvSpPr>
            <a:spLocks noChangeArrowheads="1"/>
          </p:cNvSpPr>
          <p:nvPr/>
        </p:nvSpPr>
        <p:spPr bwMode="auto">
          <a:xfrm>
            <a:off x="2743942" y="3171720"/>
            <a:ext cx="3311505" cy="328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just">
              <a:lnSpc>
                <a:spcPct val="120000"/>
              </a:lnSpc>
              <a:buNone/>
            </a:pPr>
            <a:r>
              <a:rPr lang="zh-CN" altLang="en-US" sz="1400" dirty="0">
                <a:latin typeface="+mn-lt"/>
                <a:ea typeface="+mn-ea"/>
                <a:cs typeface="+mn-ea"/>
                <a:sym typeface="+mn-lt"/>
              </a:rPr>
              <a:t>双击输入替换</a:t>
            </a:r>
            <a:r>
              <a:rPr lang="zh-CN" altLang="en-US" sz="1400" dirty="0" smtClean="0">
                <a:latin typeface="+mn-lt"/>
                <a:ea typeface="+mn-ea"/>
                <a:cs typeface="+mn-ea"/>
                <a:sym typeface="+mn-lt"/>
              </a:rPr>
              <a:t>内容双击</a:t>
            </a:r>
            <a:r>
              <a:rPr lang="zh-CN" altLang="en-US" sz="1400" dirty="0">
                <a:latin typeface="+mn-lt"/>
                <a:ea typeface="+mn-ea"/>
                <a:cs typeface="+mn-ea"/>
                <a:sym typeface="+mn-lt"/>
              </a:rPr>
              <a:t>输入替换</a:t>
            </a:r>
            <a:r>
              <a:rPr lang="zh-CN" altLang="en-US" sz="1400" dirty="0" smtClean="0">
                <a:latin typeface="+mn-lt"/>
                <a:ea typeface="+mn-ea"/>
                <a:cs typeface="+mn-ea"/>
                <a:sym typeface="+mn-lt"/>
              </a:rPr>
              <a:t>内容</a:t>
            </a:r>
            <a:endParaRPr lang="en-US" altLang="zh-CN" sz="1400" dirty="0">
              <a:latin typeface="+mn-lt"/>
              <a:ea typeface="+mn-ea"/>
              <a:cs typeface="+mn-ea"/>
              <a:sym typeface="+mn-lt"/>
            </a:endParaRPr>
          </a:p>
        </p:txBody>
      </p:sp>
      <p:sp>
        <p:nvSpPr>
          <p:cNvPr id="235" name="燕尾形 234"/>
          <p:cNvSpPr/>
          <p:nvPr/>
        </p:nvSpPr>
        <p:spPr>
          <a:xfrm rot="5400000">
            <a:off x="2240014" y="4716810"/>
            <a:ext cx="359947" cy="575915"/>
          </a:xfrm>
          <a:prstGeom prst="chevron">
            <a:avLst/>
          </a:prstGeom>
          <a:solidFill>
            <a:srgbClr val="3968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cs typeface="+mn-ea"/>
              <a:sym typeface="+mn-lt"/>
            </a:endParaRPr>
          </a:p>
        </p:txBody>
      </p:sp>
      <p:cxnSp>
        <p:nvCxnSpPr>
          <p:cNvPr id="236" name="直接连接符 235"/>
          <p:cNvCxnSpPr/>
          <p:nvPr/>
        </p:nvCxnSpPr>
        <p:spPr>
          <a:xfrm>
            <a:off x="2419990" y="5292725"/>
            <a:ext cx="3635457" cy="0"/>
          </a:xfrm>
          <a:prstGeom prst="line">
            <a:avLst/>
          </a:prstGeom>
          <a:ln w="12700">
            <a:solidFill>
              <a:srgbClr val="204C26"/>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37" name="矩形 236"/>
          <p:cNvSpPr/>
          <p:nvPr/>
        </p:nvSpPr>
        <p:spPr>
          <a:xfrm>
            <a:off x="2756900" y="4196876"/>
            <a:ext cx="1313113" cy="430855"/>
          </a:xfrm>
          <a:prstGeom prst="rect">
            <a:avLst/>
          </a:prstGeom>
        </p:spPr>
        <p:txBody>
          <a:bodyPr wrap="none" lIns="91407" tIns="45704" rIns="91407" bIns="45704">
            <a:spAutoFit/>
          </a:bodyPr>
          <a:lstStyle/>
          <a:p>
            <a:r>
              <a:rPr lang="zh-CN" altLang="en-US" sz="2200" b="1" dirty="0">
                <a:solidFill>
                  <a:srgbClr val="204C26"/>
                </a:solidFill>
                <a:cs typeface="+mn-ea"/>
                <a:sym typeface="+mn-lt"/>
              </a:rPr>
              <a:t>添加标题</a:t>
            </a:r>
            <a:endParaRPr lang="en-US" altLang="zh-CN" sz="2200" b="1" dirty="0">
              <a:solidFill>
                <a:srgbClr val="204C26"/>
              </a:solidFill>
              <a:cs typeface="+mn-ea"/>
              <a:sym typeface="+mn-lt"/>
            </a:endParaRPr>
          </a:p>
        </p:txBody>
      </p:sp>
      <p:sp>
        <p:nvSpPr>
          <p:cNvPr id="238" name="矩形 47"/>
          <p:cNvSpPr>
            <a:spLocks noChangeArrowheads="1"/>
          </p:cNvSpPr>
          <p:nvPr/>
        </p:nvSpPr>
        <p:spPr bwMode="auto">
          <a:xfrm>
            <a:off x="2743942" y="4611505"/>
            <a:ext cx="3311505" cy="328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just">
              <a:lnSpc>
                <a:spcPct val="120000"/>
              </a:lnSpc>
              <a:buNone/>
            </a:pPr>
            <a:r>
              <a:rPr lang="zh-CN" altLang="en-US" sz="1400" dirty="0">
                <a:latin typeface="+mn-lt"/>
                <a:ea typeface="+mn-ea"/>
                <a:cs typeface="+mn-ea"/>
                <a:sym typeface="+mn-lt"/>
              </a:rPr>
              <a:t>双击输入替换</a:t>
            </a:r>
            <a:r>
              <a:rPr lang="zh-CN" altLang="en-US" sz="1400" dirty="0" smtClean="0">
                <a:latin typeface="+mn-lt"/>
                <a:ea typeface="+mn-ea"/>
                <a:cs typeface="+mn-ea"/>
                <a:sym typeface="+mn-lt"/>
              </a:rPr>
              <a:t>内容双击</a:t>
            </a:r>
            <a:r>
              <a:rPr lang="zh-CN" altLang="en-US" sz="1400" dirty="0">
                <a:latin typeface="+mn-lt"/>
                <a:ea typeface="+mn-ea"/>
                <a:cs typeface="+mn-ea"/>
                <a:sym typeface="+mn-lt"/>
              </a:rPr>
              <a:t>输入替换</a:t>
            </a:r>
            <a:r>
              <a:rPr lang="zh-CN" altLang="en-US" sz="1400" dirty="0" smtClean="0">
                <a:latin typeface="+mn-lt"/>
                <a:ea typeface="+mn-ea"/>
                <a:cs typeface="+mn-ea"/>
                <a:sym typeface="+mn-lt"/>
              </a:rPr>
              <a:t>内容</a:t>
            </a:r>
            <a:endParaRPr lang="en-US" altLang="zh-CN" sz="1400" dirty="0">
              <a:latin typeface="+mn-lt"/>
              <a:ea typeface="+mn-ea"/>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500" fill="hold"/>
                                        <p:tgtEl>
                                          <p:spTgt spid="129"/>
                                        </p:tgtEl>
                                        <p:attrNameLst>
                                          <p:attrName>ppt_x</p:attrName>
                                        </p:attrNameLst>
                                      </p:cBhvr>
                                      <p:tavLst>
                                        <p:tav tm="0">
                                          <p:val>
                                            <p:strVal val="#ppt_x"/>
                                          </p:val>
                                        </p:tav>
                                        <p:tav tm="100000">
                                          <p:val>
                                            <p:strVal val="#ppt_x"/>
                                          </p:val>
                                        </p:tav>
                                      </p:tavLst>
                                    </p:anim>
                                    <p:anim calcmode="lin" valueType="num">
                                      <p:cBhvr additive="base">
                                        <p:cTn id="8" dur="500" fill="hold"/>
                                        <p:tgtEl>
                                          <p:spTgt spid="12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27"/>
                                        </p:tgtEl>
                                        <p:attrNameLst>
                                          <p:attrName>style.visibility</p:attrName>
                                        </p:attrNameLst>
                                      </p:cBhvr>
                                      <p:to>
                                        <p:strVal val="visible"/>
                                      </p:to>
                                    </p:set>
                                    <p:anim calcmode="lin" valueType="num">
                                      <p:cBhvr additive="base">
                                        <p:cTn id="12" dur="500" fill="hold"/>
                                        <p:tgtEl>
                                          <p:spTgt spid="127"/>
                                        </p:tgtEl>
                                        <p:attrNameLst>
                                          <p:attrName>ppt_x</p:attrName>
                                        </p:attrNameLst>
                                      </p:cBhvr>
                                      <p:tavLst>
                                        <p:tav tm="0">
                                          <p:val>
                                            <p:strVal val="#ppt_x"/>
                                          </p:val>
                                        </p:tav>
                                        <p:tav tm="100000">
                                          <p:val>
                                            <p:strVal val="#ppt_x"/>
                                          </p:val>
                                        </p:tav>
                                      </p:tavLst>
                                    </p:anim>
                                    <p:anim calcmode="lin" valueType="num">
                                      <p:cBhvr additive="base">
                                        <p:cTn id="13" dur="500" fill="hold"/>
                                        <p:tgtEl>
                                          <p:spTgt spid="12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28"/>
                                        </p:tgtEl>
                                        <p:attrNameLst>
                                          <p:attrName>style.visibility</p:attrName>
                                        </p:attrNameLst>
                                      </p:cBhvr>
                                      <p:to>
                                        <p:strVal val="visible"/>
                                      </p:to>
                                    </p:set>
                                    <p:anim calcmode="lin" valueType="num">
                                      <p:cBhvr additive="base">
                                        <p:cTn id="17" dur="500" fill="hold"/>
                                        <p:tgtEl>
                                          <p:spTgt spid="128"/>
                                        </p:tgtEl>
                                        <p:attrNameLst>
                                          <p:attrName>ppt_x</p:attrName>
                                        </p:attrNameLst>
                                      </p:cBhvr>
                                      <p:tavLst>
                                        <p:tav tm="0">
                                          <p:val>
                                            <p:strVal val="#ppt_x"/>
                                          </p:val>
                                        </p:tav>
                                        <p:tav tm="100000">
                                          <p:val>
                                            <p:strVal val="#ppt_x"/>
                                          </p:val>
                                        </p:tav>
                                      </p:tavLst>
                                    </p:anim>
                                    <p:anim calcmode="lin" valueType="num">
                                      <p:cBhvr additive="base">
                                        <p:cTn id="18" dur="500" fill="hold"/>
                                        <p:tgtEl>
                                          <p:spTgt spid="12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130"/>
                                        </p:tgtEl>
                                        <p:attrNameLst>
                                          <p:attrName>style.visibility</p:attrName>
                                        </p:attrNameLst>
                                      </p:cBhvr>
                                      <p:to>
                                        <p:strVal val="visible"/>
                                      </p:to>
                                    </p:set>
                                    <p:anim calcmode="lin" valueType="num">
                                      <p:cBhvr additive="base">
                                        <p:cTn id="22" dur="500" fill="hold"/>
                                        <p:tgtEl>
                                          <p:spTgt spid="130"/>
                                        </p:tgtEl>
                                        <p:attrNameLst>
                                          <p:attrName>ppt_x</p:attrName>
                                        </p:attrNameLst>
                                      </p:cBhvr>
                                      <p:tavLst>
                                        <p:tav tm="0">
                                          <p:val>
                                            <p:strVal val="1+#ppt_w/2"/>
                                          </p:val>
                                        </p:tav>
                                        <p:tav tm="100000">
                                          <p:val>
                                            <p:strVal val="#ppt_x"/>
                                          </p:val>
                                        </p:tav>
                                      </p:tavLst>
                                    </p:anim>
                                    <p:anim calcmode="lin" valueType="num">
                                      <p:cBhvr additive="base">
                                        <p:cTn id="23" dur="500" fill="hold"/>
                                        <p:tgtEl>
                                          <p:spTgt spid="130"/>
                                        </p:tgtEl>
                                        <p:attrNameLst>
                                          <p:attrName>ppt_y</p:attrName>
                                        </p:attrNameLst>
                                      </p:cBhvr>
                                      <p:tavLst>
                                        <p:tav tm="0">
                                          <p:val>
                                            <p:strVal val="#ppt_y"/>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31"/>
                                        </p:tgtEl>
                                        <p:attrNameLst>
                                          <p:attrName>style.visibility</p:attrName>
                                        </p:attrNameLst>
                                      </p:cBhvr>
                                      <p:to>
                                        <p:strVal val="visible"/>
                                      </p:to>
                                    </p:set>
                                    <p:anim calcmode="lin" valueType="num">
                                      <p:cBhvr additive="base">
                                        <p:cTn id="26" dur="500" fill="hold"/>
                                        <p:tgtEl>
                                          <p:spTgt spid="131"/>
                                        </p:tgtEl>
                                        <p:attrNameLst>
                                          <p:attrName>ppt_x</p:attrName>
                                        </p:attrNameLst>
                                      </p:cBhvr>
                                      <p:tavLst>
                                        <p:tav tm="0">
                                          <p:val>
                                            <p:strVal val="#ppt_x"/>
                                          </p:val>
                                        </p:tav>
                                        <p:tav tm="100000">
                                          <p:val>
                                            <p:strVal val="#ppt_x"/>
                                          </p:val>
                                        </p:tav>
                                      </p:tavLst>
                                    </p:anim>
                                    <p:anim calcmode="lin" valueType="num">
                                      <p:cBhvr additive="base">
                                        <p:cTn id="27" dur="500" fill="hold"/>
                                        <p:tgtEl>
                                          <p:spTgt spid="131"/>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32"/>
                                        </p:tgtEl>
                                        <p:attrNameLst>
                                          <p:attrName>style.visibility</p:attrName>
                                        </p:attrNameLst>
                                      </p:cBhvr>
                                      <p:to>
                                        <p:strVal val="visible"/>
                                      </p:to>
                                    </p:set>
                                    <p:anim calcmode="lin" valueType="num">
                                      <p:cBhvr additive="base">
                                        <p:cTn id="30" dur="500" fill="hold"/>
                                        <p:tgtEl>
                                          <p:spTgt spid="132"/>
                                        </p:tgtEl>
                                        <p:attrNameLst>
                                          <p:attrName>ppt_x</p:attrName>
                                        </p:attrNameLst>
                                      </p:cBhvr>
                                      <p:tavLst>
                                        <p:tav tm="0">
                                          <p:val>
                                            <p:strVal val="#ppt_x"/>
                                          </p:val>
                                        </p:tav>
                                        <p:tav tm="100000">
                                          <p:val>
                                            <p:strVal val="#ppt_x"/>
                                          </p:val>
                                        </p:tav>
                                      </p:tavLst>
                                    </p:anim>
                                    <p:anim calcmode="lin" valueType="num">
                                      <p:cBhvr additive="base">
                                        <p:cTn id="31" dur="500" fill="hold"/>
                                        <p:tgtEl>
                                          <p:spTgt spid="132"/>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33"/>
                                        </p:tgtEl>
                                        <p:attrNameLst>
                                          <p:attrName>style.visibility</p:attrName>
                                        </p:attrNameLst>
                                      </p:cBhvr>
                                      <p:to>
                                        <p:strVal val="visible"/>
                                      </p:to>
                                    </p:set>
                                    <p:anim calcmode="lin" valueType="num">
                                      <p:cBhvr additive="base">
                                        <p:cTn id="34" dur="500" fill="hold"/>
                                        <p:tgtEl>
                                          <p:spTgt spid="133"/>
                                        </p:tgtEl>
                                        <p:attrNameLst>
                                          <p:attrName>ppt_x</p:attrName>
                                        </p:attrNameLst>
                                      </p:cBhvr>
                                      <p:tavLst>
                                        <p:tav tm="0">
                                          <p:val>
                                            <p:strVal val="#ppt_x"/>
                                          </p:val>
                                        </p:tav>
                                        <p:tav tm="100000">
                                          <p:val>
                                            <p:strVal val="#ppt_x"/>
                                          </p:val>
                                        </p:tav>
                                      </p:tavLst>
                                    </p:anim>
                                    <p:anim calcmode="lin" valueType="num">
                                      <p:cBhvr additive="base">
                                        <p:cTn id="35" dur="500" fill="hold"/>
                                        <p:tgtEl>
                                          <p:spTgt spid="133"/>
                                        </p:tgtEl>
                                        <p:attrNameLst>
                                          <p:attrName>ppt_y</p:attrName>
                                        </p:attrNameLst>
                                      </p:cBhvr>
                                      <p:tavLst>
                                        <p:tav tm="0">
                                          <p:val>
                                            <p:strVal val="1+#ppt_h/2"/>
                                          </p:val>
                                        </p:tav>
                                        <p:tav tm="100000">
                                          <p:val>
                                            <p:strVal val="#ppt_y"/>
                                          </p:val>
                                        </p:tav>
                                      </p:tavLst>
                                    </p:anim>
                                  </p:childTnLst>
                                </p:cTn>
                              </p:par>
                              <p:par>
                                <p:cTn id="36" presetID="2" presetClass="entr" presetSubtype="3" fill="hold" grpId="0" nodeType="withEffect">
                                  <p:stCondLst>
                                    <p:cond delay="0"/>
                                  </p:stCondLst>
                                  <p:childTnLst>
                                    <p:set>
                                      <p:cBhvr>
                                        <p:cTn id="37" dur="1" fill="hold">
                                          <p:stCondLst>
                                            <p:cond delay="0"/>
                                          </p:stCondLst>
                                        </p:cTn>
                                        <p:tgtEl>
                                          <p:spTgt spid="134"/>
                                        </p:tgtEl>
                                        <p:attrNameLst>
                                          <p:attrName>style.visibility</p:attrName>
                                        </p:attrNameLst>
                                      </p:cBhvr>
                                      <p:to>
                                        <p:strVal val="visible"/>
                                      </p:to>
                                    </p:set>
                                    <p:anim calcmode="lin" valueType="num">
                                      <p:cBhvr additive="base">
                                        <p:cTn id="38" dur="500" fill="hold"/>
                                        <p:tgtEl>
                                          <p:spTgt spid="134"/>
                                        </p:tgtEl>
                                        <p:attrNameLst>
                                          <p:attrName>ppt_x</p:attrName>
                                        </p:attrNameLst>
                                      </p:cBhvr>
                                      <p:tavLst>
                                        <p:tav tm="0">
                                          <p:val>
                                            <p:strVal val="1+#ppt_w/2"/>
                                          </p:val>
                                        </p:tav>
                                        <p:tav tm="100000">
                                          <p:val>
                                            <p:strVal val="#ppt_x"/>
                                          </p:val>
                                        </p:tav>
                                      </p:tavLst>
                                    </p:anim>
                                    <p:anim calcmode="lin" valueType="num">
                                      <p:cBhvr additive="base">
                                        <p:cTn id="39" dur="500" fill="hold"/>
                                        <p:tgtEl>
                                          <p:spTgt spid="134"/>
                                        </p:tgtEl>
                                        <p:attrNameLst>
                                          <p:attrName>ppt_y</p:attrName>
                                        </p:attrNameLst>
                                      </p:cBhvr>
                                      <p:tavLst>
                                        <p:tav tm="0">
                                          <p:val>
                                            <p:strVal val="0-#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35"/>
                                        </p:tgtEl>
                                        <p:attrNameLst>
                                          <p:attrName>style.visibility</p:attrName>
                                        </p:attrNameLst>
                                      </p:cBhvr>
                                      <p:to>
                                        <p:strVal val="visible"/>
                                      </p:to>
                                    </p:set>
                                    <p:anim calcmode="lin" valueType="num">
                                      <p:cBhvr additive="base">
                                        <p:cTn id="42" dur="500" fill="hold"/>
                                        <p:tgtEl>
                                          <p:spTgt spid="135"/>
                                        </p:tgtEl>
                                        <p:attrNameLst>
                                          <p:attrName>ppt_x</p:attrName>
                                        </p:attrNameLst>
                                      </p:cBhvr>
                                      <p:tavLst>
                                        <p:tav tm="0">
                                          <p:val>
                                            <p:strVal val="#ppt_x"/>
                                          </p:val>
                                        </p:tav>
                                        <p:tav tm="100000">
                                          <p:val>
                                            <p:strVal val="#ppt_x"/>
                                          </p:val>
                                        </p:tav>
                                      </p:tavLst>
                                    </p:anim>
                                    <p:anim calcmode="lin" valueType="num">
                                      <p:cBhvr additive="base">
                                        <p:cTn id="43" dur="500" fill="hold"/>
                                        <p:tgtEl>
                                          <p:spTgt spid="135"/>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136"/>
                                        </p:tgtEl>
                                        <p:attrNameLst>
                                          <p:attrName>style.visibility</p:attrName>
                                        </p:attrNameLst>
                                      </p:cBhvr>
                                      <p:to>
                                        <p:strVal val="visible"/>
                                      </p:to>
                                    </p:set>
                                    <p:anim calcmode="lin" valueType="num">
                                      <p:cBhvr additive="base">
                                        <p:cTn id="46" dur="500" fill="hold"/>
                                        <p:tgtEl>
                                          <p:spTgt spid="136"/>
                                        </p:tgtEl>
                                        <p:attrNameLst>
                                          <p:attrName>ppt_x</p:attrName>
                                        </p:attrNameLst>
                                      </p:cBhvr>
                                      <p:tavLst>
                                        <p:tav tm="0">
                                          <p:val>
                                            <p:strVal val="#ppt_x"/>
                                          </p:val>
                                        </p:tav>
                                        <p:tav tm="100000">
                                          <p:val>
                                            <p:strVal val="#ppt_x"/>
                                          </p:val>
                                        </p:tav>
                                      </p:tavLst>
                                    </p:anim>
                                    <p:anim calcmode="lin" valueType="num">
                                      <p:cBhvr additive="base">
                                        <p:cTn id="47" dur="500" fill="hold"/>
                                        <p:tgtEl>
                                          <p:spTgt spid="136"/>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137"/>
                                        </p:tgtEl>
                                        <p:attrNameLst>
                                          <p:attrName>style.visibility</p:attrName>
                                        </p:attrNameLst>
                                      </p:cBhvr>
                                      <p:to>
                                        <p:strVal val="visible"/>
                                      </p:to>
                                    </p:set>
                                    <p:anim calcmode="lin" valueType="num">
                                      <p:cBhvr additive="base">
                                        <p:cTn id="50" dur="500" fill="hold"/>
                                        <p:tgtEl>
                                          <p:spTgt spid="137"/>
                                        </p:tgtEl>
                                        <p:attrNameLst>
                                          <p:attrName>ppt_x</p:attrName>
                                        </p:attrNameLst>
                                      </p:cBhvr>
                                      <p:tavLst>
                                        <p:tav tm="0">
                                          <p:val>
                                            <p:strVal val="#ppt_x"/>
                                          </p:val>
                                        </p:tav>
                                        <p:tav tm="100000">
                                          <p:val>
                                            <p:strVal val="#ppt_x"/>
                                          </p:val>
                                        </p:tav>
                                      </p:tavLst>
                                    </p:anim>
                                    <p:anim calcmode="lin" valueType="num">
                                      <p:cBhvr additive="base">
                                        <p:cTn id="51" dur="500" fill="hold"/>
                                        <p:tgtEl>
                                          <p:spTgt spid="137"/>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138"/>
                                        </p:tgtEl>
                                        <p:attrNameLst>
                                          <p:attrName>style.visibility</p:attrName>
                                        </p:attrNameLst>
                                      </p:cBhvr>
                                      <p:to>
                                        <p:strVal val="visible"/>
                                      </p:to>
                                    </p:set>
                                    <p:anim calcmode="lin" valueType="num">
                                      <p:cBhvr additive="base">
                                        <p:cTn id="54" dur="500" fill="hold"/>
                                        <p:tgtEl>
                                          <p:spTgt spid="138"/>
                                        </p:tgtEl>
                                        <p:attrNameLst>
                                          <p:attrName>ppt_x</p:attrName>
                                        </p:attrNameLst>
                                      </p:cBhvr>
                                      <p:tavLst>
                                        <p:tav tm="0">
                                          <p:val>
                                            <p:strVal val="#ppt_x"/>
                                          </p:val>
                                        </p:tav>
                                        <p:tav tm="100000">
                                          <p:val>
                                            <p:strVal val="#ppt_x"/>
                                          </p:val>
                                        </p:tav>
                                      </p:tavLst>
                                    </p:anim>
                                    <p:anim calcmode="lin" valueType="num">
                                      <p:cBhvr additive="base">
                                        <p:cTn id="55" dur="500" fill="hold"/>
                                        <p:tgtEl>
                                          <p:spTgt spid="138"/>
                                        </p:tgtEl>
                                        <p:attrNameLst>
                                          <p:attrName>ppt_y</p:attrName>
                                        </p:attrNameLst>
                                      </p:cBhvr>
                                      <p:tavLst>
                                        <p:tav tm="0">
                                          <p:val>
                                            <p:strVal val="1+#ppt_h/2"/>
                                          </p:val>
                                        </p:tav>
                                        <p:tav tm="100000">
                                          <p:val>
                                            <p:strVal val="#ppt_y"/>
                                          </p:val>
                                        </p:tav>
                                      </p:tavLst>
                                    </p:anim>
                                  </p:childTnLst>
                                </p:cTn>
                              </p:par>
                              <p:par>
                                <p:cTn id="56" presetID="2" presetClass="entr" presetSubtype="6" fill="hold" nodeType="withEffect">
                                  <p:stCondLst>
                                    <p:cond delay="0"/>
                                  </p:stCondLst>
                                  <p:childTnLst>
                                    <p:set>
                                      <p:cBhvr>
                                        <p:cTn id="57" dur="1" fill="hold">
                                          <p:stCondLst>
                                            <p:cond delay="0"/>
                                          </p:stCondLst>
                                        </p:cTn>
                                        <p:tgtEl>
                                          <p:spTgt spid="139"/>
                                        </p:tgtEl>
                                        <p:attrNameLst>
                                          <p:attrName>style.visibility</p:attrName>
                                        </p:attrNameLst>
                                      </p:cBhvr>
                                      <p:to>
                                        <p:strVal val="visible"/>
                                      </p:to>
                                    </p:set>
                                    <p:anim calcmode="lin" valueType="num">
                                      <p:cBhvr additive="base">
                                        <p:cTn id="58" dur="500" fill="hold"/>
                                        <p:tgtEl>
                                          <p:spTgt spid="139"/>
                                        </p:tgtEl>
                                        <p:attrNameLst>
                                          <p:attrName>ppt_x</p:attrName>
                                        </p:attrNameLst>
                                      </p:cBhvr>
                                      <p:tavLst>
                                        <p:tav tm="0">
                                          <p:val>
                                            <p:strVal val="1+#ppt_w/2"/>
                                          </p:val>
                                        </p:tav>
                                        <p:tav tm="100000">
                                          <p:val>
                                            <p:strVal val="#ppt_x"/>
                                          </p:val>
                                        </p:tav>
                                      </p:tavLst>
                                    </p:anim>
                                    <p:anim calcmode="lin" valueType="num">
                                      <p:cBhvr additive="base">
                                        <p:cTn id="59" dur="500" fill="hold"/>
                                        <p:tgtEl>
                                          <p:spTgt spid="139"/>
                                        </p:tgtEl>
                                        <p:attrNameLst>
                                          <p:attrName>ppt_y</p:attrName>
                                        </p:attrNameLst>
                                      </p:cBhvr>
                                      <p:tavLst>
                                        <p:tav tm="0">
                                          <p:val>
                                            <p:strVal val="1+#ppt_h/2"/>
                                          </p:val>
                                        </p:tav>
                                        <p:tav tm="100000">
                                          <p:val>
                                            <p:strVal val="#ppt_y"/>
                                          </p:val>
                                        </p:tav>
                                      </p:tavLst>
                                    </p:anim>
                                  </p:childTnLst>
                                </p:cTn>
                              </p:par>
                              <p:par>
                                <p:cTn id="60" presetID="2" presetClass="entr" presetSubtype="6" fill="hold" grpId="0" nodeType="withEffect">
                                  <p:stCondLst>
                                    <p:cond delay="0"/>
                                  </p:stCondLst>
                                  <p:childTnLst>
                                    <p:set>
                                      <p:cBhvr>
                                        <p:cTn id="61" dur="1" fill="hold">
                                          <p:stCondLst>
                                            <p:cond delay="0"/>
                                          </p:stCondLst>
                                        </p:cTn>
                                        <p:tgtEl>
                                          <p:spTgt spid="146"/>
                                        </p:tgtEl>
                                        <p:attrNameLst>
                                          <p:attrName>style.visibility</p:attrName>
                                        </p:attrNameLst>
                                      </p:cBhvr>
                                      <p:to>
                                        <p:strVal val="visible"/>
                                      </p:to>
                                    </p:set>
                                    <p:anim calcmode="lin" valueType="num">
                                      <p:cBhvr additive="base">
                                        <p:cTn id="62" dur="500" fill="hold"/>
                                        <p:tgtEl>
                                          <p:spTgt spid="146"/>
                                        </p:tgtEl>
                                        <p:attrNameLst>
                                          <p:attrName>ppt_x</p:attrName>
                                        </p:attrNameLst>
                                      </p:cBhvr>
                                      <p:tavLst>
                                        <p:tav tm="0">
                                          <p:val>
                                            <p:strVal val="1+#ppt_w/2"/>
                                          </p:val>
                                        </p:tav>
                                        <p:tav tm="100000">
                                          <p:val>
                                            <p:strVal val="#ppt_x"/>
                                          </p:val>
                                        </p:tav>
                                      </p:tavLst>
                                    </p:anim>
                                    <p:anim calcmode="lin" valueType="num">
                                      <p:cBhvr additive="base">
                                        <p:cTn id="63" dur="500" fill="hold"/>
                                        <p:tgtEl>
                                          <p:spTgt spid="146"/>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147"/>
                                        </p:tgtEl>
                                        <p:attrNameLst>
                                          <p:attrName>style.visibility</p:attrName>
                                        </p:attrNameLst>
                                      </p:cBhvr>
                                      <p:to>
                                        <p:strVal val="visible"/>
                                      </p:to>
                                    </p:set>
                                    <p:anim calcmode="lin" valueType="num">
                                      <p:cBhvr additive="base">
                                        <p:cTn id="66" dur="500" fill="hold"/>
                                        <p:tgtEl>
                                          <p:spTgt spid="147"/>
                                        </p:tgtEl>
                                        <p:attrNameLst>
                                          <p:attrName>ppt_x</p:attrName>
                                        </p:attrNameLst>
                                      </p:cBhvr>
                                      <p:tavLst>
                                        <p:tav tm="0">
                                          <p:val>
                                            <p:strVal val="#ppt_x"/>
                                          </p:val>
                                        </p:tav>
                                        <p:tav tm="100000">
                                          <p:val>
                                            <p:strVal val="#ppt_x"/>
                                          </p:val>
                                        </p:tav>
                                      </p:tavLst>
                                    </p:anim>
                                    <p:anim calcmode="lin" valueType="num">
                                      <p:cBhvr additive="base">
                                        <p:cTn id="67" dur="500" fill="hold"/>
                                        <p:tgtEl>
                                          <p:spTgt spid="147"/>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148"/>
                                        </p:tgtEl>
                                        <p:attrNameLst>
                                          <p:attrName>style.visibility</p:attrName>
                                        </p:attrNameLst>
                                      </p:cBhvr>
                                      <p:to>
                                        <p:strVal val="visible"/>
                                      </p:to>
                                    </p:set>
                                    <p:anim calcmode="lin" valueType="num">
                                      <p:cBhvr additive="base">
                                        <p:cTn id="70" dur="500" fill="hold"/>
                                        <p:tgtEl>
                                          <p:spTgt spid="148"/>
                                        </p:tgtEl>
                                        <p:attrNameLst>
                                          <p:attrName>ppt_x</p:attrName>
                                        </p:attrNameLst>
                                      </p:cBhvr>
                                      <p:tavLst>
                                        <p:tav tm="0">
                                          <p:val>
                                            <p:strVal val="#ppt_x"/>
                                          </p:val>
                                        </p:tav>
                                        <p:tav tm="100000">
                                          <p:val>
                                            <p:strVal val="#ppt_x"/>
                                          </p:val>
                                        </p:tav>
                                      </p:tavLst>
                                    </p:anim>
                                    <p:anim calcmode="lin" valueType="num">
                                      <p:cBhvr additive="base">
                                        <p:cTn id="71" dur="500" fill="hold"/>
                                        <p:tgtEl>
                                          <p:spTgt spid="148"/>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149"/>
                                        </p:tgtEl>
                                        <p:attrNameLst>
                                          <p:attrName>style.visibility</p:attrName>
                                        </p:attrNameLst>
                                      </p:cBhvr>
                                      <p:to>
                                        <p:strVal val="visible"/>
                                      </p:to>
                                    </p:set>
                                    <p:anim calcmode="lin" valueType="num">
                                      <p:cBhvr additive="base">
                                        <p:cTn id="74" dur="500" fill="hold"/>
                                        <p:tgtEl>
                                          <p:spTgt spid="149"/>
                                        </p:tgtEl>
                                        <p:attrNameLst>
                                          <p:attrName>ppt_x</p:attrName>
                                        </p:attrNameLst>
                                      </p:cBhvr>
                                      <p:tavLst>
                                        <p:tav tm="0">
                                          <p:val>
                                            <p:strVal val="#ppt_x"/>
                                          </p:val>
                                        </p:tav>
                                        <p:tav tm="100000">
                                          <p:val>
                                            <p:strVal val="#ppt_x"/>
                                          </p:val>
                                        </p:tav>
                                      </p:tavLst>
                                    </p:anim>
                                    <p:anim calcmode="lin" valueType="num">
                                      <p:cBhvr additive="base">
                                        <p:cTn id="75" dur="500" fill="hold"/>
                                        <p:tgtEl>
                                          <p:spTgt spid="149"/>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150"/>
                                        </p:tgtEl>
                                        <p:attrNameLst>
                                          <p:attrName>style.visibility</p:attrName>
                                        </p:attrNameLst>
                                      </p:cBhvr>
                                      <p:to>
                                        <p:strVal val="visible"/>
                                      </p:to>
                                    </p:set>
                                    <p:anim calcmode="lin" valueType="num">
                                      <p:cBhvr additive="base">
                                        <p:cTn id="78" dur="500" fill="hold"/>
                                        <p:tgtEl>
                                          <p:spTgt spid="150"/>
                                        </p:tgtEl>
                                        <p:attrNameLst>
                                          <p:attrName>ppt_x</p:attrName>
                                        </p:attrNameLst>
                                      </p:cBhvr>
                                      <p:tavLst>
                                        <p:tav tm="0">
                                          <p:val>
                                            <p:strVal val="#ppt_x"/>
                                          </p:val>
                                        </p:tav>
                                        <p:tav tm="100000">
                                          <p:val>
                                            <p:strVal val="#ppt_x"/>
                                          </p:val>
                                        </p:tav>
                                      </p:tavLst>
                                    </p:anim>
                                    <p:anim calcmode="lin" valueType="num">
                                      <p:cBhvr additive="base">
                                        <p:cTn id="79" dur="500" fill="hold"/>
                                        <p:tgtEl>
                                          <p:spTgt spid="150"/>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151"/>
                                        </p:tgtEl>
                                        <p:attrNameLst>
                                          <p:attrName>style.visibility</p:attrName>
                                        </p:attrNameLst>
                                      </p:cBhvr>
                                      <p:to>
                                        <p:strVal val="visible"/>
                                      </p:to>
                                    </p:set>
                                    <p:anim calcmode="lin" valueType="num">
                                      <p:cBhvr additive="base">
                                        <p:cTn id="82" dur="500" fill="hold"/>
                                        <p:tgtEl>
                                          <p:spTgt spid="151"/>
                                        </p:tgtEl>
                                        <p:attrNameLst>
                                          <p:attrName>ppt_x</p:attrName>
                                        </p:attrNameLst>
                                      </p:cBhvr>
                                      <p:tavLst>
                                        <p:tav tm="0">
                                          <p:val>
                                            <p:strVal val="#ppt_x"/>
                                          </p:val>
                                        </p:tav>
                                        <p:tav tm="100000">
                                          <p:val>
                                            <p:strVal val="#ppt_x"/>
                                          </p:val>
                                        </p:tav>
                                      </p:tavLst>
                                    </p:anim>
                                    <p:anim calcmode="lin" valueType="num">
                                      <p:cBhvr additive="base">
                                        <p:cTn id="83" dur="500" fill="hold"/>
                                        <p:tgtEl>
                                          <p:spTgt spid="151"/>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152"/>
                                        </p:tgtEl>
                                        <p:attrNameLst>
                                          <p:attrName>style.visibility</p:attrName>
                                        </p:attrNameLst>
                                      </p:cBhvr>
                                      <p:to>
                                        <p:strVal val="visible"/>
                                      </p:to>
                                    </p:set>
                                    <p:anim calcmode="lin" valueType="num">
                                      <p:cBhvr additive="base">
                                        <p:cTn id="86" dur="500" fill="hold"/>
                                        <p:tgtEl>
                                          <p:spTgt spid="152"/>
                                        </p:tgtEl>
                                        <p:attrNameLst>
                                          <p:attrName>ppt_x</p:attrName>
                                        </p:attrNameLst>
                                      </p:cBhvr>
                                      <p:tavLst>
                                        <p:tav tm="0">
                                          <p:val>
                                            <p:strVal val="#ppt_x"/>
                                          </p:val>
                                        </p:tav>
                                        <p:tav tm="100000">
                                          <p:val>
                                            <p:strVal val="#ppt_x"/>
                                          </p:val>
                                        </p:tav>
                                      </p:tavLst>
                                    </p:anim>
                                    <p:anim calcmode="lin" valueType="num">
                                      <p:cBhvr additive="base">
                                        <p:cTn id="87" dur="500" fill="hold"/>
                                        <p:tgtEl>
                                          <p:spTgt spid="152"/>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153"/>
                                        </p:tgtEl>
                                        <p:attrNameLst>
                                          <p:attrName>style.visibility</p:attrName>
                                        </p:attrNameLst>
                                      </p:cBhvr>
                                      <p:to>
                                        <p:strVal val="visible"/>
                                      </p:to>
                                    </p:set>
                                    <p:anim calcmode="lin" valueType="num">
                                      <p:cBhvr additive="base">
                                        <p:cTn id="90" dur="500" fill="hold"/>
                                        <p:tgtEl>
                                          <p:spTgt spid="153"/>
                                        </p:tgtEl>
                                        <p:attrNameLst>
                                          <p:attrName>ppt_x</p:attrName>
                                        </p:attrNameLst>
                                      </p:cBhvr>
                                      <p:tavLst>
                                        <p:tav tm="0">
                                          <p:val>
                                            <p:strVal val="#ppt_x"/>
                                          </p:val>
                                        </p:tav>
                                        <p:tav tm="100000">
                                          <p:val>
                                            <p:strVal val="#ppt_x"/>
                                          </p:val>
                                        </p:tav>
                                      </p:tavLst>
                                    </p:anim>
                                    <p:anim calcmode="lin" valueType="num">
                                      <p:cBhvr additive="base">
                                        <p:cTn id="91" dur="500" fill="hold"/>
                                        <p:tgtEl>
                                          <p:spTgt spid="153"/>
                                        </p:tgtEl>
                                        <p:attrNameLst>
                                          <p:attrName>ppt_y</p:attrName>
                                        </p:attrNameLst>
                                      </p:cBhvr>
                                      <p:tavLst>
                                        <p:tav tm="0">
                                          <p:val>
                                            <p:strVal val="1+#ppt_h/2"/>
                                          </p:val>
                                        </p:tav>
                                        <p:tav tm="100000">
                                          <p:val>
                                            <p:strVal val="#ppt_y"/>
                                          </p:val>
                                        </p:tav>
                                      </p:tavLst>
                                    </p:anim>
                                  </p:childTnLst>
                                </p:cTn>
                              </p:par>
                              <p:par>
                                <p:cTn id="92" presetID="2" presetClass="entr" presetSubtype="1" fill="hold" grpId="0" nodeType="withEffect">
                                  <p:stCondLst>
                                    <p:cond delay="0"/>
                                  </p:stCondLst>
                                  <p:childTnLst>
                                    <p:set>
                                      <p:cBhvr>
                                        <p:cTn id="93" dur="1" fill="hold">
                                          <p:stCondLst>
                                            <p:cond delay="0"/>
                                          </p:stCondLst>
                                        </p:cTn>
                                        <p:tgtEl>
                                          <p:spTgt spid="154"/>
                                        </p:tgtEl>
                                        <p:attrNameLst>
                                          <p:attrName>style.visibility</p:attrName>
                                        </p:attrNameLst>
                                      </p:cBhvr>
                                      <p:to>
                                        <p:strVal val="visible"/>
                                      </p:to>
                                    </p:set>
                                    <p:anim calcmode="lin" valueType="num">
                                      <p:cBhvr additive="base">
                                        <p:cTn id="94" dur="500" fill="hold"/>
                                        <p:tgtEl>
                                          <p:spTgt spid="154"/>
                                        </p:tgtEl>
                                        <p:attrNameLst>
                                          <p:attrName>ppt_x</p:attrName>
                                        </p:attrNameLst>
                                      </p:cBhvr>
                                      <p:tavLst>
                                        <p:tav tm="0">
                                          <p:val>
                                            <p:strVal val="#ppt_x"/>
                                          </p:val>
                                        </p:tav>
                                        <p:tav tm="100000">
                                          <p:val>
                                            <p:strVal val="#ppt_x"/>
                                          </p:val>
                                        </p:tav>
                                      </p:tavLst>
                                    </p:anim>
                                    <p:anim calcmode="lin" valueType="num">
                                      <p:cBhvr additive="base">
                                        <p:cTn id="95" dur="500" fill="hold"/>
                                        <p:tgtEl>
                                          <p:spTgt spid="154"/>
                                        </p:tgtEl>
                                        <p:attrNameLst>
                                          <p:attrName>ppt_y</p:attrName>
                                        </p:attrNameLst>
                                      </p:cBhvr>
                                      <p:tavLst>
                                        <p:tav tm="0">
                                          <p:val>
                                            <p:strVal val="0-#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155"/>
                                        </p:tgtEl>
                                        <p:attrNameLst>
                                          <p:attrName>style.visibility</p:attrName>
                                        </p:attrNameLst>
                                      </p:cBhvr>
                                      <p:to>
                                        <p:strVal val="visible"/>
                                      </p:to>
                                    </p:set>
                                    <p:anim calcmode="lin" valueType="num">
                                      <p:cBhvr additive="base">
                                        <p:cTn id="98" dur="500" fill="hold"/>
                                        <p:tgtEl>
                                          <p:spTgt spid="155"/>
                                        </p:tgtEl>
                                        <p:attrNameLst>
                                          <p:attrName>ppt_x</p:attrName>
                                        </p:attrNameLst>
                                      </p:cBhvr>
                                      <p:tavLst>
                                        <p:tav tm="0">
                                          <p:val>
                                            <p:strVal val="#ppt_x"/>
                                          </p:val>
                                        </p:tav>
                                        <p:tav tm="100000">
                                          <p:val>
                                            <p:strVal val="#ppt_x"/>
                                          </p:val>
                                        </p:tav>
                                      </p:tavLst>
                                    </p:anim>
                                    <p:anim calcmode="lin" valueType="num">
                                      <p:cBhvr additive="base">
                                        <p:cTn id="99" dur="500" fill="hold"/>
                                        <p:tgtEl>
                                          <p:spTgt spid="155"/>
                                        </p:tgtEl>
                                        <p:attrNameLst>
                                          <p:attrName>ppt_y</p:attrName>
                                        </p:attrNameLst>
                                      </p:cBhvr>
                                      <p:tavLst>
                                        <p:tav tm="0">
                                          <p:val>
                                            <p:strVal val="1+#ppt_h/2"/>
                                          </p:val>
                                        </p:tav>
                                        <p:tav tm="100000">
                                          <p:val>
                                            <p:strVal val="#ppt_y"/>
                                          </p:val>
                                        </p:tav>
                                      </p:tavLst>
                                    </p:anim>
                                  </p:childTnLst>
                                </p:cTn>
                              </p:par>
                              <p:par>
                                <p:cTn id="100" presetID="2" presetClass="entr" presetSubtype="9" fill="hold" grpId="0" nodeType="withEffect">
                                  <p:stCondLst>
                                    <p:cond delay="0"/>
                                  </p:stCondLst>
                                  <p:childTnLst>
                                    <p:set>
                                      <p:cBhvr>
                                        <p:cTn id="101" dur="1" fill="hold">
                                          <p:stCondLst>
                                            <p:cond delay="0"/>
                                          </p:stCondLst>
                                        </p:cTn>
                                        <p:tgtEl>
                                          <p:spTgt spid="156"/>
                                        </p:tgtEl>
                                        <p:attrNameLst>
                                          <p:attrName>style.visibility</p:attrName>
                                        </p:attrNameLst>
                                      </p:cBhvr>
                                      <p:to>
                                        <p:strVal val="visible"/>
                                      </p:to>
                                    </p:set>
                                    <p:anim calcmode="lin" valueType="num">
                                      <p:cBhvr additive="base">
                                        <p:cTn id="102" dur="500" fill="hold"/>
                                        <p:tgtEl>
                                          <p:spTgt spid="156"/>
                                        </p:tgtEl>
                                        <p:attrNameLst>
                                          <p:attrName>ppt_x</p:attrName>
                                        </p:attrNameLst>
                                      </p:cBhvr>
                                      <p:tavLst>
                                        <p:tav tm="0">
                                          <p:val>
                                            <p:strVal val="0-#ppt_w/2"/>
                                          </p:val>
                                        </p:tav>
                                        <p:tav tm="100000">
                                          <p:val>
                                            <p:strVal val="#ppt_x"/>
                                          </p:val>
                                        </p:tav>
                                      </p:tavLst>
                                    </p:anim>
                                    <p:anim calcmode="lin" valueType="num">
                                      <p:cBhvr additive="base">
                                        <p:cTn id="103" dur="500" fill="hold"/>
                                        <p:tgtEl>
                                          <p:spTgt spid="156"/>
                                        </p:tgtEl>
                                        <p:attrNameLst>
                                          <p:attrName>ppt_y</p:attrName>
                                        </p:attrNameLst>
                                      </p:cBhvr>
                                      <p:tavLst>
                                        <p:tav tm="0">
                                          <p:val>
                                            <p:strVal val="0-#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157"/>
                                        </p:tgtEl>
                                        <p:attrNameLst>
                                          <p:attrName>style.visibility</p:attrName>
                                        </p:attrNameLst>
                                      </p:cBhvr>
                                      <p:to>
                                        <p:strVal val="visible"/>
                                      </p:to>
                                    </p:set>
                                    <p:anim calcmode="lin" valueType="num">
                                      <p:cBhvr additive="base">
                                        <p:cTn id="106" dur="500" fill="hold"/>
                                        <p:tgtEl>
                                          <p:spTgt spid="157"/>
                                        </p:tgtEl>
                                        <p:attrNameLst>
                                          <p:attrName>ppt_x</p:attrName>
                                        </p:attrNameLst>
                                      </p:cBhvr>
                                      <p:tavLst>
                                        <p:tav tm="0">
                                          <p:val>
                                            <p:strVal val="#ppt_x"/>
                                          </p:val>
                                        </p:tav>
                                        <p:tav tm="100000">
                                          <p:val>
                                            <p:strVal val="#ppt_x"/>
                                          </p:val>
                                        </p:tav>
                                      </p:tavLst>
                                    </p:anim>
                                    <p:anim calcmode="lin" valueType="num">
                                      <p:cBhvr additive="base">
                                        <p:cTn id="107" dur="500" fill="hold"/>
                                        <p:tgtEl>
                                          <p:spTgt spid="157"/>
                                        </p:tgtEl>
                                        <p:attrNameLst>
                                          <p:attrName>ppt_y</p:attrName>
                                        </p:attrNameLst>
                                      </p:cBhvr>
                                      <p:tavLst>
                                        <p:tav tm="0">
                                          <p:val>
                                            <p:strVal val="1+#ppt_h/2"/>
                                          </p:val>
                                        </p:tav>
                                        <p:tav tm="100000">
                                          <p:val>
                                            <p:strVal val="#ppt_y"/>
                                          </p:val>
                                        </p:tav>
                                      </p:tavLst>
                                    </p:anim>
                                  </p:childTnLst>
                                </p:cTn>
                              </p:par>
                              <p:par>
                                <p:cTn id="108" presetID="2" presetClass="entr" presetSubtype="9" fill="hold" grpId="0" nodeType="withEffect">
                                  <p:stCondLst>
                                    <p:cond delay="0"/>
                                  </p:stCondLst>
                                  <p:childTnLst>
                                    <p:set>
                                      <p:cBhvr>
                                        <p:cTn id="109" dur="1" fill="hold">
                                          <p:stCondLst>
                                            <p:cond delay="0"/>
                                          </p:stCondLst>
                                        </p:cTn>
                                        <p:tgtEl>
                                          <p:spTgt spid="158"/>
                                        </p:tgtEl>
                                        <p:attrNameLst>
                                          <p:attrName>style.visibility</p:attrName>
                                        </p:attrNameLst>
                                      </p:cBhvr>
                                      <p:to>
                                        <p:strVal val="visible"/>
                                      </p:to>
                                    </p:set>
                                    <p:anim calcmode="lin" valueType="num">
                                      <p:cBhvr additive="base">
                                        <p:cTn id="110" dur="500" fill="hold"/>
                                        <p:tgtEl>
                                          <p:spTgt spid="158"/>
                                        </p:tgtEl>
                                        <p:attrNameLst>
                                          <p:attrName>ppt_x</p:attrName>
                                        </p:attrNameLst>
                                      </p:cBhvr>
                                      <p:tavLst>
                                        <p:tav tm="0">
                                          <p:val>
                                            <p:strVal val="0-#ppt_w/2"/>
                                          </p:val>
                                        </p:tav>
                                        <p:tav tm="100000">
                                          <p:val>
                                            <p:strVal val="#ppt_x"/>
                                          </p:val>
                                        </p:tav>
                                      </p:tavLst>
                                    </p:anim>
                                    <p:anim calcmode="lin" valueType="num">
                                      <p:cBhvr additive="base">
                                        <p:cTn id="111" dur="500" fill="hold"/>
                                        <p:tgtEl>
                                          <p:spTgt spid="158"/>
                                        </p:tgtEl>
                                        <p:attrNameLst>
                                          <p:attrName>ppt_y</p:attrName>
                                        </p:attrNameLst>
                                      </p:cBhvr>
                                      <p:tavLst>
                                        <p:tav tm="0">
                                          <p:val>
                                            <p:strVal val="0-#ppt_h/2"/>
                                          </p:val>
                                        </p:tav>
                                        <p:tav tm="100000">
                                          <p:val>
                                            <p:strVal val="#ppt_y"/>
                                          </p:val>
                                        </p:tav>
                                      </p:tavLst>
                                    </p:anim>
                                  </p:childTnLst>
                                </p:cTn>
                              </p:par>
                              <p:par>
                                <p:cTn id="112" presetID="2" presetClass="entr" presetSubtype="12" fill="hold" nodeType="withEffect">
                                  <p:stCondLst>
                                    <p:cond delay="0"/>
                                  </p:stCondLst>
                                  <p:childTnLst>
                                    <p:set>
                                      <p:cBhvr>
                                        <p:cTn id="113" dur="1" fill="hold">
                                          <p:stCondLst>
                                            <p:cond delay="0"/>
                                          </p:stCondLst>
                                        </p:cTn>
                                        <p:tgtEl>
                                          <p:spTgt spid="159"/>
                                        </p:tgtEl>
                                        <p:attrNameLst>
                                          <p:attrName>style.visibility</p:attrName>
                                        </p:attrNameLst>
                                      </p:cBhvr>
                                      <p:to>
                                        <p:strVal val="visible"/>
                                      </p:to>
                                    </p:set>
                                    <p:anim calcmode="lin" valueType="num">
                                      <p:cBhvr additive="base">
                                        <p:cTn id="114" dur="500" fill="hold"/>
                                        <p:tgtEl>
                                          <p:spTgt spid="159"/>
                                        </p:tgtEl>
                                        <p:attrNameLst>
                                          <p:attrName>ppt_x</p:attrName>
                                        </p:attrNameLst>
                                      </p:cBhvr>
                                      <p:tavLst>
                                        <p:tav tm="0">
                                          <p:val>
                                            <p:strVal val="0-#ppt_w/2"/>
                                          </p:val>
                                        </p:tav>
                                        <p:tav tm="100000">
                                          <p:val>
                                            <p:strVal val="#ppt_x"/>
                                          </p:val>
                                        </p:tav>
                                      </p:tavLst>
                                    </p:anim>
                                    <p:anim calcmode="lin" valueType="num">
                                      <p:cBhvr additive="base">
                                        <p:cTn id="115" dur="500" fill="hold"/>
                                        <p:tgtEl>
                                          <p:spTgt spid="159"/>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0"/>
                                  </p:stCondLst>
                                  <p:childTnLst>
                                    <p:set>
                                      <p:cBhvr>
                                        <p:cTn id="117" dur="1" fill="hold">
                                          <p:stCondLst>
                                            <p:cond delay="0"/>
                                          </p:stCondLst>
                                        </p:cTn>
                                        <p:tgtEl>
                                          <p:spTgt spid="168"/>
                                        </p:tgtEl>
                                        <p:attrNameLst>
                                          <p:attrName>style.visibility</p:attrName>
                                        </p:attrNameLst>
                                      </p:cBhvr>
                                      <p:to>
                                        <p:strVal val="visible"/>
                                      </p:to>
                                    </p:set>
                                    <p:anim calcmode="lin" valueType="num">
                                      <p:cBhvr additive="base">
                                        <p:cTn id="118" dur="500" fill="hold"/>
                                        <p:tgtEl>
                                          <p:spTgt spid="168"/>
                                        </p:tgtEl>
                                        <p:attrNameLst>
                                          <p:attrName>ppt_x</p:attrName>
                                        </p:attrNameLst>
                                      </p:cBhvr>
                                      <p:tavLst>
                                        <p:tav tm="0">
                                          <p:val>
                                            <p:strVal val="#ppt_x"/>
                                          </p:val>
                                        </p:tav>
                                        <p:tav tm="100000">
                                          <p:val>
                                            <p:strVal val="#ppt_x"/>
                                          </p:val>
                                        </p:tav>
                                      </p:tavLst>
                                    </p:anim>
                                    <p:anim calcmode="lin" valueType="num">
                                      <p:cBhvr additive="base">
                                        <p:cTn id="119" dur="500" fill="hold"/>
                                        <p:tgtEl>
                                          <p:spTgt spid="168"/>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169"/>
                                        </p:tgtEl>
                                        <p:attrNameLst>
                                          <p:attrName>style.visibility</p:attrName>
                                        </p:attrNameLst>
                                      </p:cBhvr>
                                      <p:to>
                                        <p:strVal val="visible"/>
                                      </p:to>
                                    </p:set>
                                    <p:anim calcmode="lin" valueType="num">
                                      <p:cBhvr additive="base">
                                        <p:cTn id="122" dur="500" fill="hold"/>
                                        <p:tgtEl>
                                          <p:spTgt spid="169"/>
                                        </p:tgtEl>
                                        <p:attrNameLst>
                                          <p:attrName>ppt_x</p:attrName>
                                        </p:attrNameLst>
                                      </p:cBhvr>
                                      <p:tavLst>
                                        <p:tav tm="0">
                                          <p:val>
                                            <p:strVal val="#ppt_x"/>
                                          </p:val>
                                        </p:tav>
                                        <p:tav tm="100000">
                                          <p:val>
                                            <p:strVal val="#ppt_x"/>
                                          </p:val>
                                        </p:tav>
                                      </p:tavLst>
                                    </p:anim>
                                    <p:anim calcmode="lin" valueType="num">
                                      <p:cBhvr additive="base">
                                        <p:cTn id="123" dur="500" fill="hold"/>
                                        <p:tgtEl>
                                          <p:spTgt spid="169"/>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170"/>
                                        </p:tgtEl>
                                        <p:attrNameLst>
                                          <p:attrName>style.visibility</p:attrName>
                                        </p:attrNameLst>
                                      </p:cBhvr>
                                      <p:to>
                                        <p:strVal val="visible"/>
                                      </p:to>
                                    </p:set>
                                    <p:anim calcmode="lin" valueType="num">
                                      <p:cBhvr additive="base">
                                        <p:cTn id="126" dur="500" fill="hold"/>
                                        <p:tgtEl>
                                          <p:spTgt spid="170"/>
                                        </p:tgtEl>
                                        <p:attrNameLst>
                                          <p:attrName>ppt_x</p:attrName>
                                        </p:attrNameLst>
                                      </p:cBhvr>
                                      <p:tavLst>
                                        <p:tav tm="0">
                                          <p:val>
                                            <p:strVal val="#ppt_x"/>
                                          </p:val>
                                        </p:tav>
                                        <p:tav tm="100000">
                                          <p:val>
                                            <p:strVal val="#ppt_x"/>
                                          </p:val>
                                        </p:tav>
                                      </p:tavLst>
                                    </p:anim>
                                    <p:anim calcmode="lin" valueType="num">
                                      <p:cBhvr additive="base">
                                        <p:cTn id="127" dur="500" fill="hold"/>
                                        <p:tgtEl>
                                          <p:spTgt spid="170"/>
                                        </p:tgtEl>
                                        <p:attrNameLst>
                                          <p:attrName>ppt_y</p:attrName>
                                        </p:attrNameLst>
                                      </p:cBhvr>
                                      <p:tavLst>
                                        <p:tav tm="0">
                                          <p:val>
                                            <p:strVal val="1+#ppt_h/2"/>
                                          </p:val>
                                        </p:tav>
                                        <p:tav tm="100000">
                                          <p:val>
                                            <p:strVal val="#ppt_y"/>
                                          </p:val>
                                        </p:tav>
                                      </p:tavLst>
                                    </p:anim>
                                  </p:childTnLst>
                                </p:cTn>
                              </p:par>
                              <p:par>
                                <p:cTn id="128" presetID="2" presetClass="entr" presetSubtype="12" fill="hold" grpId="0" nodeType="withEffect">
                                  <p:stCondLst>
                                    <p:cond delay="0"/>
                                  </p:stCondLst>
                                  <p:childTnLst>
                                    <p:set>
                                      <p:cBhvr>
                                        <p:cTn id="129" dur="1" fill="hold">
                                          <p:stCondLst>
                                            <p:cond delay="0"/>
                                          </p:stCondLst>
                                        </p:cTn>
                                        <p:tgtEl>
                                          <p:spTgt spid="171"/>
                                        </p:tgtEl>
                                        <p:attrNameLst>
                                          <p:attrName>style.visibility</p:attrName>
                                        </p:attrNameLst>
                                      </p:cBhvr>
                                      <p:to>
                                        <p:strVal val="visible"/>
                                      </p:to>
                                    </p:set>
                                    <p:anim calcmode="lin" valueType="num">
                                      <p:cBhvr additive="base">
                                        <p:cTn id="130" dur="500" fill="hold"/>
                                        <p:tgtEl>
                                          <p:spTgt spid="171"/>
                                        </p:tgtEl>
                                        <p:attrNameLst>
                                          <p:attrName>ppt_x</p:attrName>
                                        </p:attrNameLst>
                                      </p:cBhvr>
                                      <p:tavLst>
                                        <p:tav tm="0">
                                          <p:val>
                                            <p:strVal val="0-#ppt_w/2"/>
                                          </p:val>
                                        </p:tav>
                                        <p:tav tm="100000">
                                          <p:val>
                                            <p:strVal val="#ppt_x"/>
                                          </p:val>
                                        </p:tav>
                                      </p:tavLst>
                                    </p:anim>
                                    <p:anim calcmode="lin" valueType="num">
                                      <p:cBhvr additive="base">
                                        <p:cTn id="131" dur="500" fill="hold"/>
                                        <p:tgtEl>
                                          <p:spTgt spid="171"/>
                                        </p:tgtEl>
                                        <p:attrNameLst>
                                          <p:attrName>ppt_y</p:attrName>
                                        </p:attrNameLst>
                                      </p:cBhvr>
                                      <p:tavLst>
                                        <p:tav tm="0">
                                          <p:val>
                                            <p:strVal val="1+#ppt_h/2"/>
                                          </p:val>
                                        </p:tav>
                                        <p:tav tm="100000">
                                          <p:val>
                                            <p:strVal val="#ppt_y"/>
                                          </p:val>
                                        </p:tav>
                                      </p:tavLst>
                                    </p:anim>
                                  </p:childTnLst>
                                </p:cTn>
                              </p:par>
                              <p:par>
                                <p:cTn id="132" presetID="2" presetClass="entr" presetSubtype="4" fill="hold" grpId="0" nodeType="withEffect">
                                  <p:stCondLst>
                                    <p:cond delay="0"/>
                                  </p:stCondLst>
                                  <p:childTnLst>
                                    <p:set>
                                      <p:cBhvr>
                                        <p:cTn id="133" dur="1" fill="hold">
                                          <p:stCondLst>
                                            <p:cond delay="0"/>
                                          </p:stCondLst>
                                        </p:cTn>
                                        <p:tgtEl>
                                          <p:spTgt spid="172"/>
                                        </p:tgtEl>
                                        <p:attrNameLst>
                                          <p:attrName>style.visibility</p:attrName>
                                        </p:attrNameLst>
                                      </p:cBhvr>
                                      <p:to>
                                        <p:strVal val="visible"/>
                                      </p:to>
                                    </p:set>
                                    <p:anim calcmode="lin" valueType="num">
                                      <p:cBhvr additive="base">
                                        <p:cTn id="134" dur="500" fill="hold"/>
                                        <p:tgtEl>
                                          <p:spTgt spid="172"/>
                                        </p:tgtEl>
                                        <p:attrNameLst>
                                          <p:attrName>ppt_x</p:attrName>
                                        </p:attrNameLst>
                                      </p:cBhvr>
                                      <p:tavLst>
                                        <p:tav tm="0">
                                          <p:val>
                                            <p:strVal val="#ppt_x"/>
                                          </p:val>
                                        </p:tav>
                                        <p:tav tm="100000">
                                          <p:val>
                                            <p:strVal val="#ppt_x"/>
                                          </p:val>
                                        </p:tav>
                                      </p:tavLst>
                                    </p:anim>
                                    <p:anim calcmode="lin" valueType="num">
                                      <p:cBhvr additive="base">
                                        <p:cTn id="135" dur="500" fill="hold"/>
                                        <p:tgtEl>
                                          <p:spTgt spid="172"/>
                                        </p:tgtEl>
                                        <p:attrNameLst>
                                          <p:attrName>ppt_y</p:attrName>
                                        </p:attrNameLst>
                                      </p:cBhvr>
                                      <p:tavLst>
                                        <p:tav tm="0">
                                          <p:val>
                                            <p:strVal val="1+#ppt_h/2"/>
                                          </p:val>
                                        </p:tav>
                                        <p:tav tm="100000">
                                          <p:val>
                                            <p:strVal val="#ppt_y"/>
                                          </p:val>
                                        </p:tav>
                                      </p:tavLst>
                                    </p:anim>
                                  </p:childTnLst>
                                </p:cTn>
                              </p:par>
                              <p:par>
                                <p:cTn id="136" presetID="2" presetClass="entr" presetSubtype="12" fill="hold" grpId="0" nodeType="withEffect">
                                  <p:stCondLst>
                                    <p:cond delay="0"/>
                                  </p:stCondLst>
                                  <p:childTnLst>
                                    <p:set>
                                      <p:cBhvr>
                                        <p:cTn id="137" dur="1" fill="hold">
                                          <p:stCondLst>
                                            <p:cond delay="0"/>
                                          </p:stCondLst>
                                        </p:cTn>
                                        <p:tgtEl>
                                          <p:spTgt spid="173"/>
                                        </p:tgtEl>
                                        <p:attrNameLst>
                                          <p:attrName>style.visibility</p:attrName>
                                        </p:attrNameLst>
                                      </p:cBhvr>
                                      <p:to>
                                        <p:strVal val="visible"/>
                                      </p:to>
                                    </p:set>
                                    <p:anim calcmode="lin" valueType="num">
                                      <p:cBhvr additive="base">
                                        <p:cTn id="138" dur="500" fill="hold"/>
                                        <p:tgtEl>
                                          <p:spTgt spid="173"/>
                                        </p:tgtEl>
                                        <p:attrNameLst>
                                          <p:attrName>ppt_x</p:attrName>
                                        </p:attrNameLst>
                                      </p:cBhvr>
                                      <p:tavLst>
                                        <p:tav tm="0">
                                          <p:val>
                                            <p:strVal val="0-#ppt_w/2"/>
                                          </p:val>
                                        </p:tav>
                                        <p:tav tm="100000">
                                          <p:val>
                                            <p:strVal val="#ppt_x"/>
                                          </p:val>
                                        </p:tav>
                                      </p:tavLst>
                                    </p:anim>
                                    <p:anim calcmode="lin" valueType="num">
                                      <p:cBhvr additive="base">
                                        <p:cTn id="139" dur="500" fill="hold"/>
                                        <p:tgtEl>
                                          <p:spTgt spid="173"/>
                                        </p:tgtEl>
                                        <p:attrNameLst>
                                          <p:attrName>ppt_y</p:attrName>
                                        </p:attrNameLst>
                                      </p:cBhvr>
                                      <p:tavLst>
                                        <p:tav tm="0">
                                          <p:val>
                                            <p:strVal val="1+#ppt_h/2"/>
                                          </p:val>
                                        </p:tav>
                                        <p:tav tm="100000">
                                          <p:val>
                                            <p:strVal val="#ppt_y"/>
                                          </p:val>
                                        </p:tav>
                                      </p:tavLst>
                                    </p:anim>
                                  </p:childTnLst>
                                </p:cTn>
                              </p:par>
                              <p:par>
                                <p:cTn id="140" presetID="2" presetClass="entr" presetSubtype="4" fill="hold" grpId="0" nodeType="withEffect">
                                  <p:stCondLst>
                                    <p:cond delay="0"/>
                                  </p:stCondLst>
                                  <p:childTnLst>
                                    <p:set>
                                      <p:cBhvr>
                                        <p:cTn id="141" dur="1" fill="hold">
                                          <p:stCondLst>
                                            <p:cond delay="0"/>
                                          </p:stCondLst>
                                        </p:cTn>
                                        <p:tgtEl>
                                          <p:spTgt spid="174"/>
                                        </p:tgtEl>
                                        <p:attrNameLst>
                                          <p:attrName>style.visibility</p:attrName>
                                        </p:attrNameLst>
                                      </p:cBhvr>
                                      <p:to>
                                        <p:strVal val="visible"/>
                                      </p:to>
                                    </p:set>
                                    <p:anim calcmode="lin" valueType="num">
                                      <p:cBhvr additive="base">
                                        <p:cTn id="142" dur="500" fill="hold"/>
                                        <p:tgtEl>
                                          <p:spTgt spid="174"/>
                                        </p:tgtEl>
                                        <p:attrNameLst>
                                          <p:attrName>ppt_x</p:attrName>
                                        </p:attrNameLst>
                                      </p:cBhvr>
                                      <p:tavLst>
                                        <p:tav tm="0">
                                          <p:val>
                                            <p:strVal val="#ppt_x"/>
                                          </p:val>
                                        </p:tav>
                                        <p:tav tm="100000">
                                          <p:val>
                                            <p:strVal val="#ppt_x"/>
                                          </p:val>
                                        </p:tav>
                                      </p:tavLst>
                                    </p:anim>
                                    <p:anim calcmode="lin" valueType="num">
                                      <p:cBhvr additive="base">
                                        <p:cTn id="143" dur="500" fill="hold"/>
                                        <p:tgtEl>
                                          <p:spTgt spid="174"/>
                                        </p:tgtEl>
                                        <p:attrNameLst>
                                          <p:attrName>ppt_y</p:attrName>
                                        </p:attrNameLst>
                                      </p:cBhvr>
                                      <p:tavLst>
                                        <p:tav tm="0">
                                          <p:val>
                                            <p:strVal val="1+#ppt_h/2"/>
                                          </p:val>
                                        </p:tav>
                                        <p:tav tm="100000">
                                          <p:val>
                                            <p:strVal val="#ppt_y"/>
                                          </p:val>
                                        </p:tav>
                                      </p:tavLst>
                                    </p:anim>
                                  </p:childTnLst>
                                </p:cTn>
                              </p:par>
                              <p:par>
                                <p:cTn id="144" presetID="2" presetClass="entr" presetSubtype="4" fill="hold" grpId="0" nodeType="withEffect">
                                  <p:stCondLst>
                                    <p:cond delay="0"/>
                                  </p:stCondLst>
                                  <p:childTnLst>
                                    <p:set>
                                      <p:cBhvr>
                                        <p:cTn id="145" dur="1" fill="hold">
                                          <p:stCondLst>
                                            <p:cond delay="0"/>
                                          </p:stCondLst>
                                        </p:cTn>
                                        <p:tgtEl>
                                          <p:spTgt spid="175"/>
                                        </p:tgtEl>
                                        <p:attrNameLst>
                                          <p:attrName>style.visibility</p:attrName>
                                        </p:attrNameLst>
                                      </p:cBhvr>
                                      <p:to>
                                        <p:strVal val="visible"/>
                                      </p:to>
                                    </p:set>
                                    <p:anim calcmode="lin" valueType="num">
                                      <p:cBhvr additive="base">
                                        <p:cTn id="146" dur="500" fill="hold"/>
                                        <p:tgtEl>
                                          <p:spTgt spid="175"/>
                                        </p:tgtEl>
                                        <p:attrNameLst>
                                          <p:attrName>ppt_x</p:attrName>
                                        </p:attrNameLst>
                                      </p:cBhvr>
                                      <p:tavLst>
                                        <p:tav tm="0">
                                          <p:val>
                                            <p:strVal val="#ppt_x"/>
                                          </p:val>
                                        </p:tav>
                                        <p:tav tm="100000">
                                          <p:val>
                                            <p:strVal val="#ppt_x"/>
                                          </p:val>
                                        </p:tav>
                                      </p:tavLst>
                                    </p:anim>
                                    <p:anim calcmode="lin" valueType="num">
                                      <p:cBhvr additive="base">
                                        <p:cTn id="147" dur="500" fill="hold"/>
                                        <p:tgtEl>
                                          <p:spTgt spid="175"/>
                                        </p:tgtEl>
                                        <p:attrNameLst>
                                          <p:attrName>ppt_y</p:attrName>
                                        </p:attrNameLst>
                                      </p:cBhvr>
                                      <p:tavLst>
                                        <p:tav tm="0">
                                          <p:val>
                                            <p:strVal val="1+#ppt_h/2"/>
                                          </p:val>
                                        </p:tav>
                                        <p:tav tm="100000">
                                          <p:val>
                                            <p:strVal val="#ppt_y"/>
                                          </p:val>
                                        </p:tav>
                                      </p:tavLst>
                                    </p:anim>
                                  </p:childTnLst>
                                </p:cTn>
                              </p:par>
                              <p:par>
                                <p:cTn id="148" presetID="2" presetClass="entr" presetSubtype="4" fill="hold" grpId="0" nodeType="withEffect">
                                  <p:stCondLst>
                                    <p:cond delay="0"/>
                                  </p:stCondLst>
                                  <p:childTnLst>
                                    <p:set>
                                      <p:cBhvr>
                                        <p:cTn id="149" dur="1" fill="hold">
                                          <p:stCondLst>
                                            <p:cond delay="0"/>
                                          </p:stCondLst>
                                        </p:cTn>
                                        <p:tgtEl>
                                          <p:spTgt spid="176"/>
                                        </p:tgtEl>
                                        <p:attrNameLst>
                                          <p:attrName>style.visibility</p:attrName>
                                        </p:attrNameLst>
                                      </p:cBhvr>
                                      <p:to>
                                        <p:strVal val="visible"/>
                                      </p:to>
                                    </p:set>
                                    <p:anim calcmode="lin" valueType="num">
                                      <p:cBhvr additive="base">
                                        <p:cTn id="150" dur="500" fill="hold"/>
                                        <p:tgtEl>
                                          <p:spTgt spid="176"/>
                                        </p:tgtEl>
                                        <p:attrNameLst>
                                          <p:attrName>ppt_x</p:attrName>
                                        </p:attrNameLst>
                                      </p:cBhvr>
                                      <p:tavLst>
                                        <p:tav tm="0">
                                          <p:val>
                                            <p:strVal val="#ppt_x"/>
                                          </p:val>
                                        </p:tav>
                                        <p:tav tm="100000">
                                          <p:val>
                                            <p:strVal val="#ppt_x"/>
                                          </p:val>
                                        </p:tav>
                                      </p:tavLst>
                                    </p:anim>
                                    <p:anim calcmode="lin" valueType="num">
                                      <p:cBhvr additive="base">
                                        <p:cTn id="151" dur="500" fill="hold"/>
                                        <p:tgtEl>
                                          <p:spTgt spid="176"/>
                                        </p:tgtEl>
                                        <p:attrNameLst>
                                          <p:attrName>ppt_y</p:attrName>
                                        </p:attrNameLst>
                                      </p:cBhvr>
                                      <p:tavLst>
                                        <p:tav tm="0">
                                          <p:val>
                                            <p:strVal val="1+#ppt_h/2"/>
                                          </p:val>
                                        </p:tav>
                                        <p:tav tm="100000">
                                          <p:val>
                                            <p:strVal val="#ppt_y"/>
                                          </p:val>
                                        </p:tav>
                                      </p:tavLst>
                                    </p:anim>
                                  </p:childTnLst>
                                </p:cTn>
                              </p:par>
                              <p:par>
                                <p:cTn id="152" presetID="2" presetClass="entr" presetSubtype="8" fill="hold" nodeType="withEffect">
                                  <p:stCondLst>
                                    <p:cond delay="0"/>
                                  </p:stCondLst>
                                  <p:childTnLst>
                                    <p:set>
                                      <p:cBhvr>
                                        <p:cTn id="153" dur="1" fill="hold">
                                          <p:stCondLst>
                                            <p:cond delay="0"/>
                                          </p:stCondLst>
                                        </p:cTn>
                                        <p:tgtEl>
                                          <p:spTgt spid="177"/>
                                        </p:tgtEl>
                                        <p:attrNameLst>
                                          <p:attrName>style.visibility</p:attrName>
                                        </p:attrNameLst>
                                      </p:cBhvr>
                                      <p:to>
                                        <p:strVal val="visible"/>
                                      </p:to>
                                    </p:set>
                                    <p:anim calcmode="lin" valueType="num">
                                      <p:cBhvr additive="base">
                                        <p:cTn id="154" dur="500" fill="hold"/>
                                        <p:tgtEl>
                                          <p:spTgt spid="177"/>
                                        </p:tgtEl>
                                        <p:attrNameLst>
                                          <p:attrName>ppt_x</p:attrName>
                                        </p:attrNameLst>
                                      </p:cBhvr>
                                      <p:tavLst>
                                        <p:tav tm="0">
                                          <p:val>
                                            <p:strVal val="0-#ppt_w/2"/>
                                          </p:val>
                                        </p:tav>
                                        <p:tav tm="100000">
                                          <p:val>
                                            <p:strVal val="#ppt_x"/>
                                          </p:val>
                                        </p:tav>
                                      </p:tavLst>
                                    </p:anim>
                                    <p:anim calcmode="lin" valueType="num">
                                      <p:cBhvr additive="base">
                                        <p:cTn id="155" dur="500" fill="hold"/>
                                        <p:tgtEl>
                                          <p:spTgt spid="177"/>
                                        </p:tgtEl>
                                        <p:attrNameLst>
                                          <p:attrName>ppt_y</p:attrName>
                                        </p:attrNameLst>
                                      </p:cBhvr>
                                      <p:tavLst>
                                        <p:tav tm="0">
                                          <p:val>
                                            <p:strVal val="#ppt_y"/>
                                          </p:val>
                                        </p:tav>
                                        <p:tav tm="100000">
                                          <p:val>
                                            <p:strVal val="#ppt_y"/>
                                          </p:val>
                                        </p:tav>
                                      </p:tavLst>
                                    </p:anim>
                                  </p:childTnLst>
                                </p:cTn>
                              </p:par>
                              <p:par>
                                <p:cTn id="156" presetID="2" presetClass="entr" presetSubtype="4" fill="hold" grpId="0" nodeType="withEffect">
                                  <p:stCondLst>
                                    <p:cond delay="0"/>
                                  </p:stCondLst>
                                  <p:childTnLst>
                                    <p:set>
                                      <p:cBhvr>
                                        <p:cTn id="157" dur="1" fill="hold">
                                          <p:stCondLst>
                                            <p:cond delay="0"/>
                                          </p:stCondLst>
                                        </p:cTn>
                                        <p:tgtEl>
                                          <p:spTgt spid="180"/>
                                        </p:tgtEl>
                                        <p:attrNameLst>
                                          <p:attrName>style.visibility</p:attrName>
                                        </p:attrNameLst>
                                      </p:cBhvr>
                                      <p:to>
                                        <p:strVal val="visible"/>
                                      </p:to>
                                    </p:set>
                                    <p:anim calcmode="lin" valueType="num">
                                      <p:cBhvr additive="base">
                                        <p:cTn id="158" dur="500" fill="hold"/>
                                        <p:tgtEl>
                                          <p:spTgt spid="180"/>
                                        </p:tgtEl>
                                        <p:attrNameLst>
                                          <p:attrName>ppt_x</p:attrName>
                                        </p:attrNameLst>
                                      </p:cBhvr>
                                      <p:tavLst>
                                        <p:tav tm="0">
                                          <p:val>
                                            <p:strVal val="#ppt_x"/>
                                          </p:val>
                                        </p:tav>
                                        <p:tav tm="100000">
                                          <p:val>
                                            <p:strVal val="#ppt_x"/>
                                          </p:val>
                                        </p:tav>
                                      </p:tavLst>
                                    </p:anim>
                                    <p:anim calcmode="lin" valueType="num">
                                      <p:cBhvr additive="base">
                                        <p:cTn id="159" dur="500" fill="hold"/>
                                        <p:tgtEl>
                                          <p:spTgt spid="180"/>
                                        </p:tgtEl>
                                        <p:attrNameLst>
                                          <p:attrName>ppt_y</p:attrName>
                                        </p:attrNameLst>
                                      </p:cBhvr>
                                      <p:tavLst>
                                        <p:tav tm="0">
                                          <p:val>
                                            <p:strVal val="1+#ppt_h/2"/>
                                          </p:val>
                                        </p:tav>
                                        <p:tav tm="100000">
                                          <p:val>
                                            <p:strVal val="#ppt_y"/>
                                          </p:val>
                                        </p:tav>
                                      </p:tavLst>
                                    </p:anim>
                                  </p:childTnLst>
                                </p:cTn>
                              </p:par>
                              <p:par>
                                <p:cTn id="160" presetID="2" presetClass="entr" presetSubtype="4" fill="hold" grpId="0" nodeType="withEffect">
                                  <p:stCondLst>
                                    <p:cond delay="0"/>
                                  </p:stCondLst>
                                  <p:childTnLst>
                                    <p:set>
                                      <p:cBhvr>
                                        <p:cTn id="161" dur="1" fill="hold">
                                          <p:stCondLst>
                                            <p:cond delay="0"/>
                                          </p:stCondLst>
                                        </p:cTn>
                                        <p:tgtEl>
                                          <p:spTgt spid="181"/>
                                        </p:tgtEl>
                                        <p:attrNameLst>
                                          <p:attrName>style.visibility</p:attrName>
                                        </p:attrNameLst>
                                      </p:cBhvr>
                                      <p:to>
                                        <p:strVal val="visible"/>
                                      </p:to>
                                    </p:set>
                                    <p:anim calcmode="lin" valueType="num">
                                      <p:cBhvr additive="base">
                                        <p:cTn id="162" dur="500" fill="hold"/>
                                        <p:tgtEl>
                                          <p:spTgt spid="181"/>
                                        </p:tgtEl>
                                        <p:attrNameLst>
                                          <p:attrName>ppt_x</p:attrName>
                                        </p:attrNameLst>
                                      </p:cBhvr>
                                      <p:tavLst>
                                        <p:tav tm="0">
                                          <p:val>
                                            <p:strVal val="#ppt_x"/>
                                          </p:val>
                                        </p:tav>
                                        <p:tav tm="100000">
                                          <p:val>
                                            <p:strVal val="#ppt_x"/>
                                          </p:val>
                                        </p:tav>
                                      </p:tavLst>
                                    </p:anim>
                                    <p:anim calcmode="lin" valueType="num">
                                      <p:cBhvr additive="base">
                                        <p:cTn id="163" dur="500" fill="hold"/>
                                        <p:tgtEl>
                                          <p:spTgt spid="181"/>
                                        </p:tgtEl>
                                        <p:attrNameLst>
                                          <p:attrName>ppt_y</p:attrName>
                                        </p:attrNameLst>
                                      </p:cBhvr>
                                      <p:tavLst>
                                        <p:tav tm="0">
                                          <p:val>
                                            <p:strVal val="1+#ppt_h/2"/>
                                          </p:val>
                                        </p:tav>
                                        <p:tav tm="100000">
                                          <p:val>
                                            <p:strVal val="#ppt_y"/>
                                          </p:val>
                                        </p:tav>
                                      </p:tavLst>
                                    </p:anim>
                                  </p:childTnLst>
                                </p:cTn>
                              </p:par>
                              <p:par>
                                <p:cTn id="164" presetID="2" presetClass="entr" presetSubtype="4" fill="hold" grpId="0" nodeType="withEffect">
                                  <p:stCondLst>
                                    <p:cond delay="0"/>
                                  </p:stCondLst>
                                  <p:childTnLst>
                                    <p:set>
                                      <p:cBhvr>
                                        <p:cTn id="165" dur="1" fill="hold">
                                          <p:stCondLst>
                                            <p:cond delay="0"/>
                                          </p:stCondLst>
                                        </p:cTn>
                                        <p:tgtEl>
                                          <p:spTgt spid="182"/>
                                        </p:tgtEl>
                                        <p:attrNameLst>
                                          <p:attrName>style.visibility</p:attrName>
                                        </p:attrNameLst>
                                      </p:cBhvr>
                                      <p:to>
                                        <p:strVal val="visible"/>
                                      </p:to>
                                    </p:set>
                                    <p:anim calcmode="lin" valueType="num">
                                      <p:cBhvr additive="base">
                                        <p:cTn id="166" dur="500" fill="hold"/>
                                        <p:tgtEl>
                                          <p:spTgt spid="182"/>
                                        </p:tgtEl>
                                        <p:attrNameLst>
                                          <p:attrName>ppt_x</p:attrName>
                                        </p:attrNameLst>
                                      </p:cBhvr>
                                      <p:tavLst>
                                        <p:tav tm="0">
                                          <p:val>
                                            <p:strVal val="#ppt_x"/>
                                          </p:val>
                                        </p:tav>
                                        <p:tav tm="100000">
                                          <p:val>
                                            <p:strVal val="#ppt_x"/>
                                          </p:val>
                                        </p:tav>
                                      </p:tavLst>
                                    </p:anim>
                                    <p:anim calcmode="lin" valueType="num">
                                      <p:cBhvr additive="base">
                                        <p:cTn id="167" dur="500" fill="hold"/>
                                        <p:tgtEl>
                                          <p:spTgt spid="182"/>
                                        </p:tgtEl>
                                        <p:attrNameLst>
                                          <p:attrName>ppt_y</p:attrName>
                                        </p:attrNameLst>
                                      </p:cBhvr>
                                      <p:tavLst>
                                        <p:tav tm="0">
                                          <p:val>
                                            <p:strVal val="1+#ppt_h/2"/>
                                          </p:val>
                                        </p:tav>
                                        <p:tav tm="100000">
                                          <p:val>
                                            <p:strVal val="#ppt_y"/>
                                          </p:val>
                                        </p:tav>
                                      </p:tavLst>
                                    </p:anim>
                                  </p:childTnLst>
                                </p:cTn>
                              </p:par>
                              <p:par>
                                <p:cTn id="168" presetID="2" presetClass="entr" presetSubtype="4" fill="hold" grpId="0" nodeType="withEffect">
                                  <p:stCondLst>
                                    <p:cond delay="0"/>
                                  </p:stCondLst>
                                  <p:childTnLst>
                                    <p:set>
                                      <p:cBhvr>
                                        <p:cTn id="169" dur="1" fill="hold">
                                          <p:stCondLst>
                                            <p:cond delay="0"/>
                                          </p:stCondLst>
                                        </p:cTn>
                                        <p:tgtEl>
                                          <p:spTgt spid="183"/>
                                        </p:tgtEl>
                                        <p:attrNameLst>
                                          <p:attrName>style.visibility</p:attrName>
                                        </p:attrNameLst>
                                      </p:cBhvr>
                                      <p:to>
                                        <p:strVal val="visible"/>
                                      </p:to>
                                    </p:set>
                                    <p:anim calcmode="lin" valueType="num">
                                      <p:cBhvr additive="base">
                                        <p:cTn id="170" dur="500" fill="hold"/>
                                        <p:tgtEl>
                                          <p:spTgt spid="183"/>
                                        </p:tgtEl>
                                        <p:attrNameLst>
                                          <p:attrName>ppt_x</p:attrName>
                                        </p:attrNameLst>
                                      </p:cBhvr>
                                      <p:tavLst>
                                        <p:tav tm="0">
                                          <p:val>
                                            <p:strVal val="#ppt_x"/>
                                          </p:val>
                                        </p:tav>
                                        <p:tav tm="100000">
                                          <p:val>
                                            <p:strVal val="#ppt_x"/>
                                          </p:val>
                                        </p:tav>
                                      </p:tavLst>
                                    </p:anim>
                                    <p:anim calcmode="lin" valueType="num">
                                      <p:cBhvr additive="base">
                                        <p:cTn id="171" dur="500" fill="hold"/>
                                        <p:tgtEl>
                                          <p:spTgt spid="183"/>
                                        </p:tgtEl>
                                        <p:attrNameLst>
                                          <p:attrName>ppt_y</p:attrName>
                                        </p:attrNameLst>
                                      </p:cBhvr>
                                      <p:tavLst>
                                        <p:tav tm="0">
                                          <p:val>
                                            <p:strVal val="1+#ppt_h/2"/>
                                          </p:val>
                                        </p:tav>
                                        <p:tav tm="100000">
                                          <p:val>
                                            <p:strVal val="#ppt_y"/>
                                          </p:val>
                                        </p:tav>
                                      </p:tavLst>
                                    </p:anim>
                                  </p:childTnLst>
                                </p:cTn>
                              </p:par>
                              <p:par>
                                <p:cTn id="172" presetID="2" presetClass="entr" presetSubtype="4" fill="hold" grpId="0" nodeType="withEffect">
                                  <p:stCondLst>
                                    <p:cond delay="0"/>
                                  </p:stCondLst>
                                  <p:childTnLst>
                                    <p:set>
                                      <p:cBhvr>
                                        <p:cTn id="173" dur="1" fill="hold">
                                          <p:stCondLst>
                                            <p:cond delay="0"/>
                                          </p:stCondLst>
                                        </p:cTn>
                                        <p:tgtEl>
                                          <p:spTgt spid="184"/>
                                        </p:tgtEl>
                                        <p:attrNameLst>
                                          <p:attrName>style.visibility</p:attrName>
                                        </p:attrNameLst>
                                      </p:cBhvr>
                                      <p:to>
                                        <p:strVal val="visible"/>
                                      </p:to>
                                    </p:set>
                                    <p:anim calcmode="lin" valueType="num">
                                      <p:cBhvr additive="base">
                                        <p:cTn id="174" dur="500" fill="hold"/>
                                        <p:tgtEl>
                                          <p:spTgt spid="184"/>
                                        </p:tgtEl>
                                        <p:attrNameLst>
                                          <p:attrName>ppt_x</p:attrName>
                                        </p:attrNameLst>
                                      </p:cBhvr>
                                      <p:tavLst>
                                        <p:tav tm="0">
                                          <p:val>
                                            <p:strVal val="#ppt_x"/>
                                          </p:val>
                                        </p:tav>
                                        <p:tav tm="100000">
                                          <p:val>
                                            <p:strVal val="#ppt_x"/>
                                          </p:val>
                                        </p:tav>
                                      </p:tavLst>
                                    </p:anim>
                                    <p:anim calcmode="lin" valueType="num">
                                      <p:cBhvr additive="base">
                                        <p:cTn id="175" dur="500" fill="hold"/>
                                        <p:tgtEl>
                                          <p:spTgt spid="184"/>
                                        </p:tgtEl>
                                        <p:attrNameLst>
                                          <p:attrName>ppt_y</p:attrName>
                                        </p:attrNameLst>
                                      </p:cBhvr>
                                      <p:tavLst>
                                        <p:tav tm="0">
                                          <p:val>
                                            <p:strVal val="1+#ppt_h/2"/>
                                          </p:val>
                                        </p:tav>
                                        <p:tav tm="100000">
                                          <p:val>
                                            <p:strVal val="#ppt_y"/>
                                          </p:val>
                                        </p:tav>
                                      </p:tavLst>
                                    </p:anim>
                                  </p:childTnLst>
                                </p:cTn>
                              </p:par>
                              <p:par>
                                <p:cTn id="176" presetID="2" presetClass="entr" presetSubtype="8" fill="hold" grpId="0" nodeType="withEffect">
                                  <p:stCondLst>
                                    <p:cond delay="0"/>
                                  </p:stCondLst>
                                  <p:childTnLst>
                                    <p:set>
                                      <p:cBhvr>
                                        <p:cTn id="177" dur="1" fill="hold">
                                          <p:stCondLst>
                                            <p:cond delay="0"/>
                                          </p:stCondLst>
                                        </p:cTn>
                                        <p:tgtEl>
                                          <p:spTgt spid="185"/>
                                        </p:tgtEl>
                                        <p:attrNameLst>
                                          <p:attrName>style.visibility</p:attrName>
                                        </p:attrNameLst>
                                      </p:cBhvr>
                                      <p:to>
                                        <p:strVal val="visible"/>
                                      </p:to>
                                    </p:set>
                                    <p:anim calcmode="lin" valueType="num">
                                      <p:cBhvr additive="base">
                                        <p:cTn id="178" dur="500" fill="hold"/>
                                        <p:tgtEl>
                                          <p:spTgt spid="185"/>
                                        </p:tgtEl>
                                        <p:attrNameLst>
                                          <p:attrName>ppt_x</p:attrName>
                                        </p:attrNameLst>
                                      </p:cBhvr>
                                      <p:tavLst>
                                        <p:tav tm="0">
                                          <p:val>
                                            <p:strVal val="0-#ppt_w/2"/>
                                          </p:val>
                                        </p:tav>
                                        <p:tav tm="100000">
                                          <p:val>
                                            <p:strVal val="#ppt_x"/>
                                          </p:val>
                                        </p:tav>
                                      </p:tavLst>
                                    </p:anim>
                                    <p:anim calcmode="lin" valueType="num">
                                      <p:cBhvr additive="base">
                                        <p:cTn id="179" dur="500" fill="hold"/>
                                        <p:tgtEl>
                                          <p:spTgt spid="185"/>
                                        </p:tgtEl>
                                        <p:attrNameLst>
                                          <p:attrName>ppt_y</p:attrName>
                                        </p:attrNameLst>
                                      </p:cBhvr>
                                      <p:tavLst>
                                        <p:tav tm="0">
                                          <p:val>
                                            <p:strVal val="#ppt_y"/>
                                          </p:val>
                                        </p:tav>
                                        <p:tav tm="100000">
                                          <p:val>
                                            <p:strVal val="#ppt_y"/>
                                          </p:val>
                                        </p:tav>
                                      </p:tavLst>
                                    </p:anim>
                                  </p:childTnLst>
                                </p:cTn>
                              </p:par>
                              <p:par>
                                <p:cTn id="180" presetID="2" presetClass="entr" presetSubtype="4" fill="hold" grpId="0" nodeType="withEffect">
                                  <p:stCondLst>
                                    <p:cond delay="0"/>
                                  </p:stCondLst>
                                  <p:childTnLst>
                                    <p:set>
                                      <p:cBhvr>
                                        <p:cTn id="181" dur="1" fill="hold">
                                          <p:stCondLst>
                                            <p:cond delay="0"/>
                                          </p:stCondLst>
                                        </p:cTn>
                                        <p:tgtEl>
                                          <p:spTgt spid="186"/>
                                        </p:tgtEl>
                                        <p:attrNameLst>
                                          <p:attrName>style.visibility</p:attrName>
                                        </p:attrNameLst>
                                      </p:cBhvr>
                                      <p:to>
                                        <p:strVal val="visible"/>
                                      </p:to>
                                    </p:set>
                                    <p:anim calcmode="lin" valueType="num">
                                      <p:cBhvr additive="base">
                                        <p:cTn id="182" dur="500" fill="hold"/>
                                        <p:tgtEl>
                                          <p:spTgt spid="186"/>
                                        </p:tgtEl>
                                        <p:attrNameLst>
                                          <p:attrName>ppt_x</p:attrName>
                                        </p:attrNameLst>
                                      </p:cBhvr>
                                      <p:tavLst>
                                        <p:tav tm="0">
                                          <p:val>
                                            <p:strVal val="#ppt_x"/>
                                          </p:val>
                                        </p:tav>
                                        <p:tav tm="100000">
                                          <p:val>
                                            <p:strVal val="#ppt_x"/>
                                          </p:val>
                                        </p:tav>
                                      </p:tavLst>
                                    </p:anim>
                                    <p:anim calcmode="lin" valueType="num">
                                      <p:cBhvr additive="base">
                                        <p:cTn id="183" dur="500" fill="hold"/>
                                        <p:tgtEl>
                                          <p:spTgt spid="186"/>
                                        </p:tgtEl>
                                        <p:attrNameLst>
                                          <p:attrName>ppt_y</p:attrName>
                                        </p:attrNameLst>
                                      </p:cBhvr>
                                      <p:tavLst>
                                        <p:tav tm="0">
                                          <p:val>
                                            <p:strVal val="1+#ppt_h/2"/>
                                          </p:val>
                                        </p:tav>
                                        <p:tav tm="100000">
                                          <p:val>
                                            <p:strVal val="#ppt_y"/>
                                          </p:val>
                                        </p:tav>
                                      </p:tavLst>
                                    </p:anim>
                                  </p:childTnLst>
                                </p:cTn>
                              </p:par>
                              <p:par>
                                <p:cTn id="184" presetID="2" presetClass="entr" presetSubtype="4" fill="hold" grpId="0" nodeType="withEffect">
                                  <p:stCondLst>
                                    <p:cond delay="0"/>
                                  </p:stCondLst>
                                  <p:childTnLst>
                                    <p:set>
                                      <p:cBhvr>
                                        <p:cTn id="185" dur="1" fill="hold">
                                          <p:stCondLst>
                                            <p:cond delay="0"/>
                                          </p:stCondLst>
                                        </p:cTn>
                                        <p:tgtEl>
                                          <p:spTgt spid="187"/>
                                        </p:tgtEl>
                                        <p:attrNameLst>
                                          <p:attrName>style.visibility</p:attrName>
                                        </p:attrNameLst>
                                      </p:cBhvr>
                                      <p:to>
                                        <p:strVal val="visible"/>
                                      </p:to>
                                    </p:set>
                                    <p:anim calcmode="lin" valueType="num">
                                      <p:cBhvr additive="base">
                                        <p:cTn id="186" dur="500" fill="hold"/>
                                        <p:tgtEl>
                                          <p:spTgt spid="187"/>
                                        </p:tgtEl>
                                        <p:attrNameLst>
                                          <p:attrName>ppt_x</p:attrName>
                                        </p:attrNameLst>
                                      </p:cBhvr>
                                      <p:tavLst>
                                        <p:tav tm="0">
                                          <p:val>
                                            <p:strVal val="#ppt_x"/>
                                          </p:val>
                                        </p:tav>
                                        <p:tav tm="100000">
                                          <p:val>
                                            <p:strVal val="#ppt_x"/>
                                          </p:val>
                                        </p:tav>
                                      </p:tavLst>
                                    </p:anim>
                                    <p:anim calcmode="lin" valueType="num">
                                      <p:cBhvr additive="base">
                                        <p:cTn id="187" dur="500" fill="hold"/>
                                        <p:tgtEl>
                                          <p:spTgt spid="187"/>
                                        </p:tgtEl>
                                        <p:attrNameLst>
                                          <p:attrName>ppt_y</p:attrName>
                                        </p:attrNameLst>
                                      </p:cBhvr>
                                      <p:tavLst>
                                        <p:tav tm="0">
                                          <p:val>
                                            <p:strVal val="1+#ppt_h/2"/>
                                          </p:val>
                                        </p:tav>
                                        <p:tav tm="100000">
                                          <p:val>
                                            <p:strVal val="#ppt_y"/>
                                          </p:val>
                                        </p:tav>
                                      </p:tavLst>
                                    </p:anim>
                                  </p:childTnLst>
                                </p:cTn>
                              </p:par>
                              <p:par>
                                <p:cTn id="188" presetID="2" presetClass="entr" presetSubtype="4" fill="hold" grpId="0" nodeType="withEffect">
                                  <p:stCondLst>
                                    <p:cond delay="0"/>
                                  </p:stCondLst>
                                  <p:childTnLst>
                                    <p:set>
                                      <p:cBhvr>
                                        <p:cTn id="189" dur="1" fill="hold">
                                          <p:stCondLst>
                                            <p:cond delay="0"/>
                                          </p:stCondLst>
                                        </p:cTn>
                                        <p:tgtEl>
                                          <p:spTgt spid="188"/>
                                        </p:tgtEl>
                                        <p:attrNameLst>
                                          <p:attrName>style.visibility</p:attrName>
                                        </p:attrNameLst>
                                      </p:cBhvr>
                                      <p:to>
                                        <p:strVal val="visible"/>
                                      </p:to>
                                    </p:set>
                                    <p:anim calcmode="lin" valueType="num">
                                      <p:cBhvr additive="base">
                                        <p:cTn id="190" dur="500" fill="hold"/>
                                        <p:tgtEl>
                                          <p:spTgt spid="188"/>
                                        </p:tgtEl>
                                        <p:attrNameLst>
                                          <p:attrName>ppt_x</p:attrName>
                                        </p:attrNameLst>
                                      </p:cBhvr>
                                      <p:tavLst>
                                        <p:tav tm="0">
                                          <p:val>
                                            <p:strVal val="#ppt_x"/>
                                          </p:val>
                                        </p:tav>
                                        <p:tav tm="100000">
                                          <p:val>
                                            <p:strVal val="#ppt_x"/>
                                          </p:val>
                                        </p:tav>
                                      </p:tavLst>
                                    </p:anim>
                                    <p:anim calcmode="lin" valueType="num">
                                      <p:cBhvr additive="base">
                                        <p:cTn id="191" dur="500" fill="hold"/>
                                        <p:tgtEl>
                                          <p:spTgt spid="188"/>
                                        </p:tgtEl>
                                        <p:attrNameLst>
                                          <p:attrName>ppt_y</p:attrName>
                                        </p:attrNameLst>
                                      </p:cBhvr>
                                      <p:tavLst>
                                        <p:tav tm="0">
                                          <p:val>
                                            <p:strVal val="1+#ppt_h/2"/>
                                          </p:val>
                                        </p:tav>
                                        <p:tav tm="100000">
                                          <p:val>
                                            <p:strVal val="#ppt_y"/>
                                          </p:val>
                                        </p:tav>
                                      </p:tavLst>
                                    </p:anim>
                                  </p:childTnLst>
                                </p:cTn>
                              </p:par>
                              <p:par>
                                <p:cTn id="192" presetID="2" presetClass="entr" presetSubtype="4" fill="hold" grpId="0" nodeType="withEffect">
                                  <p:stCondLst>
                                    <p:cond delay="0"/>
                                  </p:stCondLst>
                                  <p:childTnLst>
                                    <p:set>
                                      <p:cBhvr>
                                        <p:cTn id="193" dur="1" fill="hold">
                                          <p:stCondLst>
                                            <p:cond delay="0"/>
                                          </p:stCondLst>
                                        </p:cTn>
                                        <p:tgtEl>
                                          <p:spTgt spid="189"/>
                                        </p:tgtEl>
                                        <p:attrNameLst>
                                          <p:attrName>style.visibility</p:attrName>
                                        </p:attrNameLst>
                                      </p:cBhvr>
                                      <p:to>
                                        <p:strVal val="visible"/>
                                      </p:to>
                                    </p:set>
                                    <p:anim calcmode="lin" valueType="num">
                                      <p:cBhvr additive="base">
                                        <p:cTn id="194" dur="500" fill="hold"/>
                                        <p:tgtEl>
                                          <p:spTgt spid="189"/>
                                        </p:tgtEl>
                                        <p:attrNameLst>
                                          <p:attrName>ppt_x</p:attrName>
                                        </p:attrNameLst>
                                      </p:cBhvr>
                                      <p:tavLst>
                                        <p:tav tm="0">
                                          <p:val>
                                            <p:strVal val="#ppt_x"/>
                                          </p:val>
                                        </p:tav>
                                        <p:tav tm="100000">
                                          <p:val>
                                            <p:strVal val="#ppt_x"/>
                                          </p:val>
                                        </p:tav>
                                      </p:tavLst>
                                    </p:anim>
                                    <p:anim calcmode="lin" valueType="num">
                                      <p:cBhvr additive="base">
                                        <p:cTn id="195" dur="500" fill="hold"/>
                                        <p:tgtEl>
                                          <p:spTgt spid="189"/>
                                        </p:tgtEl>
                                        <p:attrNameLst>
                                          <p:attrName>ppt_y</p:attrName>
                                        </p:attrNameLst>
                                      </p:cBhvr>
                                      <p:tavLst>
                                        <p:tav tm="0">
                                          <p:val>
                                            <p:strVal val="1+#ppt_h/2"/>
                                          </p:val>
                                        </p:tav>
                                        <p:tav tm="100000">
                                          <p:val>
                                            <p:strVal val="#ppt_y"/>
                                          </p:val>
                                        </p:tav>
                                      </p:tavLst>
                                    </p:anim>
                                  </p:childTnLst>
                                </p:cTn>
                              </p:par>
                              <p:par>
                                <p:cTn id="196" presetID="2" presetClass="entr" presetSubtype="4" fill="hold" grpId="0" nodeType="withEffect">
                                  <p:stCondLst>
                                    <p:cond delay="0"/>
                                  </p:stCondLst>
                                  <p:childTnLst>
                                    <p:set>
                                      <p:cBhvr>
                                        <p:cTn id="197" dur="1" fill="hold">
                                          <p:stCondLst>
                                            <p:cond delay="0"/>
                                          </p:stCondLst>
                                        </p:cTn>
                                        <p:tgtEl>
                                          <p:spTgt spid="190"/>
                                        </p:tgtEl>
                                        <p:attrNameLst>
                                          <p:attrName>style.visibility</p:attrName>
                                        </p:attrNameLst>
                                      </p:cBhvr>
                                      <p:to>
                                        <p:strVal val="visible"/>
                                      </p:to>
                                    </p:set>
                                    <p:anim calcmode="lin" valueType="num">
                                      <p:cBhvr additive="base">
                                        <p:cTn id="198" dur="500" fill="hold"/>
                                        <p:tgtEl>
                                          <p:spTgt spid="190"/>
                                        </p:tgtEl>
                                        <p:attrNameLst>
                                          <p:attrName>ppt_x</p:attrName>
                                        </p:attrNameLst>
                                      </p:cBhvr>
                                      <p:tavLst>
                                        <p:tav tm="0">
                                          <p:val>
                                            <p:strVal val="#ppt_x"/>
                                          </p:val>
                                        </p:tav>
                                        <p:tav tm="100000">
                                          <p:val>
                                            <p:strVal val="#ppt_x"/>
                                          </p:val>
                                        </p:tav>
                                      </p:tavLst>
                                    </p:anim>
                                    <p:anim calcmode="lin" valueType="num">
                                      <p:cBhvr additive="base">
                                        <p:cTn id="199" dur="500" fill="hold"/>
                                        <p:tgtEl>
                                          <p:spTgt spid="190"/>
                                        </p:tgtEl>
                                        <p:attrNameLst>
                                          <p:attrName>ppt_y</p:attrName>
                                        </p:attrNameLst>
                                      </p:cBhvr>
                                      <p:tavLst>
                                        <p:tav tm="0">
                                          <p:val>
                                            <p:strVal val="1+#ppt_h/2"/>
                                          </p:val>
                                        </p:tav>
                                        <p:tav tm="100000">
                                          <p:val>
                                            <p:strVal val="#ppt_y"/>
                                          </p:val>
                                        </p:tav>
                                      </p:tavLst>
                                    </p:anim>
                                  </p:childTnLst>
                                </p:cTn>
                              </p:par>
                              <p:par>
                                <p:cTn id="200" presetID="2" presetClass="entr" presetSubtype="4" fill="hold" grpId="0" nodeType="withEffect">
                                  <p:stCondLst>
                                    <p:cond delay="0"/>
                                  </p:stCondLst>
                                  <p:childTnLst>
                                    <p:set>
                                      <p:cBhvr>
                                        <p:cTn id="201" dur="1" fill="hold">
                                          <p:stCondLst>
                                            <p:cond delay="0"/>
                                          </p:stCondLst>
                                        </p:cTn>
                                        <p:tgtEl>
                                          <p:spTgt spid="191"/>
                                        </p:tgtEl>
                                        <p:attrNameLst>
                                          <p:attrName>style.visibility</p:attrName>
                                        </p:attrNameLst>
                                      </p:cBhvr>
                                      <p:to>
                                        <p:strVal val="visible"/>
                                      </p:to>
                                    </p:set>
                                    <p:anim calcmode="lin" valueType="num">
                                      <p:cBhvr additive="base">
                                        <p:cTn id="202" dur="500" fill="hold"/>
                                        <p:tgtEl>
                                          <p:spTgt spid="191"/>
                                        </p:tgtEl>
                                        <p:attrNameLst>
                                          <p:attrName>ppt_x</p:attrName>
                                        </p:attrNameLst>
                                      </p:cBhvr>
                                      <p:tavLst>
                                        <p:tav tm="0">
                                          <p:val>
                                            <p:strVal val="#ppt_x"/>
                                          </p:val>
                                        </p:tav>
                                        <p:tav tm="100000">
                                          <p:val>
                                            <p:strVal val="#ppt_x"/>
                                          </p:val>
                                        </p:tav>
                                      </p:tavLst>
                                    </p:anim>
                                    <p:anim calcmode="lin" valueType="num">
                                      <p:cBhvr additive="base">
                                        <p:cTn id="203" dur="500" fill="hold"/>
                                        <p:tgtEl>
                                          <p:spTgt spid="191"/>
                                        </p:tgtEl>
                                        <p:attrNameLst>
                                          <p:attrName>ppt_y</p:attrName>
                                        </p:attrNameLst>
                                      </p:cBhvr>
                                      <p:tavLst>
                                        <p:tav tm="0">
                                          <p:val>
                                            <p:strVal val="1+#ppt_h/2"/>
                                          </p:val>
                                        </p:tav>
                                        <p:tav tm="100000">
                                          <p:val>
                                            <p:strVal val="#ppt_y"/>
                                          </p:val>
                                        </p:tav>
                                      </p:tavLst>
                                    </p:anim>
                                  </p:childTnLst>
                                </p:cTn>
                              </p:par>
                              <p:par>
                                <p:cTn id="204" presetID="2" presetClass="entr" presetSubtype="4" fill="hold" grpId="0" nodeType="withEffect">
                                  <p:stCondLst>
                                    <p:cond delay="0"/>
                                  </p:stCondLst>
                                  <p:childTnLst>
                                    <p:set>
                                      <p:cBhvr>
                                        <p:cTn id="205" dur="1" fill="hold">
                                          <p:stCondLst>
                                            <p:cond delay="0"/>
                                          </p:stCondLst>
                                        </p:cTn>
                                        <p:tgtEl>
                                          <p:spTgt spid="192"/>
                                        </p:tgtEl>
                                        <p:attrNameLst>
                                          <p:attrName>style.visibility</p:attrName>
                                        </p:attrNameLst>
                                      </p:cBhvr>
                                      <p:to>
                                        <p:strVal val="visible"/>
                                      </p:to>
                                    </p:set>
                                    <p:anim calcmode="lin" valueType="num">
                                      <p:cBhvr additive="base">
                                        <p:cTn id="206" dur="500" fill="hold"/>
                                        <p:tgtEl>
                                          <p:spTgt spid="192"/>
                                        </p:tgtEl>
                                        <p:attrNameLst>
                                          <p:attrName>ppt_x</p:attrName>
                                        </p:attrNameLst>
                                      </p:cBhvr>
                                      <p:tavLst>
                                        <p:tav tm="0">
                                          <p:val>
                                            <p:strVal val="#ppt_x"/>
                                          </p:val>
                                        </p:tav>
                                        <p:tav tm="100000">
                                          <p:val>
                                            <p:strVal val="#ppt_x"/>
                                          </p:val>
                                        </p:tav>
                                      </p:tavLst>
                                    </p:anim>
                                    <p:anim calcmode="lin" valueType="num">
                                      <p:cBhvr additive="base">
                                        <p:cTn id="207" dur="500" fill="hold"/>
                                        <p:tgtEl>
                                          <p:spTgt spid="192"/>
                                        </p:tgtEl>
                                        <p:attrNameLst>
                                          <p:attrName>ppt_y</p:attrName>
                                        </p:attrNameLst>
                                      </p:cBhvr>
                                      <p:tavLst>
                                        <p:tav tm="0">
                                          <p:val>
                                            <p:strVal val="1+#ppt_h/2"/>
                                          </p:val>
                                        </p:tav>
                                        <p:tav tm="100000">
                                          <p:val>
                                            <p:strVal val="#ppt_y"/>
                                          </p:val>
                                        </p:tav>
                                      </p:tavLst>
                                    </p:anim>
                                  </p:childTnLst>
                                </p:cTn>
                              </p:par>
                              <p:par>
                                <p:cTn id="208" presetID="2" presetClass="entr" presetSubtype="4" fill="hold" grpId="0" nodeType="withEffect">
                                  <p:stCondLst>
                                    <p:cond delay="0"/>
                                  </p:stCondLst>
                                  <p:childTnLst>
                                    <p:set>
                                      <p:cBhvr>
                                        <p:cTn id="209" dur="1" fill="hold">
                                          <p:stCondLst>
                                            <p:cond delay="0"/>
                                          </p:stCondLst>
                                        </p:cTn>
                                        <p:tgtEl>
                                          <p:spTgt spid="193"/>
                                        </p:tgtEl>
                                        <p:attrNameLst>
                                          <p:attrName>style.visibility</p:attrName>
                                        </p:attrNameLst>
                                      </p:cBhvr>
                                      <p:to>
                                        <p:strVal val="visible"/>
                                      </p:to>
                                    </p:set>
                                    <p:anim calcmode="lin" valueType="num">
                                      <p:cBhvr additive="base">
                                        <p:cTn id="210" dur="500" fill="hold"/>
                                        <p:tgtEl>
                                          <p:spTgt spid="193"/>
                                        </p:tgtEl>
                                        <p:attrNameLst>
                                          <p:attrName>ppt_x</p:attrName>
                                        </p:attrNameLst>
                                      </p:cBhvr>
                                      <p:tavLst>
                                        <p:tav tm="0">
                                          <p:val>
                                            <p:strVal val="#ppt_x"/>
                                          </p:val>
                                        </p:tav>
                                        <p:tav tm="100000">
                                          <p:val>
                                            <p:strVal val="#ppt_x"/>
                                          </p:val>
                                        </p:tav>
                                      </p:tavLst>
                                    </p:anim>
                                    <p:anim calcmode="lin" valueType="num">
                                      <p:cBhvr additive="base">
                                        <p:cTn id="211" dur="500" fill="hold"/>
                                        <p:tgtEl>
                                          <p:spTgt spid="193"/>
                                        </p:tgtEl>
                                        <p:attrNameLst>
                                          <p:attrName>ppt_y</p:attrName>
                                        </p:attrNameLst>
                                      </p:cBhvr>
                                      <p:tavLst>
                                        <p:tav tm="0">
                                          <p:val>
                                            <p:strVal val="1+#ppt_h/2"/>
                                          </p:val>
                                        </p:tav>
                                        <p:tav tm="100000">
                                          <p:val>
                                            <p:strVal val="#ppt_y"/>
                                          </p:val>
                                        </p:tav>
                                      </p:tavLst>
                                    </p:anim>
                                  </p:childTnLst>
                                </p:cTn>
                              </p:par>
                              <p:par>
                                <p:cTn id="212" presetID="2" presetClass="entr" presetSubtype="4" fill="hold" grpId="0" nodeType="withEffect">
                                  <p:stCondLst>
                                    <p:cond delay="0"/>
                                  </p:stCondLst>
                                  <p:childTnLst>
                                    <p:set>
                                      <p:cBhvr>
                                        <p:cTn id="213" dur="1" fill="hold">
                                          <p:stCondLst>
                                            <p:cond delay="0"/>
                                          </p:stCondLst>
                                        </p:cTn>
                                        <p:tgtEl>
                                          <p:spTgt spid="194"/>
                                        </p:tgtEl>
                                        <p:attrNameLst>
                                          <p:attrName>style.visibility</p:attrName>
                                        </p:attrNameLst>
                                      </p:cBhvr>
                                      <p:to>
                                        <p:strVal val="visible"/>
                                      </p:to>
                                    </p:set>
                                    <p:anim calcmode="lin" valueType="num">
                                      <p:cBhvr additive="base">
                                        <p:cTn id="214" dur="500" fill="hold"/>
                                        <p:tgtEl>
                                          <p:spTgt spid="194"/>
                                        </p:tgtEl>
                                        <p:attrNameLst>
                                          <p:attrName>ppt_x</p:attrName>
                                        </p:attrNameLst>
                                      </p:cBhvr>
                                      <p:tavLst>
                                        <p:tav tm="0">
                                          <p:val>
                                            <p:strVal val="#ppt_x"/>
                                          </p:val>
                                        </p:tav>
                                        <p:tav tm="100000">
                                          <p:val>
                                            <p:strVal val="#ppt_x"/>
                                          </p:val>
                                        </p:tav>
                                      </p:tavLst>
                                    </p:anim>
                                    <p:anim calcmode="lin" valueType="num">
                                      <p:cBhvr additive="base">
                                        <p:cTn id="215" dur="500" fill="hold"/>
                                        <p:tgtEl>
                                          <p:spTgt spid="194"/>
                                        </p:tgtEl>
                                        <p:attrNameLst>
                                          <p:attrName>ppt_y</p:attrName>
                                        </p:attrNameLst>
                                      </p:cBhvr>
                                      <p:tavLst>
                                        <p:tav tm="0">
                                          <p:val>
                                            <p:strVal val="1+#ppt_h/2"/>
                                          </p:val>
                                        </p:tav>
                                        <p:tav tm="100000">
                                          <p:val>
                                            <p:strVal val="#ppt_y"/>
                                          </p:val>
                                        </p:tav>
                                      </p:tavLst>
                                    </p:anim>
                                  </p:childTnLst>
                                </p:cTn>
                              </p:par>
                              <p:par>
                                <p:cTn id="216" presetID="2" presetClass="entr" presetSubtype="4" fill="hold" grpId="0" nodeType="withEffect">
                                  <p:stCondLst>
                                    <p:cond delay="0"/>
                                  </p:stCondLst>
                                  <p:childTnLst>
                                    <p:set>
                                      <p:cBhvr>
                                        <p:cTn id="217" dur="1" fill="hold">
                                          <p:stCondLst>
                                            <p:cond delay="0"/>
                                          </p:stCondLst>
                                        </p:cTn>
                                        <p:tgtEl>
                                          <p:spTgt spid="195"/>
                                        </p:tgtEl>
                                        <p:attrNameLst>
                                          <p:attrName>style.visibility</p:attrName>
                                        </p:attrNameLst>
                                      </p:cBhvr>
                                      <p:to>
                                        <p:strVal val="visible"/>
                                      </p:to>
                                    </p:set>
                                    <p:anim calcmode="lin" valueType="num">
                                      <p:cBhvr additive="base">
                                        <p:cTn id="218" dur="500" fill="hold"/>
                                        <p:tgtEl>
                                          <p:spTgt spid="195"/>
                                        </p:tgtEl>
                                        <p:attrNameLst>
                                          <p:attrName>ppt_x</p:attrName>
                                        </p:attrNameLst>
                                      </p:cBhvr>
                                      <p:tavLst>
                                        <p:tav tm="0">
                                          <p:val>
                                            <p:strVal val="#ppt_x"/>
                                          </p:val>
                                        </p:tav>
                                        <p:tav tm="100000">
                                          <p:val>
                                            <p:strVal val="#ppt_x"/>
                                          </p:val>
                                        </p:tav>
                                      </p:tavLst>
                                    </p:anim>
                                    <p:anim calcmode="lin" valueType="num">
                                      <p:cBhvr additive="base">
                                        <p:cTn id="219" dur="500" fill="hold"/>
                                        <p:tgtEl>
                                          <p:spTgt spid="195"/>
                                        </p:tgtEl>
                                        <p:attrNameLst>
                                          <p:attrName>ppt_y</p:attrName>
                                        </p:attrNameLst>
                                      </p:cBhvr>
                                      <p:tavLst>
                                        <p:tav tm="0">
                                          <p:val>
                                            <p:strVal val="1+#ppt_h/2"/>
                                          </p:val>
                                        </p:tav>
                                        <p:tav tm="100000">
                                          <p:val>
                                            <p:strVal val="#ppt_y"/>
                                          </p:val>
                                        </p:tav>
                                      </p:tavLst>
                                    </p:anim>
                                  </p:childTnLst>
                                </p:cTn>
                              </p:par>
                              <p:par>
                                <p:cTn id="220" presetID="2" presetClass="entr" presetSubtype="4" fill="hold" grpId="0" nodeType="withEffect">
                                  <p:stCondLst>
                                    <p:cond delay="0"/>
                                  </p:stCondLst>
                                  <p:childTnLst>
                                    <p:set>
                                      <p:cBhvr>
                                        <p:cTn id="221" dur="1" fill="hold">
                                          <p:stCondLst>
                                            <p:cond delay="0"/>
                                          </p:stCondLst>
                                        </p:cTn>
                                        <p:tgtEl>
                                          <p:spTgt spid="196"/>
                                        </p:tgtEl>
                                        <p:attrNameLst>
                                          <p:attrName>style.visibility</p:attrName>
                                        </p:attrNameLst>
                                      </p:cBhvr>
                                      <p:to>
                                        <p:strVal val="visible"/>
                                      </p:to>
                                    </p:set>
                                    <p:anim calcmode="lin" valueType="num">
                                      <p:cBhvr additive="base">
                                        <p:cTn id="222" dur="500" fill="hold"/>
                                        <p:tgtEl>
                                          <p:spTgt spid="196"/>
                                        </p:tgtEl>
                                        <p:attrNameLst>
                                          <p:attrName>ppt_x</p:attrName>
                                        </p:attrNameLst>
                                      </p:cBhvr>
                                      <p:tavLst>
                                        <p:tav tm="0">
                                          <p:val>
                                            <p:strVal val="#ppt_x"/>
                                          </p:val>
                                        </p:tav>
                                        <p:tav tm="100000">
                                          <p:val>
                                            <p:strVal val="#ppt_x"/>
                                          </p:val>
                                        </p:tav>
                                      </p:tavLst>
                                    </p:anim>
                                    <p:anim calcmode="lin" valueType="num">
                                      <p:cBhvr additive="base">
                                        <p:cTn id="223" dur="500" fill="hold"/>
                                        <p:tgtEl>
                                          <p:spTgt spid="196"/>
                                        </p:tgtEl>
                                        <p:attrNameLst>
                                          <p:attrName>ppt_y</p:attrName>
                                        </p:attrNameLst>
                                      </p:cBhvr>
                                      <p:tavLst>
                                        <p:tav tm="0">
                                          <p:val>
                                            <p:strVal val="1+#ppt_h/2"/>
                                          </p:val>
                                        </p:tav>
                                        <p:tav tm="100000">
                                          <p:val>
                                            <p:strVal val="#ppt_y"/>
                                          </p:val>
                                        </p:tav>
                                      </p:tavLst>
                                    </p:anim>
                                  </p:childTnLst>
                                </p:cTn>
                              </p:par>
                              <p:par>
                                <p:cTn id="224" presetID="2" presetClass="entr" presetSubtype="4" fill="hold" grpId="0" nodeType="withEffect">
                                  <p:stCondLst>
                                    <p:cond delay="0"/>
                                  </p:stCondLst>
                                  <p:childTnLst>
                                    <p:set>
                                      <p:cBhvr>
                                        <p:cTn id="225" dur="1" fill="hold">
                                          <p:stCondLst>
                                            <p:cond delay="0"/>
                                          </p:stCondLst>
                                        </p:cTn>
                                        <p:tgtEl>
                                          <p:spTgt spid="197"/>
                                        </p:tgtEl>
                                        <p:attrNameLst>
                                          <p:attrName>style.visibility</p:attrName>
                                        </p:attrNameLst>
                                      </p:cBhvr>
                                      <p:to>
                                        <p:strVal val="visible"/>
                                      </p:to>
                                    </p:set>
                                    <p:anim calcmode="lin" valueType="num">
                                      <p:cBhvr additive="base">
                                        <p:cTn id="226" dur="500" fill="hold"/>
                                        <p:tgtEl>
                                          <p:spTgt spid="197"/>
                                        </p:tgtEl>
                                        <p:attrNameLst>
                                          <p:attrName>ppt_x</p:attrName>
                                        </p:attrNameLst>
                                      </p:cBhvr>
                                      <p:tavLst>
                                        <p:tav tm="0">
                                          <p:val>
                                            <p:strVal val="#ppt_x"/>
                                          </p:val>
                                        </p:tav>
                                        <p:tav tm="100000">
                                          <p:val>
                                            <p:strVal val="#ppt_x"/>
                                          </p:val>
                                        </p:tav>
                                      </p:tavLst>
                                    </p:anim>
                                    <p:anim calcmode="lin" valueType="num">
                                      <p:cBhvr additive="base">
                                        <p:cTn id="227" dur="500" fill="hold"/>
                                        <p:tgtEl>
                                          <p:spTgt spid="197"/>
                                        </p:tgtEl>
                                        <p:attrNameLst>
                                          <p:attrName>ppt_y</p:attrName>
                                        </p:attrNameLst>
                                      </p:cBhvr>
                                      <p:tavLst>
                                        <p:tav tm="0">
                                          <p:val>
                                            <p:strVal val="1+#ppt_h/2"/>
                                          </p:val>
                                        </p:tav>
                                        <p:tav tm="100000">
                                          <p:val>
                                            <p:strVal val="#ppt_y"/>
                                          </p:val>
                                        </p:tav>
                                      </p:tavLst>
                                    </p:anim>
                                  </p:childTnLst>
                                </p:cTn>
                              </p:par>
                              <p:par>
                                <p:cTn id="228" presetID="2" presetClass="entr" presetSubtype="4" fill="hold" grpId="0" nodeType="withEffect">
                                  <p:stCondLst>
                                    <p:cond delay="0"/>
                                  </p:stCondLst>
                                  <p:childTnLst>
                                    <p:set>
                                      <p:cBhvr>
                                        <p:cTn id="229" dur="1" fill="hold">
                                          <p:stCondLst>
                                            <p:cond delay="0"/>
                                          </p:stCondLst>
                                        </p:cTn>
                                        <p:tgtEl>
                                          <p:spTgt spid="198"/>
                                        </p:tgtEl>
                                        <p:attrNameLst>
                                          <p:attrName>style.visibility</p:attrName>
                                        </p:attrNameLst>
                                      </p:cBhvr>
                                      <p:to>
                                        <p:strVal val="visible"/>
                                      </p:to>
                                    </p:set>
                                    <p:anim calcmode="lin" valueType="num">
                                      <p:cBhvr additive="base">
                                        <p:cTn id="230" dur="500" fill="hold"/>
                                        <p:tgtEl>
                                          <p:spTgt spid="198"/>
                                        </p:tgtEl>
                                        <p:attrNameLst>
                                          <p:attrName>ppt_x</p:attrName>
                                        </p:attrNameLst>
                                      </p:cBhvr>
                                      <p:tavLst>
                                        <p:tav tm="0">
                                          <p:val>
                                            <p:strVal val="#ppt_x"/>
                                          </p:val>
                                        </p:tav>
                                        <p:tav tm="100000">
                                          <p:val>
                                            <p:strVal val="#ppt_x"/>
                                          </p:val>
                                        </p:tav>
                                      </p:tavLst>
                                    </p:anim>
                                    <p:anim calcmode="lin" valueType="num">
                                      <p:cBhvr additive="base">
                                        <p:cTn id="231" dur="500" fill="hold"/>
                                        <p:tgtEl>
                                          <p:spTgt spid="198"/>
                                        </p:tgtEl>
                                        <p:attrNameLst>
                                          <p:attrName>ppt_y</p:attrName>
                                        </p:attrNameLst>
                                      </p:cBhvr>
                                      <p:tavLst>
                                        <p:tav tm="0">
                                          <p:val>
                                            <p:strVal val="1+#ppt_h/2"/>
                                          </p:val>
                                        </p:tav>
                                        <p:tav tm="100000">
                                          <p:val>
                                            <p:strVal val="#ppt_y"/>
                                          </p:val>
                                        </p:tav>
                                      </p:tavLst>
                                    </p:anim>
                                  </p:childTnLst>
                                </p:cTn>
                              </p:par>
                              <p:par>
                                <p:cTn id="232" presetID="2" presetClass="entr" presetSubtype="4" fill="hold" grpId="0" nodeType="withEffect">
                                  <p:stCondLst>
                                    <p:cond delay="0"/>
                                  </p:stCondLst>
                                  <p:childTnLst>
                                    <p:set>
                                      <p:cBhvr>
                                        <p:cTn id="233" dur="1" fill="hold">
                                          <p:stCondLst>
                                            <p:cond delay="0"/>
                                          </p:stCondLst>
                                        </p:cTn>
                                        <p:tgtEl>
                                          <p:spTgt spid="199"/>
                                        </p:tgtEl>
                                        <p:attrNameLst>
                                          <p:attrName>style.visibility</p:attrName>
                                        </p:attrNameLst>
                                      </p:cBhvr>
                                      <p:to>
                                        <p:strVal val="visible"/>
                                      </p:to>
                                    </p:set>
                                    <p:anim calcmode="lin" valueType="num">
                                      <p:cBhvr additive="base">
                                        <p:cTn id="234" dur="500" fill="hold"/>
                                        <p:tgtEl>
                                          <p:spTgt spid="199"/>
                                        </p:tgtEl>
                                        <p:attrNameLst>
                                          <p:attrName>ppt_x</p:attrName>
                                        </p:attrNameLst>
                                      </p:cBhvr>
                                      <p:tavLst>
                                        <p:tav tm="0">
                                          <p:val>
                                            <p:strVal val="#ppt_x"/>
                                          </p:val>
                                        </p:tav>
                                        <p:tav tm="100000">
                                          <p:val>
                                            <p:strVal val="#ppt_x"/>
                                          </p:val>
                                        </p:tav>
                                      </p:tavLst>
                                    </p:anim>
                                    <p:anim calcmode="lin" valueType="num">
                                      <p:cBhvr additive="base">
                                        <p:cTn id="235" dur="500" fill="hold"/>
                                        <p:tgtEl>
                                          <p:spTgt spid="199"/>
                                        </p:tgtEl>
                                        <p:attrNameLst>
                                          <p:attrName>ppt_y</p:attrName>
                                        </p:attrNameLst>
                                      </p:cBhvr>
                                      <p:tavLst>
                                        <p:tav tm="0">
                                          <p:val>
                                            <p:strVal val="1+#ppt_h/2"/>
                                          </p:val>
                                        </p:tav>
                                        <p:tav tm="100000">
                                          <p:val>
                                            <p:strVal val="#ppt_y"/>
                                          </p:val>
                                        </p:tav>
                                      </p:tavLst>
                                    </p:anim>
                                  </p:childTnLst>
                                </p:cTn>
                              </p:par>
                              <p:par>
                                <p:cTn id="236" presetID="2" presetClass="entr" presetSubtype="1" fill="hold" grpId="0" nodeType="withEffect">
                                  <p:stCondLst>
                                    <p:cond delay="0"/>
                                  </p:stCondLst>
                                  <p:childTnLst>
                                    <p:set>
                                      <p:cBhvr>
                                        <p:cTn id="237" dur="1" fill="hold">
                                          <p:stCondLst>
                                            <p:cond delay="0"/>
                                          </p:stCondLst>
                                        </p:cTn>
                                        <p:tgtEl>
                                          <p:spTgt spid="200"/>
                                        </p:tgtEl>
                                        <p:attrNameLst>
                                          <p:attrName>style.visibility</p:attrName>
                                        </p:attrNameLst>
                                      </p:cBhvr>
                                      <p:to>
                                        <p:strVal val="visible"/>
                                      </p:to>
                                    </p:set>
                                    <p:anim calcmode="lin" valueType="num">
                                      <p:cBhvr additive="base">
                                        <p:cTn id="238" dur="500" fill="hold"/>
                                        <p:tgtEl>
                                          <p:spTgt spid="200"/>
                                        </p:tgtEl>
                                        <p:attrNameLst>
                                          <p:attrName>ppt_x</p:attrName>
                                        </p:attrNameLst>
                                      </p:cBhvr>
                                      <p:tavLst>
                                        <p:tav tm="0">
                                          <p:val>
                                            <p:strVal val="#ppt_x"/>
                                          </p:val>
                                        </p:tav>
                                        <p:tav tm="100000">
                                          <p:val>
                                            <p:strVal val="#ppt_x"/>
                                          </p:val>
                                        </p:tav>
                                      </p:tavLst>
                                    </p:anim>
                                    <p:anim calcmode="lin" valueType="num">
                                      <p:cBhvr additive="base">
                                        <p:cTn id="239" dur="500" fill="hold"/>
                                        <p:tgtEl>
                                          <p:spTgt spid="200"/>
                                        </p:tgtEl>
                                        <p:attrNameLst>
                                          <p:attrName>ppt_y</p:attrName>
                                        </p:attrNameLst>
                                      </p:cBhvr>
                                      <p:tavLst>
                                        <p:tav tm="0">
                                          <p:val>
                                            <p:strVal val="0-#ppt_h/2"/>
                                          </p:val>
                                        </p:tav>
                                        <p:tav tm="100000">
                                          <p:val>
                                            <p:strVal val="#ppt_y"/>
                                          </p:val>
                                        </p:tav>
                                      </p:tavLst>
                                    </p:anim>
                                  </p:childTnLst>
                                </p:cTn>
                              </p:par>
                              <p:par>
                                <p:cTn id="240" presetID="2" presetClass="entr" presetSubtype="4" fill="hold" grpId="0" nodeType="withEffect">
                                  <p:stCondLst>
                                    <p:cond delay="0"/>
                                  </p:stCondLst>
                                  <p:childTnLst>
                                    <p:set>
                                      <p:cBhvr>
                                        <p:cTn id="241" dur="1" fill="hold">
                                          <p:stCondLst>
                                            <p:cond delay="0"/>
                                          </p:stCondLst>
                                        </p:cTn>
                                        <p:tgtEl>
                                          <p:spTgt spid="201"/>
                                        </p:tgtEl>
                                        <p:attrNameLst>
                                          <p:attrName>style.visibility</p:attrName>
                                        </p:attrNameLst>
                                      </p:cBhvr>
                                      <p:to>
                                        <p:strVal val="visible"/>
                                      </p:to>
                                    </p:set>
                                    <p:anim calcmode="lin" valueType="num">
                                      <p:cBhvr additive="base">
                                        <p:cTn id="242" dur="500" fill="hold"/>
                                        <p:tgtEl>
                                          <p:spTgt spid="201"/>
                                        </p:tgtEl>
                                        <p:attrNameLst>
                                          <p:attrName>ppt_x</p:attrName>
                                        </p:attrNameLst>
                                      </p:cBhvr>
                                      <p:tavLst>
                                        <p:tav tm="0">
                                          <p:val>
                                            <p:strVal val="#ppt_x"/>
                                          </p:val>
                                        </p:tav>
                                        <p:tav tm="100000">
                                          <p:val>
                                            <p:strVal val="#ppt_x"/>
                                          </p:val>
                                        </p:tav>
                                      </p:tavLst>
                                    </p:anim>
                                    <p:anim calcmode="lin" valueType="num">
                                      <p:cBhvr additive="base">
                                        <p:cTn id="243" dur="500" fill="hold"/>
                                        <p:tgtEl>
                                          <p:spTgt spid="201"/>
                                        </p:tgtEl>
                                        <p:attrNameLst>
                                          <p:attrName>ppt_y</p:attrName>
                                        </p:attrNameLst>
                                      </p:cBhvr>
                                      <p:tavLst>
                                        <p:tav tm="0">
                                          <p:val>
                                            <p:strVal val="1+#ppt_h/2"/>
                                          </p:val>
                                        </p:tav>
                                        <p:tav tm="100000">
                                          <p:val>
                                            <p:strVal val="#ppt_y"/>
                                          </p:val>
                                        </p:tav>
                                      </p:tavLst>
                                    </p:anim>
                                  </p:childTnLst>
                                </p:cTn>
                              </p:par>
                              <p:par>
                                <p:cTn id="244" presetID="2" presetClass="entr" presetSubtype="4" fill="hold" grpId="0" nodeType="withEffect">
                                  <p:stCondLst>
                                    <p:cond delay="0"/>
                                  </p:stCondLst>
                                  <p:childTnLst>
                                    <p:set>
                                      <p:cBhvr>
                                        <p:cTn id="245" dur="1" fill="hold">
                                          <p:stCondLst>
                                            <p:cond delay="0"/>
                                          </p:stCondLst>
                                        </p:cTn>
                                        <p:tgtEl>
                                          <p:spTgt spid="202"/>
                                        </p:tgtEl>
                                        <p:attrNameLst>
                                          <p:attrName>style.visibility</p:attrName>
                                        </p:attrNameLst>
                                      </p:cBhvr>
                                      <p:to>
                                        <p:strVal val="visible"/>
                                      </p:to>
                                    </p:set>
                                    <p:anim calcmode="lin" valueType="num">
                                      <p:cBhvr additive="base">
                                        <p:cTn id="246" dur="500" fill="hold"/>
                                        <p:tgtEl>
                                          <p:spTgt spid="202"/>
                                        </p:tgtEl>
                                        <p:attrNameLst>
                                          <p:attrName>ppt_x</p:attrName>
                                        </p:attrNameLst>
                                      </p:cBhvr>
                                      <p:tavLst>
                                        <p:tav tm="0">
                                          <p:val>
                                            <p:strVal val="#ppt_x"/>
                                          </p:val>
                                        </p:tav>
                                        <p:tav tm="100000">
                                          <p:val>
                                            <p:strVal val="#ppt_x"/>
                                          </p:val>
                                        </p:tav>
                                      </p:tavLst>
                                    </p:anim>
                                    <p:anim calcmode="lin" valueType="num">
                                      <p:cBhvr additive="base">
                                        <p:cTn id="247" dur="500" fill="hold"/>
                                        <p:tgtEl>
                                          <p:spTgt spid="202"/>
                                        </p:tgtEl>
                                        <p:attrNameLst>
                                          <p:attrName>ppt_y</p:attrName>
                                        </p:attrNameLst>
                                      </p:cBhvr>
                                      <p:tavLst>
                                        <p:tav tm="0">
                                          <p:val>
                                            <p:strVal val="1+#ppt_h/2"/>
                                          </p:val>
                                        </p:tav>
                                        <p:tav tm="100000">
                                          <p:val>
                                            <p:strVal val="#ppt_y"/>
                                          </p:val>
                                        </p:tav>
                                      </p:tavLst>
                                    </p:anim>
                                  </p:childTnLst>
                                </p:cTn>
                              </p:par>
                              <p:par>
                                <p:cTn id="248" presetID="2" presetClass="entr" presetSubtype="3" fill="hold" grpId="0" nodeType="withEffect">
                                  <p:stCondLst>
                                    <p:cond delay="0"/>
                                  </p:stCondLst>
                                  <p:childTnLst>
                                    <p:set>
                                      <p:cBhvr>
                                        <p:cTn id="249" dur="1" fill="hold">
                                          <p:stCondLst>
                                            <p:cond delay="0"/>
                                          </p:stCondLst>
                                        </p:cTn>
                                        <p:tgtEl>
                                          <p:spTgt spid="203"/>
                                        </p:tgtEl>
                                        <p:attrNameLst>
                                          <p:attrName>style.visibility</p:attrName>
                                        </p:attrNameLst>
                                      </p:cBhvr>
                                      <p:to>
                                        <p:strVal val="visible"/>
                                      </p:to>
                                    </p:set>
                                    <p:anim calcmode="lin" valueType="num">
                                      <p:cBhvr additive="base">
                                        <p:cTn id="250" dur="500" fill="hold"/>
                                        <p:tgtEl>
                                          <p:spTgt spid="203"/>
                                        </p:tgtEl>
                                        <p:attrNameLst>
                                          <p:attrName>ppt_x</p:attrName>
                                        </p:attrNameLst>
                                      </p:cBhvr>
                                      <p:tavLst>
                                        <p:tav tm="0">
                                          <p:val>
                                            <p:strVal val="1+#ppt_w/2"/>
                                          </p:val>
                                        </p:tav>
                                        <p:tav tm="100000">
                                          <p:val>
                                            <p:strVal val="#ppt_x"/>
                                          </p:val>
                                        </p:tav>
                                      </p:tavLst>
                                    </p:anim>
                                    <p:anim calcmode="lin" valueType="num">
                                      <p:cBhvr additive="base">
                                        <p:cTn id="251" dur="500" fill="hold"/>
                                        <p:tgtEl>
                                          <p:spTgt spid="203"/>
                                        </p:tgtEl>
                                        <p:attrNameLst>
                                          <p:attrName>ppt_y</p:attrName>
                                        </p:attrNameLst>
                                      </p:cBhvr>
                                      <p:tavLst>
                                        <p:tav tm="0">
                                          <p:val>
                                            <p:strVal val="0-#ppt_h/2"/>
                                          </p:val>
                                        </p:tav>
                                        <p:tav tm="100000">
                                          <p:val>
                                            <p:strVal val="#ppt_y"/>
                                          </p:val>
                                        </p:tav>
                                      </p:tavLst>
                                    </p:anim>
                                  </p:childTnLst>
                                </p:cTn>
                              </p:par>
                              <p:par>
                                <p:cTn id="252" presetID="2" presetClass="entr" presetSubtype="2" fill="hold" grpId="0" nodeType="withEffect">
                                  <p:stCondLst>
                                    <p:cond delay="0"/>
                                  </p:stCondLst>
                                  <p:childTnLst>
                                    <p:set>
                                      <p:cBhvr>
                                        <p:cTn id="253" dur="1" fill="hold">
                                          <p:stCondLst>
                                            <p:cond delay="0"/>
                                          </p:stCondLst>
                                        </p:cTn>
                                        <p:tgtEl>
                                          <p:spTgt spid="204"/>
                                        </p:tgtEl>
                                        <p:attrNameLst>
                                          <p:attrName>style.visibility</p:attrName>
                                        </p:attrNameLst>
                                      </p:cBhvr>
                                      <p:to>
                                        <p:strVal val="visible"/>
                                      </p:to>
                                    </p:set>
                                    <p:anim calcmode="lin" valueType="num">
                                      <p:cBhvr additive="base">
                                        <p:cTn id="254" dur="500" fill="hold"/>
                                        <p:tgtEl>
                                          <p:spTgt spid="204"/>
                                        </p:tgtEl>
                                        <p:attrNameLst>
                                          <p:attrName>ppt_x</p:attrName>
                                        </p:attrNameLst>
                                      </p:cBhvr>
                                      <p:tavLst>
                                        <p:tav tm="0">
                                          <p:val>
                                            <p:strVal val="1+#ppt_w/2"/>
                                          </p:val>
                                        </p:tav>
                                        <p:tav tm="100000">
                                          <p:val>
                                            <p:strVal val="#ppt_x"/>
                                          </p:val>
                                        </p:tav>
                                      </p:tavLst>
                                    </p:anim>
                                    <p:anim calcmode="lin" valueType="num">
                                      <p:cBhvr additive="base">
                                        <p:cTn id="255" dur="500" fill="hold"/>
                                        <p:tgtEl>
                                          <p:spTgt spid="204"/>
                                        </p:tgtEl>
                                        <p:attrNameLst>
                                          <p:attrName>ppt_y</p:attrName>
                                        </p:attrNameLst>
                                      </p:cBhvr>
                                      <p:tavLst>
                                        <p:tav tm="0">
                                          <p:val>
                                            <p:strVal val="#ppt_y"/>
                                          </p:val>
                                        </p:tav>
                                        <p:tav tm="100000">
                                          <p:val>
                                            <p:strVal val="#ppt_y"/>
                                          </p:val>
                                        </p:tav>
                                      </p:tavLst>
                                    </p:anim>
                                  </p:childTnLst>
                                </p:cTn>
                              </p:par>
                              <p:par>
                                <p:cTn id="256" presetID="2" presetClass="entr" presetSubtype="12" fill="hold" grpId="0" nodeType="withEffect">
                                  <p:stCondLst>
                                    <p:cond delay="0"/>
                                  </p:stCondLst>
                                  <p:childTnLst>
                                    <p:set>
                                      <p:cBhvr>
                                        <p:cTn id="257" dur="1" fill="hold">
                                          <p:stCondLst>
                                            <p:cond delay="0"/>
                                          </p:stCondLst>
                                        </p:cTn>
                                        <p:tgtEl>
                                          <p:spTgt spid="205"/>
                                        </p:tgtEl>
                                        <p:attrNameLst>
                                          <p:attrName>style.visibility</p:attrName>
                                        </p:attrNameLst>
                                      </p:cBhvr>
                                      <p:to>
                                        <p:strVal val="visible"/>
                                      </p:to>
                                    </p:set>
                                    <p:anim calcmode="lin" valueType="num">
                                      <p:cBhvr additive="base">
                                        <p:cTn id="258" dur="500" fill="hold"/>
                                        <p:tgtEl>
                                          <p:spTgt spid="205"/>
                                        </p:tgtEl>
                                        <p:attrNameLst>
                                          <p:attrName>ppt_x</p:attrName>
                                        </p:attrNameLst>
                                      </p:cBhvr>
                                      <p:tavLst>
                                        <p:tav tm="0">
                                          <p:val>
                                            <p:strVal val="0-#ppt_w/2"/>
                                          </p:val>
                                        </p:tav>
                                        <p:tav tm="100000">
                                          <p:val>
                                            <p:strVal val="#ppt_x"/>
                                          </p:val>
                                        </p:tav>
                                      </p:tavLst>
                                    </p:anim>
                                    <p:anim calcmode="lin" valueType="num">
                                      <p:cBhvr additive="base">
                                        <p:cTn id="259" dur="500" fill="hold"/>
                                        <p:tgtEl>
                                          <p:spTgt spid="205"/>
                                        </p:tgtEl>
                                        <p:attrNameLst>
                                          <p:attrName>ppt_y</p:attrName>
                                        </p:attrNameLst>
                                      </p:cBhvr>
                                      <p:tavLst>
                                        <p:tav tm="0">
                                          <p:val>
                                            <p:strVal val="1+#ppt_h/2"/>
                                          </p:val>
                                        </p:tav>
                                        <p:tav tm="100000">
                                          <p:val>
                                            <p:strVal val="#ppt_y"/>
                                          </p:val>
                                        </p:tav>
                                      </p:tavLst>
                                    </p:anim>
                                  </p:childTnLst>
                                </p:cTn>
                              </p:par>
                              <p:par>
                                <p:cTn id="260" presetID="2" presetClass="entr" presetSubtype="4" fill="hold" grpId="0" nodeType="withEffect">
                                  <p:stCondLst>
                                    <p:cond delay="0"/>
                                  </p:stCondLst>
                                  <p:childTnLst>
                                    <p:set>
                                      <p:cBhvr>
                                        <p:cTn id="261" dur="1" fill="hold">
                                          <p:stCondLst>
                                            <p:cond delay="0"/>
                                          </p:stCondLst>
                                        </p:cTn>
                                        <p:tgtEl>
                                          <p:spTgt spid="206"/>
                                        </p:tgtEl>
                                        <p:attrNameLst>
                                          <p:attrName>style.visibility</p:attrName>
                                        </p:attrNameLst>
                                      </p:cBhvr>
                                      <p:to>
                                        <p:strVal val="visible"/>
                                      </p:to>
                                    </p:set>
                                    <p:anim calcmode="lin" valueType="num">
                                      <p:cBhvr additive="base">
                                        <p:cTn id="262" dur="500" fill="hold"/>
                                        <p:tgtEl>
                                          <p:spTgt spid="206"/>
                                        </p:tgtEl>
                                        <p:attrNameLst>
                                          <p:attrName>ppt_x</p:attrName>
                                        </p:attrNameLst>
                                      </p:cBhvr>
                                      <p:tavLst>
                                        <p:tav tm="0">
                                          <p:val>
                                            <p:strVal val="#ppt_x"/>
                                          </p:val>
                                        </p:tav>
                                        <p:tav tm="100000">
                                          <p:val>
                                            <p:strVal val="#ppt_x"/>
                                          </p:val>
                                        </p:tav>
                                      </p:tavLst>
                                    </p:anim>
                                    <p:anim calcmode="lin" valueType="num">
                                      <p:cBhvr additive="base">
                                        <p:cTn id="263" dur="500" fill="hold"/>
                                        <p:tgtEl>
                                          <p:spTgt spid="206"/>
                                        </p:tgtEl>
                                        <p:attrNameLst>
                                          <p:attrName>ppt_y</p:attrName>
                                        </p:attrNameLst>
                                      </p:cBhvr>
                                      <p:tavLst>
                                        <p:tav tm="0">
                                          <p:val>
                                            <p:strVal val="1+#ppt_h/2"/>
                                          </p:val>
                                        </p:tav>
                                        <p:tav tm="100000">
                                          <p:val>
                                            <p:strVal val="#ppt_y"/>
                                          </p:val>
                                        </p:tav>
                                      </p:tavLst>
                                    </p:anim>
                                  </p:childTnLst>
                                </p:cTn>
                              </p:par>
                              <p:par>
                                <p:cTn id="264" presetID="2" presetClass="entr" presetSubtype="4" fill="hold" grpId="0" nodeType="withEffect">
                                  <p:stCondLst>
                                    <p:cond delay="0"/>
                                  </p:stCondLst>
                                  <p:childTnLst>
                                    <p:set>
                                      <p:cBhvr>
                                        <p:cTn id="265" dur="1" fill="hold">
                                          <p:stCondLst>
                                            <p:cond delay="0"/>
                                          </p:stCondLst>
                                        </p:cTn>
                                        <p:tgtEl>
                                          <p:spTgt spid="207"/>
                                        </p:tgtEl>
                                        <p:attrNameLst>
                                          <p:attrName>style.visibility</p:attrName>
                                        </p:attrNameLst>
                                      </p:cBhvr>
                                      <p:to>
                                        <p:strVal val="visible"/>
                                      </p:to>
                                    </p:set>
                                    <p:anim calcmode="lin" valueType="num">
                                      <p:cBhvr additive="base">
                                        <p:cTn id="266" dur="500" fill="hold"/>
                                        <p:tgtEl>
                                          <p:spTgt spid="207"/>
                                        </p:tgtEl>
                                        <p:attrNameLst>
                                          <p:attrName>ppt_x</p:attrName>
                                        </p:attrNameLst>
                                      </p:cBhvr>
                                      <p:tavLst>
                                        <p:tav tm="0">
                                          <p:val>
                                            <p:strVal val="#ppt_x"/>
                                          </p:val>
                                        </p:tav>
                                        <p:tav tm="100000">
                                          <p:val>
                                            <p:strVal val="#ppt_x"/>
                                          </p:val>
                                        </p:tav>
                                      </p:tavLst>
                                    </p:anim>
                                    <p:anim calcmode="lin" valueType="num">
                                      <p:cBhvr additive="base">
                                        <p:cTn id="267" dur="500" fill="hold"/>
                                        <p:tgtEl>
                                          <p:spTgt spid="207"/>
                                        </p:tgtEl>
                                        <p:attrNameLst>
                                          <p:attrName>ppt_y</p:attrName>
                                        </p:attrNameLst>
                                      </p:cBhvr>
                                      <p:tavLst>
                                        <p:tav tm="0">
                                          <p:val>
                                            <p:strVal val="1+#ppt_h/2"/>
                                          </p:val>
                                        </p:tav>
                                        <p:tav tm="100000">
                                          <p:val>
                                            <p:strVal val="#ppt_y"/>
                                          </p:val>
                                        </p:tav>
                                      </p:tavLst>
                                    </p:anim>
                                  </p:childTnLst>
                                </p:cTn>
                              </p:par>
                              <p:par>
                                <p:cTn id="268" presetID="2" presetClass="entr" presetSubtype="4" fill="hold" grpId="0" nodeType="withEffect">
                                  <p:stCondLst>
                                    <p:cond delay="0"/>
                                  </p:stCondLst>
                                  <p:childTnLst>
                                    <p:set>
                                      <p:cBhvr>
                                        <p:cTn id="269" dur="1" fill="hold">
                                          <p:stCondLst>
                                            <p:cond delay="0"/>
                                          </p:stCondLst>
                                        </p:cTn>
                                        <p:tgtEl>
                                          <p:spTgt spid="208"/>
                                        </p:tgtEl>
                                        <p:attrNameLst>
                                          <p:attrName>style.visibility</p:attrName>
                                        </p:attrNameLst>
                                      </p:cBhvr>
                                      <p:to>
                                        <p:strVal val="visible"/>
                                      </p:to>
                                    </p:set>
                                    <p:anim calcmode="lin" valueType="num">
                                      <p:cBhvr additive="base">
                                        <p:cTn id="270" dur="500" fill="hold"/>
                                        <p:tgtEl>
                                          <p:spTgt spid="208"/>
                                        </p:tgtEl>
                                        <p:attrNameLst>
                                          <p:attrName>ppt_x</p:attrName>
                                        </p:attrNameLst>
                                      </p:cBhvr>
                                      <p:tavLst>
                                        <p:tav tm="0">
                                          <p:val>
                                            <p:strVal val="#ppt_x"/>
                                          </p:val>
                                        </p:tav>
                                        <p:tav tm="100000">
                                          <p:val>
                                            <p:strVal val="#ppt_x"/>
                                          </p:val>
                                        </p:tav>
                                      </p:tavLst>
                                    </p:anim>
                                    <p:anim calcmode="lin" valueType="num">
                                      <p:cBhvr additive="base">
                                        <p:cTn id="271" dur="500" fill="hold"/>
                                        <p:tgtEl>
                                          <p:spTgt spid="208"/>
                                        </p:tgtEl>
                                        <p:attrNameLst>
                                          <p:attrName>ppt_y</p:attrName>
                                        </p:attrNameLst>
                                      </p:cBhvr>
                                      <p:tavLst>
                                        <p:tav tm="0">
                                          <p:val>
                                            <p:strVal val="1+#ppt_h/2"/>
                                          </p:val>
                                        </p:tav>
                                        <p:tav tm="100000">
                                          <p:val>
                                            <p:strVal val="#ppt_y"/>
                                          </p:val>
                                        </p:tav>
                                      </p:tavLst>
                                    </p:anim>
                                  </p:childTnLst>
                                </p:cTn>
                              </p:par>
                              <p:par>
                                <p:cTn id="272" presetID="2" presetClass="entr" presetSubtype="8" fill="hold" grpId="0" nodeType="withEffect">
                                  <p:stCondLst>
                                    <p:cond delay="0"/>
                                  </p:stCondLst>
                                  <p:childTnLst>
                                    <p:set>
                                      <p:cBhvr>
                                        <p:cTn id="273" dur="1" fill="hold">
                                          <p:stCondLst>
                                            <p:cond delay="0"/>
                                          </p:stCondLst>
                                        </p:cTn>
                                        <p:tgtEl>
                                          <p:spTgt spid="209"/>
                                        </p:tgtEl>
                                        <p:attrNameLst>
                                          <p:attrName>style.visibility</p:attrName>
                                        </p:attrNameLst>
                                      </p:cBhvr>
                                      <p:to>
                                        <p:strVal val="visible"/>
                                      </p:to>
                                    </p:set>
                                    <p:anim calcmode="lin" valueType="num">
                                      <p:cBhvr additive="base">
                                        <p:cTn id="274" dur="500" fill="hold"/>
                                        <p:tgtEl>
                                          <p:spTgt spid="209"/>
                                        </p:tgtEl>
                                        <p:attrNameLst>
                                          <p:attrName>ppt_x</p:attrName>
                                        </p:attrNameLst>
                                      </p:cBhvr>
                                      <p:tavLst>
                                        <p:tav tm="0">
                                          <p:val>
                                            <p:strVal val="0-#ppt_w/2"/>
                                          </p:val>
                                        </p:tav>
                                        <p:tav tm="100000">
                                          <p:val>
                                            <p:strVal val="#ppt_x"/>
                                          </p:val>
                                        </p:tav>
                                      </p:tavLst>
                                    </p:anim>
                                    <p:anim calcmode="lin" valueType="num">
                                      <p:cBhvr additive="base">
                                        <p:cTn id="275" dur="500" fill="hold"/>
                                        <p:tgtEl>
                                          <p:spTgt spid="209"/>
                                        </p:tgtEl>
                                        <p:attrNameLst>
                                          <p:attrName>ppt_y</p:attrName>
                                        </p:attrNameLst>
                                      </p:cBhvr>
                                      <p:tavLst>
                                        <p:tav tm="0">
                                          <p:val>
                                            <p:strVal val="#ppt_y"/>
                                          </p:val>
                                        </p:tav>
                                        <p:tav tm="100000">
                                          <p:val>
                                            <p:strVal val="#ppt_y"/>
                                          </p:val>
                                        </p:tav>
                                      </p:tavLst>
                                    </p:anim>
                                  </p:childTnLst>
                                </p:cTn>
                              </p:par>
                              <p:par>
                                <p:cTn id="276" presetID="2" presetClass="entr" presetSubtype="4" fill="hold" grpId="0" nodeType="withEffect">
                                  <p:stCondLst>
                                    <p:cond delay="0"/>
                                  </p:stCondLst>
                                  <p:childTnLst>
                                    <p:set>
                                      <p:cBhvr>
                                        <p:cTn id="277" dur="1" fill="hold">
                                          <p:stCondLst>
                                            <p:cond delay="0"/>
                                          </p:stCondLst>
                                        </p:cTn>
                                        <p:tgtEl>
                                          <p:spTgt spid="210"/>
                                        </p:tgtEl>
                                        <p:attrNameLst>
                                          <p:attrName>style.visibility</p:attrName>
                                        </p:attrNameLst>
                                      </p:cBhvr>
                                      <p:to>
                                        <p:strVal val="visible"/>
                                      </p:to>
                                    </p:set>
                                    <p:anim calcmode="lin" valueType="num">
                                      <p:cBhvr additive="base">
                                        <p:cTn id="278" dur="500" fill="hold"/>
                                        <p:tgtEl>
                                          <p:spTgt spid="210"/>
                                        </p:tgtEl>
                                        <p:attrNameLst>
                                          <p:attrName>ppt_x</p:attrName>
                                        </p:attrNameLst>
                                      </p:cBhvr>
                                      <p:tavLst>
                                        <p:tav tm="0">
                                          <p:val>
                                            <p:strVal val="#ppt_x"/>
                                          </p:val>
                                        </p:tav>
                                        <p:tav tm="100000">
                                          <p:val>
                                            <p:strVal val="#ppt_x"/>
                                          </p:val>
                                        </p:tav>
                                      </p:tavLst>
                                    </p:anim>
                                    <p:anim calcmode="lin" valueType="num">
                                      <p:cBhvr additive="base">
                                        <p:cTn id="279" dur="500" fill="hold"/>
                                        <p:tgtEl>
                                          <p:spTgt spid="210"/>
                                        </p:tgtEl>
                                        <p:attrNameLst>
                                          <p:attrName>ppt_y</p:attrName>
                                        </p:attrNameLst>
                                      </p:cBhvr>
                                      <p:tavLst>
                                        <p:tav tm="0">
                                          <p:val>
                                            <p:strVal val="1+#ppt_h/2"/>
                                          </p:val>
                                        </p:tav>
                                        <p:tav tm="100000">
                                          <p:val>
                                            <p:strVal val="#ppt_y"/>
                                          </p:val>
                                        </p:tav>
                                      </p:tavLst>
                                    </p:anim>
                                  </p:childTnLst>
                                </p:cTn>
                              </p:par>
                              <p:par>
                                <p:cTn id="280" presetID="2" presetClass="entr" presetSubtype="4" fill="hold" grpId="0" nodeType="withEffect">
                                  <p:stCondLst>
                                    <p:cond delay="0"/>
                                  </p:stCondLst>
                                  <p:childTnLst>
                                    <p:set>
                                      <p:cBhvr>
                                        <p:cTn id="281" dur="1" fill="hold">
                                          <p:stCondLst>
                                            <p:cond delay="0"/>
                                          </p:stCondLst>
                                        </p:cTn>
                                        <p:tgtEl>
                                          <p:spTgt spid="211"/>
                                        </p:tgtEl>
                                        <p:attrNameLst>
                                          <p:attrName>style.visibility</p:attrName>
                                        </p:attrNameLst>
                                      </p:cBhvr>
                                      <p:to>
                                        <p:strVal val="visible"/>
                                      </p:to>
                                    </p:set>
                                    <p:anim calcmode="lin" valueType="num">
                                      <p:cBhvr additive="base">
                                        <p:cTn id="282" dur="500" fill="hold"/>
                                        <p:tgtEl>
                                          <p:spTgt spid="211"/>
                                        </p:tgtEl>
                                        <p:attrNameLst>
                                          <p:attrName>ppt_x</p:attrName>
                                        </p:attrNameLst>
                                      </p:cBhvr>
                                      <p:tavLst>
                                        <p:tav tm="0">
                                          <p:val>
                                            <p:strVal val="#ppt_x"/>
                                          </p:val>
                                        </p:tav>
                                        <p:tav tm="100000">
                                          <p:val>
                                            <p:strVal val="#ppt_x"/>
                                          </p:val>
                                        </p:tav>
                                      </p:tavLst>
                                    </p:anim>
                                    <p:anim calcmode="lin" valueType="num">
                                      <p:cBhvr additive="base">
                                        <p:cTn id="283" dur="500" fill="hold"/>
                                        <p:tgtEl>
                                          <p:spTgt spid="211"/>
                                        </p:tgtEl>
                                        <p:attrNameLst>
                                          <p:attrName>ppt_y</p:attrName>
                                        </p:attrNameLst>
                                      </p:cBhvr>
                                      <p:tavLst>
                                        <p:tav tm="0">
                                          <p:val>
                                            <p:strVal val="1+#ppt_h/2"/>
                                          </p:val>
                                        </p:tav>
                                        <p:tav tm="100000">
                                          <p:val>
                                            <p:strVal val="#ppt_y"/>
                                          </p:val>
                                        </p:tav>
                                      </p:tavLst>
                                    </p:anim>
                                  </p:childTnLst>
                                </p:cTn>
                              </p:par>
                              <p:par>
                                <p:cTn id="284" presetID="2" presetClass="entr" presetSubtype="4" fill="hold" grpId="0" nodeType="withEffect">
                                  <p:stCondLst>
                                    <p:cond delay="0"/>
                                  </p:stCondLst>
                                  <p:childTnLst>
                                    <p:set>
                                      <p:cBhvr>
                                        <p:cTn id="285" dur="1" fill="hold">
                                          <p:stCondLst>
                                            <p:cond delay="0"/>
                                          </p:stCondLst>
                                        </p:cTn>
                                        <p:tgtEl>
                                          <p:spTgt spid="212"/>
                                        </p:tgtEl>
                                        <p:attrNameLst>
                                          <p:attrName>style.visibility</p:attrName>
                                        </p:attrNameLst>
                                      </p:cBhvr>
                                      <p:to>
                                        <p:strVal val="visible"/>
                                      </p:to>
                                    </p:set>
                                    <p:anim calcmode="lin" valueType="num">
                                      <p:cBhvr additive="base">
                                        <p:cTn id="286" dur="500" fill="hold"/>
                                        <p:tgtEl>
                                          <p:spTgt spid="212"/>
                                        </p:tgtEl>
                                        <p:attrNameLst>
                                          <p:attrName>ppt_x</p:attrName>
                                        </p:attrNameLst>
                                      </p:cBhvr>
                                      <p:tavLst>
                                        <p:tav tm="0">
                                          <p:val>
                                            <p:strVal val="#ppt_x"/>
                                          </p:val>
                                        </p:tav>
                                        <p:tav tm="100000">
                                          <p:val>
                                            <p:strVal val="#ppt_x"/>
                                          </p:val>
                                        </p:tav>
                                      </p:tavLst>
                                    </p:anim>
                                    <p:anim calcmode="lin" valueType="num">
                                      <p:cBhvr additive="base">
                                        <p:cTn id="287" dur="500" fill="hold"/>
                                        <p:tgtEl>
                                          <p:spTgt spid="212"/>
                                        </p:tgtEl>
                                        <p:attrNameLst>
                                          <p:attrName>ppt_y</p:attrName>
                                        </p:attrNameLst>
                                      </p:cBhvr>
                                      <p:tavLst>
                                        <p:tav tm="0">
                                          <p:val>
                                            <p:strVal val="1+#ppt_h/2"/>
                                          </p:val>
                                        </p:tav>
                                        <p:tav tm="100000">
                                          <p:val>
                                            <p:strVal val="#ppt_y"/>
                                          </p:val>
                                        </p:tav>
                                      </p:tavLst>
                                    </p:anim>
                                  </p:childTnLst>
                                </p:cTn>
                              </p:par>
                              <p:par>
                                <p:cTn id="288" presetID="2" presetClass="entr" presetSubtype="4" fill="hold" grpId="0" nodeType="withEffect">
                                  <p:stCondLst>
                                    <p:cond delay="0"/>
                                  </p:stCondLst>
                                  <p:childTnLst>
                                    <p:set>
                                      <p:cBhvr>
                                        <p:cTn id="289" dur="1" fill="hold">
                                          <p:stCondLst>
                                            <p:cond delay="0"/>
                                          </p:stCondLst>
                                        </p:cTn>
                                        <p:tgtEl>
                                          <p:spTgt spid="213"/>
                                        </p:tgtEl>
                                        <p:attrNameLst>
                                          <p:attrName>style.visibility</p:attrName>
                                        </p:attrNameLst>
                                      </p:cBhvr>
                                      <p:to>
                                        <p:strVal val="visible"/>
                                      </p:to>
                                    </p:set>
                                    <p:anim calcmode="lin" valueType="num">
                                      <p:cBhvr additive="base">
                                        <p:cTn id="290" dur="500" fill="hold"/>
                                        <p:tgtEl>
                                          <p:spTgt spid="213"/>
                                        </p:tgtEl>
                                        <p:attrNameLst>
                                          <p:attrName>ppt_x</p:attrName>
                                        </p:attrNameLst>
                                      </p:cBhvr>
                                      <p:tavLst>
                                        <p:tav tm="0">
                                          <p:val>
                                            <p:strVal val="#ppt_x"/>
                                          </p:val>
                                        </p:tav>
                                        <p:tav tm="100000">
                                          <p:val>
                                            <p:strVal val="#ppt_x"/>
                                          </p:val>
                                        </p:tav>
                                      </p:tavLst>
                                    </p:anim>
                                    <p:anim calcmode="lin" valueType="num">
                                      <p:cBhvr additive="base">
                                        <p:cTn id="291" dur="500" fill="hold"/>
                                        <p:tgtEl>
                                          <p:spTgt spid="213"/>
                                        </p:tgtEl>
                                        <p:attrNameLst>
                                          <p:attrName>ppt_y</p:attrName>
                                        </p:attrNameLst>
                                      </p:cBhvr>
                                      <p:tavLst>
                                        <p:tav tm="0">
                                          <p:val>
                                            <p:strVal val="1+#ppt_h/2"/>
                                          </p:val>
                                        </p:tav>
                                        <p:tav tm="100000">
                                          <p:val>
                                            <p:strVal val="#ppt_y"/>
                                          </p:val>
                                        </p:tav>
                                      </p:tavLst>
                                    </p:anim>
                                  </p:childTnLst>
                                </p:cTn>
                              </p:par>
                              <p:par>
                                <p:cTn id="292" presetID="2" presetClass="entr" presetSubtype="4" fill="hold" grpId="0" nodeType="withEffect">
                                  <p:stCondLst>
                                    <p:cond delay="0"/>
                                  </p:stCondLst>
                                  <p:childTnLst>
                                    <p:set>
                                      <p:cBhvr>
                                        <p:cTn id="293" dur="1" fill="hold">
                                          <p:stCondLst>
                                            <p:cond delay="0"/>
                                          </p:stCondLst>
                                        </p:cTn>
                                        <p:tgtEl>
                                          <p:spTgt spid="214"/>
                                        </p:tgtEl>
                                        <p:attrNameLst>
                                          <p:attrName>style.visibility</p:attrName>
                                        </p:attrNameLst>
                                      </p:cBhvr>
                                      <p:to>
                                        <p:strVal val="visible"/>
                                      </p:to>
                                    </p:set>
                                    <p:anim calcmode="lin" valueType="num">
                                      <p:cBhvr additive="base">
                                        <p:cTn id="294" dur="500" fill="hold"/>
                                        <p:tgtEl>
                                          <p:spTgt spid="214"/>
                                        </p:tgtEl>
                                        <p:attrNameLst>
                                          <p:attrName>ppt_x</p:attrName>
                                        </p:attrNameLst>
                                      </p:cBhvr>
                                      <p:tavLst>
                                        <p:tav tm="0">
                                          <p:val>
                                            <p:strVal val="#ppt_x"/>
                                          </p:val>
                                        </p:tav>
                                        <p:tav tm="100000">
                                          <p:val>
                                            <p:strVal val="#ppt_x"/>
                                          </p:val>
                                        </p:tav>
                                      </p:tavLst>
                                    </p:anim>
                                    <p:anim calcmode="lin" valueType="num">
                                      <p:cBhvr additive="base">
                                        <p:cTn id="295" dur="500" fill="hold"/>
                                        <p:tgtEl>
                                          <p:spTgt spid="214"/>
                                        </p:tgtEl>
                                        <p:attrNameLst>
                                          <p:attrName>ppt_y</p:attrName>
                                        </p:attrNameLst>
                                      </p:cBhvr>
                                      <p:tavLst>
                                        <p:tav tm="0">
                                          <p:val>
                                            <p:strVal val="1+#ppt_h/2"/>
                                          </p:val>
                                        </p:tav>
                                        <p:tav tm="100000">
                                          <p:val>
                                            <p:strVal val="#ppt_y"/>
                                          </p:val>
                                        </p:tav>
                                      </p:tavLst>
                                    </p:anim>
                                  </p:childTnLst>
                                </p:cTn>
                              </p:par>
                              <p:par>
                                <p:cTn id="296" presetID="2" presetClass="entr" presetSubtype="4" fill="hold" grpId="0" nodeType="withEffect">
                                  <p:stCondLst>
                                    <p:cond delay="0"/>
                                  </p:stCondLst>
                                  <p:childTnLst>
                                    <p:set>
                                      <p:cBhvr>
                                        <p:cTn id="297" dur="1" fill="hold">
                                          <p:stCondLst>
                                            <p:cond delay="0"/>
                                          </p:stCondLst>
                                        </p:cTn>
                                        <p:tgtEl>
                                          <p:spTgt spid="215"/>
                                        </p:tgtEl>
                                        <p:attrNameLst>
                                          <p:attrName>style.visibility</p:attrName>
                                        </p:attrNameLst>
                                      </p:cBhvr>
                                      <p:to>
                                        <p:strVal val="visible"/>
                                      </p:to>
                                    </p:set>
                                    <p:anim calcmode="lin" valueType="num">
                                      <p:cBhvr additive="base">
                                        <p:cTn id="298" dur="500" fill="hold"/>
                                        <p:tgtEl>
                                          <p:spTgt spid="215"/>
                                        </p:tgtEl>
                                        <p:attrNameLst>
                                          <p:attrName>ppt_x</p:attrName>
                                        </p:attrNameLst>
                                      </p:cBhvr>
                                      <p:tavLst>
                                        <p:tav tm="0">
                                          <p:val>
                                            <p:strVal val="#ppt_x"/>
                                          </p:val>
                                        </p:tav>
                                        <p:tav tm="100000">
                                          <p:val>
                                            <p:strVal val="#ppt_x"/>
                                          </p:val>
                                        </p:tav>
                                      </p:tavLst>
                                    </p:anim>
                                    <p:anim calcmode="lin" valueType="num">
                                      <p:cBhvr additive="base">
                                        <p:cTn id="299" dur="500" fill="hold"/>
                                        <p:tgtEl>
                                          <p:spTgt spid="215"/>
                                        </p:tgtEl>
                                        <p:attrNameLst>
                                          <p:attrName>ppt_y</p:attrName>
                                        </p:attrNameLst>
                                      </p:cBhvr>
                                      <p:tavLst>
                                        <p:tav tm="0">
                                          <p:val>
                                            <p:strVal val="1+#ppt_h/2"/>
                                          </p:val>
                                        </p:tav>
                                        <p:tav tm="100000">
                                          <p:val>
                                            <p:strVal val="#ppt_y"/>
                                          </p:val>
                                        </p:tav>
                                      </p:tavLst>
                                    </p:anim>
                                  </p:childTnLst>
                                </p:cTn>
                              </p:par>
                              <p:par>
                                <p:cTn id="300" presetID="2" presetClass="entr" presetSubtype="4" fill="hold" grpId="0" nodeType="withEffect">
                                  <p:stCondLst>
                                    <p:cond delay="0"/>
                                  </p:stCondLst>
                                  <p:childTnLst>
                                    <p:set>
                                      <p:cBhvr>
                                        <p:cTn id="301" dur="1" fill="hold">
                                          <p:stCondLst>
                                            <p:cond delay="0"/>
                                          </p:stCondLst>
                                        </p:cTn>
                                        <p:tgtEl>
                                          <p:spTgt spid="216"/>
                                        </p:tgtEl>
                                        <p:attrNameLst>
                                          <p:attrName>style.visibility</p:attrName>
                                        </p:attrNameLst>
                                      </p:cBhvr>
                                      <p:to>
                                        <p:strVal val="visible"/>
                                      </p:to>
                                    </p:set>
                                    <p:anim calcmode="lin" valueType="num">
                                      <p:cBhvr additive="base">
                                        <p:cTn id="302" dur="500" fill="hold"/>
                                        <p:tgtEl>
                                          <p:spTgt spid="216"/>
                                        </p:tgtEl>
                                        <p:attrNameLst>
                                          <p:attrName>ppt_x</p:attrName>
                                        </p:attrNameLst>
                                      </p:cBhvr>
                                      <p:tavLst>
                                        <p:tav tm="0">
                                          <p:val>
                                            <p:strVal val="#ppt_x"/>
                                          </p:val>
                                        </p:tav>
                                        <p:tav tm="100000">
                                          <p:val>
                                            <p:strVal val="#ppt_x"/>
                                          </p:val>
                                        </p:tav>
                                      </p:tavLst>
                                    </p:anim>
                                    <p:anim calcmode="lin" valueType="num">
                                      <p:cBhvr additive="base">
                                        <p:cTn id="303" dur="500" fill="hold"/>
                                        <p:tgtEl>
                                          <p:spTgt spid="216"/>
                                        </p:tgtEl>
                                        <p:attrNameLst>
                                          <p:attrName>ppt_y</p:attrName>
                                        </p:attrNameLst>
                                      </p:cBhvr>
                                      <p:tavLst>
                                        <p:tav tm="0">
                                          <p:val>
                                            <p:strVal val="1+#ppt_h/2"/>
                                          </p:val>
                                        </p:tav>
                                        <p:tav tm="100000">
                                          <p:val>
                                            <p:strVal val="#ppt_y"/>
                                          </p:val>
                                        </p:tav>
                                      </p:tavLst>
                                    </p:anim>
                                  </p:childTnLst>
                                </p:cTn>
                              </p:par>
                              <p:par>
                                <p:cTn id="304" presetID="2" presetClass="entr" presetSubtype="4" fill="hold" grpId="0" nodeType="withEffect">
                                  <p:stCondLst>
                                    <p:cond delay="0"/>
                                  </p:stCondLst>
                                  <p:childTnLst>
                                    <p:set>
                                      <p:cBhvr>
                                        <p:cTn id="305" dur="1" fill="hold">
                                          <p:stCondLst>
                                            <p:cond delay="0"/>
                                          </p:stCondLst>
                                        </p:cTn>
                                        <p:tgtEl>
                                          <p:spTgt spid="217"/>
                                        </p:tgtEl>
                                        <p:attrNameLst>
                                          <p:attrName>style.visibility</p:attrName>
                                        </p:attrNameLst>
                                      </p:cBhvr>
                                      <p:to>
                                        <p:strVal val="visible"/>
                                      </p:to>
                                    </p:set>
                                    <p:anim calcmode="lin" valueType="num">
                                      <p:cBhvr additive="base">
                                        <p:cTn id="306" dur="500" fill="hold"/>
                                        <p:tgtEl>
                                          <p:spTgt spid="217"/>
                                        </p:tgtEl>
                                        <p:attrNameLst>
                                          <p:attrName>ppt_x</p:attrName>
                                        </p:attrNameLst>
                                      </p:cBhvr>
                                      <p:tavLst>
                                        <p:tav tm="0">
                                          <p:val>
                                            <p:strVal val="#ppt_x"/>
                                          </p:val>
                                        </p:tav>
                                        <p:tav tm="100000">
                                          <p:val>
                                            <p:strVal val="#ppt_x"/>
                                          </p:val>
                                        </p:tav>
                                      </p:tavLst>
                                    </p:anim>
                                    <p:anim calcmode="lin" valueType="num">
                                      <p:cBhvr additive="base">
                                        <p:cTn id="307" dur="500" fill="hold"/>
                                        <p:tgtEl>
                                          <p:spTgt spid="217"/>
                                        </p:tgtEl>
                                        <p:attrNameLst>
                                          <p:attrName>ppt_y</p:attrName>
                                        </p:attrNameLst>
                                      </p:cBhvr>
                                      <p:tavLst>
                                        <p:tav tm="0">
                                          <p:val>
                                            <p:strVal val="1+#ppt_h/2"/>
                                          </p:val>
                                        </p:tav>
                                        <p:tav tm="100000">
                                          <p:val>
                                            <p:strVal val="#ppt_y"/>
                                          </p:val>
                                        </p:tav>
                                      </p:tavLst>
                                    </p:anim>
                                  </p:childTnLst>
                                </p:cTn>
                              </p:par>
                              <p:par>
                                <p:cTn id="308" presetID="2" presetClass="entr" presetSubtype="4" fill="hold" grpId="0" nodeType="withEffect">
                                  <p:stCondLst>
                                    <p:cond delay="0"/>
                                  </p:stCondLst>
                                  <p:childTnLst>
                                    <p:set>
                                      <p:cBhvr>
                                        <p:cTn id="309" dur="1" fill="hold">
                                          <p:stCondLst>
                                            <p:cond delay="0"/>
                                          </p:stCondLst>
                                        </p:cTn>
                                        <p:tgtEl>
                                          <p:spTgt spid="218"/>
                                        </p:tgtEl>
                                        <p:attrNameLst>
                                          <p:attrName>style.visibility</p:attrName>
                                        </p:attrNameLst>
                                      </p:cBhvr>
                                      <p:to>
                                        <p:strVal val="visible"/>
                                      </p:to>
                                    </p:set>
                                    <p:anim calcmode="lin" valueType="num">
                                      <p:cBhvr additive="base">
                                        <p:cTn id="310" dur="500" fill="hold"/>
                                        <p:tgtEl>
                                          <p:spTgt spid="218"/>
                                        </p:tgtEl>
                                        <p:attrNameLst>
                                          <p:attrName>ppt_x</p:attrName>
                                        </p:attrNameLst>
                                      </p:cBhvr>
                                      <p:tavLst>
                                        <p:tav tm="0">
                                          <p:val>
                                            <p:strVal val="#ppt_x"/>
                                          </p:val>
                                        </p:tav>
                                        <p:tav tm="100000">
                                          <p:val>
                                            <p:strVal val="#ppt_x"/>
                                          </p:val>
                                        </p:tav>
                                      </p:tavLst>
                                    </p:anim>
                                    <p:anim calcmode="lin" valueType="num">
                                      <p:cBhvr additive="base">
                                        <p:cTn id="311" dur="500" fill="hold"/>
                                        <p:tgtEl>
                                          <p:spTgt spid="218"/>
                                        </p:tgtEl>
                                        <p:attrNameLst>
                                          <p:attrName>ppt_y</p:attrName>
                                        </p:attrNameLst>
                                      </p:cBhvr>
                                      <p:tavLst>
                                        <p:tav tm="0">
                                          <p:val>
                                            <p:strVal val="1+#ppt_h/2"/>
                                          </p:val>
                                        </p:tav>
                                        <p:tav tm="100000">
                                          <p:val>
                                            <p:strVal val="#ppt_y"/>
                                          </p:val>
                                        </p:tav>
                                      </p:tavLst>
                                    </p:anim>
                                  </p:childTnLst>
                                </p:cTn>
                              </p:par>
                              <p:par>
                                <p:cTn id="312" presetID="2" presetClass="entr" presetSubtype="4" fill="hold" grpId="0" nodeType="withEffect">
                                  <p:stCondLst>
                                    <p:cond delay="0"/>
                                  </p:stCondLst>
                                  <p:childTnLst>
                                    <p:set>
                                      <p:cBhvr>
                                        <p:cTn id="313" dur="1" fill="hold">
                                          <p:stCondLst>
                                            <p:cond delay="0"/>
                                          </p:stCondLst>
                                        </p:cTn>
                                        <p:tgtEl>
                                          <p:spTgt spid="219"/>
                                        </p:tgtEl>
                                        <p:attrNameLst>
                                          <p:attrName>style.visibility</p:attrName>
                                        </p:attrNameLst>
                                      </p:cBhvr>
                                      <p:to>
                                        <p:strVal val="visible"/>
                                      </p:to>
                                    </p:set>
                                    <p:anim calcmode="lin" valueType="num">
                                      <p:cBhvr additive="base">
                                        <p:cTn id="314" dur="500" fill="hold"/>
                                        <p:tgtEl>
                                          <p:spTgt spid="219"/>
                                        </p:tgtEl>
                                        <p:attrNameLst>
                                          <p:attrName>ppt_x</p:attrName>
                                        </p:attrNameLst>
                                      </p:cBhvr>
                                      <p:tavLst>
                                        <p:tav tm="0">
                                          <p:val>
                                            <p:strVal val="#ppt_x"/>
                                          </p:val>
                                        </p:tav>
                                        <p:tav tm="100000">
                                          <p:val>
                                            <p:strVal val="#ppt_x"/>
                                          </p:val>
                                        </p:tav>
                                      </p:tavLst>
                                    </p:anim>
                                    <p:anim calcmode="lin" valueType="num">
                                      <p:cBhvr additive="base">
                                        <p:cTn id="315" dur="500" fill="hold"/>
                                        <p:tgtEl>
                                          <p:spTgt spid="219"/>
                                        </p:tgtEl>
                                        <p:attrNameLst>
                                          <p:attrName>ppt_y</p:attrName>
                                        </p:attrNameLst>
                                      </p:cBhvr>
                                      <p:tavLst>
                                        <p:tav tm="0">
                                          <p:val>
                                            <p:strVal val="1+#ppt_h/2"/>
                                          </p:val>
                                        </p:tav>
                                        <p:tav tm="100000">
                                          <p:val>
                                            <p:strVal val="#ppt_y"/>
                                          </p:val>
                                        </p:tav>
                                      </p:tavLst>
                                    </p:anim>
                                  </p:childTnLst>
                                </p:cTn>
                              </p:par>
                              <p:par>
                                <p:cTn id="316" presetID="2" presetClass="entr" presetSubtype="4" fill="hold" grpId="0" nodeType="withEffect">
                                  <p:stCondLst>
                                    <p:cond delay="0"/>
                                  </p:stCondLst>
                                  <p:childTnLst>
                                    <p:set>
                                      <p:cBhvr>
                                        <p:cTn id="317" dur="1" fill="hold">
                                          <p:stCondLst>
                                            <p:cond delay="0"/>
                                          </p:stCondLst>
                                        </p:cTn>
                                        <p:tgtEl>
                                          <p:spTgt spid="220"/>
                                        </p:tgtEl>
                                        <p:attrNameLst>
                                          <p:attrName>style.visibility</p:attrName>
                                        </p:attrNameLst>
                                      </p:cBhvr>
                                      <p:to>
                                        <p:strVal val="visible"/>
                                      </p:to>
                                    </p:set>
                                    <p:anim calcmode="lin" valueType="num">
                                      <p:cBhvr additive="base">
                                        <p:cTn id="318" dur="500" fill="hold"/>
                                        <p:tgtEl>
                                          <p:spTgt spid="220"/>
                                        </p:tgtEl>
                                        <p:attrNameLst>
                                          <p:attrName>ppt_x</p:attrName>
                                        </p:attrNameLst>
                                      </p:cBhvr>
                                      <p:tavLst>
                                        <p:tav tm="0">
                                          <p:val>
                                            <p:strVal val="#ppt_x"/>
                                          </p:val>
                                        </p:tav>
                                        <p:tav tm="100000">
                                          <p:val>
                                            <p:strVal val="#ppt_x"/>
                                          </p:val>
                                        </p:tav>
                                      </p:tavLst>
                                    </p:anim>
                                    <p:anim calcmode="lin" valueType="num">
                                      <p:cBhvr additive="base">
                                        <p:cTn id="319" dur="500" fill="hold"/>
                                        <p:tgtEl>
                                          <p:spTgt spid="220"/>
                                        </p:tgtEl>
                                        <p:attrNameLst>
                                          <p:attrName>ppt_y</p:attrName>
                                        </p:attrNameLst>
                                      </p:cBhvr>
                                      <p:tavLst>
                                        <p:tav tm="0">
                                          <p:val>
                                            <p:strVal val="1+#ppt_h/2"/>
                                          </p:val>
                                        </p:tav>
                                        <p:tav tm="100000">
                                          <p:val>
                                            <p:strVal val="#ppt_y"/>
                                          </p:val>
                                        </p:tav>
                                      </p:tavLst>
                                    </p:anim>
                                  </p:childTnLst>
                                </p:cTn>
                              </p:par>
                              <p:par>
                                <p:cTn id="320" presetID="2" presetClass="entr" presetSubtype="4" fill="hold" grpId="0" nodeType="withEffect">
                                  <p:stCondLst>
                                    <p:cond delay="0"/>
                                  </p:stCondLst>
                                  <p:childTnLst>
                                    <p:set>
                                      <p:cBhvr>
                                        <p:cTn id="321" dur="1" fill="hold">
                                          <p:stCondLst>
                                            <p:cond delay="0"/>
                                          </p:stCondLst>
                                        </p:cTn>
                                        <p:tgtEl>
                                          <p:spTgt spid="221"/>
                                        </p:tgtEl>
                                        <p:attrNameLst>
                                          <p:attrName>style.visibility</p:attrName>
                                        </p:attrNameLst>
                                      </p:cBhvr>
                                      <p:to>
                                        <p:strVal val="visible"/>
                                      </p:to>
                                    </p:set>
                                    <p:anim calcmode="lin" valueType="num">
                                      <p:cBhvr additive="base">
                                        <p:cTn id="322" dur="500" fill="hold"/>
                                        <p:tgtEl>
                                          <p:spTgt spid="221"/>
                                        </p:tgtEl>
                                        <p:attrNameLst>
                                          <p:attrName>ppt_x</p:attrName>
                                        </p:attrNameLst>
                                      </p:cBhvr>
                                      <p:tavLst>
                                        <p:tav tm="0">
                                          <p:val>
                                            <p:strVal val="#ppt_x"/>
                                          </p:val>
                                        </p:tav>
                                        <p:tav tm="100000">
                                          <p:val>
                                            <p:strVal val="#ppt_x"/>
                                          </p:val>
                                        </p:tav>
                                      </p:tavLst>
                                    </p:anim>
                                    <p:anim calcmode="lin" valueType="num">
                                      <p:cBhvr additive="base">
                                        <p:cTn id="323" dur="500" fill="hold"/>
                                        <p:tgtEl>
                                          <p:spTgt spid="221"/>
                                        </p:tgtEl>
                                        <p:attrNameLst>
                                          <p:attrName>ppt_y</p:attrName>
                                        </p:attrNameLst>
                                      </p:cBhvr>
                                      <p:tavLst>
                                        <p:tav tm="0">
                                          <p:val>
                                            <p:strVal val="1+#ppt_h/2"/>
                                          </p:val>
                                        </p:tav>
                                        <p:tav tm="100000">
                                          <p:val>
                                            <p:strVal val="#ppt_y"/>
                                          </p:val>
                                        </p:tav>
                                      </p:tavLst>
                                    </p:anim>
                                  </p:childTnLst>
                                </p:cTn>
                              </p:par>
                              <p:par>
                                <p:cTn id="324" presetID="2" presetClass="entr" presetSubtype="4" fill="hold" grpId="0" nodeType="withEffect">
                                  <p:stCondLst>
                                    <p:cond delay="0"/>
                                  </p:stCondLst>
                                  <p:childTnLst>
                                    <p:set>
                                      <p:cBhvr>
                                        <p:cTn id="325" dur="1" fill="hold">
                                          <p:stCondLst>
                                            <p:cond delay="0"/>
                                          </p:stCondLst>
                                        </p:cTn>
                                        <p:tgtEl>
                                          <p:spTgt spid="222"/>
                                        </p:tgtEl>
                                        <p:attrNameLst>
                                          <p:attrName>style.visibility</p:attrName>
                                        </p:attrNameLst>
                                      </p:cBhvr>
                                      <p:to>
                                        <p:strVal val="visible"/>
                                      </p:to>
                                    </p:set>
                                    <p:anim calcmode="lin" valueType="num">
                                      <p:cBhvr additive="base">
                                        <p:cTn id="326" dur="500" fill="hold"/>
                                        <p:tgtEl>
                                          <p:spTgt spid="222"/>
                                        </p:tgtEl>
                                        <p:attrNameLst>
                                          <p:attrName>ppt_x</p:attrName>
                                        </p:attrNameLst>
                                      </p:cBhvr>
                                      <p:tavLst>
                                        <p:tav tm="0">
                                          <p:val>
                                            <p:strVal val="#ppt_x"/>
                                          </p:val>
                                        </p:tav>
                                        <p:tav tm="100000">
                                          <p:val>
                                            <p:strVal val="#ppt_x"/>
                                          </p:val>
                                        </p:tav>
                                      </p:tavLst>
                                    </p:anim>
                                    <p:anim calcmode="lin" valueType="num">
                                      <p:cBhvr additive="base">
                                        <p:cTn id="327" dur="500" fill="hold"/>
                                        <p:tgtEl>
                                          <p:spTgt spid="222"/>
                                        </p:tgtEl>
                                        <p:attrNameLst>
                                          <p:attrName>ppt_y</p:attrName>
                                        </p:attrNameLst>
                                      </p:cBhvr>
                                      <p:tavLst>
                                        <p:tav tm="0">
                                          <p:val>
                                            <p:strVal val="1+#ppt_h/2"/>
                                          </p:val>
                                        </p:tav>
                                        <p:tav tm="100000">
                                          <p:val>
                                            <p:strVal val="#ppt_y"/>
                                          </p:val>
                                        </p:tav>
                                      </p:tavLst>
                                    </p:anim>
                                  </p:childTnLst>
                                </p:cTn>
                              </p:par>
                              <p:par>
                                <p:cTn id="328" presetID="2" presetClass="entr" presetSubtype="4" fill="hold" grpId="0" nodeType="withEffect">
                                  <p:stCondLst>
                                    <p:cond delay="0"/>
                                  </p:stCondLst>
                                  <p:childTnLst>
                                    <p:set>
                                      <p:cBhvr>
                                        <p:cTn id="329" dur="1" fill="hold">
                                          <p:stCondLst>
                                            <p:cond delay="0"/>
                                          </p:stCondLst>
                                        </p:cTn>
                                        <p:tgtEl>
                                          <p:spTgt spid="223"/>
                                        </p:tgtEl>
                                        <p:attrNameLst>
                                          <p:attrName>style.visibility</p:attrName>
                                        </p:attrNameLst>
                                      </p:cBhvr>
                                      <p:to>
                                        <p:strVal val="visible"/>
                                      </p:to>
                                    </p:set>
                                    <p:anim calcmode="lin" valueType="num">
                                      <p:cBhvr additive="base">
                                        <p:cTn id="330" dur="500" fill="hold"/>
                                        <p:tgtEl>
                                          <p:spTgt spid="223"/>
                                        </p:tgtEl>
                                        <p:attrNameLst>
                                          <p:attrName>ppt_x</p:attrName>
                                        </p:attrNameLst>
                                      </p:cBhvr>
                                      <p:tavLst>
                                        <p:tav tm="0">
                                          <p:val>
                                            <p:strVal val="#ppt_x"/>
                                          </p:val>
                                        </p:tav>
                                        <p:tav tm="100000">
                                          <p:val>
                                            <p:strVal val="#ppt_x"/>
                                          </p:val>
                                        </p:tav>
                                      </p:tavLst>
                                    </p:anim>
                                    <p:anim calcmode="lin" valueType="num">
                                      <p:cBhvr additive="base">
                                        <p:cTn id="331" dur="500" fill="hold"/>
                                        <p:tgtEl>
                                          <p:spTgt spid="223"/>
                                        </p:tgtEl>
                                        <p:attrNameLst>
                                          <p:attrName>ppt_y</p:attrName>
                                        </p:attrNameLst>
                                      </p:cBhvr>
                                      <p:tavLst>
                                        <p:tav tm="0">
                                          <p:val>
                                            <p:strVal val="1+#ppt_h/2"/>
                                          </p:val>
                                        </p:tav>
                                        <p:tav tm="100000">
                                          <p:val>
                                            <p:strVal val="#ppt_y"/>
                                          </p:val>
                                        </p:tav>
                                      </p:tavLst>
                                    </p:anim>
                                  </p:childTnLst>
                                </p:cTn>
                              </p:par>
                              <p:par>
                                <p:cTn id="332" presetID="2" presetClass="entr" presetSubtype="4" fill="hold" grpId="0" nodeType="withEffect">
                                  <p:stCondLst>
                                    <p:cond delay="0"/>
                                  </p:stCondLst>
                                  <p:childTnLst>
                                    <p:set>
                                      <p:cBhvr>
                                        <p:cTn id="333" dur="1" fill="hold">
                                          <p:stCondLst>
                                            <p:cond delay="0"/>
                                          </p:stCondLst>
                                        </p:cTn>
                                        <p:tgtEl>
                                          <p:spTgt spid="224"/>
                                        </p:tgtEl>
                                        <p:attrNameLst>
                                          <p:attrName>style.visibility</p:attrName>
                                        </p:attrNameLst>
                                      </p:cBhvr>
                                      <p:to>
                                        <p:strVal val="visible"/>
                                      </p:to>
                                    </p:set>
                                    <p:anim calcmode="lin" valueType="num">
                                      <p:cBhvr additive="base">
                                        <p:cTn id="334" dur="500" fill="hold"/>
                                        <p:tgtEl>
                                          <p:spTgt spid="224"/>
                                        </p:tgtEl>
                                        <p:attrNameLst>
                                          <p:attrName>ppt_x</p:attrName>
                                        </p:attrNameLst>
                                      </p:cBhvr>
                                      <p:tavLst>
                                        <p:tav tm="0">
                                          <p:val>
                                            <p:strVal val="#ppt_x"/>
                                          </p:val>
                                        </p:tav>
                                        <p:tav tm="100000">
                                          <p:val>
                                            <p:strVal val="#ppt_x"/>
                                          </p:val>
                                        </p:tav>
                                      </p:tavLst>
                                    </p:anim>
                                    <p:anim calcmode="lin" valueType="num">
                                      <p:cBhvr additive="base">
                                        <p:cTn id="335" dur="500" fill="hold"/>
                                        <p:tgtEl>
                                          <p:spTgt spid="224"/>
                                        </p:tgtEl>
                                        <p:attrNameLst>
                                          <p:attrName>ppt_y</p:attrName>
                                        </p:attrNameLst>
                                      </p:cBhvr>
                                      <p:tavLst>
                                        <p:tav tm="0">
                                          <p:val>
                                            <p:strVal val="1+#ppt_h/2"/>
                                          </p:val>
                                        </p:tav>
                                        <p:tav tm="100000">
                                          <p:val>
                                            <p:strVal val="#ppt_y"/>
                                          </p:val>
                                        </p:tav>
                                      </p:tavLst>
                                    </p:anim>
                                  </p:childTnLst>
                                </p:cTn>
                              </p:par>
                              <p:par>
                                <p:cTn id="336" presetID="2" presetClass="entr" presetSubtype="4" fill="hold" grpId="0" nodeType="withEffect">
                                  <p:stCondLst>
                                    <p:cond delay="0"/>
                                  </p:stCondLst>
                                  <p:childTnLst>
                                    <p:set>
                                      <p:cBhvr>
                                        <p:cTn id="337" dur="1" fill="hold">
                                          <p:stCondLst>
                                            <p:cond delay="0"/>
                                          </p:stCondLst>
                                        </p:cTn>
                                        <p:tgtEl>
                                          <p:spTgt spid="225"/>
                                        </p:tgtEl>
                                        <p:attrNameLst>
                                          <p:attrName>style.visibility</p:attrName>
                                        </p:attrNameLst>
                                      </p:cBhvr>
                                      <p:to>
                                        <p:strVal val="visible"/>
                                      </p:to>
                                    </p:set>
                                    <p:anim calcmode="lin" valueType="num">
                                      <p:cBhvr additive="base">
                                        <p:cTn id="338" dur="500" fill="hold"/>
                                        <p:tgtEl>
                                          <p:spTgt spid="225"/>
                                        </p:tgtEl>
                                        <p:attrNameLst>
                                          <p:attrName>ppt_x</p:attrName>
                                        </p:attrNameLst>
                                      </p:cBhvr>
                                      <p:tavLst>
                                        <p:tav tm="0">
                                          <p:val>
                                            <p:strVal val="#ppt_x"/>
                                          </p:val>
                                        </p:tav>
                                        <p:tav tm="100000">
                                          <p:val>
                                            <p:strVal val="#ppt_x"/>
                                          </p:val>
                                        </p:tav>
                                      </p:tavLst>
                                    </p:anim>
                                    <p:anim calcmode="lin" valueType="num">
                                      <p:cBhvr additive="base">
                                        <p:cTn id="339" dur="500" fill="hold"/>
                                        <p:tgtEl>
                                          <p:spTgt spid="225"/>
                                        </p:tgtEl>
                                        <p:attrNameLst>
                                          <p:attrName>ppt_y</p:attrName>
                                        </p:attrNameLst>
                                      </p:cBhvr>
                                      <p:tavLst>
                                        <p:tav tm="0">
                                          <p:val>
                                            <p:strVal val="1+#ppt_h/2"/>
                                          </p:val>
                                        </p:tav>
                                        <p:tav tm="100000">
                                          <p:val>
                                            <p:strVal val="#ppt_y"/>
                                          </p:val>
                                        </p:tav>
                                      </p:tavLst>
                                    </p:anim>
                                  </p:childTnLst>
                                </p:cTn>
                              </p:par>
                              <p:par>
                                <p:cTn id="340" presetID="2" presetClass="entr" presetSubtype="4" fill="hold" grpId="0" nodeType="withEffect">
                                  <p:stCondLst>
                                    <p:cond delay="0"/>
                                  </p:stCondLst>
                                  <p:childTnLst>
                                    <p:set>
                                      <p:cBhvr>
                                        <p:cTn id="341" dur="1" fill="hold">
                                          <p:stCondLst>
                                            <p:cond delay="0"/>
                                          </p:stCondLst>
                                        </p:cTn>
                                        <p:tgtEl>
                                          <p:spTgt spid="226"/>
                                        </p:tgtEl>
                                        <p:attrNameLst>
                                          <p:attrName>style.visibility</p:attrName>
                                        </p:attrNameLst>
                                      </p:cBhvr>
                                      <p:to>
                                        <p:strVal val="visible"/>
                                      </p:to>
                                    </p:set>
                                    <p:anim calcmode="lin" valueType="num">
                                      <p:cBhvr additive="base">
                                        <p:cTn id="342" dur="500" fill="hold"/>
                                        <p:tgtEl>
                                          <p:spTgt spid="226"/>
                                        </p:tgtEl>
                                        <p:attrNameLst>
                                          <p:attrName>ppt_x</p:attrName>
                                        </p:attrNameLst>
                                      </p:cBhvr>
                                      <p:tavLst>
                                        <p:tav tm="0">
                                          <p:val>
                                            <p:strVal val="#ppt_x"/>
                                          </p:val>
                                        </p:tav>
                                        <p:tav tm="100000">
                                          <p:val>
                                            <p:strVal val="#ppt_x"/>
                                          </p:val>
                                        </p:tav>
                                      </p:tavLst>
                                    </p:anim>
                                    <p:anim calcmode="lin" valueType="num">
                                      <p:cBhvr additive="base">
                                        <p:cTn id="343" dur="500" fill="hold"/>
                                        <p:tgtEl>
                                          <p:spTgt spid="226"/>
                                        </p:tgtEl>
                                        <p:attrNameLst>
                                          <p:attrName>ppt_y</p:attrName>
                                        </p:attrNameLst>
                                      </p:cBhvr>
                                      <p:tavLst>
                                        <p:tav tm="0">
                                          <p:val>
                                            <p:strVal val="1+#ppt_h/2"/>
                                          </p:val>
                                        </p:tav>
                                        <p:tav tm="100000">
                                          <p:val>
                                            <p:strVal val="#ppt_y"/>
                                          </p:val>
                                        </p:tav>
                                      </p:tavLst>
                                    </p:anim>
                                  </p:childTnLst>
                                </p:cTn>
                              </p:par>
                            </p:childTnLst>
                          </p:cTn>
                        </p:par>
                        <p:par>
                          <p:cTn id="344" fill="hold">
                            <p:stCondLst>
                              <p:cond delay="2000"/>
                            </p:stCondLst>
                            <p:childTnLst>
                              <p:par>
                                <p:cTn id="345" presetID="47" presetClass="entr" presetSubtype="0" fill="hold" grpId="0" nodeType="afterEffect">
                                  <p:stCondLst>
                                    <p:cond delay="0"/>
                                  </p:stCondLst>
                                  <p:childTnLst>
                                    <p:set>
                                      <p:cBhvr>
                                        <p:cTn id="346" dur="1" fill="hold">
                                          <p:stCondLst>
                                            <p:cond delay="0"/>
                                          </p:stCondLst>
                                        </p:cTn>
                                        <p:tgtEl>
                                          <p:spTgt spid="227"/>
                                        </p:tgtEl>
                                        <p:attrNameLst>
                                          <p:attrName>style.visibility</p:attrName>
                                        </p:attrNameLst>
                                      </p:cBhvr>
                                      <p:to>
                                        <p:strVal val="visible"/>
                                      </p:to>
                                    </p:set>
                                    <p:animEffect transition="in" filter="fade">
                                      <p:cBhvr>
                                        <p:cTn id="347" dur="1000"/>
                                        <p:tgtEl>
                                          <p:spTgt spid="227"/>
                                        </p:tgtEl>
                                      </p:cBhvr>
                                    </p:animEffect>
                                    <p:anim calcmode="lin" valueType="num">
                                      <p:cBhvr>
                                        <p:cTn id="348" dur="1000" fill="hold"/>
                                        <p:tgtEl>
                                          <p:spTgt spid="227"/>
                                        </p:tgtEl>
                                        <p:attrNameLst>
                                          <p:attrName>ppt_x</p:attrName>
                                        </p:attrNameLst>
                                      </p:cBhvr>
                                      <p:tavLst>
                                        <p:tav tm="0">
                                          <p:val>
                                            <p:strVal val="#ppt_x"/>
                                          </p:val>
                                        </p:tav>
                                        <p:tav tm="100000">
                                          <p:val>
                                            <p:strVal val="#ppt_x"/>
                                          </p:val>
                                        </p:tav>
                                      </p:tavLst>
                                    </p:anim>
                                    <p:anim calcmode="lin" valueType="num">
                                      <p:cBhvr>
                                        <p:cTn id="349" dur="1000" fill="hold"/>
                                        <p:tgtEl>
                                          <p:spTgt spid="227"/>
                                        </p:tgtEl>
                                        <p:attrNameLst>
                                          <p:attrName>ppt_y</p:attrName>
                                        </p:attrNameLst>
                                      </p:cBhvr>
                                      <p:tavLst>
                                        <p:tav tm="0">
                                          <p:val>
                                            <p:strVal val="#ppt_y-.1"/>
                                          </p:val>
                                        </p:tav>
                                        <p:tav tm="100000">
                                          <p:val>
                                            <p:strVal val="#ppt_y"/>
                                          </p:val>
                                        </p:tav>
                                      </p:tavLst>
                                    </p:anim>
                                  </p:childTnLst>
                                </p:cTn>
                              </p:par>
                            </p:childTnLst>
                          </p:cTn>
                        </p:par>
                        <p:par>
                          <p:cTn id="350" fill="hold">
                            <p:stCondLst>
                              <p:cond delay="3000"/>
                            </p:stCondLst>
                            <p:childTnLst>
                              <p:par>
                                <p:cTn id="351" presetID="22" presetClass="entr" presetSubtype="8" fill="hold" nodeType="afterEffect">
                                  <p:stCondLst>
                                    <p:cond delay="0"/>
                                  </p:stCondLst>
                                  <p:childTnLst>
                                    <p:set>
                                      <p:cBhvr>
                                        <p:cTn id="352" dur="1" fill="hold">
                                          <p:stCondLst>
                                            <p:cond delay="0"/>
                                          </p:stCondLst>
                                        </p:cTn>
                                        <p:tgtEl>
                                          <p:spTgt spid="228"/>
                                        </p:tgtEl>
                                        <p:attrNameLst>
                                          <p:attrName>style.visibility</p:attrName>
                                        </p:attrNameLst>
                                      </p:cBhvr>
                                      <p:to>
                                        <p:strVal val="visible"/>
                                      </p:to>
                                    </p:set>
                                    <p:animEffect transition="in" filter="wipe(left)">
                                      <p:cBhvr>
                                        <p:cTn id="353" dur="500"/>
                                        <p:tgtEl>
                                          <p:spTgt spid="228"/>
                                        </p:tgtEl>
                                      </p:cBhvr>
                                    </p:animEffect>
                                  </p:childTnLst>
                                </p:cTn>
                              </p:par>
                            </p:childTnLst>
                          </p:cTn>
                        </p:par>
                        <p:par>
                          <p:cTn id="354" fill="hold">
                            <p:stCondLst>
                              <p:cond delay="3500"/>
                            </p:stCondLst>
                            <p:childTnLst>
                              <p:par>
                                <p:cTn id="355" presetID="22" presetClass="entr" presetSubtype="8" fill="hold" grpId="0" nodeType="afterEffect">
                                  <p:stCondLst>
                                    <p:cond delay="0"/>
                                  </p:stCondLst>
                                  <p:childTnLst>
                                    <p:set>
                                      <p:cBhvr>
                                        <p:cTn id="356" dur="1" fill="hold">
                                          <p:stCondLst>
                                            <p:cond delay="0"/>
                                          </p:stCondLst>
                                        </p:cTn>
                                        <p:tgtEl>
                                          <p:spTgt spid="229"/>
                                        </p:tgtEl>
                                        <p:attrNameLst>
                                          <p:attrName>style.visibility</p:attrName>
                                        </p:attrNameLst>
                                      </p:cBhvr>
                                      <p:to>
                                        <p:strVal val="visible"/>
                                      </p:to>
                                    </p:set>
                                    <p:animEffect transition="in" filter="wipe(left)">
                                      <p:cBhvr>
                                        <p:cTn id="357" dur="500"/>
                                        <p:tgtEl>
                                          <p:spTgt spid="229"/>
                                        </p:tgtEl>
                                      </p:cBhvr>
                                    </p:animEffect>
                                  </p:childTnLst>
                                </p:cTn>
                              </p:par>
                              <p:par>
                                <p:cTn id="358" presetID="22" presetClass="entr" presetSubtype="8" fill="hold" grpId="0" nodeType="withEffect">
                                  <p:stCondLst>
                                    <p:cond delay="0"/>
                                  </p:stCondLst>
                                  <p:childTnLst>
                                    <p:set>
                                      <p:cBhvr>
                                        <p:cTn id="359" dur="1" fill="hold">
                                          <p:stCondLst>
                                            <p:cond delay="0"/>
                                          </p:stCondLst>
                                        </p:cTn>
                                        <p:tgtEl>
                                          <p:spTgt spid="230"/>
                                        </p:tgtEl>
                                        <p:attrNameLst>
                                          <p:attrName>style.visibility</p:attrName>
                                        </p:attrNameLst>
                                      </p:cBhvr>
                                      <p:to>
                                        <p:strVal val="visible"/>
                                      </p:to>
                                    </p:set>
                                    <p:animEffect transition="in" filter="wipe(left)">
                                      <p:cBhvr>
                                        <p:cTn id="360" dur="500"/>
                                        <p:tgtEl>
                                          <p:spTgt spid="230"/>
                                        </p:tgtEl>
                                      </p:cBhvr>
                                    </p:animEffect>
                                  </p:childTnLst>
                                </p:cTn>
                              </p:par>
                            </p:childTnLst>
                          </p:cTn>
                        </p:par>
                        <p:par>
                          <p:cTn id="361" fill="hold">
                            <p:stCondLst>
                              <p:cond delay="4000"/>
                            </p:stCondLst>
                            <p:childTnLst>
                              <p:par>
                                <p:cTn id="362" presetID="47" presetClass="entr" presetSubtype="0" fill="hold" grpId="0" nodeType="afterEffect">
                                  <p:stCondLst>
                                    <p:cond delay="0"/>
                                  </p:stCondLst>
                                  <p:childTnLst>
                                    <p:set>
                                      <p:cBhvr>
                                        <p:cTn id="363" dur="1" fill="hold">
                                          <p:stCondLst>
                                            <p:cond delay="0"/>
                                          </p:stCondLst>
                                        </p:cTn>
                                        <p:tgtEl>
                                          <p:spTgt spid="231"/>
                                        </p:tgtEl>
                                        <p:attrNameLst>
                                          <p:attrName>style.visibility</p:attrName>
                                        </p:attrNameLst>
                                      </p:cBhvr>
                                      <p:to>
                                        <p:strVal val="visible"/>
                                      </p:to>
                                    </p:set>
                                    <p:animEffect transition="in" filter="fade">
                                      <p:cBhvr>
                                        <p:cTn id="364" dur="1000"/>
                                        <p:tgtEl>
                                          <p:spTgt spid="231"/>
                                        </p:tgtEl>
                                      </p:cBhvr>
                                    </p:animEffect>
                                    <p:anim calcmode="lin" valueType="num">
                                      <p:cBhvr>
                                        <p:cTn id="365" dur="1000" fill="hold"/>
                                        <p:tgtEl>
                                          <p:spTgt spid="231"/>
                                        </p:tgtEl>
                                        <p:attrNameLst>
                                          <p:attrName>ppt_x</p:attrName>
                                        </p:attrNameLst>
                                      </p:cBhvr>
                                      <p:tavLst>
                                        <p:tav tm="0">
                                          <p:val>
                                            <p:strVal val="#ppt_x"/>
                                          </p:val>
                                        </p:tav>
                                        <p:tav tm="100000">
                                          <p:val>
                                            <p:strVal val="#ppt_x"/>
                                          </p:val>
                                        </p:tav>
                                      </p:tavLst>
                                    </p:anim>
                                    <p:anim calcmode="lin" valueType="num">
                                      <p:cBhvr>
                                        <p:cTn id="366" dur="1000" fill="hold"/>
                                        <p:tgtEl>
                                          <p:spTgt spid="231"/>
                                        </p:tgtEl>
                                        <p:attrNameLst>
                                          <p:attrName>ppt_y</p:attrName>
                                        </p:attrNameLst>
                                      </p:cBhvr>
                                      <p:tavLst>
                                        <p:tav tm="0">
                                          <p:val>
                                            <p:strVal val="#ppt_y-.1"/>
                                          </p:val>
                                        </p:tav>
                                        <p:tav tm="100000">
                                          <p:val>
                                            <p:strVal val="#ppt_y"/>
                                          </p:val>
                                        </p:tav>
                                      </p:tavLst>
                                    </p:anim>
                                  </p:childTnLst>
                                </p:cTn>
                              </p:par>
                            </p:childTnLst>
                          </p:cTn>
                        </p:par>
                        <p:par>
                          <p:cTn id="367" fill="hold">
                            <p:stCondLst>
                              <p:cond delay="5000"/>
                            </p:stCondLst>
                            <p:childTnLst>
                              <p:par>
                                <p:cTn id="368" presetID="22" presetClass="entr" presetSubtype="8" fill="hold" nodeType="afterEffect">
                                  <p:stCondLst>
                                    <p:cond delay="0"/>
                                  </p:stCondLst>
                                  <p:childTnLst>
                                    <p:set>
                                      <p:cBhvr>
                                        <p:cTn id="369" dur="1" fill="hold">
                                          <p:stCondLst>
                                            <p:cond delay="0"/>
                                          </p:stCondLst>
                                        </p:cTn>
                                        <p:tgtEl>
                                          <p:spTgt spid="232"/>
                                        </p:tgtEl>
                                        <p:attrNameLst>
                                          <p:attrName>style.visibility</p:attrName>
                                        </p:attrNameLst>
                                      </p:cBhvr>
                                      <p:to>
                                        <p:strVal val="visible"/>
                                      </p:to>
                                    </p:set>
                                    <p:animEffect transition="in" filter="wipe(left)">
                                      <p:cBhvr>
                                        <p:cTn id="370" dur="500"/>
                                        <p:tgtEl>
                                          <p:spTgt spid="232"/>
                                        </p:tgtEl>
                                      </p:cBhvr>
                                    </p:animEffect>
                                  </p:childTnLst>
                                </p:cTn>
                              </p:par>
                            </p:childTnLst>
                          </p:cTn>
                        </p:par>
                        <p:par>
                          <p:cTn id="371" fill="hold">
                            <p:stCondLst>
                              <p:cond delay="5500"/>
                            </p:stCondLst>
                            <p:childTnLst>
                              <p:par>
                                <p:cTn id="372" presetID="22" presetClass="entr" presetSubtype="8" fill="hold" grpId="0" nodeType="afterEffect">
                                  <p:stCondLst>
                                    <p:cond delay="0"/>
                                  </p:stCondLst>
                                  <p:childTnLst>
                                    <p:set>
                                      <p:cBhvr>
                                        <p:cTn id="373" dur="1" fill="hold">
                                          <p:stCondLst>
                                            <p:cond delay="0"/>
                                          </p:stCondLst>
                                        </p:cTn>
                                        <p:tgtEl>
                                          <p:spTgt spid="233"/>
                                        </p:tgtEl>
                                        <p:attrNameLst>
                                          <p:attrName>style.visibility</p:attrName>
                                        </p:attrNameLst>
                                      </p:cBhvr>
                                      <p:to>
                                        <p:strVal val="visible"/>
                                      </p:to>
                                    </p:set>
                                    <p:animEffect transition="in" filter="wipe(left)">
                                      <p:cBhvr>
                                        <p:cTn id="374" dur="500"/>
                                        <p:tgtEl>
                                          <p:spTgt spid="233"/>
                                        </p:tgtEl>
                                      </p:cBhvr>
                                    </p:animEffect>
                                  </p:childTnLst>
                                </p:cTn>
                              </p:par>
                              <p:par>
                                <p:cTn id="375" presetID="22" presetClass="entr" presetSubtype="8" fill="hold" grpId="0" nodeType="withEffect">
                                  <p:stCondLst>
                                    <p:cond delay="0"/>
                                  </p:stCondLst>
                                  <p:childTnLst>
                                    <p:set>
                                      <p:cBhvr>
                                        <p:cTn id="376" dur="1" fill="hold">
                                          <p:stCondLst>
                                            <p:cond delay="0"/>
                                          </p:stCondLst>
                                        </p:cTn>
                                        <p:tgtEl>
                                          <p:spTgt spid="234"/>
                                        </p:tgtEl>
                                        <p:attrNameLst>
                                          <p:attrName>style.visibility</p:attrName>
                                        </p:attrNameLst>
                                      </p:cBhvr>
                                      <p:to>
                                        <p:strVal val="visible"/>
                                      </p:to>
                                    </p:set>
                                    <p:animEffect transition="in" filter="wipe(left)">
                                      <p:cBhvr>
                                        <p:cTn id="377" dur="500"/>
                                        <p:tgtEl>
                                          <p:spTgt spid="234"/>
                                        </p:tgtEl>
                                      </p:cBhvr>
                                    </p:animEffect>
                                  </p:childTnLst>
                                </p:cTn>
                              </p:par>
                            </p:childTnLst>
                          </p:cTn>
                        </p:par>
                        <p:par>
                          <p:cTn id="378" fill="hold">
                            <p:stCondLst>
                              <p:cond delay="6000"/>
                            </p:stCondLst>
                            <p:childTnLst>
                              <p:par>
                                <p:cTn id="379" presetID="47" presetClass="entr" presetSubtype="0" fill="hold" grpId="0" nodeType="afterEffect">
                                  <p:stCondLst>
                                    <p:cond delay="0"/>
                                  </p:stCondLst>
                                  <p:childTnLst>
                                    <p:set>
                                      <p:cBhvr>
                                        <p:cTn id="380" dur="1" fill="hold">
                                          <p:stCondLst>
                                            <p:cond delay="0"/>
                                          </p:stCondLst>
                                        </p:cTn>
                                        <p:tgtEl>
                                          <p:spTgt spid="235"/>
                                        </p:tgtEl>
                                        <p:attrNameLst>
                                          <p:attrName>style.visibility</p:attrName>
                                        </p:attrNameLst>
                                      </p:cBhvr>
                                      <p:to>
                                        <p:strVal val="visible"/>
                                      </p:to>
                                    </p:set>
                                    <p:animEffect transition="in" filter="fade">
                                      <p:cBhvr>
                                        <p:cTn id="381" dur="1000"/>
                                        <p:tgtEl>
                                          <p:spTgt spid="235"/>
                                        </p:tgtEl>
                                      </p:cBhvr>
                                    </p:animEffect>
                                    <p:anim calcmode="lin" valueType="num">
                                      <p:cBhvr>
                                        <p:cTn id="382" dur="1000" fill="hold"/>
                                        <p:tgtEl>
                                          <p:spTgt spid="235"/>
                                        </p:tgtEl>
                                        <p:attrNameLst>
                                          <p:attrName>ppt_x</p:attrName>
                                        </p:attrNameLst>
                                      </p:cBhvr>
                                      <p:tavLst>
                                        <p:tav tm="0">
                                          <p:val>
                                            <p:strVal val="#ppt_x"/>
                                          </p:val>
                                        </p:tav>
                                        <p:tav tm="100000">
                                          <p:val>
                                            <p:strVal val="#ppt_x"/>
                                          </p:val>
                                        </p:tav>
                                      </p:tavLst>
                                    </p:anim>
                                    <p:anim calcmode="lin" valueType="num">
                                      <p:cBhvr>
                                        <p:cTn id="383" dur="1000" fill="hold"/>
                                        <p:tgtEl>
                                          <p:spTgt spid="235"/>
                                        </p:tgtEl>
                                        <p:attrNameLst>
                                          <p:attrName>ppt_y</p:attrName>
                                        </p:attrNameLst>
                                      </p:cBhvr>
                                      <p:tavLst>
                                        <p:tav tm="0">
                                          <p:val>
                                            <p:strVal val="#ppt_y-.1"/>
                                          </p:val>
                                        </p:tav>
                                        <p:tav tm="100000">
                                          <p:val>
                                            <p:strVal val="#ppt_y"/>
                                          </p:val>
                                        </p:tav>
                                      </p:tavLst>
                                    </p:anim>
                                  </p:childTnLst>
                                </p:cTn>
                              </p:par>
                            </p:childTnLst>
                          </p:cTn>
                        </p:par>
                        <p:par>
                          <p:cTn id="384" fill="hold">
                            <p:stCondLst>
                              <p:cond delay="7000"/>
                            </p:stCondLst>
                            <p:childTnLst>
                              <p:par>
                                <p:cTn id="385" presetID="22" presetClass="entr" presetSubtype="8" fill="hold" nodeType="afterEffect">
                                  <p:stCondLst>
                                    <p:cond delay="0"/>
                                  </p:stCondLst>
                                  <p:childTnLst>
                                    <p:set>
                                      <p:cBhvr>
                                        <p:cTn id="386" dur="1" fill="hold">
                                          <p:stCondLst>
                                            <p:cond delay="0"/>
                                          </p:stCondLst>
                                        </p:cTn>
                                        <p:tgtEl>
                                          <p:spTgt spid="236"/>
                                        </p:tgtEl>
                                        <p:attrNameLst>
                                          <p:attrName>style.visibility</p:attrName>
                                        </p:attrNameLst>
                                      </p:cBhvr>
                                      <p:to>
                                        <p:strVal val="visible"/>
                                      </p:to>
                                    </p:set>
                                    <p:animEffect transition="in" filter="wipe(left)">
                                      <p:cBhvr>
                                        <p:cTn id="387" dur="500"/>
                                        <p:tgtEl>
                                          <p:spTgt spid="236"/>
                                        </p:tgtEl>
                                      </p:cBhvr>
                                    </p:animEffect>
                                  </p:childTnLst>
                                </p:cTn>
                              </p:par>
                            </p:childTnLst>
                          </p:cTn>
                        </p:par>
                        <p:par>
                          <p:cTn id="388" fill="hold">
                            <p:stCondLst>
                              <p:cond delay="7500"/>
                            </p:stCondLst>
                            <p:childTnLst>
                              <p:par>
                                <p:cTn id="389" presetID="22" presetClass="entr" presetSubtype="8" fill="hold" grpId="0" nodeType="afterEffect">
                                  <p:stCondLst>
                                    <p:cond delay="0"/>
                                  </p:stCondLst>
                                  <p:childTnLst>
                                    <p:set>
                                      <p:cBhvr>
                                        <p:cTn id="390" dur="1" fill="hold">
                                          <p:stCondLst>
                                            <p:cond delay="0"/>
                                          </p:stCondLst>
                                        </p:cTn>
                                        <p:tgtEl>
                                          <p:spTgt spid="237"/>
                                        </p:tgtEl>
                                        <p:attrNameLst>
                                          <p:attrName>style.visibility</p:attrName>
                                        </p:attrNameLst>
                                      </p:cBhvr>
                                      <p:to>
                                        <p:strVal val="visible"/>
                                      </p:to>
                                    </p:set>
                                    <p:animEffect transition="in" filter="wipe(left)">
                                      <p:cBhvr>
                                        <p:cTn id="391" dur="500"/>
                                        <p:tgtEl>
                                          <p:spTgt spid="237"/>
                                        </p:tgtEl>
                                      </p:cBhvr>
                                    </p:animEffect>
                                  </p:childTnLst>
                                </p:cTn>
                              </p:par>
                              <p:par>
                                <p:cTn id="392" presetID="22" presetClass="entr" presetSubtype="8" fill="hold" grpId="0" nodeType="withEffect">
                                  <p:stCondLst>
                                    <p:cond delay="0"/>
                                  </p:stCondLst>
                                  <p:childTnLst>
                                    <p:set>
                                      <p:cBhvr>
                                        <p:cTn id="393" dur="1" fill="hold">
                                          <p:stCondLst>
                                            <p:cond delay="0"/>
                                          </p:stCondLst>
                                        </p:cTn>
                                        <p:tgtEl>
                                          <p:spTgt spid="238"/>
                                        </p:tgtEl>
                                        <p:attrNameLst>
                                          <p:attrName>style.visibility</p:attrName>
                                        </p:attrNameLst>
                                      </p:cBhvr>
                                      <p:to>
                                        <p:strVal val="visible"/>
                                      </p:to>
                                    </p:set>
                                    <p:animEffect transition="in" filter="wipe(left)">
                                      <p:cBhvr>
                                        <p:cTn id="394" dur="500"/>
                                        <p:tgtEl>
                                          <p:spTgt spid="2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80" grpId="0" animBg="1"/>
      <p:bldP spid="181" grpId="0" animBg="1"/>
      <p:bldP spid="182" grpId="0" animBg="1"/>
      <p:bldP spid="183" grpId="0" animBg="1"/>
      <p:bldP spid="184" grpId="0" animBg="1"/>
      <p:bldP spid="185" grpId="0" animBg="1"/>
      <p:bldP spid="186" grpId="0" animBg="1"/>
      <p:bldP spid="187" grpId="0" animBg="1"/>
      <p:bldP spid="188" grpId="0" animBg="1"/>
      <p:bldP spid="189" grpId="0" animBg="1"/>
      <p:bldP spid="190" grpId="0" animBg="1"/>
      <p:bldP spid="191" grpId="0" animBg="1"/>
      <p:bldP spid="192" grpId="0" animBg="1"/>
      <p:bldP spid="193" grpId="0" animBg="1"/>
      <p:bldP spid="194" grpId="0" animBg="1"/>
      <p:bldP spid="195" grpId="0" animBg="1"/>
      <p:bldP spid="196" grpId="0" animBg="1"/>
      <p:bldP spid="197" grpId="0" animBg="1"/>
      <p:bldP spid="198" grpId="0" animBg="1"/>
      <p:bldP spid="199" grpId="0" animBg="1"/>
      <p:bldP spid="200" grpId="0" animBg="1"/>
      <p:bldP spid="201" grpId="0" animBg="1"/>
      <p:bldP spid="202" grpId="0" animBg="1"/>
      <p:bldP spid="203" grpId="0" animBg="1"/>
      <p:bldP spid="204" grpId="0" animBg="1"/>
      <p:bldP spid="205" grpId="0" animBg="1"/>
      <p:bldP spid="206" grpId="0" animBg="1"/>
      <p:bldP spid="207" grpId="0" animBg="1"/>
      <p:bldP spid="208" grpId="0" animBg="1"/>
      <p:bldP spid="209" grpId="0" animBg="1"/>
      <p:bldP spid="210" grpId="0" animBg="1"/>
      <p:bldP spid="211" grpId="0" animBg="1"/>
      <p:bldP spid="212" grpId="0" animBg="1"/>
      <p:bldP spid="213" grpId="0" animBg="1"/>
      <p:bldP spid="214" grpId="0" animBg="1"/>
      <p:bldP spid="215" grpId="0" animBg="1"/>
      <p:bldP spid="216" grpId="0" animBg="1"/>
      <p:bldP spid="217" grpId="0" animBg="1"/>
      <p:bldP spid="218" grpId="0" animBg="1"/>
      <p:bldP spid="219" grpId="0" animBg="1"/>
      <p:bldP spid="220" grpId="0" animBg="1"/>
      <p:bldP spid="221" grpId="0" animBg="1"/>
      <p:bldP spid="222" grpId="0" animBg="1"/>
      <p:bldP spid="223" grpId="0" animBg="1"/>
      <p:bldP spid="224" grpId="0" animBg="1"/>
      <p:bldP spid="225" grpId="0" animBg="1"/>
      <p:bldP spid="226" grpId="0" animBg="1"/>
      <p:bldP spid="227" grpId="0" animBg="1"/>
      <p:bldP spid="229" grpId="0"/>
      <p:bldP spid="230" grpId="0"/>
      <p:bldP spid="231" grpId="0" animBg="1"/>
      <p:bldP spid="233" grpId="0"/>
      <p:bldP spid="234" grpId="0"/>
      <p:bldP spid="235" grpId="0" animBg="1"/>
      <p:bldP spid="237" grpId="0"/>
      <p:bldP spid="2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624"/>
          <p:cNvSpPr/>
          <p:nvPr/>
        </p:nvSpPr>
        <p:spPr>
          <a:xfrm>
            <a:off x="2666317" y="2197100"/>
            <a:ext cx="6928275" cy="387985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rgbClr val="204C26"/>
          </a:solidFill>
          <a:ln w="12700">
            <a:miter lim="400000"/>
          </a:ln>
        </p:spPr>
        <p:txBody>
          <a:bodyPr lIns="0" tIns="0" rIns="0" bIns="0"/>
          <a:lstStyle/>
          <a:p>
            <a:pPr lvl="0"/>
            <a:endParaRPr sz="1735">
              <a:cs typeface="+mn-ea"/>
              <a:sym typeface="+mn-lt"/>
            </a:endParaRPr>
          </a:p>
        </p:txBody>
      </p:sp>
      <p:sp>
        <p:nvSpPr>
          <p:cNvPr id="4" name="Text Placeholder 4"/>
          <p:cNvSpPr txBox="1"/>
          <p:nvPr/>
        </p:nvSpPr>
        <p:spPr>
          <a:xfrm>
            <a:off x="1115483" y="4345620"/>
            <a:ext cx="1863715" cy="114100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120000"/>
              </a:lnSpc>
            </a:pPr>
            <a:r>
              <a:rPr lang="zh-CN" altLang="en-US" sz="1400" dirty="0">
                <a:cs typeface="+mn-ea"/>
                <a:sym typeface="+mn-lt"/>
              </a:rPr>
              <a:t>双击输入替换</a:t>
            </a:r>
            <a:r>
              <a:rPr lang="zh-CN" altLang="en-US" sz="1400" dirty="0" smtClean="0">
                <a:cs typeface="+mn-ea"/>
                <a:sym typeface="+mn-lt"/>
              </a:rPr>
              <a:t>内容双击</a:t>
            </a:r>
            <a:r>
              <a:rPr lang="zh-CN" altLang="en-US" sz="1400" dirty="0">
                <a:cs typeface="+mn-ea"/>
                <a:sym typeface="+mn-lt"/>
              </a:rPr>
              <a:t>输入替换</a:t>
            </a:r>
            <a:r>
              <a:rPr lang="zh-CN" altLang="en-US" sz="1400" dirty="0" smtClean="0">
                <a:cs typeface="+mn-ea"/>
                <a:sym typeface="+mn-lt"/>
              </a:rPr>
              <a:t>内容</a:t>
            </a:r>
            <a:endParaRPr lang="en-US" altLang="zh-CN" sz="1400" dirty="0">
              <a:cs typeface="+mn-ea"/>
              <a:sym typeface="+mn-lt"/>
            </a:endParaRPr>
          </a:p>
        </p:txBody>
      </p:sp>
      <p:sp>
        <p:nvSpPr>
          <p:cNvPr id="5" name="Shape 1626"/>
          <p:cNvSpPr/>
          <p:nvPr/>
        </p:nvSpPr>
        <p:spPr>
          <a:xfrm flipV="1">
            <a:off x="3182368" y="4149225"/>
            <a:ext cx="1" cy="1386955"/>
          </a:xfrm>
          <a:prstGeom prst="line">
            <a:avLst/>
          </a:prstGeom>
          <a:ln w="12700">
            <a:solidFill>
              <a:srgbClr val="A6AAA9"/>
            </a:solidFill>
            <a:miter lim="400000"/>
          </a:ln>
        </p:spPr>
        <p:txBody>
          <a:bodyPr lIns="25400" tIns="25400" rIns="25400" bIns="25400" anchor="ctr"/>
          <a:lstStyle/>
          <a:p>
            <a:pPr lvl="0"/>
            <a:endParaRPr sz="1735">
              <a:cs typeface="+mn-ea"/>
              <a:sym typeface="+mn-lt"/>
            </a:endParaRPr>
          </a:p>
        </p:txBody>
      </p:sp>
      <p:sp>
        <p:nvSpPr>
          <p:cNvPr id="6" name="Shape 1627"/>
          <p:cNvSpPr/>
          <p:nvPr/>
        </p:nvSpPr>
        <p:spPr>
          <a:xfrm flipV="1">
            <a:off x="4510624" y="2634578"/>
            <a:ext cx="1" cy="1969700"/>
          </a:xfrm>
          <a:prstGeom prst="line">
            <a:avLst/>
          </a:prstGeom>
          <a:ln w="12700">
            <a:solidFill>
              <a:srgbClr val="A6AAA9"/>
            </a:solidFill>
            <a:miter lim="400000"/>
          </a:ln>
        </p:spPr>
        <p:txBody>
          <a:bodyPr lIns="25400" tIns="25400" rIns="25400" bIns="25400" anchor="ctr"/>
          <a:lstStyle/>
          <a:p>
            <a:pPr lvl="0"/>
            <a:endParaRPr sz="1735">
              <a:cs typeface="+mn-ea"/>
              <a:sym typeface="+mn-lt"/>
            </a:endParaRPr>
          </a:p>
        </p:txBody>
      </p:sp>
      <p:sp>
        <p:nvSpPr>
          <p:cNvPr id="7" name="Shape 1628"/>
          <p:cNvSpPr/>
          <p:nvPr/>
        </p:nvSpPr>
        <p:spPr>
          <a:xfrm flipV="1">
            <a:off x="5791225" y="1963436"/>
            <a:ext cx="1" cy="2049549"/>
          </a:xfrm>
          <a:prstGeom prst="line">
            <a:avLst/>
          </a:prstGeom>
          <a:ln w="12700">
            <a:solidFill>
              <a:srgbClr val="A6AAA9"/>
            </a:solidFill>
            <a:miter lim="400000"/>
          </a:ln>
        </p:spPr>
        <p:txBody>
          <a:bodyPr lIns="25400" tIns="25400" rIns="25400" bIns="25400" anchor="ctr"/>
          <a:lstStyle/>
          <a:p>
            <a:pPr lvl="0"/>
            <a:endParaRPr sz="1735">
              <a:cs typeface="+mn-ea"/>
              <a:sym typeface="+mn-lt"/>
            </a:endParaRPr>
          </a:p>
        </p:txBody>
      </p:sp>
      <p:sp>
        <p:nvSpPr>
          <p:cNvPr id="8" name="Shape 1629"/>
          <p:cNvSpPr/>
          <p:nvPr/>
        </p:nvSpPr>
        <p:spPr>
          <a:xfrm flipV="1">
            <a:off x="7585481" y="3456551"/>
            <a:ext cx="1" cy="1360951"/>
          </a:xfrm>
          <a:prstGeom prst="line">
            <a:avLst/>
          </a:prstGeom>
          <a:ln w="12700">
            <a:solidFill>
              <a:srgbClr val="A6AAA9"/>
            </a:solidFill>
            <a:miter lim="400000"/>
          </a:ln>
        </p:spPr>
        <p:txBody>
          <a:bodyPr lIns="25400" tIns="25400" rIns="25400" bIns="25400" anchor="ctr"/>
          <a:lstStyle/>
          <a:p>
            <a:pPr lvl="0"/>
            <a:endParaRPr sz="1735">
              <a:cs typeface="+mn-ea"/>
              <a:sym typeface="+mn-lt"/>
            </a:endParaRPr>
          </a:p>
        </p:txBody>
      </p:sp>
      <p:sp>
        <p:nvSpPr>
          <p:cNvPr id="9" name="Shape 1630"/>
          <p:cNvSpPr/>
          <p:nvPr/>
        </p:nvSpPr>
        <p:spPr>
          <a:xfrm>
            <a:off x="2970997" y="3939617"/>
            <a:ext cx="422743" cy="4227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04C26"/>
          </a:solidFill>
          <a:ln w="12700" cap="flat">
            <a:noFill/>
            <a:miter lim="400000"/>
          </a:ln>
          <a:effectLst/>
        </p:spPr>
        <p:txBody>
          <a:bodyPr wrap="square" lIns="19051" tIns="19051" rIns="19051" bIns="19051" numCol="1" anchor="ctr">
            <a:noAutofit/>
          </a:bodyPr>
          <a:lstStyle/>
          <a:p>
            <a:pPr lvl="0"/>
            <a:endParaRPr sz="1735">
              <a:cs typeface="+mn-ea"/>
              <a:sym typeface="+mn-lt"/>
            </a:endParaRPr>
          </a:p>
        </p:txBody>
      </p:sp>
      <p:sp>
        <p:nvSpPr>
          <p:cNvPr id="10" name="Shape 1636"/>
          <p:cNvSpPr/>
          <p:nvPr/>
        </p:nvSpPr>
        <p:spPr>
          <a:xfrm>
            <a:off x="4295908" y="2403782"/>
            <a:ext cx="422744" cy="42274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04C26"/>
          </a:solidFill>
          <a:ln w="12700" cap="flat">
            <a:noFill/>
            <a:miter lim="400000"/>
          </a:ln>
          <a:effectLst/>
        </p:spPr>
        <p:txBody>
          <a:bodyPr wrap="square" lIns="19051" tIns="19051" rIns="19051" bIns="19051" numCol="1" anchor="ctr">
            <a:noAutofit/>
          </a:bodyPr>
          <a:lstStyle/>
          <a:p>
            <a:pPr lvl="0"/>
            <a:endParaRPr sz="1735">
              <a:cs typeface="+mn-ea"/>
              <a:sym typeface="+mn-lt"/>
            </a:endParaRPr>
          </a:p>
        </p:txBody>
      </p:sp>
      <p:sp>
        <p:nvSpPr>
          <p:cNvPr id="11" name="Shape 1642"/>
          <p:cNvSpPr/>
          <p:nvPr/>
        </p:nvSpPr>
        <p:spPr>
          <a:xfrm>
            <a:off x="5582679" y="1566096"/>
            <a:ext cx="422744" cy="4227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04C26"/>
          </a:solidFill>
          <a:ln w="12700" cap="flat">
            <a:noFill/>
            <a:miter lim="400000"/>
          </a:ln>
          <a:effectLst/>
        </p:spPr>
        <p:txBody>
          <a:bodyPr wrap="square" lIns="19051" tIns="19051" rIns="19051" bIns="19051" numCol="1" anchor="ctr">
            <a:noAutofit/>
          </a:bodyPr>
          <a:lstStyle/>
          <a:p>
            <a:pPr lvl="0"/>
            <a:endParaRPr sz="1735">
              <a:cs typeface="+mn-ea"/>
              <a:sym typeface="+mn-lt"/>
            </a:endParaRPr>
          </a:p>
        </p:txBody>
      </p:sp>
      <p:sp>
        <p:nvSpPr>
          <p:cNvPr id="12" name="Shape 1648"/>
          <p:cNvSpPr/>
          <p:nvPr/>
        </p:nvSpPr>
        <p:spPr>
          <a:xfrm>
            <a:off x="7372331" y="4646460"/>
            <a:ext cx="422744" cy="4227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04C26"/>
          </a:solidFill>
          <a:ln w="12700" cap="flat">
            <a:noFill/>
            <a:miter lim="400000"/>
          </a:ln>
          <a:effectLst/>
        </p:spPr>
        <p:txBody>
          <a:bodyPr wrap="square" lIns="19051" tIns="19051" rIns="19051" bIns="19051" numCol="1" anchor="ctr">
            <a:noAutofit/>
          </a:bodyPr>
          <a:lstStyle/>
          <a:p>
            <a:pPr lvl="0"/>
            <a:endParaRPr sz="1735">
              <a:cs typeface="+mn-ea"/>
              <a:sym typeface="+mn-lt"/>
            </a:endParaRPr>
          </a:p>
        </p:txBody>
      </p:sp>
      <p:sp>
        <p:nvSpPr>
          <p:cNvPr id="13" name="Shape 1653"/>
          <p:cNvSpPr/>
          <p:nvPr/>
        </p:nvSpPr>
        <p:spPr>
          <a:xfrm>
            <a:off x="3124593" y="5486628"/>
            <a:ext cx="115547" cy="11554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735">
              <a:cs typeface="+mn-ea"/>
              <a:sym typeface="+mn-lt"/>
            </a:endParaRPr>
          </a:p>
        </p:txBody>
      </p:sp>
      <p:sp>
        <p:nvSpPr>
          <p:cNvPr id="14" name="Shape 1654"/>
          <p:cNvSpPr/>
          <p:nvPr/>
        </p:nvSpPr>
        <p:spPr>
          <a:xfrm>
            <a:off x="4420741" y="4516851"/>
            <a:ext cx="179764" cy="17976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735">
              <a:cs typeface="+mn-ea"/>
              <a:sym typeface="+mn-lt"/>
            </a:endParaRPr>
          </a:p>
        </p:txBody>
      </p:sp>
      <p:sp>
        <p:nvSpPr>
          <p:cNvPr id="15" name="Shape 1655"/>
          <p:cNvSpPr/>
          <p:nvPr/>
        </p:nvSpPr>
        <p:spPr>
          <a:xfrm>
            <a:off x="5675689" y="3901071"/>
            <a:ext cx="231073" cy="23107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735">
              <a:cs typeface="+mn-ea"/>
              <a:sym typeface="+mn-lt"/>
            </a:endParaRPr>
          </a:p>
        </p:txBody>
      </p:sp>
      <p:sp>
        <p:nvSpPr>
          <p:cNvPr id="16" name="Shape 1656"/>
          <p:cNvSpPr/>
          <p:nvPr/>
        </p:nvSpPr>
        <p:spPr>
          <a:xfrm>
            <a:off x="7439490" y="3316506"/>
            <a:ext cx="285751" cy="2857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735">
              <a:cs typeface="+mn-ea"/>
              <a:sym typeface="+mn-lt"/>
            </a:endParaRPr>
          </a:p>
        </p:txBody>
      </p:sp>
      <p:sp>
        <p:nvSpPr>
          <p:cNvPr id="19" name="Text Placeholder 4"/>
          <p:cNvSpPr txBox="1"/>
          <p:nvPr/>
        </p:nvSpPr>
        <p:spPr>
          <a:xfrm>
            <a:off x="1435768" y="2819213"/>
            <a:ext cx="2601203" cy="621095"/>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400" dirty="0">
                <a:latin typeface="+mn-lt"/>
                <a:ea typeface="+mn-ea"/>
                <a:cs typeface="+mn-ea"/>
                <a:sym typeface="+mn-lt"/>
              </a:rPr>
              <a:t>双击输入替换</a:t>
            </a:r>
            <a:r>
              <a:rPr lang="zh-CN" altLang="en-US" sz="1400" dirty="0" smtClean="0">
                <a:latin typeface="+mn-lt"/>
                <a:ea typeface="+mn-ea"/>
                <a:cs typeface="+mn-ea"/>
                <a:sym typeface="+mn-lt"/>
              </a:rPr>
              <a:t>内容双击</a:t>
            </a:r>
            <a:r>
              <a:rPr lang="zh-CN" altLang="en-US" sz="1400" dirty="0">
                <a:latin typeface="+mn-lt"/>
                <a:ea typeface="+mn-ea"/>
                <a:cs typeface="+mn-ea"/>
                <a:sym typeface="+mn-lt"/>
              </a:rPr>
              <a:t>输入替换</a:t>
            </a:r>
            <a:r>
              <a:rPr lang="zh-CN" altLang="en-US" sz="1400" dirty="0" smtClean="0">
                <a:latin typeface="+mn-lt"/>
                <a:ea typeface="+mn-ea"/>
                <a:cs typeface="+mn-ea"/>
                <a:sym typeface="+mn-lt"/>
              </a:rPr>
              <a:t>内容</a:t>
            </a:r>
            <a:endParaRPr lang="en-US" altLang="zh-CN" sz="1400" dirty="0">
              <a:latin typeface="+mn-lt"/>
              <a:ea typeface="+mn-ea"/>
              <a:cs typeface="+mn-ea"/>
              <a:sym typeface="+mn-lt"/>
            </a:endParaRPr>
          </a:p>
        </p:txBody>
      </p:sp>
      <p:sp>
        <p:nvSpPr>
          <p:cNvPr id="21" name="Text Placeholder 4"/>
          <p:cNvSpPr txBox="1"/>
          <p:nvPr/>
        </p:nvSpPr>
        <p:spPr>
          <a:xfrm>
            <a:off x="6200478" y="1997415"/>
            <a:ext cx="1868940" cy="621095"/>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400" dirty="0">
                <a:latin typeface="+mn-lt"/>
                <a:ea typeface="+mn-ea"/>
                <a:cs typeface="+mn-ea"/>
                <a:sym typeface="+mn-lt"/>
              </a:rPr>
              <a:t>双击输入替换</a:t>
            </a:r>
            <a:r>
              <a:rPr lang="zh-CN" altLang="en-US" sz="1400" dirty="0" smtClean="0">
                <a:latin typeface="+mn-lt"/>
                <a:ea typeface="+mn-ea"/>
                <a:cs typeface="+mn-ea"/>
                <a:sym typeface="+mn-lt"/>
              </a:rPr>
              <a:t>内容双击</a:t>
            </a:r>
            <a:r>
              <a:rPr lang="zh-CN" altLang="en-US" sz="1400" dirty="0">
                <a:latin typeface="+mn-lt"/>
                <a:ea typeface="+mn-ea"/>
                <a:cs typeface="+mn-ea"/>
                <a:sym typeface="+mn-lt"/>
              </a:rPr>
              <a:t>输入替换</a:t>
            </a:r>
            <a:r>
              <a:rPr lang="zh-CN" altLang="en-US" sz="1400" dirty="0" smtClean="0">
                <a:latin typeface="+mn-lt"/>
                <a:ea typeface="+mn-ea"/>
                <a:cs typeface="+mn-ea"/>
                <a:sym typeface="+mn-lt"/>
              </a:rPr>
              <a:t>内容</a:t>
            </a:r>
            <a:endParaRPr lang="en-US" altLang="zh-CN" sz="1400" dirty="0">
              <a:latin typeface="+mn-lt"/>
              <a:ea typeface="+mn-ea"/>
              <a:cs typeface="+mn-ea"/>
              <a:sym typeface="+mn-lt"/>
            </a:endParaRPr>
          </a:p>
        </p:txBody>
      </p:sp>
      <p:sp>
        <p:nvSpPr>
          <p:cNvPr id="23" name="Text Placeholder 4"/>
          <p:cNvSpPr txBox="1"/>
          <p:nvPr/>
        </p:nvSpPr>
        <p:spPr>
          <a:xfrm>
            <a:off x="7973408" y="5068886"/>
            <a:ext cx="2252984" cy="621095"/>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200" dirty="0">
                <a:latin typeface="+mn-lt"/>
                <a:ea typeface="+mn-ea"/>
                <a:cs typeface="+mn-ea"/>
                <a:sym typeface="+mn-lt"/>
              </a:rPr>
              <a:t>双击输入替换</a:t>
            </a:r>
            <a:r>
              <a:rPr lang="zh-CN" altLang="en-US" sz="1200" dirty="0" smtClean="0">
                <a:latin typeface="+mn-lt"/>
                <a:ea typeface="+mn-ea"/>
                <a:cs typeface="+mn-ea"/>
                <a:sym typeface="+mn-lt"/>
              </a:rPr>
              <a:t>内容双击</a:t>
            </a:r>
            <a:r>
              <a:rPr lang="zh-CN" altLang="en-US" sz="1200" dirty="0">
                <a:latin typeface="+mn-lt"/>
                <a:ea typeface="+mn-ea"/>
                <a:cs typeface="+mn-ea"/>
                <a:sym typeface="+mn-lt"/>
              </a:rPr>
              <a:t>输入替换</a:t>
            </a:r>
            <a:r>
              <a:rPr lang="zh-CN" altLang="en-US" sz="1200" dirty="0" smtClean="0">
                <a:latin typeface="+mn-lt"/>
                <a:ea typeface="+mn-ea"/>
                <a:cs typeface="+mn-ea"/>
                <a:sym typeface="+mn-lt"/>
              </a:rPr>
              <a:t>内容</a:t>
            </a:r>
            <a:endParaRPr lang="en-US" altLang="zh-CN" sz="1200" dirty="0">
              <a:latin typeface="+mn-lt"/>
              <a:ea typeface="+mn-ea"/>
              <a:cs typeface="+mn-ea"/>
              <a:sym typeface="+mn-lt"/>
            </a:endParaRPr>
          </a:p>
        </p:txBody>
      </p:sp>
      <p:sp>
        <p:nvSpPr>
          <p:cNvPr id="24" name="Text Placeholder 4"/>
          <p:cNvSpPr txBox="1"/>
          <p:nvPr/>
        </p:nvSpPr>
        <p:spPr>
          <a:xfrm>
            <a:off x="3053797" y="4010537"/>
            <a:ext cx="257140" cy="309052"/>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465" dirty="0">
                <a:solidFill>
                  <a:srgbClr val="FCFCFC"/>
                </a:solidFill>
                <a:latin typeface="+mn-lt"/>
                <a:ea typeface="+mn-ea"/>
                <a:cs typeface="+mn-ea"/>
                <a:sym typeface="+mn-lt"/>
              </a:rPr>
              <a:t>01</a:t>
            </a:r>
          </a:p>
        </p:txBody>
      </p:sp>
      <p:sp>
        <p:nvSpPr>
          <p:cNvPr id="25" name="Text Placeholder 4"/>
          <p:cNvSpPr txBox="1"/>
          <p:nvPr/>
        </p:nvSpPr>
        <p:spPr>
          <a:xfrm>
            <a:off x="4378711" y="2460626"/>
            <a:ext cx="257140" cy="309052"/>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465" dirty="0">
                <a:solidFill>
                  <a:srgbClr val="FCFCFC"/>
                </a:solidFill>
                <a:latin typeface="+mn-lt"/>
                <a:ea typeface="+mn-ea"/>
                <a:cs typeface="+mn-ea"/>
                <a:sym typeface="+mn-lt"/>
              </a:rPr>
              <a:t>02</a:t>
            </a:r>
          </a:p>
        </p:txBody>
      </p:sp>
      <p:sp>
        <p:nvSpPr>
          <p:cNvPr id="26" name="Text Placeholder 4"/>
          <p:cNvSpPr txBox="1"/>
          <p:nvPr/>
        </p:nvSpPr>
        <p:spPr>
          <a:xfrm>
            <a:off x="5669265" y="1622943"/>
            <a:ext cx="257140" cy="309052"/>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465" dirty="0">
                <a:solidFill>
                  <a:srgbClr val="FCFCFC"/>
                </a:solidFill>
                <a:latin typeface="+mn-lt"/>
                <a:ea typeface="+mn-ea"/>
                <a:cs typeface="+mn-ea"/>
                <a:sym typeface="+mn-lt"/>
              </a:rPr>
              <a:t>03</a:t>
            </a:r>
          </a:p>
        </p:txBody>
      </p:sp>
      <p:sp>
        <p:nvSpPr>
          <p:cNvPr id="27" name="Text Placeholder 4"/>
          <p:cNvSpPr txBox="1"/>
          <p:nvPr/>
        </p:nvSpPr>
        <p:spPr>
          <a:xfrm>
            <a:off x="7455134" y="4723947"/>
            <a:ext cx="257140" cy="309052"/>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465" dirty="0">
                <a:solidFill>
                  <a:srgbClr val="FCFCFC"/>
                </a:solidFill>
                <a:latin typeface="+mn-lt"/>
                <a:ea typeface="+mn-ea"/>
                <a:cs typeface="+mn-ea"/>
                <a:sym typeface="+mn-lt"/>
              </a:rPr>
              <a:t>04</a:t>
            </a:r>
          </a:p>
        </p:txBody>
      </p:sp>
      <p:sp>
        <p:nvSpPr>
          <p:cNvPr id="28" name="Shape 1625"/>
          <p:cNvSpPr/>
          <p:nvPr/>
        </p:nvSpPr>
        <p:spPr>
          <a:xfrm>
            <a:off x="9701600" y="2138056"/>
            <a:ext cx="1386955" cy="138695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04C26"/>
          </a:solidFill>
          <a:ln w="12700">
            <a:miter lim="400000"/>
          </a:ln>
        </p:spPr>
        <p:txBody>
          <a:bodyPr lIns="0" tIns="0" rIns="0" bIns="0"/>
          <a:lstStyle/>
          <a:p>
            <a:pPr lvl="0"/>
            <a:endParaRPr sz="1735">
              <a:cs typeface="+mn-ea"/>
              <a:sym typeface="+mn-lt"/>
            </a:endParaRPr>
          </a:p>
        </p:txBody>
      </p:sp>
      <p:sp>
        <p:nvSpPr>
          <p:cNvPr id="29" name="Shape 1657"/>
          <p:cNvSpPr/>
          <p:nvPr/>
        </p:nvSpPr>
        <p:spPr>
          <a:xfrm>
            <a:off x="10188439" y="2324755"/>
            <a:ext cx="413531" cy="422743"/>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lvl="0"/>
            <a:endParaRPr sz="1735">
              <a:cs typeface="+mn-ea"/>
              <a:sym typeface="+mn-lt"/>
            </a:endParaRPr>
          </a:p>
        </p:txBody>
      </p:sp>
      <p:sp>
        <p:nvSpPr>
          <p:cNvPr id="30" name="Text Placeholder 3"/>
          <p:cNvSpPr txBox="1"/>
          <p:nvPr/>
        </p:nvSpPr>
        <p:spPr>
          <a:xfrm>
            <a:off x="9876517" y="2804809"/>
            <a:ext cx="1020016" cy="40874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865" b="1" dirty="0">
                <a:solidFill>
                  <a:schemeClr val="bg1"/>
                </a:solidFill>
                <a:latin typeface="+mn-lt"/>
                <a:ea typeface="+mn-ea"/>
                <a:cs typeface="+mn-ea"/>
                <a:sym typeface="+mn-lt"/>
              </a:rPr>
              <a:t>输入文本</a:t>
            </a:r>
            <a:endParaRPr lang="id-ID" sz="1865" b="1" dirty="0">
              <a:solidFill>
                <a:schemeClr val="bg1"/>
              </a:solidFill>
              <a:latin typeface="+mn-lt"/>
              <a:ea typeface="+mn-ea"/>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p:cTn id="24" dur="500" fill="hold"/>
                                        <p:tgtEl>
                                          <p:spTgt spid="24"/>
                                        </p:tgtEl>
                                        <p:attrNameLst>
                                          <p:attrName>ppt_w</p:attrName>
                                        </p:attrNameLst>
                                      </p:cBhvr>
                                      <p:tavLst>
                                        <p:tav tm="0">
                                          <p:val>
                                            <p:fltVal val="0"/>
                                          </p:val>
                                        </p:tav>
                                        <p:tav tm="100000">
                                          <p:val>
                                            <p:strVal val="#ppt_w"/>
                                          </p:val>
                                        </p:tav>
                                      </p:tavLst>
                                    </p:anim>
                                    <p:anim calcmode="lin" valueType="num">
                                      <p:cBhvr>
                                        <p:cTn id="25" dur="500" fill="hold"/>
                                        <p:tgtEl>
                                          <p:spTgt spid="24"/>
                                        </p:tgtEl>
                                        <p:attrNameLst>
                                          <p:attrName>ppt_h</p:attrName>
                                        </p:attrNameLst>
                                      </p:cBhvr>
                                      <p:tavLst>
                                        <p:tav tm="0">
                                          <p:val>
                                            <p:fltVal val="0"/>
                                          </p:val>
                                        </p:tav>
                                        <p:tav tm="100000">
                                          <p:val>
                                            <p:strVal val="#ppt_h"/>
                                          </p:val>
                                        </p:tav>
                                      </p:tavLst>
                                    </p:anim>
                                    <p:animEffect transition="in" filter="fade">
                                      <p:cBhvr>
                                        <p:cTn id="26" dur="500"/>
                                        <p:tgtEl>
                                          <p:spTgt spid="24"/>
                                        </p:tgtEl>
                                      </p:cBhvr>
                                    </p:animEffect>
                                  </p:childTnLst>
                                </p:cTn>
                              </p:par>
                              <p:par>
                                <p:cTn id="27" presetID="18" presetClass="entr" presetSubtype="12"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Effect transition="in" filter="strips(downLeft)">
                                      <p:cBhvr>
                                        <p:cTn id="29" dur="500"/>
                                        <p:tgtEl>
                                          <p:spTgt spid="4">
                                            <p:txEl>
                                              <p:pRg st="0" end="0"/>
                                            </p:txEl>
                                          </p:spTgt>
                                        </p:tgtEl>
                                      </p:cBhvr>
                                    </p:animEffect>
                                  </p:childTnLst>
                                </p:cTn>
                              </p:par>
                            </p:childTnLst>
                          </p:cTn>
                        </p:par>
                        <p:par>
                          <p:cTn id="30" fill="hold">
                            <p:stCondLst>
                              <p:cond delay="2000"/>
                            </p:stCondLst>
                            <p:childTnLst>
                              <p:par>
                                <p:cTn id="31" presetID="10" presetClass="entr" presetSubtype="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par>
                          <p:cTn id="34" fill="hold">
                            <p:stCondLst>
                              <p:cond delay="2500"/>
                            </p:stCondLst>
                            <p:childTnLst>
                              <p:par>
                                <p:cTn id="35" presetID="22" presetClass="entr" presetSubtype="4"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down)">
                                      <p:cBhvr>
                                        <p:cTn id="37" dur="500"/>
                                        <p:tgtEl>
                                          <p:spTgt spid="6"/>
                                        </p:tgtEl>
                                      </p:cBhvr>
                                    </p:animEffect>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ppt_w</p:attrName>
                                        </p:attrNameLst>
                                      </p:cBhvr>
                                      <p:tavLst>
                                        <p:tav tm="0">
                                          <p:val>
                                            <p:fltVal val="0"/>
                                          </p:val>
                                        </p:tav>
                                        <p:tav tm="100000">
                                          <p:val>
                                            <p:strVal val="#ppt_w"/>
                                          </p:val>
                                        </p:tav>
                                      </p:tavLst>
                                    </p:anim>
                                    <p:anim calcmode="lin" valueType="num">
                                      <p:cBhvr>
                                        <p:cTn id="42" dur="500" fill="hold"/>
                                        <p:tgtEl>
                                          <p:spTgt spid="10"/>
                                        </p:tgtEl>
                                        <p:attrNameLst>
                                          <p:attrName>ppt_h</p:attrName>
                                        </p:attrNameLst>
                                      </p:cBhvr>
                                      <p:tavLst>
                                        <p:tav tm="0">
                                          <p:val>
                                            <p:fltVal val="0"/>
                                          </p:val>
                                        </p:tav>
                                        <p:tav tm="100000">
                                          <p:val>
                                            <p:strVal val="#ppt_h"/>
                                          </p:val>
                                        </p:tav>
                                      </p:tavLst>
                                    </p:anim>
                                    <p:animEffect transition="in" filter="fade">
                                      <p:cBhvr>
                                        <p:cTn id="43" dur="500"/>
                                        <p:tgtEl>
                                          <p:spTgt spid="10"/>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 calcmode="lin" valueType="num">
                                      <p:cBhvr>
                                        <p:cTn id="46" dur="500" fill="hold"/>
                                        <p:tgtEl>
                                          <p:spTgt spid="25"/>
                                        </p:tgtEl>
                                        <p:attrNameLst>
                                          <p:attrName>ppt_w</p:attrName>
                                        </p:attrNameLst>
                                      </p:cBhvr>
                                      <p:tavLst>
                                        <p:tav tm="0">
                                          <p:val>
                                            <p:fltVal val="0"/>
                                          </p:val>
                                        </p:tav>
                                        <p:tav tm="100000">
                                          <p:val>
                                            <p:strVal val="#ppt_w"/>
                                          </p:val>
                                        </p:tav>
                                      </p:tavLst>
                                    </p:anim>
                                    <p:anim calcmode="lin" valueType="num">
                                      <p:cBhvr>
                                        <p:cTn id="47" dur="500" fill="hold"/>
                                        <p:tgtEl>
                                          <p:spTgt spid="25"/>
                                        </p:tgtEl>
                                        <p:attrNameLst>
                                          <p:attrName>ppt_h</p:attrName>
                                        </p:attrNameLst>
                                      </p:cBhvr>
                                      <p:tavLst>
                                        <p:tav tm="0">
                                          <p:val>
                                            <p:fltVal val="0"/>
                                          </p:val>
                                        </p:tav>
                                        <p:tav tm="100000">
                                          <p:val>
                                            <p:strVal val="#ppt_h"/>
                                          </p:val>
                                        </p:tav>
                                      </p:tavLst>
                                    </p:anim>
                                    <p:animEffect transition="in" filter="fade">
                                      <p:cBhvr>
                                        <p:cTn id="48" dur="500"/>
                                        <p:tgtEl>
                                          <p:spTgt spid="25"/>
                                        </p:tgtEl>
                                      </p:cBhvr>
                                    </p:animEffect>
                                  </p:childTnLst>
                                </p:cTn>
                              </p:par>
                              <p:par>
                                <p:cTn id="49" presetID="18" presetClass="entr" presetSubtype="12"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strips(downLeft)">
                                      <p:cBhvr>
                                        <p:cTn id="51" dur="500"/>
                                        <p:tgtEl>
                                          <p:spTgt spid="19"/>
                                        </p:tgtEl>
                                      </p:cBhvr>
                                    </p:animEffect>
                                  </p:childTnLst>
                                </p:cTn>
                              </p:par>
                            </p:childTnLst>
                          </p:cTn>
                        </p:par>
                        <p:par>
                          <p:cTn id="52" fill="hold">
                            <p:stCondLst>
                              <p:cond delay="3500"/>
                            </p:stCondLst>
                            <p:childTnLst>
                              <p:par>
                                <p:cTn id="53" presetID="10" presetClass="entr" presetSubtype="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500"/>
                                        <p:tgtEl>
                                          <p:spTgt spid="15"/>
                                        </p:tgtEl>
                                      </p:cBhvr>
                                    </p:animEffect>
                                  </p:childTnLst>
                                </p:cTn>
                              </p:par>
                            </p:childTnLst>
                          </p:cTn>
                        </p:par>
                        <p:par>
                          <p:cTn id="56" fill="hold">
                            <p:stCondLst>
                              <p:cond delay="4000"/>
                            </p:stCondLst>
                            <p:childTnLst>
                              <p:par>
                                <p:cTn id="57" presetID="22" presetClass="entr" presetSubtype="4" fill="hold" grpId="0"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down)">
                                      <p:cBhvr>
                                        <p:cTn id="59" dur="500"/>
                                        <p:tgtEl>
                                          <p:spTgt spid="7"/>
                                        </p:tgtEl>
                                      </p:cBhvr>
                                    </p:animEffect>
                                  </p:childTnLst>
                                </p:cTn>
                              </p:par>
                            </p:childTnLst>
                          </p:cTn>
                        </p:par>
                        <p:par>
                          <p:cTn id="60" fill="hold">
                            <p:stCondLst>
                              <p:cond delay="4500"/>
                            </p:stCondLst>
                            <p:childTnLst>
                              <p:par>
                                <p:cTn id="61" presetID="53" presetClass="entr" presetSubtype="16" fill="hold" grpId="0" nodeType="after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p:cTn id="63" dur="500" fill="hold"/>
                                        <p:tgtEl>
                                          <p:spTgt spid="11"/>
                                        </p:tgtEl>
                                        <p:attrNameLst>
                                          <p:attrName>ppt_w</p:attrName>
                                        </p:attrNameLst>
                                      </p:cBhvr>
                                      <p:tavLst>
                                        <p:tav tm="0">
                                          <p:val>
                                            <p:fltVal val="0"/>
                                          </p:val>
                                        </p:tav>
                                        <p:tav tm="100000">
                                          <p:val>
                                            <p:strVal val="#ppt_w"/>
                                          </p:val>
                                        </p:tav>
                                      </p:tavLst>
                                    </p:anim>
                                    <p:anim calcmode="lin" valueType="num">
                                      <p:cBhvr>
                                        <p:cTn id="64" dur="500" fill="hold"/>
                                        <p:tgtEl>
                                          <p:spTgt spid="11"/>
                                        </p:tgtEl>
                                        <p:attrNameLst>
                                          <p:attrName>ppt_h</p:attrName>
                                        </p:attrNameLst>
                                      </p:cBhvr>
                                      <p:tavLst>
                                        <p:tav tm="0">
                                          <p:val>
                                            <p:fltVal val="0"/>
                                          </p:val>
                                        </p:tav>
                                        <p:tav tm="100000">
                                          <p:val>
                                            <p:strVal val="#ppt_h"/>
                                          </p:val>
                                        </p:tav>
                                      </p:tavLst>
                                    </p:anim>
                                    <p:animEffect transition="in" filter="fade">
                                      <p:cBhvr>
                                        <p:cTn id="65" dur="500"/>
                                        <p:tgtEl>
                                          <p:spTgt spid="11"/>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26"/>
                                        </p:tgtEl>
                                        <p:attrNameLst>
                                          <p:attrName>style.visibility</p:attrName>
                                        </p:attrNameLst>
                                      </p:cBhvr>
                                      <p:to>
                                        <p:strVal val="visible"/>
                                      </p:to>
                                    </p:set>
                                    <p:anim calcmode="lin" valueType="num">
                                      <p:cBhvr>
                                        <p:cTn id="68" dur="500" fill="hold"/>
                                        <p:tgtEl>
                                          <p:spTgt spid="26"/>
                                        </p:tgtEl>
                                        <p:attrNameLst>
                                          <p:attrName>ppt_w</p:attrName>
                                        </p:attrNameLst>
                                      </p:cBhvr>
                                      <p:tavLst>
                                        <p:tav tm="0">
                                          <p:val>
                                            <p:fltVal val="0"/>
                                          </p:val>
                                        </p:tav>
                                        <p:tav tm="100000">
                                          <p:val>
                                            <p:strVal val="#ppt_w"/>
                                          </p:val>
                                        </p:tav>
                                      </p:tavLst>
                                    </p:anim>
                                    <p:anim calcmode="lin" valueType="num">
                                      <p:cBhvr>
                                        <p:cTn id="69" dur="500" fill="hold"/>
                                        <p:tgtEl>
                                          <p:spTgt spid="26"/>
                                        </p:tgtEl>
                                        <p:attrNameLst>
                                          <p:attrName>ppt_h</p:attrName>
                                        </p:attrNameLst>
                                      </p:cBhvr>
                                      <p:tavLst>
                                        <p:tav tm="0">
                                          <p:val>
                                            <p:fltVal val="0"/>
                                          </p:val>
                                        </p:tav>
                                        <p:tav tm="100000">
                                          <p:val>
                                            <p:strVal val="#ppt_h"/>
                                          </p:val>
                                        </p:tav>
                                      </p:tavLst>
                                    </p:anim>
                                    <p:animEffect transition="in" filter="fade">
                                      <p:cBhvr>
                                        <p:cTn id="70" dur="500"/>
                                        <p:tgtEl>
                                          <p:spTgt spid="26"/>
                                        </p:tgtEl>
                                      </p:cBhvr>
                                    </p:animEffect>
                                  </p:childTnLst>
                                </p:cTn>
                              </p:par>
                              <p:par>
                                <p:cTn id="71" presetID="18" presetClass="entr" presetSubtype="6" fill="hold" grpId="0" nodeType="with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strips(downRight)">
                                      <p:cBhvr>
                                        <p:cTn id="73" dur="500"/>
                                        <p:tgtEl>
                                          <p:spTgt spid="21"/>
                                        </p:tgtEl>
                                      </p:cBhvr>
                                    </p:animEffect>
                                  </p:childTnLst>
                                </p:cTn>
                              </p:par>
                            </p:childTnLst>
                          </p:cTn>
                        </p:par>
                        <p:par>
                          <p:cTn id="74" fill="hold">
                            <p:stCondLst>
                              <p:cond delay="5000"/>
                            </p:stCondLst>
                            <p:childTnLst>
                              <p:par>
                                <p:cTn id="75" presetID="10" presetClass="entr" presetSubtype="0" fill="hold" grpId="0" nodeType="after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fade">
                                      <p:cBhvr>
                                        <p:cTn id="77" dur="500"/>
                                        <p:tgtEl>
                                          <p:spTgt spid="16"/>
                                        </p:tgtEl>
                                      </p:cBhvr>
                                    </p:animEffect>
                                  </p:childTnLst>
                                </p:cTn>
                              </p:par>
                            </p:childTnLst>
                          </p:cTn>
                        </p:par>
                        <p:par>
                          <p:cTn id="78" fill="hold">
                            <p:stCondLst>
                              <p:cond delay="5500"/>
                            </p:stCondLst>
                            <p:childTnLst>
                              <p:par>
                                <p:cTn id="79" presetID="22" presetClass="entr" presetSubtype="1" fill="hold" grpId="0" nodeType="afterEffect">
                                  <p:stCondLst>
                                    <p:cond delay="0"/>
                                  </p:stCondLst>
                                  <p:childTnLst>
                                    <p:set>
                                      <p:cBhvr>
                                        <p:cTn id="80" dur="1" fill="hold">
                                          <p:stCondLst>
                                            <p:cond delay="0"/>
                                          </p:stCondLst>
                                        </p:cTn>
                                        <p:tgtEl>
                                          <p:spTgt spid="8"/>
                                        </p:tgtEl>
                                        <p:attrNameLst>
                                          <p:attrName>style.visibility</p:attrName>
                                        </p:attrNameLst>
                                      </p:cBhvr>
                                      <p:to>
                                        <p:strVal val="visible"/>
                                      </p:to>
                                    </p:set>
                                    <p:animEffect transition="in" filter="wipe(up)">
                                      <p:cBhvr>
                                        <p:cTn id="81" dur="500"/>
                                        <p:tgtEl>
                                          <p:spTgt spid="8"/>
                                        </p:tgtEl>
                                      </p:cBhvr>
                                    </p:animEffect>
                                  </p:childTnLst>
                                </p:cTn>
                              </p:par>
                            </p:childTnLst>
                          </p:cTn>
                        </p:par>
                        <p:par>
                          <p:cTn id="82" fill="hold">
                            <p:stCondLst>
                              <p:cond delay="6000"/>
                            </p:stCondLst>
                            <p:childTnLst>
                              <p:par>
                                <p:cTn id="83" presetID="53" presetClass="entr" presetSubtype="16" fill="hold" grpId="0" nodeType="afterEffect">
                                  <p:stCondLst>
                                    <p:cond delay="0"/>
                                  </p:stCondLst>
                                  <p:childTnLst>
                                    <p:set>
                                      <p:cBhvr>
                                        <p:cTn id="84" dur="1" fill="hold">
                                          <p:stCondLst>
                                            <p:cond delay="0"/>
                                          </p:stCondLst>
                                        </p:cTn>
                                        <p:tgtEl>
                                          <p:spTgt spid="12"/>
                                        </p:tgtEl>
                                        <p:attrNameLst>
                                          <p:attrName>style.visibility</p:attrName>
                                        </p:attrNameLst>
                                      </p:cBhvr>
                                      <p:to>
                                        <p:strVal val="visible"/>
                                      </p:to>
                                    </p:set>
                                    <p:anim calcmode="lin" valueType="num">
                                      <p:cBhvr>
                                        <p:cTn id="85" dur="500" fill="hold"/>
                                        <p:tgtEl>
                                          <p:spTgt spid="12"/>
                                        </p:tgtEl>
                                        <p:attrNameLst>
                                          <p:attrName>ppt_w</p:attrName>
                                        </p:attrNameLst>
                                      </p:cBhvr>
                                      <p:tavLst>
                                        <p:tav tm="0">
                                          <p:val>
                                            <p:fltVal val="0"/>
                                          </p:val>
                                        </p:tav>
                                        <p:tav tm="100000">
                                          <p:val>
                                            <p:strVal val="#ppt_w"/>
                                          </p:val>
                                        </p:tav>
                                      </p:tavLst>
                                    </p:anim>
                                    <p:anim calcmode="lin" valueType="num">
                                      <p:cBhvr>
                                        <p:cTn id="86" dur="500" fill="hold"/>
                                        <p:tgtEl>
                                          <p:spTgt spid="12"/>
                                        </p:tgtEl>
                                        <p:attrNameLst>
                                          <p:attrName>ppt_h</p:attrName>
                                        </p:attrNameLst>
                                      </p:cBhvr>
                                      <p:tavLst>
                                        <p:tav tm="0">
                                          <p:val>
                                            <p:fltVal val="0"/>
                                          </p:val>
                                        </p:tav>
                                        <p:tav tm="100000">
                                          <p:val>
                                            <p:strVal val="#ppt_h"/>
                                          </p:val>
                                        </p:tav>
                                      </p:tavLst>
                                    </p:anim>
                                    <p:animEffect transition="in" filter="fade">
                                      <p:cBhvr>
                                        <p:cTn id="87" dur="500"/>
                                        <p:tgtEl>
                                          <p:spTgt spid="12"/>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7"/>
                                        </p:tgtEl>
                                        <p:attrNameLst>
                                          <p:attrName>style.visibility</p:attrName>
                                        </p:attrNameLst>
                                      </p:cBhvr>
                                      <p:to>
                                        <p:strVal val="visible"/>
                                      </p:to>
                                    </p:set>
                                    <p:anim calcmode="lin" valueType="num">
                                      <p:cBhvr>
                                        <p:cTn id="90" dur="500" fill="hold"/>
                                        <p:tgtEl>
                                          <p:spTgt spid="27"/>
                                        </p:tgtEl>
                                        <p:attrNameLst>
                                          <p:attrName>ppt_w</p:attrName>
                                        </p:attrNameLst>
                                      </p:cBhvr>
                                      <p:tavLst>
                                        <p:tav tm="0">
                                          <p:val>
                                            <p:fltVal val="0"/>
                                          </p:val>
                                        </p:tav>
                                        <p:tav tm="100000">
                                          <p:val>
                                            <p:strVal val="#ppt_w"/>
                                          </p:val>
                                        </p:tav>
                                      </p:tavLst>
                                    </p:anim>
                                    <p:anim calcmode="lin" valueType="num">
                                      <p:cBhvr>
                                        <p:cTn id="91" dur="500" fill="hold"/>
                                        <p:tgtEl>
                                          <p:spTgt spid="27"/>
                                        </p:tgtEl>
                                        <p:attrNameLst>
                                          <p:attrName>ppt_h</p:attrName>
                                        </p:attrNameLst>
                                      </p:cBhvr>
                                      <p:tavLst>
                                        <p:tav tm="0">
                                          <p:val>
                                            <p:fltVal val="0"/>
                                          </p:val>
                                        </p:tav>
                                        <p:tav tm="100000">
                                          <p:val>
                                            <p:strVal val="#ppt_h"/>
                                          </p:val>
                                        </p:tav>
                                      </p:tavLst>
                                    </p:anim>
                                    <p:animEffect transition="in" filter="fade">
                                      <p:cBhvr>
                                        <p:cTn id="92" dur="500"/>
                                        <p:tgtEl>
                                          <p:spTgt spid="27"/>
                                        </p:tgtEl>
                                      </p:cBhvr>
                                    </p:animEffect>
                                  </p:childTnLst>
                                </p:cTn>
                              </p:par>
                              <p:par>
                                <p:cTn id="93" presetID="18" presetClass="entr" presetSubtype="6" fill="hold" grpId="0" nodeType="withEffect">
                                  <p:stCondLst>
                                    <p:cond delay="0"/>
                                  </p:stCondLst>
                                  <p:childTnLst>
                                    <p:set>
                                      <p:cBhvr>
                                        <p:cTn id="94" dur="1" fill="hold">
                                          <p:stCondLst>
                                            <p:cond delay="0"/>
                                          </p:stCondLst>
                                        </p:cTn>
                                        <p:tgtEl>
                                          <p:spTgt spid="23"/>
                                        </p:tgtEl>
                                        <p:attrNameLst>
                                          <p:attrName>style.visibility</p:attrName>
                                        </p:attrNameLst>
                                      </p:cBhvr>
                                      <p:to>
                                        <p:strVal val="visible"/>
                                      </p:to>
                                    </p:set>
                                    <p:animEffect transition="in" filter="strips(downRight)">
                                      <p:cBhvr>
                                        <p:cTn id="95" dur="500"/>
                                        <p:tgtEl>
                                          <p:spTgt spid="23"/>
                                        </p:tgtEl>
                                      </p:cBhvr>
                                    </p:animEffect>
                                  </p:childTnLst>
                                </p:cTn>
                              </p:par>
                            </p:childTnLst>
                          </p:cTn>
                        </p:par>
                        <p:par>
                          <p:cTn id="96" fill="hold">
                            <p:stCondLst>
                              <p:cond delay="6500"/>
                            </p:stCondLst>
                            <p:childTnLst>
                              <p:par>
                                <p:cTn id="97" presetID="1" presetClass="entr" presetSubtype="0" fill="hold" grpId="0" nodeType="afterEffect">
                                  <p:stCondLst>
                                    <p:cond delay="0"/>
                                  </p:stCondLst>
                                  <p:childTnLst>
                                    <p:set>
                                      <p:cBhvr>
                                        <p:cTn id="98" dur="1" fill="hold">
                                          <p:stCondLst>
                                            <p:cond delay="0"/>
                                          </p:stCondLst>
                                        </p:cTn>
                                        <p:tgtEl>
                                          <p:spTgt spid="28"/>
                                        </p:tgtEl>
                                        <p:attrNameLst>
                                          <p:attrName>style.visibility</p:attrName>
                                        </p:attrNameLst>
                                      </p:cBhvr>
                                      <p:to>
                                        <p:strVal val="visible"/>
                                      </p:to>
                                    </p:set>
                                  </p:childTnLst>
                                </p:cTn>
                              </p:par>
                              <p:par>
                                <p:cTn id="99" presetID="27" presetClass="emph" presetSubtype="0" fill="remove" grpId="1" nodeType="withEffect">
                                  <p:stCondLst>
                                    <p:cond delay="0"/>
                                  </p:stCondLst>
                                  <p:childTnLst>
                                    <p:animClr clrSpc="rgb" dir="cw">
                                      <p:cBhvr override="childStyle">
                                        <p:cTn id="100" dur="250" autoRev="1" fill="remove"/>
                                        <p:tgtEl>
                                          <p:spTgt spid="28"/>
                                        </p:tgtEl>
                                        <p:attrNameLst>
                                          <p:attrName>style.color</p:attrName>
                                        </p:attrNameLst>
                                      </p:cBhvr>
                                      <p:to>
                                        <a:schemeClr val="bg1"/>
                                      </p:to>
                                    </p:animClr>
                                    <p:animClr clrSpc="rgb" dir="cw">
                                      <p:cBhvr>
                                        <p:cTn id="101" dur="250" autoRev="1" fill="remove"/>
                                        <p:tgtEl>
                                          <p:spTgt spid="28"/>
                                        </p:tgtEl>
                                        <p:attrNameLst>
                                          <p:attrName>fillcolor</p:attrName>
                                        </p:attrNameLst>
                                      </p:cBhvr>
                                      <p:to>
                                        <a:schemeClr val="bg1"/>
                                      </p:to>
                                    </p:animClr>
                                    <p:set>
                                      <p:cBhvr>
                                        <p:cTn id="102" dur="250" autoRev="1" fill="remove"/>
                                        <p:tgtEl>
                                          <p:spTgt spid="28"/>
                                        </p:tgtEl>
                                        <p:attrNameLst>
                                          <p:attrName>fill.type</p:attrName>
                                        </p:attrNameLst>
                                      </p:cBhvr>
                                      <p:to>
                                        <p:strVal val="solid"/>
                                      </p:to>
                                    </p:set>
                                    <p:set>
                                      <p:cBhvr>
                                        <p:cTn id="103" dur="250" autoRev="1" fill="remove"/>
                                        <p:tgtEl>
                                          <p:spTgt spid="28"/>
                                        </p:tgtEl>
                                        <p:attrNameLst>
                                          <p:attrName>fill.on</p:attrName>
                                        </p:attrNameLst>
                                      </p:cBhvr>
                                      <p:to>
                                        <p:strVal val="true"/>
                                      </p:to>
                                    </p:set>
                                  </p:childTnLst>
                                </p:cTn>
                              </p:par>
                            </p:childTnLst>
                          </p:cTn>
                        </p:par>
                        <p:par>
                          <p:cTn id="104" fill="hold">
                            <p:stCondLst>
                              <p:cond delay="6500"/>
                            </p:stCondLst>
                            <p:childTnLst>
                              <p:par>
                                <p:cTn id="105" presetID="10" presetClass="entr" presetSubtype="0" fill="hold" grpId="0" nodeType="afterEffect">
                                  <p:stCondLst>
                                    <p:cond delay="0"/>
                                  </p:stCondLst>
                                  <p:childTnLst>
                                    <p:set>
                                      <p:cBhvr>
                                        <p:cTn id="106" dur="1" fill="hold">
                                          <p:stCondLst>
                                            <p:cond delay="0"/>
                                          </p:stCondLst>
                                        </p:cTn>
                                        <p:tgtEl>
                                          <p:spTgt spid="29"/>
                                        </p:tgtEl>
                                        <p:attrNameLst>
                                          <p:attrName>style.visibility</p:attrName>
                                        </p:attrNameLst>
                                      </p:cBhvr>
                                      <p:to>
                                        <p:strVal val="visible"/>
                                      </p:to>
                                    </p:set>
                                    <p:animEffect transition="in" filter="fade">
                                      <p:cBhvr>
                                        <p:cTn id="107" dur="500"/>
                                        <p:tgtEl>
                                          <p:spTgt spid="29"/>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30"/>
                                        </p:tgtEl>
                                        <p:attrNameLst>
                                          <p:attrName>style.visibility</p:attrName>
                                        </p:attrNameLst>
                                      </p:cBhvr>
                                      <p:to>
                                        <p:strVal val="visible"/>
                                      </p:to>
                                    </p:set>
                                    <p:animEffect transition="in" filter="fade">
                                      <p:cBhvr>
                                        <p:cTn id="11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build="p"/>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9" grpId="0"/>
      <p:bldP spid="21" grpId="0"/>
      <p:bldP spid="23" grpId="0"/>
      <p:bldP spid="24" grpId="0"/>
      <p:bldP spid="25" grpId="0"/>
      <p:bldP spid="26" grpId="0"/>
      <p:bldP spid="27" grpId="0"/>
      <p:bldP spid="28" grpId="0" animBg="1"/>
      <p:bldP spid="28" grpId="1" animBg="1"/>
      <p:bldP spid="29" grpId="0" animBg="1"/>
      <p:bldP spid="30"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98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3182235" y="3428277"/>
            <a:ext cx="5724644" cy="923330"/>
          </a:xfrm>
          <a:prstGeom prst="rect">
            <a:avLst/>
          </a:prstGeom>
          <a:noFill/>
        </p:spPr>
        <p:txBody>
          <a:bodyPr wrap="none" rtlCol="0">
            <a:spAutoFit/>
          </a:bodyPr>
          <a:lstStyle>
            <a:defPPr>
              <a:defRPr lang="zh-CN"/>
            </a:defPPr>
            <a:lvl1pPr algn="ctr">
              <a:defRPr sz="3000" b="1">
                <a:solidFill>
                  <a:schemeClr val="bg1"/>
                </a:solidFill>
                <a:latin typeface="微软雅黑" panose="020B0503020204020204" pitchFamily="34" charset="-122"/>
                <a:ea typeface="微软雅黑" panose="020B0503020204020204" pitchFamily="34" charset="-122"/>
              </a:defRPr>
            </a:lvl1pPr>
          </a:lstStyle>
          <a:p>
            <a:r>
              <a:rPr lang="zh-CN" altLang="en-US" sz="5400" dirty="0">
                <a:solidFill>
                  <a:schemeClr val="tx1">
                    <a:lumMod val="75000"/>
                    <a:lumOff val="25000"/>
                  </a:schemeClr>
                </a:solidFill>
                <a:latin typeface="+mn-lt"/>
                <a:ea typeface="+mn-ea"/>
                <a:cs typeface="+mn-ea"/>
                <a:sym typeface="+mn-lt"/>
              </a:rPr>
              <a:t>明年工作目标计划</a:t>
            </a:r>
            <a:endParaRPr lang="en-GB" altLang="zh-CN" sz="5400" dirty="0">
              <a:solidFill>
                <a:schemeClr val="tx1">
                  <a:lumMod val="75000"/>
                  <a:lumOff val="25000"/>
                </a:schemeClr>
              </a:solidFill>
              <a:latin typeface="+mn-lt"/>
              <a:ea typeface="+mn-ea"/>
              <a:cs typeface="+mn-ea"/>
              <a:sym typeface="+mn-lt"/>
            </a:endParaRPr>
          </a:p>
        </p:txBody>
      </p:sp>
      <p:grpSp>
        <p:nvGrpSpPr>
          <p:cNvPr id="3" name="组合 2"/>
          <p:cNvGrpSpPr/>
          <p:nvPr/>
        </p:nvGrpSpPr>
        <p:grpSpPr>
          <a:xfrm>
            <a:off x="5061887" y="943842"/>
            <a:ext cx="2036803" cy="2036803"/>
            <a:chOff x="8077074" y="845254"/>
            <a:chExt cx="2036802" cy="2036802"/>
          </a:xfrm>
        </p:grpSpPr>
        <p:sp>
          <p:nvSpPr>
            <p:cNvPr id="4" name="椭圆 3"/>
            <p:cNvSpPr/>
            <p:nvPr/>
          </p:nvSpPr>
          <p:spPr>
            <a:xfrm>
              <a:off x="8077074" y="845254"/>
              <a:ext cx="2036802" cy="2036802"/>
            </a:xfrm>
            <a:prstGeom prst="ellipse">
              <a:avLst/>
            </a:prstGeom>
            <a:solidFill>
              <a:srgbClr val="204C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cs typeface="+mn-ea"/>
                <a:sym typeface="+mn-lt"/>
              </a:endParaRPr>
            </a:p>
          </p:txBody>
        </p:sp>
        <p:sp>
          <p:nvSpPr>
            <p:cNvPr id="5" name="Freeform 126"/>
            <p:cNvSpPr>
              <a:spLocks noChangeAspect="1" noEditPoints="1"/>
            </p:cNvSpPr>
            <p:nvPr/>
          </p:nvSpPr>
          <p:spPr bwMode="auto">
            <a:xfrm>
              <a:off x="8639337" y="1292886"/>
              <a:ext cx="912277" cy="1141539"/>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350" dirty="0">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600" decel="100000"/>
                                        <p:tgtEl>
                                          <p:spTgt spid="3"/>
                                        </p:tgtEl>
                                      </p:cBhvr>
                                    </p:animEffect>
                                    <p:anim calcmode="lin" valueType="num">
                                      <p:cBhvr>
                                        <p:cTn id="8" dur="600" decel="100000" fill="hold"/>
                                        <p:tgtEl>
                                          <p:spTgt spid="3"/>
                                        </p:tgtEl>
                                        <p:attrNameLst>
                                          <p:attrName>style.rotation</p:attrName>
                                        </p:attrNameLst>
                                      </p:cBhvr>
                                      <p:tavLst>
                                        <p:tav tm="0">
                                          <p:val>
                                            <p:fltVal val="-90"/>
                                          </p:val>
                                        </p:tav>
                                        <p:tav tm="100000">
                                          <p:val>
                                            <p:fltVal val="0"/>
                                          </p:val>
                                        </p:tav>
                                      </p:tavLst>
                                    </p:anim>
                                    <p:anim calcmode="lin" valueType="num">
                                      <p:cBhvr>
                                        <p:cTn id="9" dur="600" decel="100000" fill="hold"/>
                                        <p:tgtEl>
                                          <p:spTgt spid="3"/>
                                        </p:tgtEl>
                                        <p:attrNameLst>
                                          <p:attrName>ppt_x</p:attrName>
                                        </p:attrNameLst>
                                      </p:cBhvr>
                                      <p:tavLst>
                                        <p:tav tm="0">
                                          <p:val>
                                            <p:strVal val="#ppt_x+0.4"/>
                                          </p:val>
                                        </p:tav>
                                        <p:tav tm="100000">
                                          <p:val>
                                            <p:strVal val="#ppt_x-0.05"/>
                                          </p:val>
                                        </p:tav>
                                      </p:tavLst>
                                    </p:anim>
                                    <p:anim calcmode="lin" valueType="num">
                                      <p:cBhvr>
                                        <p:cTn id="10" dur="600" decel="100000" fill="hold"/>
                                        <p:tgtEl>
                                          <p:spTgt spid="3"/>
                                        </p:tgtEl>
                                        <p:attrNameLst>
                                          <p:attrName>ppt_y</p:attrName>
                                        </p:attrNameLst>
                                      </p:cBhvr>
                                      <p:tavLst>
                                        <p:tav tm="0">
                                          <p:val>
                                            <p:strVal val="#ppt_y-0.4"/>
                                          </p:val>
                                        </p:tav>
                                        <p:tav tm="100000">
                                          <p:val>
                                            <p:strVal val="#ppt_y+0.1"/>
                                          </p:val>
                                        </p:tav>
                                      </p:tavLst>
                                    </p:anim>
                                    <p:anim calcmode="lin" valueType="num">
                                      <p:cBhvr>
                                        <p:cTn id="11" dur="150" accel="100000" fill="hold">
                                          <p:stCondLst>
                                            <p:cond delay="600"/>
                                          </p:stCondLst>
                                        </p:cTn>
                                        <p:tgtEl>
                                          <p:spTgt spid="3"/>
                                        </p:tgtEl>
                                        <p:attrNameLst>
                                          <p:attrName>ppt_x</p:attrName>
                                        </p:attrNameLst>
                                      </p:cBhvr>
                                      <p:tavLst>
                                        <p:tav tm="0">
                                          <p:val>
                                            <p:strVal val="#ppt_x-0.05"/>
                                          </p:val>
                                        </p:tav>
                                        <p:tav tm="100000">
                                          <p:val>
                                            <p:strVal val="#ppt_x"/>
                                          </p:val>
                                        </p:tav>
                                      </p:tavLst>
                                    </p:anim>
                                    <p:anim calcmode="lin" valueType="num">
                                      <p:cBhvr>
                                        <p:cTn id="12" dur="150" accel="100000" fill="hold">
                                          <p:stCondLst>
                                            <p:cond delay="6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7" presetClass="entr" presetSubtype="0"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1000"/>
                                        <p:tgtEl>
                                          <p:spTgt spid="2"/>
                                        </p:tgtEl>
                                      </p:cBhvr>
                                    </p:animEffect>
                                    <p:anim calcmode="lin" valueType="num">
                                      <p:cBhvr>
                                        <p:cTn id="17" dur="1000" fill="hold"/>
                                        <p:tgtEl>
                                          <p:spTgt spid="2"/>
                                        </p:tgtEl>
                                        <p:attrNameLst>
                                          <p:attrName>ppt_x</p:attrName>
                                        </p:attrNameLst>
                                      </p:cBhvr>
                                      <p:tavLst>
                                        <p:tav tm="0">
                                          <p:val>
                                            <p:strVal val="#ppt_x"/>
                                          </p:val>
                                        </p:tav>
                                        <p:tav tm="100000">
                                          <p:val>
                                            <p:strVal val="#ppt_x"/>
                                          </p:val>
                                        </p:tav>
                                      </p:tavLst>
                                    </p:anim>
                                    <p:anim calcmode="lin" valueType="num">
                                      <p:cBhvr>
                                        <p:cTn id="18" dur="900" decel="100000" fill="hold"/>
                                        <p:tgtEl>
                                          <p:spTgt spid="2"/>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37"/>
          <p:cNvGrpSpPr/>
          <p:nvPr/>
        </p:nvGrpSpPr>
        <p:grpSpPr>
          <a:xfrm>
            <a:off x="1103446" y="2000669"/>
            <a:ext cx="2196431" cy="1436124"/>
            <a:chOff x="1" y="0"/>
            <a:chExt cx="4392858" cy="2872248"/>
          </a:xfrm>
          <a:solidFill>
            <a:srgbClr val="204C26"/>
          </a:solidFill>
        </p:grpSpPr>
        <p:sp>
          <p:nvSpPr>
            <p:cNvPr id="3" name="Shape 333"/>
            <p:cNvSpPr/>
            <p:nvPr/>
          </p:nvSpPr>
          <p:spPr>
            <a:xfrm>
              <a:off x="1" y="0"/>
              <a:ext cx="4392858"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grpFill/>
            <a:ln w="12700" cap="flat">
              <a:noFill/>
              <a:miter lim="400000"/>
            </a:ln>
            <a:effectLst/>
          </p:spPr>
          <p:txBody>
            <a:bodyPr wrap="square" lIns="0" tIns="0" rIns="0" bIns="0" numCol="1" anchor="ctr">
              <a:noAutofit/>
            </a:bodyPr>
            <a:lstStyle/>
            <a:p>
              <a:pPr lvl="0">
                <a:defRPr sz="11200"/>
              </a:pPr>
              <a:endParaRPr sz="1600">
                <a:solidFill>
                  <a:schemeClr val="bg1"/>
                </a:solidFill>
                <a:cs typeface="+mn-ea"/>
                <a:sym typeface="+mn-lt"/>
              </a:endParaRPr>
            </a:p>
          </p:txBody>
        </p:sp>
        <p:sp>
          <p:nvSpPr>
            <p:cNvPr id="6" name="Shape 335"/>
            <p:cNvSpPr/>
            <p:nvPr/>
          </p:nvSpPr>
          <p:spPr>
            <a:xfrm>
              <a:off x="1288920" y="1207646"/>
              <a:ext cx="2462210" cy="492442"/>
            </a:xfrm>
            <a:prstGeom prst="rect">
              <a:avLst/>
            </a:prstGeom>
            <a:grpFill/>
            <a:ln w="12700" cap="flat">
              <a:noFill/>
              <a:miter lim="400000"/>
            </a:ln>
            <a:effectLst/>
          </p:spPr>
          <p:txBody>
            <a:bodyPr wrap="none" lIns="0" tIns="0" rIns="0" bIns="0" numCol="1" anchor="ctr">
              <a:sp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600" b="1" dirty="0">
                  <a:solidFill>
                    <a:schemeClr val="bg1"/>
                  </a:solidFill>
                  <a:latin typeface="+mn-lt"/>
                  <a:ea typeface="+mn-ea"/>
                  <a:cs typeface="+mn-ea"/>
                  <a:sym typeface="+mn-lt"/>
                </a:rPr>
                <a:t>输入文本内容</a:t>
              </a:r>
              <a:endParaRPr lang="id-ID" altLang="zh-CN" sz="1600" b="1" dirty="0">
                <a:solidFill>
                  <a:schemeClr val="bg1"/>
                </a:solidFill>
                <a:latin typeface="+mn-lt"/>
                <a:ea typeface="+mn-ea"/>
                <a:cs typeface="+mn-ea"/>
                <a:sym typeface="+mn-lt"/>
              </a:endParaRPr>
            </a:p>
          </p:txBody>
        </p:sp>
      </p:grpSp>
      <p:grpSp>
        <p:nvGrpSpPr>
          <p:cNvPr id="7" name="Group 342"/>
          <p:cNvGrpSpPr/>
          <p:nvPr/>
        </p:nvGrpSpPr>
        <p:grpSpPr>
          <a:xfrm>
            <a:off x="3016425" y="2000669"/>
            <a:ext cx="2196431" cy="1436124"/>
            <a:chOff x="0" y="0"/>
            <a:chExt cx="4392859" cy="2872248"/>
          </a:xfrm>
          <a:solidFill>
            <a:schemeClr val="accent6">
              <a:lumMod val="75000"/>
            </a:schemeClr>
          </a:solidFill>
        </p:grpSpPr>
        <p:sp>
          <p:nvSpPr>
            <p:cNvPr id="8" name="Shape 33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grpFill/>
            <a:ln w="12700" cap="flat">
              <a:noFill/>
              <a:miter lim="400000"/>
            </a:ln>
            <a:effectLst/>
          </p:spPr>
          <p:txBody>
            <a:bodyPr wrap="square" lIns="0" tIns="0" rIns="0" bIns="0" numCol="1" anchor="ctr">
              <a:noAutofit/>
            </a:bodyPr>
            <a:lstStyle/>
            <a:p>
              <a:pPr lvl="0">
                <a:defRPr sz="11200"/>
              </a:pPr>
              <a:endParaRPr sz="1600">
                <a:cs typeface="+mn-ea"/>
                <a:sym typeface="+mn-lt"/>
              </a:endParaRPr>
            </a:p>
          </p:txBody>
        </p:sp>
        <p:sp>
          <p:nvSpPr>
            <p:cNvPr id="11" name="Shape 340"/>
            <p:cNvSpPr/>
            <p:nvPr/>
          </p:nvSpPr>
          <p:spPr>
            <a:xfrm>
              <a:off x="1194479" y="1289712"/>
              <a:ext cx="2852436" cy="431800"/>
            </a:xfrm>
            <a:prstGeom prst="rect">
              <a:avLst/>
            </a:prstGeom>
            <a:grpFill/>
            <a:ln w="12700" cap="flat">
              <a:noFill/>
              <a:miter lim="400000"/>
            </a:ln>
            <a:effec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600" b="1" dirty="0">
                  <a:solidFill>
                    <a:schemeClr val="bg1"/>
                  </a:solidFill>
                  <a:latin typeface="+mn-lt"/>
                  <a:ea typeface="+mn-ea"/>
                  <a:cs typeface="+mn-ea"/>
                  <a:sym typeface="+mn-lt"/>
                </a:rPr>
                <a:t>输入文本内容</a:t>
              </a:r>
              <a:endParaRPr lang="id-ID" altLang="zh-CN" sz="1600" b="1" dirty="0">
                <a:solidFill>
                  <a:schemeClr val="bg1"/>
                </a:solidFill>
                <a:latin typeface="+mn-lt"/>
                <a:ea typeface="+mn-ea"/>
                <a:cs typeface="+mn-ea"/>
                <a:sym typeface="+mn-lt"/>
              </a:endParaRPr>
            </a:p>
          </p:txBody>
        </p:sp>
      </p:grpSp>
      <p:grpSp>
        <p:nvGrpSpPr>
          <p:cNvPr id="12" name="Group 347"/>
          <p:cNvGrpSpPr/>
          <p:nvPr/>
        </p:nvGrpSpPr>
        <p:grpSpPr>
          <a:xfrm>
            <a:off x="4976666" y="2000669"/>
            <a:ext cx="2196431" cy="1436124"/>
            <a:chOff x="0" y="0"/>
            <a:chExt cx="4392859" cy="2872248"/>
          </a:xfrm>
          <a:solidFill>
            <a:srgbClr val="204C26"/>
          </a:solidFill>
        </p:grpSpPr>
        <p:sp>
          <p:nvSpPr>
            <p:cNvPr id="13" name="Shape 34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grpFill/>
            <a:ln w="12700" cap="flat">
              <a:noFill/>
              <a:miter lim="400000"/>
            </a:ln>
            <a:effectLst/>
          </p:spPr>
          <p:txBody>
            <a:bodyPr wrap="square" lIns="0" tIns="0" rIns="0" bIns="0" numCol="1" anchor="ctr">
              <a:noAutofit/>
            </a:bodyPr>
            <a:lstStyle/>
            <a:p>
              <a:pPr lvl="0">
                <a:defRPr sz="11200"/>
              </a:pPr>
              <a:endParaRPr sz="1600">
                <a:solidFill>
                  <a:schemeClr val="bg1"/>
                </a:solidFill>
                <a:cs typeface="+mn-ea"/>
                <a:sym typeface="+mn-lt"/>
              </a:endParaRPr>
            </a:p>
          </p:txBody>
        </p:sp>
        <p:sp>
          <p:nvSpPr>
            <p:cNvPr id="16" name="Shape 345"/>
            <p:cNvSpPr/>
            <p:nvPr/>
          </p:nvSpPr>
          <p:spPr>
            <a:xfrm>
              <a:off x="1086541" y="1289712"/>
              <a:ext cx="2972476" cy="431800"/>
            </a:xfrm>
            <a:prstGeom prst="rect">
              <a:avLst/>
            </a:prstGeom>
            <a:grpFill/>
            <a:ln w="12700" cap="flat">
              <a:noFill/>
              <a:miter lim="400000"/>
            </a:ln>
            <a:effec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600" b="1" dirty="0">
                  <a:solidFill>
                    <a:schemeClr val="bg1"/>
                  </a:solidFill>
                  <a:latin typeface="+mn-lt"/>
                  <a:ea typeface="+mn-ea"/>
                  <a:cs typeface="+mn-ea"/>
                  <a:sym typeface="+mn-lt"/>
                </a:rPr>
                <a:t>输入文本内容</a:t>
              </a:r>
              <a:endParaRPr lang="id-ID" altLang="zh-CN" sz="1600" b="1" dirty="0">
                <a:solidFill>
                  <a:schemeClr val="bg1"/>
                </a:solidFill>
                <a:latin typeface="+mn-lt"/>
                <a:ea typeface="+mn-ea"/>
                <a:cs typeface="+mn-ea"/>
                <a:sym typeface="+mn-lt"/>
              </a:endParaRPr>
            </a:p>
          </p:txBody>
        </p:sp>
      </p:grpSp>
      <p:grpSp>
        <p:nvGrpSpPr>
          <p:cNvPr id="17" name="Group 352"/>
          <p:cNvGrpSpPr/>
          <p:nvPr/>
        </p:nvGrpSpPr>
        <p:grpSpPr>
          <a:xfrm>
            <a:off x="6920759" y="2000669"/>
            <a:ext cx="2196429" cy="1436124"/>
            <a:chOff x="0" y="0"/>
            <a:chExt cx="4392859" cy="2872248"/>
          </a:xfrm>
          <a:solidFill>
            <a:schemeClr val="accent6">
              <a:lumMod val="75000"/>
            </a:schemeClr>
          </a:solidFill>
        </p:grpSpPr>
        <p:sp>
          <p:nvSpPr>
            <p:cNvPr id="18" name="Shape 34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grpFill/>
            <a:ln w="12700" cap="flat">
              <a:noFill/>
              <a:miter lim="400000"/>
            </a:ln>
            <a:effectLst/>
          </p:spPr>
          <p:txBody>
            <a:bodyPr wrap="square" lIns="0" tIns="0" rIns="0" bIns="0" numCol="1" anchor="ctr">
              <a:noAutofit/>
            </a:bodyPr>
            <a:lstStyle/>
            <a:p>
              <a:pPr lvl="0">
                <a:defRPr sz="11200"/>
              </a:pPr>
              <a:endParaRPr sz="1600">
                <a:cs typeface="+mn-ea"/>
                <a:sym typeface="+mn-lt"/>
              </a:endParaRPr>
            </a:p>
          </p:txBody>
        </p:sp>
        <p:sp>
          <p:nvSpPr>
            <p:cNvPr id="21" name="Shape 350"/>
            <p:cNvSpPr/>
            <p:nvPr/>
          </p:nvSpPr>
          <p:spPr>
            <a:xfrm>
              <a:off x="1186403" y="1289712"/>
              <a:ext cx="2924718" cy="431800"/>
            </a:xfrm>
            <a:prstGeom prst="rect">
              <a:avLst/>
            </a:prstGeom>
            <a:grpFill/>
            <a:ln w="12700" cap="flat">
              <a:noFill/>
              <a:miter lim="400000"/>
            </a:ln>
            <a:effec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600" b="1" dirty="0">
                  <a:solidFill>
                    <a:schemeClr val="bg1"/>
                  </a:solidFill>
                  <a:latin typeface="+mn-lt"/>
                  <a:ea typeface="+mn-ea"/>
                  <a:cs typeface="+mn-ea"/>
                  <a:sym typeface="+mn-lt"/>
                </a:rPr>
                <a:t>输入文本内容</a:t>
              </a:r>
              <a:endParaRPr lang="id-ID" altLang="zh-CN" sz="1600" b="1" dirty="0">
                <a:solidFill>
                  <a:schemeClr val="bg1"/>
                </a:solidFill>
                <a:latin typeface="+mn-lt"/>
                <a:ea typeface="+mn-ea"/>
                <a:cs typeface="+mn-ea"/>
                <a:sym typeface="+mn-lt"/>
              </a:endParaRPr>
            </a:p>
          </p:txBody>
        </p:sp>
      </p:grpSp>
      <p:grpSp>
        <p:nvGrpSpPr>
          <p:cNvPr id="22" name="Group 357"/>
          <p:cNvGrpSpPr/>
          <p:nvPr/>
        </p:nvGrpSpPr>
        <p:grpSpPr>
          <a:xfrm>
            <a:off x="8892126" y="2000669"/>
            <a:ext cx="2196429" cy="1436124"/>
            <a:chOff x="0" y="0"/>
            <a:chExt cx="4392859" cy="2872248"/>
          </a:xfrm>
          <a:solidFill>
            <a:srgbClr val="204C26"/>
          </a:solidFill>
        </p:grpSpPr>
        <p:sp>
          <p:nvSpPr>
            <p:cNvPr id="23" name="Shape 35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grpFill/>
            <a:ln w="12700" cap="flat">
              <a:noFill/>
              <a:miter lim="400000"/>
            </a:ln>
            <a:effectLst/>
          </p:spPr>
          <p:txBody>
            <a:bodyPr wrap="square" lIns="0" tIns="0" rIns="0" bIns="0" numCol="1" anchor="ctr">
              <a:noAutofit/>
            </a:bodyPr>
            <a:lstStyle/>
            <a:p>
              <a:pPr lvl="0">
                <a:defRPr sz="11200"/>
              </a:pPr>
              <a:endParaRPr sz="1600">
                <a:solidFill>
                  <a:schemeClr val="bg1"/>
                </a:solidFill>
                <a:cs typeface="+mn-ea"/>
                <a:sym typeface="+mn-lt"/>
              </a:endParaRPr>
            </a:p>
          </p:txBody>
        </p:sp>
        <p:sp>
          <p:nvSpPr>
            <p:cNvPr id="26" name="Shape 355"/>
            <p:cNvSpPr/>
            <p:nvPr/>
          </p:nvSpPr>
          <p:spPr>
            <a:xfrm>
              <a:off x="1186405" y="1289715"/>
              <a:ext cx="3014432" cy="369333"/>
            </a:xfrm>
            <a:prstGeom prst="rect">
              <a:avLst/>
            </a:prstGeom>
            <a:grpFill/>
            <a:ln w="12700" cap="flat">
              <a:noFill/>
              <a:miter lim="400000"/>
            </a:ln>
            <a:effec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600" b="1" dirty="0">
                  <a:solidFill>
                    <a:schemeClr val="bg1"/>
                  </a:solidFill>
                  <a:latin typeface="+mn-lt"/>
                  <a:ea typeface="+mn-ea"/>
                  <a:cs typeface="+mn-ea"/>
                  <a:sym typeface="+mn-lt"/>
                </a:rPr>
                <a:t>输入文本内容</a:t>
              </a:r>
              <a:endParaRPr lang="id-ID" altLang="zh-CN" sz="1600" b="1" dirty="0">
                <a:solidFill>
                  <a:schemeClr val="bg1"/>
                </a:solidFill>
                <a:latin typeface="+mn-lt"/>
                <a:ea typeface="+mn-ea"/>
                <a:cs typeface="+mn-ea"/>
                <a:sym typeface="+mn-lt"/>
              </a:endParaRPr>
            </a:p>
          </p:txBody>
        </p:sp>
      </p:grpSp>
      <p:grpSp>
        <p:nvGrpSpPr>
          <p:cNvPr id="27" name="Group 360"/>
          <p:cNvGrpSpPr/>
          <p:nvPr/>
        </p:nvGrpSpPr>
        <p:grpSpPr>
          <a:xfrm>
            <a:off x="1989013" y="3231544"/>
            <a:ext cx="425297" cy="425297"/>
            <a:chOff x="0" y="0"/>
            <a:chExt cx="850594" cy="850594"/>
          </a:xfrm>
        </p:grpSpPr>
        <p:sp>
          <p:nvSpPr>
            <p:cNvPr id="28" name="Shape 358"/>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04C26"/>
            </a:solidFill>
            <a:ln w="50800" cap="flat">
              <a:solidFill>
                <a:srgbClr val="FBF9FC"/>
              </a:solidFill>
              <a:prstDash val="solid"/>
              <a:miter lim="400000"/>
            </a:ln>
            <a:effectLst/>
          </p:spPr>
          <p:txBody>
            <a:bodyPr wrap="square" lIns="0" tIns="0" rIns="0" bIns="0" numCol="1" anchor="ctr">
              <a:noAutofit/>
            </a:bodyPr>
            <a:lstStyle/>
            <a:p>
              <a:pPr lvl="0">
                <a:defRPr sz="11200"/>
              </a:pPr>
              <a:endParaRPr sz="14935">
                <a:solidFill>
                  <a:schemeClr val="bg1"/>
                </a:solidFill>
                <a:cs typeface="+mn-ea"/>
                <a:sym typeface="+mn-lt"/>
              </a:endParaRPr>
            </a:p>
          </p:txBody>
        </p:sp>
        <p:sp>
          <p:nvSpPr>
            <p:cNvPr id="29" name="Shape 359"/>
            <p:cNvSpPr/>
            <p:nvPr/>
          </p:nvSpPr>
          <p:spPr>
            <a:xfrm>
              <a:off x="300082" y="114147"/>
              <a:ext cx="250430" cy="622301"/>
            </a:xfrm>
            <a:prstGeom prst="rect">
              <a:avLst/>
            </a:prstGeom>
            <a:noFill/>
            <a:ln w="12700" cap="flat">
              <a:noFill/>
              <a:miter lim="400000"/>
            </a:ln>
            <a:effec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600" dirty="0">
                  <a:solidFill>
                    <a:schemeClr val="bg1"/>
                  </a:solidFill>
                  <a:latin typeface="+mn-lt"/>
                  <a:ea typeface="+mn-ea"/>
                  <a:cs typeface="+mn-ea"/>
                  <a:sym typeface="+mn-lt"/>
                </a:rPr>
                <a:t>1</a:t>
              </a:r>
            </a:p>
          </p:txBody>
        </p:sp>
      </p:grpSp>
      <p:grpSp>
        <p:nvGrpSpPr>
          <p:cNvPr id="30" name="Group 363"/>
          <p:cNvGrpSpPr/>
          <p:nvPr/>
        </p:nvGrpSpPr>
        <p:grpSpPr>
          <a:xfrm>
            <a:off x="3906029" y="3231544"/>
            <a:ext cx="425297" cy="425297"/>
            <a:chOff x="0" y="0"/>
            <a:chExt cx="850594" cy="850594"/>
          </a:xfrm>
        </p:grpSpPr>
        <p:sp>
          <p:nvSpPr>
            <p:cNvPr id="31" name="Shape 361"/>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lumMod val="75000"/>
              </a:schemeClr>
            </a:solidFill>
            <a:ln w="50800" cap="flat">
              <a:solidFill>
                <a:srgbClr val="FBF9FC"/>
              </a:solidFill>
              <a:prstDash val="solid"/>
              <a:miter lim="400000"/>
            </a:ln>
            <a:effectLst/>
          </p:spPr>
          <p:txBody>
            <a:bodyPr wrap="square" lIns="0" tIns="0" rIns="0" bIns="0" numCol="1" anchor="ctr">
              <a:noAutofit/>
            </a:bodyPr>
            <a:lstStyle/>
            <a:p>
              <a:pPr lvl="0">
                <a:defRPr sz="11200"/>
              </a:pPr>
              <a:endParaRPr sz="14935">
                <a:cs typeface="+mn-ea"/>
                <a:sym typeface="+mn-lt"/>
              </a:endParaRPr>
            </a:p>
          </p:txBody>
        </p:sp>
        <p:sp>
          <p:nvSpPr>
            <p:cNvPr id="32" name="Shape 362"/>
            <p:cNvSpPr/>
            <p:nvPr/>
          </p:nvSpPr>
          <p:spPr>
            <a:xfrm>
              <a:off x="311486" y="179080"/>
              <a:ext cx="227628" cy="492442"/>
            </a:xfrm>
            <a:prstGeom prst="rect">
              <a:avLst/>
            </a:prstGeom>
            <a:noFill/>
            <a:ln w="12700" cap="flat">
              <a:noFill/>
              <a:miter lim="400000"/>
            </a:ln>
            <a:effec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600" dirty="0">
                  <a:solidFill>
                    <a:schemeClr val="bg1"/>
                  </a:solidFill>
                  <a:latin typeface="+mn-lt"/>
                  <a:ea typeface="+mn-ea"/>
                  <a:cs typeface="+mn-ea"/>
                  <a:sym typeface="+mn-lt"/>
                </a:rPr>
                <a:t>2</a:t>
              </a:r>
            </a:p>
          </p:txBody>
        </p:sp>
      </p:grpSp>
      <p:grpSp>
        <p:nvGrpSpPr>
          <p:cNvPr id="33" name="Group 366"/>
          <p:cNvGrpSpPr/>
          <p:nvPr/>
        </p:nvGrpSpPr>
        <p:grpSpPr>
          <a:xfrm>
            <a:off x="5862233" y="3231544"/>
            <a:ext cx="425297" cy="425297"/>
            <a:chOff x="0" y="0"/>
            <a:chExt cx="850594" cy="850594"/>
          </a:xfrm>
        </p:grpSpPr>
        <p:sp>
          <p:nvSpPr>
            <p:cNvPr id="34" name="Shape 364"/>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04C26"/>
            </a:solidFill>
            <a:ln w="50800" cap="flat">
              <a:solidFill>
                <a:srgbClr val="FBF9FC"/>
              </a:solidFill>
              <a:prstDash val="solid"/>
              <a:miter lim="400000"/>
            </a:ln>
            <a:effectLst/>
          </p:spPr>
          <p:txBody>
            <a:bodyPr wrap="square" lIns="0" tIns="0" rIns="0" bIns="0" numCol="1" anchor="ctr">
              <a:noAutofit/>
            </a:bodyPr>
            <a:lstStyle/>
            <a:p>
              <a:pPr lvl="0">
                <a:defRPr sz="11200"/>
              </a:pPr>
              <a:endParaRPr sz="14935">
                <a:solidFill>
                  <a:schemeClr val="bg1"/>
                </a:solidFill>
                <a:cs typeface="+mn-ea"/>
                <a:sym typeface="+mn-lt"/>
              </a:endParaRPr>
            </a:p>
          </p:txBody>
        </p:sp>
        <p:sp>
          <p:nvSpPr>
            <p:cNvPr id="35" name="Shape 365"/>
            <p:cNvSpPr/>
            <p:nvPr/>
          </p:nvSpPr>
          <p:spPr>
            <a:xfrm>
              <a:off x="311486" y="179080"/>
              <a:ext cx="227628" cy="492442"/>
            </a:xfrm>
            <a:prstGeom prst="rect">
              <a:avLst/>
            </a:prstGeom>
            <a:noFill/>
            <a:ln w="12700" cap="flat">
              <a:noFill/>
              <a:miter lim="400000"/>
            </a:ln>
            <a:effec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600" dirty="0">
                  <a:solidFill>
                    <a:schemeClr val="bg1"/>
                  </a:solidFill>
                  <a:latin typeface="+mn-lt"/>
                  <a:ea typeface="+mn-ea"/>
                  <a:cs typeface="+mn-ea"/>
                  <a:sym typeface="+mn-lt"/>
                </a:rPr>
                <a:t>3</a:t>
              </a:r>
            </a:p>
          </p:txBody>
        </p:sp>
      </p:grpSp>
      <p:grpSp>
        <p:nvGrpSpPr>
          <p:cNvPr id="36" name="Group 369"/>
          <p:cNvGrpSpPr/>
          <p:nvPr/>
        </p:nvGrpSpPr>
        <p:grpSpPr>
          <a:xfrm>
            <a:off x="7806325" y="3231544"/>
            <a:ext cx="425297" cy="425297"/>
            <a:chOff x="0" y="0"/>
            <a:chExt cx="850594" cy="850594"/>
          </a:xfrm>
        </p:grpSpPr>
        <p:sp>
          <p:nvSpPr>
            <p:cNvPr id="37" name="Shape 367"/>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lumMod val="75000"/>
              </a:schemeClr>
            </a:solidFill>
            <a:ln w="50800" cap="flat">
              <a:solidFill>
                <a:srgbClr val="FBF9FC"/>
              </a:solidFill>
              <a:prstDash val="solid"/>
              <a:miter lim="400000"/>
            </a:ln>
            <a:effectLst/>
          </p:spPr>
          <p:txBody>
            <a:bodyPr wrap="square" lIns="0" tIns="0" rIns="0" bIns="0" numCol="1" anchor="ctr">
              <a:noAutofit/>
            </a:bodyPr>
            <a:lstStyle/>
            <a:p>
              <a:pPr lvl="0">
                <a:defRPr sz="11200"/>
              </a:pPr>
              <a:endParaRPr sz="14935">
                <a:solidFill>
                  <a:schemeClr val="bg1"/>
                </a:solidFill>
                <a:cs typeface="+mn-ea"/>
                <a:sym typeface="+mn-lt"/>
              </a:endParaRPr>
            </a:p>
          </p:txBody>
        </p:sp>
        <p:sp>
          <p:nvSpPr>
            <p:cNvPr id="38" name="Shape 368"/>
            <p:cNvSpPr/>
            <p:nvPr/>
          </p:nvSpPr>
          <p:spPr>
            <a:xfrm>
              <a:off x="341966" y="114148"/>
              <a:ext cx="362944" cy="622302"/>
            </a:xfrm>
            <a:prstGeom prst="rect">
              <a:avLst/>
            </a:prstGeom>
            <a:noFill/>
            <a:ln w="12700" cap="flat">
              <a:noFill/>
              <a:miter lim="400000"/>
            </a:ln>
            <a:effec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600" dirty="0">
                  <a:solidFill>
                    <a:schemeClr val="bg1"/>
                  </a:solidFill>
                  <a:latin typeface="+mn-lt"/>
                  <a:ea typeface="+mn-ea"/>
                  <a:cs typeface="+mn-ea"/>
                  <a:sym typeface="+mn-lt"/>
                </a:rPr>
                <a:t>4</a:t>
              </a:r>
            </a:p>
          </p:txBody>
        </p:sp>
      </p:grpSp>
      <p:grpSp>
        <p:nvGrpSpPr>
          <p:cNvPr id="39" name="Group 372"/>
          <p:cNvGrpSpPr/>
          <p:nvPr/>
        </p:nvGrpSpPr>
        <p:grpSpPr>
          <a:xfrm>
            <a:off x="9777693" y="3231544"/>
            <a:ext cx="425297" cy="425297"/>
            <a:chOff x="0" y="0"/>
            <a:chExt cx="850594" cy="850594"/>
          </a:xfrm>
        </p:grpSpPr>
        <p:sp>
          <p:nvSpPr>
            <p:cNvPr id="40" name="Shape 370"/>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04C26"/>
            </a:solidFill>
            <a:ln w="50800" cap="flat">
              <a:solidFill>
                <a:srgbClr val="FBF9FC"/>
              </a:solidFill>
              <a:prstDash val="solid"/>
              <a:miter lim="400000"/>
            </a:ln>
            <a:effectLst/>
          </p:spPr>
          <p:txBody>
            <a:bodyPr wrap="square" lIns="0" tIns="0" rIns="0" bIns="0" numCol="1" anchor="ctr">
              <a:noAutofit/>
            </a:bodyPr>
            <a:lstStyle/>
            <a:p>
              <a:pPr lvl="0">
                <a:defRPr sz="11200"/>
              </a:pPr>
              <a:endParaRPr sz="14935">
                <a:solidFill>
                  <a:schemeClr val="bg1"/>
                </a:solidFill>
                <a:cs typeface="+mn-ea"/>
                <a:sym typeface="+mn-lt"/>
              </a:endParaRPr>
            </a:p>
          </p:txBody>
        </p:sp>
        <p:sp>
          <p:nvSpPr>
            <p:cNvPr id="41" name="Shape 371"/>
            <p:cNvSpPr/>
            <p:nvPr/>
          </p:nvSpPr>
          <p:spPr>
            <a:xfrm>
              <a:off x="311486" y="179080"/>
              <a:ext cx="227628" cy="492442"/>
            </a:xfrm>
            <a:prstGeom prst="rect">
              <a:avLst/>
            </a:prstGeom>
            <a:noFill/>
            <a:ln w="12700" cap="flat">
              <a:noFill/>
              <a:miter lim="400000"/>
            </a:ln>
            <a:effec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600">
                  <a:solidFill>
                    <a:schemeClr val="bg1"/>
                  </a:solidFill>
                  <a:latin typeface="+mn-lt"/>
                  <a:ea typeface="+mn-ea"/>
                  <a:cs typeface="+mn-ea"/>
                  <a:sym typeface="+mn-lt"/>
                </a:rPr>
                <a:t>5</a:t>
              </a:r>
            </a:p>
          </p:txBody>
        </p:sp>
      </p:grpSp>
      <p:sp>
        <p:nvSpPr>
          <p:cNvPr id="43" name="Shape 373"/>
          <p:cNvSpPr/>
          <p:nvPr/>
        </p:nvSpPr>
        <p:spPr>
          <a:xfrm>
            <a:off x="1391478" y="4005065"/>
            <a:ext cx="1570285" cy="1107996"/>
          </a:xfrm>
          <a:prstGeom prst="rect">
            <a:avLst/>
          </a:prstGeom>
          <a:noFill/>
          <a:ln w="12700" cap="flat">
            <a:noFill/>
            <a:miter lim="400000"/>
          </a:ln>
          <a:effec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200" dirty="0">
                <a:solidFill>
                  <a:schemeClr val="tx1"/>
                </a:solidFill>
                <a:latin typeface="+mn-lt"/>
                <a:ea typeface="+mn-ea"/>
                <a:cs typeface="+mn-ea"/>
                <a:sym typeface="+mn-lt"/>
              </a:rPr>
              <a:t>双击输入替换</a:t>
            </a:r>
            <a:r>
              <a:rPr lang="zh-CN" altLang="en-US" sz="1200" dirty="0" smtClean="0">
                <a:solidFill>
                  <a:schemeClr val="tx1"/>
                </a:solidFill>
                <a:latin typeface="+mn-lt"/>
                <a:ea typeface="+mn-ea"/>
                <a:cs typeface="+mn-ea"/>
                <a:sym typeface="+mn-lt"/>
              </a:rPr>
              <a:t>内容双击</a:t>
            </a:r>
            <a:r>
              <a:rPr lang="zh-CN" altLang="en-US" sz="1200" dirty="0">
                <a:solidFill>
                  <a:schemeClr val="tx1"/>
                </a:solidFill>
                <a:latin typeface="+mn-lt"/>
                <a:ea typeface="+mn-ea"/>
                <a:cs typeface="+mn-ea"/>
                <a:sym typeface="+mn-lt"/>
              </a:rPr>
              <a:t>输入替换</a:t>
            </a:r>
            <a:r>
              <a:rPr lang="zh-CN" altLang="en-US" sz="1200" dirty="0" smtClean="0">
                <a:solidFill>
                  <a:schemeClr val="tx1"/>
                </a:solidFill>
                <a:latin typeface="+mn-lt"/>
                <a:ea typeface="+mn-ea"/>
                <a:cs typeface="+mn-ea"/>
                <a:sym typeface="+mn-lt"/>
              </a:rPr>
              <a:t>内容双击</a:t>
            </a:r>
            <a:r>
              <a:rPr lang="zh-CN" altLang="en-US" sz="1200" dirty="0">
                <a:solidFill>
                  <a:schemeClr val="tx1"/>
                </a:solidFill>
                <a:latin typeface="+mn-lt"/>
                <a:ea typeface="+mn-ea"/>
                <a:cs typeface="+mn-ea"/>
                <a:sym typeface="+mn-lt"/>
              </a:rPr>
              <a:t>输入替换</a:t>
            </a:r>
            <a:r>
              <a:rPr lang="zh-CN" altLang="en-US" sz="1200" dirty="0" smtClean="0">
                <a:solidFill>
                  <a:schemeClr val="tx1"/>
                </a:solidFill>
                <a:latin typeface="+mn-lt"/>
                <a:ea typeface="+mn-ea"/>
                <a:cs typeface="+mn-ea"/>
                <a:sym typeface="+mn-lt"/>
              </a:rPr>
              <a:t>内容双击</a:t>
            </a:r>
            <a:r>
              <a:rPr lang="zh-CN" altLang="en-US" sz="1200" dirty="0">
                <a:solidFill>
                  <a:schemeClr val="tx1"/>
                </a:solidFill>
                <a:latin typeface="+mn-lt"/>
                <a:ea typeface="+mn-ea"/>
                <a:cs typeface="+mn-ea"/>
                <a:sym typeface="+mn-lt"/>
              </a:rPr>
              <a:t>输入替换</a:t>
            </a:r>
            <a:r>
              <a:rPr lang="zh-CN" altLang="en-US" sz="1200" dirty="0" smtClean="0">
                <a:solidFill>
                  <a:schemeClr val="tx1"/>
                </a:solidFill>
                <a:latin typeface="+mn-lt"/>
                <a:ea typeface="+mn-ea"/>
                <a:cs typeface="+mn-ea"/>
                <a:sym typeface="+mn-lt"/>
              </a:rPr>
              <a:t>内容</a:t>
            </a:r>
            <a:endParaRPr lang="en-US" altLang="zh-CN" sz="1200" dirty="0">
              <a:solidFill>
                <a:schemeClr val="tx1"/>
              </a:solidFill>
              <a:latin typeface="+mn-lt"/>
              <a:ea typeface="+mn-ea"/>
              <a:cs typeface="+mn-ea"/>
              <a:sym typeface="+mn-lt"/>
            </a:endParaRPr>
          </a:p>
          <a:p>
            <a:pPr algn="just">
              <a:lnSpc>
                <a:spcPct val="120000"/>
              </a:lnSpc>
            </a:pPr>
            <a:endParaRPr lang="en-US" altLang="zh-CN" sz="1200" dirty="0">
              <a:solidFill>
                <a:schemeClr val="tx1"/>
              </a:solidFill>
              <a:latin typeface="+mn-lt"/>
              <a:ea typeface="+mn-ea"/>
              <a:cs typeface="+mn-ea"/>
              <a:sym typeface="+mn-lt"/>
            </a:endParaRPr>
          </a:p>
        </p:txBody>
      </p:sp>
      <p:sp>
        <p:nvSpPr>
          <p:cNvPr id="46" name="Shape 376"/>
          <p:cNvSpPr/>
          <p:nvPr/>
        </p:nvSpPr>
        <p:spPr>
          <a:xfrm>
            <a:off x="3345806" y="4005065"/>
            <a:ext cx="1570284" cy="1107996"/>
          </a:xfrm>
          <a:prstGeom prst="rect">
            <a:avLst/>
          </a:prstGeom>
          <a:noFill/>
          <a:ln w="12700" cap="flat">
            <a:noFill/>
            <a:miter lim="400000"/>
          </a:ln>
          <a:effec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lvl="0" algn="just">
              <a:lnSpc>
                <a:spcPct val="120000"/>
              </a:lnSpc>
            </a:pPr>
            <a:r>
              <a:rPr lang="zh-CN" altLang="en-US" sz="1200" dirty="0">
                <a:solidFill>
                  <a:prstClr val="black"/>
                </a:solidFill>
                <a:latin typeface="+mn-lt"/>
                <a:ea typeface="+mn-ea"/>
                <a:cs typeface="+mn-ea"/>
                <a:sym typeface="+mn-lt"/>
              </a:rPr>
              <a:t>双击输入替换</a:t>
            </a:r>
            <a:r>
              <a:rPr lang="zh-CN" altLang="en-US" sz="1200" dirty="0" smtClean="0">
                <a:solidFill>
                  <a:prstClr val="black"/>
                </a:solidFill>
                <a:latin typeface="+mn-lt"/>
                <a:ea typeface="+mn-ea"/>
                <a:cs typeface="+mn-ea"/>
                <a:sym typeface="+mn-lt"/>
              </a:rPr>
              <a:t>内容双击</a:t>
            </a:r>
            <a:r>
              <a:rPr lang="zh-CN" altLang="en-US" sz="1200" dirty="0">
                <a:solidFill>
                  <a:prstClr val="black"/>
                </a:solidFill>
                <a:latin typeface="+mn-lt"/>
                <a:ea typeface="+mn-ea"/>
                <a:cs typeface="+mn-ea"/>
                <a:sym typeface="+mn-lt"/>
              </a:rPr>
              <a:t>输入替换</a:t>
            </a:r>
            <a:r>
              <a:rPr lang="zh-CN" altLang="en-US" sz="1200" dirty="0" smtClean="0">
                <a:solidFill>
                  <a:prstClr val="black"/>
                </a:solidFill>
                <a:latin typeface="+mn-lt"/>
                <a:ea typeface="+mn-ea"/>
                <a:cs typeface="+mn-ea"/>
                <a:sym typeface="+mn-lt"/>
              </a:rPr>
              <a:t>内容双击</a:t>
            </a:r>
            <a:r>
              <a:rPr lang="zh-CN" altLang="en-US" sz="1200" dirty="0">
                <a:solidFill>
                  <a:prstClr val="black"/>
                </a:solidFill>
                <a:latin typeface="+mn-lt"/>
                <a:ea typeface="+mn-ea"/>
                <a:cs typeface="+mn-ea"/>
                <a:sym typeface="+mn-lt"/>
              </a:rPr>
              <a:t>输入替换</a:t>
            </a:r>
            <a:r>
              <a:rPr lang="zh-CN" altLang="en-US" sz="1200" dirty="0" smtClean="0">
                <a:solidFill>
                  <a:prstClr val="black"/>
                </a:solidFill>
                <a:latin typeface="+mn-lt"/>
                <a:ea typeface="+mn-ea"/>
                <a:cs typeface="+mn-ea"/>
                <a:sym typeface="+mn-lt"/>
              </a:rPr>
              <a:t>内容双击</a:t>
            </a:r>
            <a:r>
              <a:rPr lang="zh-CN" altLang="en-US" sz="1200" dirty="0">
                <a:solidFill>
                  <a:prstClr val="black"/>
                </a:solidFill>
                <a:latin typeface="+mn-lt"/>
                <a:ea typeface="+mn-ea"/>
                <a:cs typeface="+mn-ea"/>
                <a:sym typeface="+mn-lt"/>
              </a:rPr>
              <a:t>输入替换</a:t>
            </a:r>
            <a:r>
              <a:rPr lang="zh-CN" altLang="en-US" sz="1200" dirty="0" smtClean="0">
                <a:solidFill>
                  <a:prstClr val="black"/>
                </a:solidFill>
                <a:latin typeface="+mn-lt"/>
                <a:ea typeface="+mn-ea"/>
                <a:cs typeface="+mn-ea"/>
                <a:sym typeface="+mn-lt"/>
              </a:rPr>
              <a:t>内容</a:t>
            </a:r>
            <a:endParaRPr lang="en-US" altLang="zh-CN" sz="1200" dirty="0">
              <a:solidFill>
                <a:prstClr val="black"/>
              </a:solidFill>
              <a:latin typeface="+mn-lt"/>
              <a:ea typeface="+mn-ea"/>
              <a:cs typeface="+mn-ea"/>
              <a:sym typeface="+mn-lt"/>
            </a:endParaRPr>
          </a:p>
          <a:p>
            <a:pPr lvl="0" algn="just">
              <a:lnSpc>
                <a:spcPct val="120000"/>
              </a:lnSpc>
            </a:pPr>
            <a:endParaRPr lang="en-US" altLang="zh-CN" sz="1200" dirty="0">
              <a:solidFill>
                <a:prstClr val="black"/>
              </a:solidFill>
              <a:latin typeface="+mn-lt"/>
              <a:ea typeface="+mn-ea"/>
              <a:cs typeface="+mn-ea"/>
              <a:sym typeface="+mn-lt"/>
            </a:endParaRPr>
          </a:p>
        </p:txBody>
      </p:sp>
      <p:sp>
        <p:nvSpPr>
          <p:cNvPr id="49" name="Shape 379"/>
          <p:cNvSpPr/>
          <p:nvPr/>
        </p:nvSpPr>
        <p:spPr>
          <a:xfrm>
            <a:off x="5266019" y="4005065"/>
            <a:ext cx="1570284" cy="1107996"/>
          </a:xfrm>
          <a:prstGeom prst="rect">
            <a:avLst/>
          </a:prstGeom>
          <a:noFill/>
          <a:ln w="12700" cap="flat">
            <a:noFill/>
            <a:miter lim="400000"/>
          </a:ln>
          <a:effec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lvl="0" algn="just">
              <a:lnSpc>
                <a:spcPct val="120000"/>
              </a:lnSpc>
            </a:pPr>
            <a:r>
              <a:rPr lang="zh-CN" altLang="en-US" sz="1200" dirty="0">
                <a:solidFill>
                  <a:prstClr val="black"/>
                </a:solidFill>
                <a:latin typeface="+mn-lt"/>
                <a:ea typeface="+mn-ea"/>
                <a:cs typeface="+mn-ea"/>
                <a:sym typeface="+mn-lt"/>
              </a:rPr>
              <a:t>双击输入替换</a:t>
            </a:r>
            <a:r>
              <a:rPr lang="zh-CN" altLang="en-US" sz="1200" dirty="0" smtClean="0">
                <a:solidFill>
                  <a:prstClr val="black"/>
                </a:solidFill>
                <a:latin typeface="+mn-lt"/>
                <a:ea typeface="+mn-ea"/>
                <a:cs typeface="+mn-ea"/>
                <a:sym typeface="+mn-lt"/>
              </a:rPr>
              <a:t>内容双击</a:t>
            </a:r>
            <a:r>
              <a:rPr lang="zh-CN" altLang="en-US" sz="1200" dirty="0">
                <a:solidFill>
                  <a:prstClr val="black"/>
                </a:solidFill>
                <a:latin typeface="+mn-lt"/>
                <a:ea typeface="+mn-ea"/>
                <a:cs typeface="+mn-ea"/>
                <a:sym typeface="+mn-lt"/>
              </a:rPr>
              <a:t>输入替换</a:t>
            </a:r>
            <a:r>
              <a:rPr lang="zh-CN" altLang="en-US" sz="1200" dirty="0" smtClean="0">
                <a:solidFill>
                  <a:prstClr val="black"/>
                </a:solidFill>
                <a:latin typeface="+mn-lt"/>
                <a:ea typeface="+mn-ea"/>
                <a:cs typeface="+mn-ea"/>
                <a:sym typeface="+mn-lt"/>
              </a:rPr>
              <a:t>内容双击</a:t>
            </a:r>
            <a:r>
              <a:rPr lang="zh-CN" altLang="en-US" sz="1200" dirty="0">
                <a:solidFill>
                  <a:prstClr val="black"/>
                </a:solidFill>
                <a:latin typeface="+mn-lt"/>
                <a:ea typeface="+mn-ea"/>
                <a:cs typeface="+mn-ea"/>
                <a:sym typeface="+mn-lt"/>
              </a:rPr>
              <a:t>输入替换</a:t>
            </a:r>
            <a:r>
              <a:rPr lang="zh-CN" altLang="en-US" sz="1200" dirty="0" smtClean="0">
                <a:solidFill>
                  <a:prstClr val="black"/>
                </a:solidFill>
                <a:latin typeface="+mn-lt"/>
                <a:ea typeface="+mn-ea"/>
                <a:cs typeface="+mn-ea"/>
                <a:sym typeface="+mn-lt"/>
              </a:rPr>
              <a:t>内容双击</a:t>
            </a:r>
            <a:r>
              <a:rPr lang="zh-CN" altLang="en-US" sz="1200" dirty="0">
                <a:solidFill>
                  <a:prstClr val="black"/>
                </a:solidFill>
                <a:latin typeface="+mn-lt"/>
                <a:ea typeface="+mn-ea"/>
                <a:cs typeface="+mn-ea"/>
                <a:sym typeface="+mn-lt"/>
              </a:rPr>
              <a:t>输入替换</a:t>
            </a:r>
            <a:r>
              <a:rPr lang="zh-CN" altLang="en-US" sz="1200" dirty="0" smtClean="0">
                <a:solidFill>
                  <a:prstClr val="black"/>
                </a:solidFill>
                <a:latin typeface="+mn-lt"/>
                <a:ea typeface="+mn-ea"/>
                <a:cs typeface="+mn-ea"/>
                <a:sym typeface="+mn-lt"/>
              </a:rPr>
              <a:t>内容</a:t>
            </a:r>
            <a:endParaRPr lang="en-US" altLang="zh-CN" sz="1200" dirty="0">
              <a:solidFill>
                <a:prstClr val="black"/>
              </a:solidFill>
              <a:latin typeface="+mn-lt"/>
              <a:ea typeface="+mn-ea"/>
              <a:cs typeface="+mn-ea"/>
              <a:sym typeface="+mn-lt"/>
            </a:endParaRPr>
          </a:p>
          <a:p>
            <a:pPr lvl="0" algn="just">
              <a:lnSpc>
                <a:spcPct val="120000"/>
              </a:lnSpc>
            </a:pPr>
            <a:endParaRPr lang="en-US" altLang="zh-CN" sz="1200" dirty="0">
              <a:solidFill>
                <a:prstClr val="black"/>
              </a:solidFill>
              <a:latin typeface="+mn-lt"/>
              <a:ea typeface="+mn-ea"/>
              <a:cs typeface="+mn-ea"/>
              <a:sym typeface="+mn-lt"/>
            </a:endParaRPr>
          </a:p>
        </p:txBody>
      </p:sp>
      <p:sp>
        <p:nvSpPr>
          <p:cNvPr id="52" name="Shape 382"/>
          <p:cNvSpPr/>
          <p:nvPr/>
        </p:nvSpPr>
        <p:spPr>
          <a:xfrm>
            <a:off x="7248128" y="4005065"/>
            <a:ext cx="1570285" cy="1107996"/>
          </a:xfrm>
          <a:prstGeom prst="rect">
            <a:avLst/>
          </a:prstGeom>
          <a:noFill/>
          <a:ln w="12700" cap="flat">
            <a:noFill/>
            <a:miter lim="400000"/>
          </a:ln>
          <a:effectLst/>
        </p:spPr>
        <p:txBody>
          <a:bodyPr wrap="square" lIns="0" tIns="0" rIns="0" bIns="0" numCol="1" anchor="t">
            <a:spAutoFit/>
          </a:bodyPr>
          <a:lstStyle>
            <a:lvl1pPr>
              <a:defRPr sz="2000">
                <a:solidFill>
                  <a:srgbClr val="606B83"/>
                </a:solidFill>
                <a:latin typeface="STIXGeneral-Bold"/>
                <a:ea typeface="STIXGeneral-Bold"/>
                <a:cs typeface="STIXGeneral-Bold"/>
                <a:sym typeface="STIXGeneral-Bold"/>
              </a:defRPr>
            </a:lvl1pPr>
          </a:lstStyle>
          <a:p>
            <a:pPr lvl="0" algn="just">
              <a:lnSpc>
                <a:spcPct val="120000"/>
              </a:lnSpc>
            </a:pPr>
            <a:r>
              <a:rPr lang="zh-CN" altLang="en-US" sz="1200" dirty="0">
                <a:solidFill>
                  <a:prstClr val="black"/>
                </a:solidFill>
                <a:latin typeface="+mn-lt"/>
                <a:ea typeface="+mn-ea"/>
                <a:cs typeface="+mn-ea"/>
                <a:sym typeface="+mn-lt"/>
              </a:rPr>
              <a:t>双击输入替换</a:t>
            </a:r>
            <a:r>
              <a:rPr lang="zh-CN" altLang="en-US" sz="1200" dirty="0" smtClean="0">
                <a:solidFill>
                  <a:prstClr val="black"/>
                </a:solidFill>
                <a:latin typeface="+mn-lt"/>
                <a:ea typeface="+mn-ea"/>
                <a:cs typeface="+mn-ea"/>
                <a:sym typeface="+mn-lt"/>
              </a:rPr>
              <a:t>内容双击</a:t>
            </a:r>
            <a:r>
              <a:rPr lang="zh-CN" altLang="en-US" sz="1200" dirty="0">
                <a:solidFill>
                  <a:prstClr val="black"/>
                </a:solidFill>
                <a:latin typeface="+mn-lt"/>
                <a:ea typeface="+mn-ea"/>
                <a:cs typeface="+mn-ea"/>
                <a:sym typeface="+mn-lt"/>
              </a:rPr>
              <a:t>输入替换</a:t>
            </a:r>
            <a:r>
              <a:rPr lang="zh-CN" altLang="en-US" sz="1200" dirty="0" smtClean="0">
                <a:solidFill>
                  <a:prstClr val="black"/>
                </a:solidFill>
                <a:latin typeface="+mn-lt"/>
                <a:ea typeface="+mn-ea"/>
                <a:cs typeface="+mn-ea"/>
                <a:sym typeface="+mn-lt"/>
              </a:rPr>
              <a:t>内容双击</a:t>
            </a:r>
            <a:r>
              <a:rPr lang="zh-CN" altLang="en-US" sz="1200" dirty="0">
                <a:solidFill>
                  <a:prstClr val="black"/>
                </a:solidFill>
                <a:latin typeface="+mn-lt"/>
                <a:ea typeface="+mn-ea"/>
                <a:cs typeface="+mn-ea"/>
                <a:sym typeface="+mn-lt"/>
              </a:rPr>
              <a:t>输入替换</a:t>
            </a:r>
            <a:r>
              <a:rPr lang="zh-CN" altLang="en-US" sz="1200" dirty="0" smtClean="0">
                <a:solidFill>
                  <a:prstClr val="black"/>
                </a:solidFill>
                <a:latin typeface="+mn-lt"/>
                <a:ea typeface="+mn-ea"/>
                <a:cs typeface="+mn-ea"/>
                <a:sym typeface="+mn-lt"/>
              </a:rPr>
              <a:t>内容双击</a:t>
            </a:r>
            <a:r>
              <a:rPr lang="zh-CN" altLang="en-US" sz="1200" dirty="0">
                <a:solidFill>
                  <a:prstClr val="black"/>
                </a:solidFill>
                <a:latin typeface="+mn-lt"/>
                <a:ea typeface="+mn-ea"/>
                <a:cs typeface="+mn-ea"/>
                <a:sym typeface="+mn-lt"/>
              </a:rPr>
              <a:t>输入替换</a:t>
            </a:r>
            <a:r>
              <a:rPr lang="zh-CN" altLang="en-US" sz="1200" dirty="0" smtClean="0">
                <a:solidFill>
                  <a:prstClr val="black"/>
                </a:solidFill>
                <a:latin typeface="+mn-lt"/>
                <a:ea typeface="+mn-ea"/>
                <a:cs typeface="+mn-ea"/>
                <a:sym typeface="+mn-lt"/>
              </a:rPr>
              <a:t>内容</a:t>
            </a:r>
            <a:endParaRPr lang="en-US" altLang="zh-CN" sz="1200" dirty="0">
              <a:solidFill>
                <a:prstClr val="black"/>
              </a:solidFill>
              <a:latin typeface="+mn-lt"/>
              <a:ea typeface="+mn-ea"/>
              <a:cs typeface="+mn-ea"/>
              <a:sym typeface="+mn-lt"/>
            </a:endParaRPr>
          </a:p>
          <a:p>
            <a:pPr lvl="0" algn="just">
              <a:lnSpc>
                <a:spcPct val="120000"/>
              </a:lnSpc>
            </a:pPr>
            <a:endParaRPr lang="en-US" altLang="zh-CN" sz="1200" dirty="0">
              <a:solidFill>
                <a:prstClr val="black"/>
              </a:solidFill>
              <a:latin typeface="+mn-lt"/>
              <a:ea typeface="+mn-ea"/>
              <a:cs typeface="+mn-ea"/>
              <a:sym typeface="+mn-lt"/>
            </a:endParaRPr>
          </a:p>
        </p:txBody>
      </p:sp>
      <p:sp>
        <p:nvSpPr>
          <p:cNvPr id="55" name="Shape 385"/>
          <p:cNvSpPr/>
          <p:nvPr/>
        </p:nvSpPr>
        <p:spPr>
          <a:xfrm>
            <a:off x="9202457" y="4005065"/>
            <a:ext cx="1570284" cy="1107996"/>
          </a:xfrm>
          <a:prstGeom prst="rect">
            <a:avLst/>
          </a:prstGeom>
          <a:noFill/>
          <a:ln w="12700" cap="flat">
            <a:noFill/>
            <a:miter lim="400000"/>
          </a:ln>
          <a:effec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lvl="0" algn="just">
              <a:lnSpc>
                <a:spcPct val="120000"/>
              </a:lnSpc>
            </a:pPr>
            <a:r>
              <a:rPr lang="zh-CN" altLang="en-US" sz="1200" dirty="0">
                <a:solidFill>
                  <a:prstClr val="black"/>
                </a:solidFill>
                <a:latin typeface="+mn-lt"/>
                <a:ea typeface="+mn-ea"/>
                <a:cs typeface="+mn-ea"/>
                <a:sym typeface="+mn-lt"/>
              </a:rPr>
              <a:t>双击输入替换</a:t>
            </a:r>
            <a:r>
              <a:rPr lang="zh-CN" altLang="en-US" sz="1200" dirty="0" smtClean="0">
                <a:solidFill>
                  <a:prstClr val="black"/>
                </a:solidFill>
                <a:latin typeface="+mn-lt"/>
                <a:ea typeface="+mn-ea"/>
                <a:cs typeface="+mn-ea"/>
                <a:sym typeface="+mn-lt"/>
              </a:rPr>
              <a:t>内容双击</a:t>
            </a:r>
            <a:r>
              <a:rPr lang="zh-CN" altLang="en-US" sz="1200" dirty="0">
                <a:solidFill>
                  <a:prstClr val="black"/>
                </a:solidFill>
                <a:latin typeface="+mn-lt"/>
                <a:ea typeface="+mn-ea"/>
                <a:cs typeface="+mn-ea"/>
                <a:sym typeface="+mn-lt"/>
              </a:rPr>
              <a:t>输入替换</a:t>
            </a:r>
            <a:r>
              <a:rPr lang="zh-CN" altLang="en-US" sz="1200" dirty="0" smtClean="0">
                <a:solidFill>
                  <a:prstClr val="black"/>
                </a:solidFill>
                <a:latin typeface="+mn-lt"/>
                <a:ea typeface="+mn-ea"/>
                <a:cs typeface="+mn-ea"/>
                <a:sym typeface="+mn-lt"/>
              </a:rPr>
              <a:t>内容双击</a:t>
            </a:r>
            <a:r>
              <a:rPr lang="zh-CN" altLang="en-US" sz="1200" dirty="0">
                <a:solidFill>
                  <a:prstClr val="black"/>
                </a:solidFill>
                <a:latin typeface="+mn-lt"/>
                <a:ea typeface="+mn-ea"/>
                <a:cs typeface="+mn-ea"/>
                <a:sym typeface="+mn-lt"/>
              </a:rPr>
              <a:t>输入替换</a:t>
            </a:r>
            <a:r>
              <a:rPr lang="zh-CN" altLang="en-US" sz="1200" dirty="0" smtClean="0">
                <a:solidFill>
                  <a:prstClr val="black"/>
                </a:solidFill>
                <a:latin typeface="+mn-lt"/>
                <a:ea typeface="+mn-ea"/>
                <a:cs typeface="+mn-ea"/>
                <a:sym typeface="+mn-lt"/>
              </a:rPr>
              <a:t>内容双击</a:t>
            </a:r>
            <a:r>
              <a:rPr lang="zh-CN" altLang="en-US" sz="1200" dirty="0">
                <a:solidFill>
                  <a:prstClr val="black"/>
                </a:solidFill>
                <a:latin typeface="+mn-lt"/>
                <a:ea typeface="+mn-ea"/>
                <a:cs typeface="+mn-ea"/>
                <a:sym typeface="+mn-lt"/>
              </a:rPr>
              <a:t>输入替换</a:t>
            </a:r>
            <a:r>
              <a:rPr lang="zh-CN" altLang="en-US" sz="1200" dirty="0" smtClean="0">
                <a:solidFill>
                  <a:prstClr val="black"/>
                </a:solidFill>
                <a:latin typeface="+mn-lt"/>
                <a:ea typeface="+mn-ea"/>
                <a:cs typeface="+mn-ea"/>
                <a:sym typeface="+mn-lt"/>
              </a:rPr>
              <a:t>内容</a:t>
            </a:r>
            <a:endParaRPr lang="en-US" altLang="zh-CN" sz="1200" dirty="0">
              <a:solidFill>
                <a:prstClr val="black"/>
              </a:solidFill>
              <a:latin typeface="+mn-lt"/>
              <a:ea typeface="+mn-ea"/>
              <a:cs typeface="+mn-ea"/>
              <a:sym typeface="+mn-lt"/>
            </a:endParaRPr>
          </a:p>
          <a:p>
            <a:pPr lvl="0" algn="just">
              <a:lnSpc>
                <a:spcPct val="120000"/>
              </a:lnSpc>
            </a:pPr>
            <a:endParaRPr lang="en-US" altLang="zh-CN" sz="1200" dirty="0">
              <a:solidFill>
                <a:prstClr val="black"/>
              </a:solidFill>
              <a:latin typeface="+mn-lt"/>
              <a:ea typeface="+mn-ea"/>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indefinite" fill="hold"/>
                                        <p:tgtEl>
                                          <p:spTgt spid="22"/>
                                        </p:tgtEl>
                                        <p:attrNameLst>
                                          <p:attrName>style.visibility</p:attrName>
                                        </p:attrNameLst>
                                      </p:cBhvr>
                                      <p:to>
                                        <p:strVal val="visible"/>
                                      </p:to>
                                    </p:set>
                                    <p:anim calcmode="lin" valueType="num">
                                      <p:cBhvr>
                                        <p:cTn id="7" dur="800" fill="hold"/>
                                        <p:tgtEl>
                                          <p:spTgt spid="22"/>
                                        </p:tgtEl>
                                        <p:attrNameLst>
                                          <p:attrName>ppt_x</p:attrName>
                                        </p:attrNameLst>
                                      </p:cBhvr>
                                      <p:tavLst>
                                        <p:tav tm="0">
                                          <p:val>
                                            <p:strVal val="0-#ppt_w/2"/>
                                          </p:val>
                                        </p:tav>
                                        <p:tav tm="100000">
                                          <p:val>
                                            <p:strVal val="#ppt_x"/>
                                          </p:val>
                                        </p:tav>
                                      </p:tavLst>
                                    </p:anim>
                                    <p:anim calcmode="lin" valueType="num">
                                      <p:cBhvr>
                                        <p:cTn id="8" dur="8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400"/>
                                  </p:stCondLst>
                                  <p:childTnLst>
                                    <p:set>
                                      <p:cBhvr>
                                        <p:cTn id="10" dur="indefinite" fill="hold"/>
                                        <p:tgtEl>
                                          <p:spTgt spid="17"/>
                                        </p:tgtEl>
                                        <p:attrNameLst>
                                          <p:attrName>style.visibility</p:attrName>
                                        </p:attrNameLst>
                                      </p:cBhvr>
                                      <p:to>
                                        <p:strVal val="visible"/>
                                      </p:to>
                                    </p:set>
                                    <p:anim calcmode="lin" valueType="num">
                                      <p:cBhvr>
                                        <p:cTn id="11" dur="800" fill="hold"/>
                                        <p:tgtEl>
                                          <p:spTgt spid="17"/>
                                        </p:tgtEl>
                                        <p:attrNameLst>
                                          <p:attrName>ppt_x</p:attrName>
                                        </p:attrNameLst>
                                      </p:cBhvr>
                                      <p:tavLst>
                                        <p:tav tm="0">
                                          <p:val>
                                            <p:strVal val="0-#ppt_w/2"/>
                                          </p:val>
                                        </p:tav>
                                        <p:tav tm="100000">
                                          <p:val>
                                            <p:strVal val="#ppt_x"/>
                                          </p:val>
                                        </p:tav>
                                      </p:tavLst>
                                    </p:anim>
                                    <p:anim calcmode="lin" valueType="num">
                                      <p:cBhvr>
                                        <p:cTn id="12" dur="8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800"/>
                                  </p:stCondLst>
                                  <p:childTnLst>
                                    <p:set>
                                      <p:cBhvr>
                                        <p:cTn id="14" dur="indefinite" fill="hold"/>
                                        <p:tgtEl>
                                          <p:spTgt spid="12"/>
                                        </p:tgtEl>
                                        <p:attrNameLst>
                                          <p:attrName>style.visibility</p:attrName>
                                        </p:attrNameLst>
                                      </p:cBhvr>
                                      <p:to>
                                        <p:strVal val="visible"/>
                                      </p:to>
                                    </p:set>
                                    <p:anim calcmode="lin" valueType="num">
                                      <p:cBhvr>
                                        <p:cTn id="15" dur="800" fill="hold"/>
                                        <p:tgtEl>
                                          <p:spTgt spid="12"/>
                                        </p:tgtEl>
                                        <p:attrNameLst>
                                          <p:attrName>ppt_x</p:attrName>
                                        </p:attrNameLst>
                                      </p:cBhvr>
                                      <p:tavLst>
                                        <p:tav tm="0">
                                          <p:val>
                                            <p:strVal val="0-#ppt_w/2"/>
                                          </p:val>
                                        </p:tav>
                                        <p:tav tm="100000">
                                          <p:val>
                                            <p:strVal val="#ppt_x"/>
                                          </p:val>
                                        </p:tav>
                                      </p:tavLst>
                                    </p:anim>
                                    <p:anim calcmode="lin" valueType="num">
                                      <p:cBhvr>
                                        <p:cTn id="16" dur="8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200"/>
                                  </p:stCondLst>
                                  <p:childTnLst>
                                    <p:set>
                                      <p:cBhvr>
                                        <p:cTn id="18" dur="indefinite" fill="hold"/>
                                        <p:tgtEl>
                                          <p:spTgt spid="7"/>
                                        </p:tgtEl>
                                        <p:attrNameLst>
                                          <p:attrName>style.visibility</p:attrName>
                                        </p:attrNameLst>
                                      </p:cBhvr>
                                      <p:to>
                                        <p:strVal val="visible"/>
                                      </p:to>
                                    </p:set>
                                    <p:anim calcmode="lin" valueType="num">
                                      <p:cBhvr>
                                        <p:cTn id="19" dur="800" fill="hold"/>
                                        <p:tgtEl>
                                          <p:spTgt spid="7"/>
                                        </p:tgtEl>
                                        <p:attrNameLst>
                                          <p:attrName>ppt_x</p:attrName>
                                        </p:attrNameLst>
                                      </p:cBhvr>
                                      <p:tavLst>
                                        <p:tav tm="0">
                                          <p:val>
                                            <p:strVal val="0-#ppt_w/2"/>
                                          </p:val>
                                        </p:tav>
                                        <p:tav tm="100000">
                                          <p:val>
                                            <p:strVal val="#ppt_x"/>
                                          </p:val>
                                        </p:tav>
                                      </p:tavLst>
                                    </p:anim>
                                    <p:anim calcmode="lin" valueType="num">
                                      <p:cBhvr>
                                        <p:cTn id="20" dur="8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600"/>
                                  </p:stCondLst>
                                  <p:childTnLst>
                                    <p:set>
                                      <p:cBhvr>
                                        <p:cTn id="22" dur="indefinite" fill="hold"/>
                                        <p:tgtEl>
                                          <p:spTgt spid="2"/>
                                        </p:tgtEl>
                                        <p:attrNameLst>
                                          <p:attrName>style.visibility</p:attrName>
                                        </p:attrNameLst>
                                      </p:cBhvr>
                                      <p:to>
                                        <p:strVal val="visible"/>
                                      </p:to>
                                    </p:set>
                                    <p:anim calcmode="lin" valueType="num">
                                      <p:cBhvr>
                                        <p:cTn id="23" dur="800" fill="hold"/>
                                        <p:tgtEl>
                                          <p:spTgt spid="2"/>
                                        </p:tgtEl>
                                        <p:attrNameLst>
                                          <p:attrName>ppt_x</p:attrName>
                                        </p:attrNameLst>
                                      </p:cBhvr>
                                      <p:tavLst>
                                        <p:tav tm="0">
                                          <p:val>
                                            <p:strVal val="0-#ppt_w/2"/>
                                          </p:val>
                                        </p:tav>
                                        <p:tav tm="100000">
                                          <p:val>
                                            <p:strVal val="#ppt_x"/>
                                          </p:val>
                                        </p:tav>
                                      </p:tavLst>
                                    </p:anim>
                                    <p:anim calcmode="lin" valueType="num">
                                      <p:cBhvr>
                                        <p:cTn id="24" dur="800" fill="hold"/>
                                        <p:tgtEl>
                                          <p:spTgt spid="2"/>
                                        </p:tgtEl>
                                        <p:attrNameLst>
                                          <p:attrName>ppt_y</p:attrName>
                                        </p:attrNameLst>
                                      </p:cBhvr>
                                      <p:tavLst>
                                        <p:tav tm="0">
                                          <p:val>
                                            <p:strVal val="#ppt_y"/>
                                          </p:val>
                                        </p:tav>
                                        <p:tav tm="100000">
                                          <p:val>
                                            <p:strVal val="#ppt_y"/>
                                          </p:val>
                                        </p:tav>
                                      </p:tavLst>
                                    </p:anim>
                                  </p:childTnLst>
                                </p:cTn>
                              </p:par>
                            </p:childTnLst>
                          </p:cTn>
                        </p:par>
                        <p:par>
                          <p:cTn id="25" fill="hold">
                            <p:stCondLst>
                              <p:cond delay="1000"/>
                            </p:stCondLst>
                            <p:childTnLst>
                              <p:par>
                                <p:cTn id="26" presetID="2" presetClass="entr" presetSubtype="4" fill="hold" grpId="0" nodeType="afterEffect">
                                  <p:stCondLst>
                                    <p:cond delay="0"/>
                                  </p:stCondLst>
                                  <p:childTnLst>
                                    <p:set>
                                      <p:cBhvr>
                                        <p:cTn id="27" dur="indefinite" fill="hold"/>
                                        <p:tgtEl>
                                          <p:spTgt spid="27"/>
                                        </p:tgtEl>
                                        <p:attrNameLst>
                                          <p:attrName>style.visibility</p:attrName>
                                        </p:attrNameLst>
                                      </p:cBhvr>
                                      <p:to>
                                        <p:strVal val="visible"/>
                                      </p:to>
                                    </p:set>
                                    <p:anim calcmode="lin" valueType="num">
                                      <p:cBhvr>
                                        <p:cTn id="28" dur="600" fill="hold"/>
                                        <p:tgtEl>
                                          <p:spTgt spid="27"/>
                                        </p:tgtEl>
                                        <p:attrNameLst>
                                          <p:attrName>ppt_x</p:attrName>
                                        </p:attrNameLst>
                                      </p:cBhvr>
                                      <p:tavLst>
                                        <p:tav tm="0">
                                          <p:val>
                                            <p:strVal val="#ppt_x"/>
                                          </p:val>
                                        </p:tav>
                                        <p:tav tm="100000">
                                          <p:val>
                                            <p:strVal val="#ppt_x"/>
                                          </p:val>
                                        </p:tav>
                                      </p:tavLst>
                                    </p:anim>
                                    <p:anim calcmode="lin" valueType="num">
                                      <p:cBhvr>
                                        <p:cTn id="29" dur="600" fill="hold"/>
                                        <p:tgtEl>
                                          <p:spTgt spid="27"/>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childTnLst>
                                    <p:set>
                                      <p:cBhvr>
                                        <p:cTn id="31" dur="indefinite" fill="hold"/>
                                        <p:tgtEl>
                                          <p:spTgt spid="30"/>
                                        </p:tgtEl>
                                        <p:attrNameLst>
                                          <p:attrName>style.visibility</p:attrName>
                                        </p:attrNameLst>
                                      </p:cBhvr>
                                      <p:to>
                                        <p:strVal val="visible"/>
                                      </p:to>
                                    </p:set>
                                    <p:anim calcmode="lin" valueType="num">
                                      <p:cBhvr>
                                        <p:cTn id="32" dur="600" fill="hold"/>
                                        <p:tgtEl>
                                          <p:spTgt spid="30"/>
                                        </p:tgtEl>
                                        <p:attrNameLst>
                                          <p:attrName>ppt_x</p:attrName>
                                        </p:attrNameLst>
                                      </p:cBhvr>
                                      <p:tavLst>
                                        <p:tav tm="0">
                                          <p:val>
                                            <p:strVal val="#ppt_x"/>
                                          </p:val>
                                        </p:tav>
                                        <p:tav tm="100000">
                                          <p:val>
                                            <p:strVal val="#ppt_x"/>
                                          </p:val>
                                        </p:tav>
                                      </p:tavLst>
                                    </p:anim>
                                    <p:anim calcmode="lin" valueType="num">
                                      <p:cBhvr>
                                        <p:cTn id="33" dur="600" fill="hold"/>
                                        <p:tgtEl>
                                          <p:spTgt spid="3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400"/>
                                  </p:stCondLst>
                                  <p:childTnLst>
                                    <p:set>
                                      <p:cBhvr>
                                        <p:cTn id="35" dur="indefinite" fill="hold"/>
                                        <p:tgtEl>
                                          <p:spTgt spid="33"/>
                                        </p:tgtEl>
                                        <p:attrNameLst>
                                          <p:attrName>style.visibility</p:attrName>
                                        </p:attrNameLst>
                                      </p:cBhvr>
                                      <p:to>
                                        <p:strVal val="visible"/>
                                      </p:to>
                                    </p:set>
                                    <p:anim calcmode="lin" valueType="num">
                                      <p:cBhvr>
                                        <p:cTn id="36" dur="600" fill="hold"/>
                                        <p:tgtEl>
                                          <p:spTgt spid="33"/>
                                        </p:tgtEl>
                                        <p:attrNameLst>
                                          <p:attrName>ppt_x</p:attrName>
                                        </p:attrNameLst>
                                      </p:cBhvr>
                                      <p:tavLst>
                                        <p:tav tm="0">
                                          <p:val>
                                            <p:strVal val="#ppt_x"/>
                                          </p:val>
                                        </p:tav>
                                        <p:tav tm="100000">
                                          <p:val>
                                            <p:strVal val="#ppt_x"/>
                                          </p:val>
                                        </p:tav>
                                      </p:tavLst>
                                    </p:anim>
                                    <p:anim calcmode="lin" valueType="num">
                                      <p:cBhvr>
                                        <p:cTn id="37" dur="600" fill="hold"/>
                                        <p:tgtEl>
                                          <p:spTgt spid="33"/>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600"/>
                                  </p:stCondLst>
                                  <p:childTnLst>
                                    <p:set>
                                      <p:cBhvr>
                                        <p:cTn id="39" dur="indefinite" fill="hold"/>
                                        <p:tgtEl>
                                          <p:spTgt spid="36"/>
                                        </p:tgtEl>
                                        <p:attrNameLst>
                                          <p:attrName>style.visibility</p:attrName>
                                        </p:attrNameLst>
                                      </p:cBhvr>
                                      <p:to>
                                        <p:strVal val="visible"/>
                                      </p:to>
                                    </p:set>
                                    <p:anim calcmode="lin" valueType="num">
                                      <p:cBhvr>
                                        <p:cTn id="40" dur="600" fill="hold"/>
                                        <p:tgtEl>
                                          <p:spTgt spid="36"/>
                                        </p:tgtEl>
                                        <p:attrNameLst>
                                          <p:attrName>ppt_x</p:attrName>
                                        </p:attrNameLst>
                                      </p:cBhvr>
                                      <p:tavLst>
                                        <p:tav tm="0">
                                          <p:val>
                                            <p:strVal val="#ppt_x"/>
                                          </p:val>
                                        </p:tav>
                                        <p:tav tm="100000">
                                          <p:val>
                                            <p:strVal val="#ppt_x"/>
                                          </p:val>
                                        </p:tav>
                                      </p:tavLst>
                                    </p:anim>
                                    <p:anim calcmode="lin" valueType="num">
                                      <p:cBhvr>
                                        <p:cTn id="41" dur="600" fill="hold"/>
                                        <p:tgtEl>
                                          <p:spTgt spid="3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800"/>
                                  </p:stCondLst>
                                  <p:childTnLst>
                                    <p:set>
                                      <p:cBhvr>
                                        <p:cTn id="43" dur="indefinite" fill="hold"/>
                                        <p:tgtEl>
                                          <p:spTgt spid="39"/>
                                        </p:tgtEl>
                                        <p:attrNameLst>
                                          <p:attrName>style.visibility</p:attrName>
                                        </p:attrNameLst>
                                      </p:cBhvr>
                                      <p:to>
                                        <p:strVal val="visible"/>
                                      </p:to>
                                    </p:set>
                                    <p:anim calcmode="lin" valueType="num">
                                      <p:cBhvr>
                                        <p:cTn id="44" dur="600" fill="hold"/>
                                        <p:tgtEl>
                                          <p:spTgt spid="39"/>
                                        </p:tgtEl>
                                        <p:attrNameLst>
                                          <p:attrName>ppt_x</p:attrName>
                                        </p:attrNameLst>
                                      </p:cBhvr>
                                      <p:tavLst>
                                        <p:tav tm="0">
                                          <p:val>
                                            <p:strVal val="#ppt_x"/>
                                          </p:val>
                                        </p:tav>
                                        <p:tav tm="100000">
                                          <p:val>
                                            <p:strVal val="#ppt_x"/>
                                          </p:val>
                                        </p:tav>
                                      </p:tavLst>
                                    </p:anim>
                                    <p:anim calcmode="lin" valueType="num">
                                      <p:cBhvr>
                                        <p:cTn id="45" dur="600" fill="hold"/>
                                        <p:tgtEl>
                                          <p:spTgt spid="39"/>
                                        </p:tgtEl>
                                        <p:attrNameLst>
                                          <p:attrName>ppt_y</p:attrName>
                                        </p:attrNameLst>
                                      </p:cBhvr>
                                      <p:tavLst>
                                        <p:tav tm="0">
                                          <p:val>
                                            <p:strVal val="1+#ppt_h/2"/>
                                          </p:val>
                                        </p:tav>
                                        <p:tav tm="100000">
                                          <p:val>
                                            <p:strVal val="#ppt_y"/>
                                          </p:val>
                                        </p:tav>
                                      </p:tavLst>
                                    </p:anim>
                                  </p:childTnLst>
                                </p:cTn>
                              </p:par>
                            </p:childTnLst>
                          </p:cTn>
                        </p:par>
                        <p:par>
                          <p:cTn id="46" fill="hold">
                            <p:stCondLst>
                              <p:cond delay="2000"/>
                            </p:stCondLst>
                            <p:childTnLst>
                              <p:par>
                                <p:cTn id="47" presetID="10" presetClass="entr" presetSubtype="0"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500"/>
                                        <p:tgtEl>
                                          <p:spTgt spid="43"/>
                                        </p:tgtEl>
                                      </p:cBhvr>
                                    </p:animEffect>
                                  </p:childTnLst>
                                </p:cTn>
                              </p:par>
                            </p:childTnLst>
                          </p:cTn>
                        </p:par>
                        <p:par>
                          <p:cTn id="50" fill="hold">
                            <p:stCondLst>
                              <p:cond delay="2500"/>
                            </p:stCondLst>
                            <p:childTnLst>
                              <p:par>
                                <p:cTn id="51" presetID="10" presetClass="entr" presetSubtype="0"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fade">
                                      <p:cBhvr>
                                        <p:cTn id="53" dur="500"/>
                                        <p:tgtEl>
                                          <p:spTgt spid="46"/>
                                        </p:tgtEl>
                                      </p:cBhvr>
                                    </p:animEffect>
                                  </p:childTnLst>
                                </p:cTn>
                              </p:par>
                            </p:childTnLst>
                          </p:cTn>
                        </p:par>
                        <p:par>
                          <p:cTn id="54" fill="hold">
                            <p:stCondLst>
                              <p:cond delay="30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childTnLst>
                          </p:cTn>
                        </p:par>
                        <p:par>
                          <p:cTn id="58" fill="hold">
                            <p:stCondLst>
                              <p:cond delay="3500"/>
                            </p:stCondLst>
                            <p:childTnLst>
                              <p:par>
                                <p:cTn id="59" presetID="10" presetClass="entr" presetSubtype="0" fill="hold" grpId="0" nodeType="after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fade">
                                      <p:cBhvr>
                                        <p:cTn id="61" dur="500"/>
                                        <p:tgtEl>
                                          <p:spTgt spid="52"/>
                                        </p:tgtEl>
                                      </p:cBhvr>
                                    </p:animEffect>
                                  </p:childTnLst>
                                </p:cTn>
                              </p:par>
                            </p:childTnLst>
                          </p:cTn>
                        </p:par>
                        <p:par>
                          <p:cTn id="62" fill="hold">
                            <p:stCondLst>
                              <p:cond delay="4000"/>
                            </p:stCondLst>
                            <p:childTnLst>
                              <p:par>
                                <p:cTn id="63" presetID="10" presetClass="entr" presetSubtype="0"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fade">
                                      <p:cBhvr>
                                        <p:cTn id="6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7" grpId="0" animBg="1" advAuto="0"/>
      <p:bldP spid="12" grpId="0" animBg="1" advAuto="0"/>
      <p:bldP spid="17" grpId="0" animBg="1" advAuto="0"/>
      <p:bldP spid="22" grpId="0" animBg="1" advAuto="0"/>
      <p:bldP spid="27" grpId="0" advAuto="0"/>
      <p:bldP spid="30" grpId="0" animBg="1" advAuto="0"/>
      <p:bldP spid="33" grpId="0" advAuto="0"/>
      <p:bldP spid="36" grpId="0" animBg="1" advAuto="0"/>
      <p:bldP spid="39" grpId="0" advAuto="0"/>
      <p:bldP spid="43" grpId="0"/>
      <p:bldP spid="46" grpId="0"/>
      <p:bldP spid="49" grpId="0"/>
      <p:bldP spid="52" grpId="0"/>
      <p:bldP spid="55"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98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2" name="Freeform 7"/>
          <p:cNvSpPr>
            <a:spLocks noChangeArrowheads="1"/>
          </p:cNvSpPr>
          <p:nvPr/>
        </p:nvSpPr>
        <p:spPr bwMode="auto">
          <a:xfrm>
            <a:off x="5296861" y="1551979"/>
            <a:ext cx="1384300" cy="1221316"/>
          </a:xfrm>
          <a:custGeom>
            <a:avLst/>
            <a:gdLst>
              <a:gd name="T0" fmla="*/ 2684 w 2684"/>
              <a:gd name="T1" fmla="*/ 2365 h 2365"/>
              <a:gd name="T2" fmla="*/ 1342 w 2684"/>
              <a:gd name="T3" fmla="*/ 0 h 2365"/>
              <a:gd name="T4" fmla="*/ 0 w 2684"/>
              <a:gd name="T5" fmla="*/ 2365 h 2365"/>
              <a:gd name="T6" fmla="*/ 2684 w 2684"/>
              <a:gd name="T7" fmla="*/ 2365 h 2365"/>
              <a:gd name="T8" fmla="*/ 0 60000 65536"/>
              <a:gd name="T9" fmla="*/ 0 60000 65536"/>
              <a:gd name="T10" fmla="*/ 0 60000 65536"/>
              <a:gd name="T11" fmla="*/ 0 60000 65536"/>
              <a:gd name="T12" fmla="*/ 0 w 2684"/>
              <a:gd name="T13" fmla="*/ 0 h 2365"/>
              <a:gd name="T14" fmla="*/ 2684 w 2684"/>
              <a:gd name="T15" fmla="*/ 2365 h 2365"/>
            </a:gdLst>
            <a:ahLst/>
            <a:cxnLst>
              <a:cxn ang="T8">
                <a:pos x="T0" y="T1"/>
              </a:cxn>
              <a:cxn ang="T9">
                <a:pos x="T2" y="T3"/>
              </a:cxn>
              <a:cxn ang="T10">
                <a:pos x="T4" y="T5"/>
              </a:cxn>
              <a:cxn ang="T11">
                <a:pos x="T6" y="T7"/>
              </a:cxn>
            </a:cxnLst>
            <a:rect l="T12" t="T13" r="T14" b="T15"/>
            <a:pathLst>
              <a:path w="2684" h="2365">
                <a:moveTo>
                  <a:pt x="2684" y="2365"/>
                </a:moveTo>
                <a:lnTo>
                  <a:pt x="1342" y="0"/>
                </a:lnTo>
                <a:lnTo>
                  <a:pt x="0" y="2365"/>
                </a:lnTo>
                <a:lnTo>
                  <a:pt x="2684" y="2365"/>
                </a:lnTo>
                <a:close/>
              </a:path>
            </a:pathLst>
          </a:custGeom>
          <a:solidFill>
            <a:schemeClr val="accent6">
              <a:lumMod val="75000"/>
            </a:schemeClr>
          </a:solidFill>
          <a:ln>
            <a:noFill/>
          </a:ln>
        </p:spPr>
        <p:txBody>
          <a:bodyPr/>
          <a:lstStyle/>
          <a:p>
            <a:endParaRPr lang="zh-CN" altLang="zh-CN" sz="2400">
              <a:solidFill>
                <a:srgbClr val="000000"/>
              </a:solidFill>
              <a:cs typeface="+mn-ea"/>
              <a:sym typeface="+mn-lt"/>
            </a:endParaRPr>
          </a:p>
        </p:txBody>
      </p:sp>
      <p:sp>
        <p:nvSpPr>
          <p:cNvPr id="33" name="Freeform 8"/>
          <p:cNvSpPr>
            <a:spLocks noChangeArrowheads="1"/>
          </p:cNvSpPr>
          <p:nvPr/>
        </p:nvSpPr>
        <p:spPr bwMode="auto">
          <a:xfrm>
            <a:off x="3925260" y="2773294"/>
            <a:ext cx="1371600" cy="1320800"/>
          </a:xfrm>
          <a:custGeom>
            <a:avLst/>
            <a:gdLst>
              <a:gd name="T0" fmla="*/ 2664 w 2664"/>
              <a:gd name="T1" fmla="*/ 0 h 2553"/>
              <a:gd name="T2" fmla="*/ 0 w 2664"/>
              <a:gd name="T3" fmla="*/ 546 h 2553"/>
              <a:gd name="T4" fmla="*/ 1835 w 2664"/>
              <a:gd name="T5" fmla="*/ 2553 h 2553"/>
              <a:gd name="T6" fmla="*/ 2664 w 2664"/>
              <a:gd name="T7" fmla="*/ 0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2664" y="0"/>
                </a:moveTo>
                <a:lnTo>
                  <a:pt x="0" y="546"/>
                </a:lnTo>
                <a:lnTo>
                  <a:pt x="1835" y="2553"/>
                </a:lnTo>
                <a:lnTo>
                  <a:pt x="2664" y="0"/>
                </a:lnTo>
                <a:close/>
              </a:path>
            </a:pathLst>
          </a:custGeom>
          <a:solidFill>
            <a:srgbClr val="204C26"/>
          </a:solidFill>
          <a:ln>
            <a:noFill/>
          </a:ln>
        </p:spPr>
        <p:txBody>
          <a:bodyPr/>
          <a:lstStyle/>
          <a:p>
            <a:endParaRPr lang="zh-CN" altLang="zh-CN" sz="2400">
              <a:solidFill>
                <a:srgbClr val="000000"/>
              </a:solidFill>
              <a:cs typeface="+mn-ea"/>
              <a:sym typeface="+mn-lt"/>
            </a:endParaRPr>
          </a:p>
        </p:txBody>
      </p:sp>
      <p:sp>
        <p:nvSpPr>
          <p:cNvPr id="34" name="Freeform 9"/>
          <p:cNvSpPr>
            <a:spLocks noChangeArrowheads="1"/>
          </p:cNvSpPr>
          <p:nvPr/>
        </p:nvSpPr>
        <p:spPr bwMode="auto">
          <a:xfrm>
            <a:off x="4712661" y="4094095"/>
            <a:ext cx="1274233" cy="1392767"/>
          </a:xfrm>
          <a:custGeom>
            <a:avLst/>
            <a:gdLst>
              <a:gd name="T0" fmla="*/ 305 w 2476"/>
              <a:gd name="T1" fmla="*/ 0 h 2702"/>
              <a:gd name="T2" fmla="*/ 0 w 2476"/>
              <a:gd name="T3" fmla="*/ 2702 h 2702"/>
              <a:gd name="T4" fmla="*/ 2476 w 2476"/>
              <a:gd name="T5" fmla="*/ 1578 h 2702"/>
              <a:gd name="T6" fmla="*/ 305 w 2476"/>
              <a:gd name="T7" fmla="*/ 0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305" y="0"/>
                </a:moveTo>
                <a:lnTo>
                  <a:pt x="0" y="2702"/>
                </a:lnTo>
                <a:lnTo>
                  <a:pt x="2476" y="1578"/>
                </a:lnTo>
                <a:lnTo>
                  <a:pt x="305" y="0"/>
                </a:lnTo>
                <a:close/>
              </a:path>
            </a:pathLst>
          </a:custGeom>
          <a:solidFill>
            <a:schemeClr val="accent6">
              <a:lumMod val="75000"/>
            </a:schemeClr>
          </a:solidFill>
          <a:ln>
            <a:noFill/>
          </a:ln>
        </p:spPr>
        <p:txBody>
          <a:bodyPr/>
          <a:lstStyle/>
          <a:p>
            <a:endParaRPr lang="zh-CN" altLang="zh-CN" sz="2400">
              <a:solidFill>
                <a:srgbClr val="000000"/>
              </a:solidFill>
              <a:cs typeface="+mn-ea"/>
              <a:sym typeface="+mn-lt"/>
            </a:endParaRPr>
          </a:p>
        </p:txBody>
      </p:sp>
      <p:sp>
        <p:nvSpPr>
          <p:cNvPr id="35" name="Freeform 10"/>
          <p:cNvSpPr>
            <a:spLocks noChangeArrowheads="1"/>
          </p:cNvSpPr>
          <p:nvPr/>
        </p:nvSpPr>
        <p:spPr bwMode="auto">
          <a:xfrm>
            <a:off x="5986894" y="4094095"/>
            <a:ext cx="1278467" cy="1392767"/>
          </a:xfrm>
          <a:custGeom>
            <a:avLst/>
            <a:gdLst>
              <a:gd name="T0" fmla="*/ 0 w 2476"/>
              <a:gd name="T1" fmla="*/ 1578 h 2702"/>
              <a:gd name="T2" fmla="*/ 2476 w 2476"/>
              <a:gd name="T3" fmla="*/ 2702 h 2702"/>
              <a:gd name="T4" fmla="*/ 2172 w 2476"/>
              <a:gd name="T5" fmla="*/ 0 h 2702"/>
              <a:gd name="T6" fmla="*/ 0 w 2476"/>
              <a:gd name="T7" fmla="*/ 1578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0" y="1578"/>
                </a:moveTo>
                <a:lnTo>
                  <a:pt x="2476" y="2702"/>
                </a:lnTo>
                <a:lnTo>
                  <a:pt x="2172" y="0"/>
                </a:lnTo>
                <a:lnTo>
                  <a:pt x="0" y="1578"/>
                </a:lnTo>
                <a:close/>
              </a:path>
            </a:pathLst>
          </a:custGeom>
          <a:solidFill>
            <a:schemeClr val="accent6">
              <a:lumMod val="75000"/>
            </a:schemeClr>
          </a:solidFill>
          <a:ln>
            <a:noFill/>
          </a:ln>
        </p:spPr>
        <p:txBody>
          <a:bodyPr/>
          <a:lstStyle/>
          <a:p>
            <a:endParaRPr lang="zh-CN" altLang="zh-CN" sz="2400">
              <a:solidFill>
                <a:srgbClr val="000000"/>
              </a:solidFill>
              <a:cs typeface="+mn-ea"/>
              <a:sym typeface="+mn-lt"/>
            </a:endParaRPr>
          </a:p>
        </p:txBody>
      </p:sp>
      <p:sp>
        <p:nvSpPr>
          <p:cNvPr id="36" name="Freeform 11"/>
          <p:cNvSpPr>
            <a:spLocks noChangeArrowheads="1"/>
          </p:cNvSpPr>
          <p:nvPr/>
        </p:nvSpPr>
        <p:spPr bwMode="auto">
          <a:xfrm>
            <a:off x="6681160" y="2773294"/>
            <a:ext cx="1371600" cy="1320800"/>
          </a:xfrm>
          <a:custGeom>
            <a:avLst/>
            <a:gdLst>
              <a:gd name="T0" fmla="*/ 830 w 2664"/>
              <a:gd name="T1" fmla="*/ 2553 h 2553"/>
              <a:gd name="T2" fmla="*/ 2664 w 2664"/>
              <a:gd name="T3" fmla="*/ 546 h 2553"/>
              <a:gd name="T4" fmla="*/ 0 w 2664"/>
              <a:gd name="T5" fmla="*/ 0 h 2553"/>
              <a:gd name="T6" fmla="*/ 830 w 2664"/>
              <a:gd name="T7" fmla="*/ 2553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830" y="2553"/>
                </a:moveTo>
                <a:lnTo>
                  <a:pt x="2664" y="546"/>
                </a:lnTo>
                <a:lnTo>
                  <a:pt x="0" y="0"/>
                </a:lnTo>
                <a:lnTo>
                  <a:pt x="830" y="2553"/>
                </a:lnTo>
                <a:close/>
              </a:path>
            </a:pathLst>
          </a:custGeom>
          <a:solidFill>
            <a:srgbClr val="204C26"/>
          </a:solidFill>
          <a:ln>
            <a:noFill/>
          </a:ln>
        </p:spPr>
        <p:txBody>
          <a:bodyPr/>
          <a:lstStyle/>
          <a:p>
            <a:endParaRPr lang="zh-CN" altLang="zh-CN" sz="2400">
              <a:solidFill>
                <a:srgbClr val="000000"/>
              </a:solidFill>
              <a:cs typeface="+mn-ea"/>
              <a:sym typeface="+mn-lt"/>
            </a:endParaRPr>
          </a:p>
        </p:txBody>
      </p:sp>
      <p:sp>
        <p:nvSpPr>
          <p:cNvPr id="37" name="矩形 7"/>
          <p:cNvSpPr>
            <a:spLocks noChangeArrowheads="1"/>
          </p:cNvSpPr>
          <p:nvPr/>
        </p:nvSpPr>
        <p:spPr bwMode="auto">
          <a:xfrm>
            <a:off x="5747712" y="2110778"/>
            <a:ext cx="47624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3200" dirty="0">
                <a:solidFill>
                  <a:schemeClr val="bg1"/>
                </a:solidFill>
                <a:cs typeface="+mn-ea"/>
                <a:sym typeface="+mn-lt"/>
              </a:rPr>
              <a:t>01</a:t>
            </a:r>
            <a:endParaRPr lang="zh-CN" altLang="en-US" sz="3200" dirty="0">
              <a:solidFill>
                <a:schemeClr val="bg1"/>
              </a:solidFill>
              <a:cs typeface="+mn-ea"/>
              <a:sym typeface="+mn-lt"/>
            </a:endParaRPr>
          </a:p>
        </p:txBody>
      </p:sp>
      <p:sp>
        <p:nvSpPr>
          <p:cNvPr id="38" name="矩形 8"/>
          <p:cNvSpPr>
            <a:spLocks noChangeArrowheads="1"/>
          </p:cNvSpPr>
          <p:nvPr/>
        </p:nvSpPr>
        <p:spPr bwMode="auto">
          <a:xfrm>
            <a:off x="7028294" y="3023061"/>
            <a:ext cx="47625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3200">
                <a:solidFill>
                  <a:schemeClr val="bg1"/>
                </a:solidFill>
                <a:cs typeface="+mn-ea"/>
                <a:sym typeface="+mn-lt"/>
              </a:rPr>
              <a:t>02</a:t>
            </a:r>
            <a:endParaRPr lang="zh-CN" altLang="en-US" sz="3200">
              <a:solidFill>
                <a:schemeClr val="bg1"/>
              </a:solidFill>
              <a:cs typeface="+mn-ea"/>
              <a:sym typeface="+mn-lt"/>
            </a:endParaRPr>
          </a:p>
        </p:txBody>
      </p:sp>
      <p:sp>
        <p:nvSpPr>
          <p:cNvPr id="39" name="矩形 9"/>
          <p:cNvSpPr>
            <a:spLocks noChangeArrowheads="1"/>
          </p:cNvSpPr>
          <p:nvPr/>
        </p:nvSpPr>
        <p:spPr bwMode="auto">
          <a:xfrm>
            <a:off x="6549927" y="4542827"/>
            <a:ext cx="47625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3200">
                <a:solidFill>
                  <a:schemeClr val="bg1"/>
                </a:solidFill>
                <a:cs typeface="+mn-ea"/>
                <a:sym typeface="+mn-lt"/>
              </a:rPr>
              <a:t>03</a:t>
            </a:r>
            <a:endParaRPr lang="zh-CN" altLang="en-US" sz="3200">
              <a:solidFill>
                <a:schemeClr val="bg1"/>
              </a:solidFill>
              <a:cs typeface="+mn-ea"/>
              <a:sym typeface="+mn-lt"/>
            </a:endParaRPr>
          </a:p>
        </p:txBody>
      </p:sp>
      <p:sp>
        <p:nvSpPr>
          <p:cNvPr id="40" name="矩形 10"/>
          <p:cNvSpPr>
            <a:spLocks noChangeArrowheads="1"/>
          </p:cNvSpPr>
          <p:nvPr/>
        </p:nvSpPr>
        <p:spPr bwMode="auto">
          <a:xfrm>
            <a:off x="4871412" y="4561878"/>
            <a:ext cx="47624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3200">
                <a:solidFill>
                  <a:schemeClr val="bg1"/>
                </a:solidFill>
                <a:cs typeface="+mn-ea"/>
                <a:sym typeface="+mn-lt"/>
              </a:rPr>
              <a:t>04</a:t>
            </a:r>
            <a:endParaRPr lang="zh-CN" altLang="en-US" sz="3200">
              <a:solidFill>
                <a:schemeClr val="bg1"/>
              </a:solidFill>
              <a:cs typeface="+mn-ea"/>
              <a:sym typeface="+mn-lt"/>
            </a:endParaRPr>
          </a:p>
        </p:txBody>
      </p:sp>
      <p:sp>
        <p:nvSpPr>
          <p:cNvPr id="41" name="矩形 11"/>
          <p:cNvSpPr>
            <a:spLocks noChangeArrowheads="1"/>
          </p:cNvSpPr>
          <p:nvPr/>
        </p:nvSpPr>
        <p:spPr bwMode="auto">
          <a:xfrm>
            <a:off x="4473479" y="3035761"/>
            <a:ext cx="47624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3200">
                <a:solidFill>
                  <a:schemeClr val="bg1"/>
                </a:solidFill>
                <a:cs typeface="+mn-ea"/>
                <a:sym typeface="+mn-lt"/>
              </a:rPr>
              <a:t>05</a:t>
            </a:r>
            <a:endParaRPr lang="zh-CN" altLang="en-US" sz="3200">
              <a:solidFill>
                <a:schemeClr val="bg1"/>
              </a:solidFill>
              <a:cs typeface="+mn-ea"/>
              <a:sym typeface="+mn-lt"/>
            </a:endParaRPr>
          </a:p>
        </p:txBody>
      </p:sp>
      <p:sp>
        <p:nvSpPr>
          <p:cNvPr id="42" name="TextBox 12"/>
          <p:cNvSpPr>
            <a:spLocks noChangeArrowheads="1"/>
          </p:cNvSpPr>
          <p:nvPr/>
        </p:nvSpPr>
        <p:spPr bwMode="auto">
          <a:xfrm>
            <a:off x="6516060" y="1350895"/>
            <a:ext cx="3429000" cy="775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ct val="120000"/>
              </a:lnSpc>
            </a:pPr>
            <a:r>
              <a:rPr lang="zh-CN" altLang="en-US" sz="1400" dirty="0" smtClean="0">
                <a:solidFill>
                  <a:schemeClr val="tx1"/>
                </a:solidFill>
                <a:cs typeface="+mn-ea"/>
                <a:sym typeface="+mn-lt"/>
              </a:rPr>
              <a:t>双击输入替换内容双击输入替换内容双击输入替换内容双击输入替换内容</a:t>
            </a:r>
            <a:endParaRPr lang="en-US" altLang="zh-CN" sz="1400" dirty="0" smtClean="0">
              <a:solidFill>
                <a:schemeClr val="tx1"/>
              </a:solidFill>
              <a:cs typeface="+mn-ea"/>
              <a:sym typeface="+mn-lt"/>
            </a:endParaRPr>
          </a:p>
          <a:p>
            <a:pPr algn="just">
              <a:lnSpc>
                <a:spcPct val="120000"/>
              </a:lnSpc>
            </a:pPr>
            <a:endParaRPr lang="en-US" altLang="zh-CN" sz="1400" dirty="0">
              <a:solidFill>
                <a:schemeClr val="tx1"/>
              </a:solidFill>
              <a:cs typeface="+mn-ea"/>
              <a:sym typeface="+mn-lt"/>
            </a:endParaRPr>
          </a:p>
        </p:txBody>
      </p:sp>
      <p:sp>
        <p:nvSpPr>
          <p:cNvPr id="43" name="TextBox 13"/>
          <p:cNvSpPr>
            <a:spLocks noChangeArrowheads="1"/>
          </p:cNvSpPr>
          <p:nvPr/>
        </p:nvSpPr>
        <p:spPr bwMode="auto">
          <a:xfrm>
            <a:off x="8194579" y="2982845"/>
            <a:ext cx="2813049" cy="1034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ct val="120000"/>
              </a:lnSpc>
            </a:pPr>
            <a:r>
              <a:rPr lang="zh-CN" altLang="en-US" sz="1400" dirty="0" smtClean="0">
                <a:solidFill>
                  <a:schemeClr val="tx1"/>
                </a:solidFill>
                <a:cs typeface="+mn-ea"/>
                <a:sym typeface="+mn-lt"/>
              </a:rPr>
              <a:t>双击输入替换内容双击输入替换内容双击输入替换内容双击输入替换内容</a:t>
            </a:r>
            <a:endParaRPr lang="en-US" altLang="zh-CN" sz="1400" dirty="0" smtClean="0">
              <a:solidFill>
                <a:schemeClr val="tx1"/>
              </a:solidFill>
              <a:cs typeface="+mn-ea"/>
              <a:sym typeface="+mn-lt"/>
            </a:endParaRPr>
          </a:p>
          <a:p>
            <a:pPr algn="just">
              <a:lnSpc>
                <a:spcPct val="120000"/>
              </a:lnSpc>
            </a:pPr>
            <a:endParaRPr lang="en-US" altLang="zh-CN" sz="1400" dirty="0">
              <a:solidFill>
                <a:schemeClr val="tx1"/>
              </a:solidFill>
              <a:cs typeface="+mn-ea"/>
              <a:sym typeface="+mn-lt"/>
            </a:endParaRPr>
          </a:p>
        </p:txBody>
      </p:sp>
      <p:sp>
        <p:nvSpPr>
          <p:cNvPr id="44" name="TextBox 14"/>
          <p:cNvSpPr>
            <a:spLocks noChangeArrowheads="1"/>
          </p:cNvSpPr>
          <p:nvPr/>
        </p:nvSpPr>
        <p:spPr bwMode="auto">
          <a:xfrm>
            <a:off x="7506660" y="4911128"/>
            <a:ext cx="2813051" cy="1034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ct val="120000"/>
              </a:lnSpc>
            </a:pPr>
            <a:r>
              <a:rPr lang="zh-CN" altLang="en-US" sz="1400" dirty="0" smtClean="0">
                <a:solidFill>
                  <a:schemeClr val="tx1"/>
                </a:solidFill>
                <a:cs typeface="+mn-ea"/>
                <a:sym typeface="+mn-lt"/>
              </a:rPr>
              <a:t>双击输入替换内容双击输入替换内容双击输入替换内容双击输入替换内容</a:t>
            </a:r>
            <a:endParaRPr lang="en-US" altLang="zh-CN" sz="1400" dirty="0" smtClean="0">
              <a:solidFill>
                <a:schemeClr val="tx1"/>
              </a:solidFill>
              <a:cs typeface="+mn-ea"/>
              <a:sym typeface="+mn-lt"/>
            </a:endParaRPr>
          </a:p>
          <a:p>
            <a:pPr algn="just">
              <a:lnSpc>
                <a:spcPct val="120000"/>
              </a:lnSpc>
            </a:pPr>
            <a:endParaRPr lang="en-US" altLang="zh-CN" sz="1400" dirty="0">
              <a:solidFill>
                <a:schemeClr val="tx1"/>
              </a:solidFill>
              <a:cs typeface="+mn-ea"/>
              <a:sym typeface="+mn-lt"/>
            </a:endParaRPr>
          </a:p>
        </p:txBody>
      </p:sp>
      <p:sp>
        <p:nvSpPr>
          <p:cNvPr id="45" name="TextBox 15"/>
          <p:cNvSpPr>
            <a:spLocks noChangeArrowheads="1"/>
          </p:cNvSpPr>
          <p:nvPr/>
        </p:nvSpPr>
        <p:spPr bwMode="auto">
          <a:xfrm>
            <a:off x="1524961" y="4508961"/>
            <a:ext cx="2810933" cy="1034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ct val="120000"/>
              </a:lnSpc>
            </a:pPr>
            <a:r>
              <a:rPr lang="zh-CN" altLang="en-US" sz="1400" dirty="0" smtClean="0">
                <a:solidFill>
                  <a:schemeClr val="tx1"/>
                </a:solidFill>
                <a:cs typeface="+mn-ea"/>
                <a:sym typeface="+mn-lt"/>
              </a:rPr>
              <a:t>双击输入替换内容双击输入替换内容双击输入替换内容双击输入替换内容</a:t>
            </a:r>
            <a:endParaRPr lang="en-US" altLang="zh-CN" sz="1400" dirty="0" smtClean="0">
              <a:solidFill>
                <a:schemeClr val="tx1"/>
              </a:solidFill>
              <a:cs typeface="+mn-ea"/>
              <a:sym typeface="+mn-lt"/>
            </a:endParaRPr>
          </a:p>
          <a:p>
            <a:pPr algn="just">
              <a:lnSpc>
                <a:spcPct val="120000"/>
              </a:lnSpc>
            </a:pPr>
            <a:endParaRPr lang="en-US" altLang="zh-CN" sz="1400" dirty="0">
              <a:solidFill>
                <a:schemeClr val="tx1"/>
              </a:solidFill>
              <a:cs typeface="+mn-ea"/>
              <a:sym typeface="+mn-lt"/>
            </a:endParaRPr>
          </a:p>
        </p:txBody>
      </p:sp>
      <p:sp>
        <p:nvSpPr>
          <p:cNvPr id="46" name="TextBox 16"/>
          <p:cNvSpPr>
            <a:spLocks noChangeArrowheads="1"/>
          </p:cNvSpPr>
          <p:nvPr/>
        </p:nvSpPr>
        <p:spPr bwMode="auto">
          <a:xfrm>
            <a:off x="1524961" y="2178512"/>
            <a:ext cx="2810933" cy="1034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ct val="120000"/>
              </a:lnSpc>
            </a:pPr>
            <a:r>
              <a:rPr lang="zh-CN" altLang="en-US" sz="1400" dirty="0" smtClean="0">
                <a:solidFill>
                  <a:schemeClr val="tx1"/>
                </a:solidFill>
                <a:cs typeface="+mn-ea"/>
                <a:sym typeface="+mn-lt"/>
              </a:rPr>
              <a:t>双击输入替换内容双击输入替换内容双击输入替换内容双击输入替换内容</a:t>
            </a:r>
            <a:endParaRPr lang="en-US" altLang="zh-CN" sz="1400" dirty="0" smtClean="0">
              <a:solidFill>
                <a:schemeClr val="tx1"/>
              </a:solidFill>
              <a:cs typeface="+mn-ea"/>
              <a:sym typeface="+mn-lt"/>
            </a:endParaRPr>
          </a:p>
          <a:p>
            <a:pPr algn="just">
              <a:lnSpc>
                <a:spcPct val="120000"/>
              </a:lnSpc>
            </a:pPr>
            <a:endParaRPr lang="en-US" altLang="zh-CN" sz="1400" dirty="0">
              <a:solidFill>
                <a:schemeClr val="tx1"/>
              </a:solidFill>
              <a:cs typeface="+mn-ea"/>
              <a:sym typeface="+mn-lt"/>
            </a:endParaRPr>
          </a:p>
        </p:txBody>
      </p:sp>
      <p:sp>
        <p:nvSpPr>
          <p:cNvPr id="47" name="TextBox 17"/>
          <p:cNvSpPr>
            <a:spLocks noChangeArrowheads="1"/>
          </p:cNvSpPr>
          <p:nvPr/>
        </p:nvSpPr>
        <p:spPr bwMode="auto">
          <a:xfrm>
            <a:off x="6516061" y="1082240"/>
            <a:ext cx="168275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b="1" dirty="0">
                <a:solidFill>
                  <a:srgbClr val="204C26"/>
                </a:solidFill>
                <a:cs typeface="+mn-ea"/>
                <a:sym typeface="+mn-lt"/>
              </a:rPr>
              <a:t>添加标题内容</a:t>
            </a:r>
          </a:p>
        </p:txBody>
      </p:sp>
      <p:sp>
        <p:nvSpPr>
          <p:cNvPr id="48" name="TextBox 18"/>
          <p:cNvSpPr>
            <a:spLocks noChangeArrowheads="1"/>
          </p:cNvSpPr>
          <p:nvPr/>
        </p:nvSpPr>
        <p:spPr bwMode="auto">
          <a:xfrm>
            <a:off x="8194578" y="2684557"/>
            <a:ext cx="16827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b="1" dirty="0">
                <a:solidFill>
                  <a:srgbClr val="204C26"/>
                </a:solidFill>
                <a:cs typeface="+mn-ea"/>
                <a:sym typeface="+mn-lt"/>
              </a:rPr>
              <a:t>添加标题内容</a:t>
            </a:r>
          </a:p>
        </p:txBody>
      </p:sp>
      <p:sp>
        <p:nvSpPr>
          <p:cNvPr id="49" name="TextBox 19"/>
          <p:cNvSpPr>
            <a:spLocks noChangeArrowheads="1"/>
          </p:cNvSpPr>
          <p:nvPr/>
        </p:nvSpPr>
        <p:spPr bwMode="auto">
          <a:xfrm>
            <a:off x="7506661" y="4614957"/>
            <a:ext cx="168275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b="1" dirty="0">
                <a:solidFill>
                  <a:srgbClr val="204C26"/>
                </a:solidFill>
                <a:cs typeface="+mn-ea"/>
                <a:sym typeface="+mn-lt"/>
              </a:rPr>
              <a:t>添加标题内容</a:t>
            </a:r>
          </a:p>
        </p:txBody>
      </p:sp>
      <p:sp>
        <p:nvSpPr>
          <p:cNvPr id="50" name="TextBox 20"/>
          <p:cNvSpPr>
            <a:spLocks noChangeArrowheads="1"/>
          </p:cNvSpPr>
          <p:nvPr/>
        </p:nvSpPr>
        <p:spPr bwMode="auto">
          <a:xfrm>
            <a:off x="1524960" y="4208557"/>
            <a:ext cx="160413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600" b="1" dirty="0">
                <a:solidFill>
                  <a:srgbClr val="204C26"/>
                </a:solidFill>
                <a:cs typeface="+mn-ea"/>
                <a:sym typeface="+mn-lt"/>
              </a:rPr>
              <a:t>添加标题内容</a:t>
            </a:r>
          </a:p>
        </p:txBody>
      </p:sp>
      <p:sp>
        <p:nvSpPr>
          <p:cNvPr id="51" name="TextBox 21"/>
          <p:cNvSpPr>
            <a:spLocks noChangeArrowheads="1"/>
          </p:cNvSpPr>
          <p:nvPr/>
        </p:nvSpPr>
        <p:spPr bwMode="auto">
          <a:xfrm>
            <a:off x="1524960" y="1869640"/>
            <a:ext cx="144145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b="1" dirty="0">
                <a:solidFill>
                  <a:srgbClr val="204C26"/>
                </a:solidFill>
                <a:cs typeface="+mn-ea"/>
                <a:sym typeface="+mn-lt"/>
              </a:rPr>
              <a:t>添加标题内容</a:t>
            </a:r>
          </a:p>
        </p:txBody>
      </p:sp>
      <p:sp>
        <p:nvSpPr>
          <p:cNvPr id="52" name="TextBox 22"/>
          <p:cNvSpPr>
            <a:spLocks noChangeArrowheads="1"/>
          </p:cNvSpPr>
          <p:nvPr/>
        </p:nvSpPr>
        <p:spPr bwMode="auto">
          <a:xfrm>
            <a:off x="5337342" y="3320505"/>
            <a:ext cx="132185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400" b="1" dirty="0">
                <a:solidFill>
                  <a:srgbClr val="204C26"/>
                </a:solidFill>
                <a:cs typeface="+mn-ea"/>
                <a:sym typeface="+mn-lt"/>
              </a:rPr>
              <a:t>点击添加标题内容</a:t>
            </a:r>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 calcmode="lin" valueType="num">
                                      <p:cBhvr>
                                        <p:cTn id="9" dur="500" fill="hold"/>
                                        <p:tgtEl>
                                          <p:spTgt spid="32"/>
                                        </p:tgtEl>
                                        <p:attrNameLst>
                                          <p:attrName>ppt_x</p:attrName>
                                        </p:attrNameLst>
                                      </p:cBhvr>
                                      <p:tavLst>
                                        <p:tav tm="0">
                                          <p:val>
                                            <p:fltVal val="0.5"/>
                                          </p:val>
                                        </p:tav>
                                        <p:tav tm="100000">
                                          <p:val>
                                            <p:strVal val="#ppt_x"/>
                                          </p:val>
                                        </p:tav>
                                      </p:tavLst>
                                    </p:anim>
                                    <p:anim calcmode="lin" valueType="num">
                                      <p:cBhvr>
                                        <p:cTn id="10" dur="500" fill="hold"/>
                                        <p:tgtEl>
                                          <p:spTgt spid="32"/>
                                        </p:tgtEl>
                                        <p:attrNameLst>
                                          <p:attrName>ppt_y</p:attrName>
                                        </p:attrNameLst>
                                      </p:cBhvr>
                                      <p:tavLst>
                                        <p:tav tm="0">
                                          <p:val>
                                            <p:fltVal val="0.5"/>
                                          </p:val>
                                        </p:tav>
                                        <p:tav tm="100000">
                                          <p:val>
                                            <p:strVal val="#ppt_y"/>
                                          </p:val>
                                        </p:tav>
                                      </p:tavLst>
                                    </p:anim>
                                  </p:childTnLst>
                                </p:cTn>
                              </p:par>
                              <p:par>
                                <p:cTn id="11" presetID="23" presetClass="entr" presetSubtype="528"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ppt_w</p:attrName>
                                        </p:attrNameLst>
                                      </p:cBhvr>
                                      <p:tavLst>
                                        <p:tav tm="0">
                                          <p:val>
                                            <p:fltVal val="0"/>
                                          </p:val>
                                        </p:tav>
                                        <p:tav tm="100000">
                                          <p:val>
                                            <p:strVal val="#ppt_w"/>
                                          </p:val>
                                        </p:tav>
                                      </p:tavLst>
                                    </p:anim>
                                    <p:anim calcmode="lin" valueType="num">
                                      <p:cBhvr>
                                        <p:cTn id="14" dur="500" fill="hold"/>
                                        <p:tgtEl>
                                          <p:spTgt spid="33"/>
                                        </p:tgtEl>
                                        <p:attrNameLst>
                                          <p:attrName>ppt_h</p:attrName>
                                        </p:attrNameLst>
                                      </p:cBhvr>
                                      <p:tavLst>
                                        <p:tav tm="0">
                                          <p:val>
                                            <p:fltVal val="0"/>
                                          </p:val>
                                        </p:tav>
                                        <p:tav tm="100000">
                                          <p:val>
                                            <p:strVal val="#ppt_h"/>
                                          </p:val>
                                        </p:tav>
                                      </p:tavLst>
                                    </p:anim>
                                    <p:anim calcmode="lin" valueType="num">
                                      <p:cBhvr>
                                        <p:cTn id="15" dur="500" fill="hold"/>
                                        <p:tgtEl>
                                          <p:spTgt spid="33"/>
                                        </p:tgtEl>
                                        <p:attrNameLst>
                                          <p:attrName>ppt_x</p:attrName>
                                        </p:attrNameLst>
                                      </p:cBhvr>
                                      <p:tavLst>
                                        <p:tav tm="0">
                                          <p:val>
                                            <p:fltVal val="0.5"/>
                                          </p:val>
                                        </p:tav>
                                        <p:tav tm="100000">
                                          <p:val>
                                            <p:strVal val="#ppt_x"/>
                                          </p:val>
                                        </p:tav>
                                      </p:tavLst>
                                    </p:anim>
                                    <p:anim calcmode="lin" valueType="num">
                                      <p:cBhvr>
                                        <p:cTn id="16" dur="500" fill="hold"/>
                                        <p:tgtEl>
                                          <p:spTgt spid="33"/>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500" fill="hold"/>
                                        <p:tgtEl>
                                          <p:spTgt spid="34"/>
                                        </p:tgtEl>
                                        <p:attrNameLst>
                                          <p:attrName>ppt_w</p:attrName>
                                        </p:attrNameLst>
                                      </p:cBhvr>
                                      <p:tavLst>
                                        <p:tav tm="0">
                                          <p:val>
                                            <p:fltVal val="0"/>
                                          </p:val>
                                        </p:tav>
                                        <p:tav tm="100000">
                                          <p:val>
                                            <p:strVal val="#ppt_w"/>
                                          </p:val>
                                        </p:tav>
                                      </p:tavLst>
                                    </p:anim>
                                    <p:anim calcmode="lin" valueType="num">
                                      <p:cBhvr>
                                        <p:cTn id="20" dur="500" fill="hold"/>
                                        <p:tgtEl>
                                          <p:spTgt spid="34"/>
                                        </p:tgtEl>
                                        <p:attrNameLst>
                                          <p:attrName>ppt_h</p:attrName>
                                        </p:attrNameLst>
                                      </p:cBhvr>
                                      <p:tavLst>
                                        <p:tav tm="0">
                                          <p:val>
                                            <p:fltVal val="0"/>
                                          </p:val>
                                        </p:tav>
                                        <p:tav tm="100000">
                                          <p:val>
                                            <p:strVal val="#ppt_h"/>
                                          </p:val>
                                        </p:tav>
                                      </p:tavLst>
                                    </p:anim>
                                    <p:anim calcmode="lin" valueType="num">
                                      <p:cBhvr>
                                        <p:cTn id="21" dur="500" fill="hold"/>
                                        <p:tgtEl>
                                          <p:spTgt spid="34"/>
                                        </p:tgtEl>
                                        <p:attrNameLst>
                                          <p:attrName>ppt_x</p:attrName>
                                        </p:attrNameLst>
                                      </p:cBhvr>
                                      <p:tavLst>
                                        <p:tav tm="0">
                                          <p:val>
                                            <p:fltVal val="0.5"/>
                                          </p:val>
                                        </p:tav>
                                        <p:tav tm="100000">
                                          <p:val>
                                            <p:strVal val="#ppt_x"/>
                                          </p:val>
                                        </p:tav>
                                      </p:tavLst>
                                    </p:anim>
                                    <p:anim calcmode="lin" valueType="num">
                                      <p:cBhvr>
                                        <p:cTn id="22" dur="500" fill="hold"/>
                                        <p:tgtEl>
                                          <p:spTgt spid="34"/>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500" fill="hold"/>
                                        <p:tgtEl>
                                          <p:spTgt spid="35"/>
                                        </p:tgtEl>
                                        <p:attrNameLst>
                                          <p:attrName>ppt_w</p:attrName>
                                        </p:attrNameLst>
                                      </p:cBhvr>
                                      <p:tavLst>
                                        <p:tav tm="0">
                                          <p:val>
                                            <p:fltVal val="0"/>
                                          </p:val>
                                        </p:tav>
                                        <p:tav tm="100000">
                                          <p:val>
                                            <p:strVal val="#ppt_w"/>
                                          </p:val>
                                        </p:tav>
                                      </p:tavLst>
                                    </p:anim>
                                    <p:anim calcmode="lin" valueType="num">
                                      <p:cBhvr>
                                        <p:cTn id="26" dur="500" fill="hold"/>
                                        <p:tgtEl>
                                          <p:spTgt spid="35"/>
                                        </p:tgtEl>
                                        <p:attrNameLst>
                                          <p:attrName>ppt_h</p:attrName>
                                        </p:attrNameLst>
                                      </p:cBhvr>
                                      <p:tavLst>
                                        <p:tav tm="0">
                                          <p:val>
                                            <p:fltVal val="0"/>
                                          </p:val>
                                        </p:tav>
                                        <p:tav tm="100000">
                                          <p:val>
                                            <p:strVal val="#ppt_h"/>
                                          </p:val>
                                        </p:tav>
                                      </p:tavLst>
                                    </p:anim>
                                    <p:anim calcmode="lin" valueType="num">
                                      <p:cBhvr>
                                        <p:cTn id="27" dur="500" fill="hold"/>
                                        <p:tgtEl>
                                          <p:spTgt spid="35"/>
                                        </p:tgtEl>
                                        <p:attrNameLst>
                                          <p:attrName>ppt_x</p:attrName>
                                        </p:attrNameLst>
                                      </p:cBhvr>
                                      <p:tavLst>
                                        <p:tav tm="0">
                                          <p:val>
                                            <p:fltVal val="0.5"/>
                                          </p:val>
                                        </p:tav>
                                        <p:tav tm="100000">
                                          <p:val>
                                            <p:strVal val="#ppt_x"/>
                                          </p:val>
                                        </p:tav>
                                      </p:tavLst>
                                    </p:anim>
                                    <p:anim calcmode="lin" valueType="num">
                                      <p:cBhvr>
                                        <p:cTn id="28" dur="500" fill="hold"/>
                                        <p:tgtEl>
                                          <p:spTgt spid="35"/>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p:cTn id="31" dur="500" fill="hold"/>
                                        <p:tgtEl>
                                          <p:spTgt spid="36"/>
                                        </p:tgtEl>
                                        <p:attrNameLst>
                                          <p:attrName>ppt_w</p:attrName>
                                        </p:attrNameLst>
                                      </p:cBhvr>
                                      <p:tavLst>
                                        <p:tav tm="0">
                                          <p:val>
                                            <p:fltVal val="0"/>
                                          </p:val>
                                        </p:tav>
                                        <p:tav tm="100000">
                                          <p:val>
                                            <p:strVal val="#ppt_w"/>
                                          </p:val>
                                        </p:tav>
                                      </p:tavLst>
                                    </p:anim>
                                    <p:anim calcmode="lin" valueType="num">
                                      <p:cBhvr>
                                        <p:cTn id="32" dur="500" fill="hold"/>
                                        <p:tgtEl>
                                          <p:spTgt spid="36"/>
                                        </p:tgtEl>
                                        <p:attrNameLst>
                                          <p:attrName>ppt_h</p:attrName>
                                        </p:attrNameLst>
                                      </p:cBhvr>
                                      <p:tavLst>
                                        <p:tav tm="0">
                                          <p:val>
                                            <p:fltVal val="0"/>
                                          </p:val>
                                        </p:tav>
                                        <p:tav tm="100000">
                                          <p:val>
                                            <p:strVal val="#ppt_h"/>
                                          </p:val>
                                        </p:tav>
                                      </p:tavLst>
                                    </p:anim>
                                    <p:anim calcmode="lin" valueType="num">
                                      <p:cBhvr>
                                        <p:cTn id="33" dur="500" fill="hold"/>
                                        <p:tgtEl>
                                          <p:spTgt spid="36"/>
                                        </p:tgtEl>
                                        <p:attrNameLst>
                                          <p:attrName>ppt_x</p:attrName>
                                        </p:attrNameLst>
                                      </p:cBhvr>
                                      <p:tavLst>
                                        <p:tav tm="0">
                                          <p:val>
                                            <p:fltVal val="0.5"/>
                                          </p:val>
                                        </p:tav>
                                        <p:tav tm="100000">
                                          <p:val>
                                            <p:strVal val="#ppt_x"/>
                                          </p:val>
                                        </p:tav>
                                      </p:tavLst>
                                    </p:anim>
                                    <p:anim calcmode="lin" valueType="num">
                                      <p:cBhvr>
                                        <p:cTn id="34" dur="500" fill="hold"/>
                                        <p:tgtEl>
                                          <p:spTgt spid="36"/>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p:cTn id="37" dur="500" fill="hold"/>
                                        <p:tgtEl>
                                          <p:spTgt spid="37"/>
                                        </p:tgtEl>
                                        <p:attrNameLst>
                                          <p:attrName>ppt_w</p:attrName>
                                        </p:attrNameLst>
                                      </p:cBhvr>
                                      <p:tavLst>
                                        <p:tav tm="0">
                                          <p:val>
                                            <p:fltVal val="0"/>
                                          </p:val>
                                        </p:tav>
                                        <p:tav tm="100000">
                                          <p:val>
                                            <p:strVal val="#ppt_w"/>
                                          </p:val>
                                        </p:tav>
                                      </p:tavLst>
                                    </p:anim>
                                    <p:anim calcmode="lin" valueType="num">
                                      <p:cBhvr>
                                        <p:cTn id="38" dur="500" fill="hold"/>
                                        <p:tgtEl>
                                          <p:spTgt spid="37"/>
                                        </p:tgtEl>
                                        <p:attrNameLst>
                                          <p:attrName>ppt_h</p:attrName>
                                        </p:attrNameLst>
                                      </p:cBhvr>
                                      <p:tavLst>
                                        <p:tav tm="0">
                                          <p:val>
                                            <p:fltVal val="0"/>
                                          </p:val>
                                        </p:tav>
                                        <p:tav tm="100000">
                                          <p:val>
                                            <p:strVal val="#ppt_h"/>
                                          </p:val>
                                        </p:tav>
                                      </p:tavLst>
                                    </p:anim>
                                    <p:anim calcmode="lin" valueType="num">
                                      <p:cBhvr>
                                        <p:cTn id="39" dur="500" fill="hold"/>
                                        <p:tgtEl>
                                          <p:spTgt spid="37"/>
                                        </p:tgtEl>
                                        <p:attrNameLst>
                                          <p:attrName>ppt_x</p:attrName>
                                        </p:attrNameLst>
                                      </p:cBhvr>
                                      <p:tavLst>
                                        <p:tav tm="0">
                                          <p:val>
                                            <p:fltVal val="0.5"/>
                                          </p:val>
                                        </p:tav>
                                        <p:tav tm="100000">
                                          <p:val>
                                            <p:strVal val="#ppt_x"/>
                                          </p:val>
                                        </p:tav>
                                      </p:tavLst>
                                    </p:anim>
                                    <p:anim calcmode="lin" valueType="num">
                                      <p:cBhvr>
                                        <p:cTn id="40" dur="500" fill="hold"/>
                                        <p:tgtEl>
                                          <p:spTgt spid="37"/>
                                        </p:tgtEl>
                                        <p:attrNameLst>
                                          <p:attrName>ppt_y</p:attrName>
                                        </p:attrNameLst>
                                      </p:cBhvr>
                                      <p:tavLst>
                                        <p:tav tm="0">
                                          <p:val>
                                            <p:fltVal val="0.5"/>
                                          </p:val>
                                        </p:tav>
                                        <p:tav tm="100000">
                                          <p:val>
                                            <p:strVal val="#ppt_y"/>
                                          </p:val>
                                        </p:tav>
                                      </p:tavLst>
                                    </p:anim>
                                  </p:childTnLst>
                                </p:cTn>
                              </p:par>
                              <p:par>
                                <p:cTn id="41" presetID="23" presetClass="entr" presetSubtype="528" fill="hold" grpId="0" nodeType="withEffect">
                                  <p:stCondLst>
                                    <p:cond delay="0"/>
                                  </p:stCondLst>
                                  <p:childTnLst>
                                    <p:set>
                                      <p:cBhvr>
                                        <p:cTn id="42" dur="1" fill="hold">
                                          <p:stCondLst>
                                            <p:cond delay="0"/>
                                          </p:stCondLst>
                                        </p:cTn>
                                        <p:tgtEl>
                                          <p:spTgt spid="38"/>
                                        </p:tgtEl>
                                        <p:attrNameLst>
                                          <p:attrName>style.visibility</p:attrName>
                                        </p:attrNameLst>
                                      </p:cBhvr>
                                      <p:to>
                                        <p:strVal val="visible"/>
                                      </p:to>
                                    </p:set>
                                    <p:anim calcmode="lin" valueType="num">
                                      <p:cBhvr>
                                        <p:cTn id="43" dur="500" fill="hold"/>
                                        <p:tgtEl>
                                          <p:spTgt spid="38"/>
                                        </p:tgtEl>
                                        <p:attrNameLst>
                                          <p:attrName>ppt_w</p:attrName>
                                        </p:attrNameLst>
                                      </p:cBhvr>
                                      <p:tavLst>
                                        <p:tav tm="0">
                                          <p:val>
                                            <p:fltVal val="0"/>
                                          </p:val>
                                        </p:tav>
                                        <p:tav tm="100000">
                                          <p:val>
                                            <p:strVal val="#ppt_w"/>
                                          </p:val>
                                        </p:tav>
                                      </p:tavLst>
                                    </p:anim>
                                    <p:anim calcmode="lin" valueType="num">
                                      <p:cBhvr>
                                        <p:cTn id="44" dur="500" fill="hold"/>
                                        <p:tgtEl>
                                          <p:spTgt spid="38"/>
                                        </p:tgtEl>
                                        <p:attrNameLst>
                                          <p:attrName>ppt_h</p:attrName>
                                        </p:attrNameLst>
                                      </p:cBhvr>
                                      <p:tavLst>
                                        <p:tav tm="0">
                                          <p:val>
                                            <p:fltVal val="0"/>
                                          </p:val>
                                        </p:tav>
                                        <p:tav tm="100000">
                                          <p:val>
                                            <p:strVal val="#ppt_h"/>
                                          </p:val>
                                        </p:tav>
                                      </p:tavLst>
                                    </p:anim>
                                    <p:anim calcmode="lin" valueType="num">
                                      <p:cBhvr>
                                        <p:cTn id="45" dur="500" fill="hold"/>
                                        <p:tgtEl>
                                          <p:spTgt spid="38"/>
                                        </p:tgtEl>
                                        <p:attrNameLst>
                                          <p:attrName>ppt_x</p:attrName>
                                        </p:attrNameLst>
                                      </p:cBhvr>
                                      <p:tavLst>
                                        <p:tav tm="0">
                                          <p:val>
                                            <p:fltVal val="0.5"/>
                                          </p:val>
                                        </p:tav>
                                        <p:tav tm="100000">
                                          <p:val>
                                            <p:strVal val="#ppt_x"/>
                                          </p:val>
                                        </p:tav>
                                      </p:tavLst>
                                    </p:anim>
                                    <p:anim calcmode="lin" valueType="num">
                                      <p:cBhvr>
                                        <p:cTn id="46" dur="500" fill="hold"/>
                                        <p:tgtEl>
                                          <p:spTgt spid="38"/>
                                        </p:tgtEl>
                                        <p:attrNameLst>
                                          <p:attrName>ppt_y</p:attrName>
                                        </p:attrNameLst>
                                      </p:cBhvr>
                                      <p:tavLst>
                                        <p:tav tm="0">
                                          <p:val>
                                            <p:fltVal val="0.5"/>
                                          </p:val>
                                        </p:tav>
                                        <p:tav tm="100000">
                                          <p:val>
                                            <p:strVal val="#ppt_y"/>
                                          </p:val>
                                        </p:tav>
                                      </p:tavLst>
                                    </p:anim>
                                  </p:childTnLst>
                                </p:cTn>
                              </p:par>
                              <p:par>
                                <p:cTn id="47" presetID="23" presetClass="entr" presetSubtype="528" fill="hold" grpId="0" nodeType="withEffect">
                                  <p:stCondLst>
                                    <p:cond delay="0"/>
                                  </p:stCondLst>
                                  <p:childTnLst>
                                    <p:set>
                                      <p:cBhvr>
                                        <p:cTn id="48" dur="1" fill="hold">
                                          <p:stCondLst>
                                            <p:cond delay="0"/>
                                          </p:stCondLst>
                                        </p:cTn>
                                        <p:tgtEl>
                                          <p:spTgt spid="39"/>
                                        </p:tgtEl>
                                        <p:attrNameLst>
                                          <p:attrName>style.visibility</p:attrName>
                                        </p:attrNameLst>
                                      </p:cBhvr>
                                      <p:to>
                                        <p:strVal val="visible"/>
                                      </p:to>
                                    </p:set>
                                    <p:anim calcmode="lin" valueType="num">
                                      <p:cBhvr>
                                        <p:cTn id="49" dur="500" fill="hold"/>
                                        <p:tgtEl>
                                          <p:spTgt spid="39"/>
                                        </p:tgtEl>
                                        <p:attrNameLst>
                                          <p:attrName>ppt_w</p:attrName>
                                        </p:attrNameLst>
                                      </p:cBhvr>
                                      <p:tavLst>
                                        <p:tav tm="0">
                                          <p:val>
                                            <p:fltVal val="0"/>
                                          </p:val>
                                        </p:tav>
                                        <p:tav tm="100000">
                                          <p:val>
                                            <p:strVal val="#ppt_w"/>
                                          </p:val>
                                        </p:tav>
                                      </p:tavLst>
                                    </p:anim>
                                    <p:anim calcmode="lin" valueType="num">
                                      <p:cBhvr>
                                        <p:cTn id="50" dur="500" fill="hold"/>
                                        <p:tgtEl>
                                          <p:spTgt spid="39"/>
                                        </p:tgtEl>
                                        <p:attrNameLst>
                                          <p:attrName>ppt_h</p:attrName>
                                        </p:attrNameLst>
                                      </p:cBhvr>
                                      <p:tavLst>
                                        <p:tav tm="0">
                                          <p:val>
                                            <p:fltVal val="0"/>
                                          </p:val>
                                        </p:tav>
                                        <p:tav tm="100000">
                                          <p:val>
                                            <p:strVal val="#ppt_h"/>
                                          </p:val>
                                        </p:tav>
                                      </p:tavLst>
                                    </p:anim>
                                    <p:anim calcmode="lin" valueType="num">
                                      <p:cBhvr>
                                        <p:cTn id="51" dur="500" fill="hold"/>
                                        <p:tgtEl>
                                          <p:spTgt spid="39"/>
                                        </p:tgtEl>
                                        <p:attrNameLst>
                                          <p:attrName>ppt_x</p:attrName>
                                        </p:attrNameLst>
                                      </p:cBhvr>
                                      <p:tavLst>
                                        <p:tav tm="0">
                                          <p:val>
                                            <p:fltVal val="0.5"/>
                                          </p:val>
                                        </p:tav>
                                        <p:tav tm="100000">
                                          <p:val>
                                            <p:strVal val="#ppt_x"/>
                                          </p:val>
                                        </p:tav>
                                      </p:tavLst>
                                    </p:anim>
                                    <p:anim calcmode="lin" valueType="num">
                                      <p:cBhvr>
                                        <p:cTn id="52" dur="500" fill="hold"/>
                                        <p:tgtEl>
                                          <p:spTgt spid="39"/>
                                        </p:tgtEl>
                                        <p:attrNameLst>
                                          <p:attrName>ppt_y</p:attrName>
                                        </p:attrNameLst>
                                      </p:cBhvr>
                                      <p:tavLst>
                                        <p:tav tm="0">
                                          <p:val>
                                            <p:fltVal val="0.5"/>
                                          </p:val>
                                        </p:tav>
                                        <p:tav tm="100000">
                                          <p:val>
                                            <p:strVal val="#ppt_y"/>
                                          </p:val>
                                        </p:tav>
                                      </p:tavLst>
                                    </p:anim>
                                  </p:childTnLst>
                                </p:cTn>
                              </p:par>
                              <p:par>
                                <p:cTn id="53" presetID="23" presetClass="entr" presetSubtype="528" fill="hold" grpId="0" nodeType="withEffect">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cBhvr>
                                        <p:cTn id="55" dur="500" fill="hold"/>
                                        <p:tgtEl>
                                          <p:spTgt spid="40"/>
                                        </p:tgtEl>
                                        <p:attrNameLst>
                                          <p:attrName>ppt_w</p:attrName>
                                        </p:attrNameLst>
                                      </p:cBhvr>
                                      <p:tavLst>
                                        <p:tav tm="0">
                                          <p:val>
                                            <p:fltVal val="0"/>
                                          </p:val>
                                        </p:tav>
                                        <p:tav tm="100000">
                                          <p:val>
                                            <p:strVal val="#ppt_w"/>
                                          </p:val>
                                        </p:tav>
                                      </p:tavLst>
                                    </p:anim>
                                    <p:anim calcmode="lin" valueType="num">
                                      <p:cBhvr>
                                        <p:cTn id="56" dur="500" fill="hold"/>
                                        <p:tgtEl>
                                          <p:spTgt spid="40"/>
                                        </p:tgtEl>
                                        <p:attrNameLst>
                                          <p:attrName>ppt_h</p:attrName>
                                        </p:attrNameLst>
                                      </p:cBhvr>
                                      <p:tavLst>
                                        <p:tav tm="0">
                                          <p:val>
                                            <p:fltVal val="0"/>
                                          </p:val>
                                        </p:tav>
                                        <p:tav tm="100000">
                                          <p:val>
                                            <p:strVal val="#ppt_h"/>
                                          </p:val>
                                        </p:tav>
                                      </p:tavLst>
                                    </p:anim>
                                    <p:anim calcmode="lin" valueType="num">
                                      <p:cBhvr>
                                        <p:cTn id="57" dur="500" fill="hold"/>
                                        <p:tgtEl>
                                          <p:spTgt spid="40"/>
                                        </p:tgtEl>
                                        <p:attrNameLst>
                                          <p:attrName>ppt_x</p:attrName>
                                        </p:attrNameLst>
                                      </p:cBhvr>
                                      <p:tavLst>
                                        <p:tav tm="0">
                                          <p:val>
                                            <p:fltVal val="0.5"/>
                                          </p:val>
                                        </p:tav>
                                        <p:tav tm="100000">
                                          <p:val>
                                            <p:strVal val="#ppt_x"/>
                                          </p:val>
                                        </p:tav>
                                      </p:tavLst>
                                    </p:anim>
                                    <p:anim calcmode="lin" valueType="num">
                                      <p:cBhvr>
                                        <p:cTn id="58" dur="500" fill="hold"/>
                                        <p:tgtEl>
                                          <p:spTgt spid="40"/>
                                        </p:tgtEl>
                                        <p:attrNameLst>
                                          <p:attrName>ppt_y</p:attrName>
                                        </p:attrNameLst>
                                      </p:cBhvr>
                                      <p:tavLst>
                                        <p:tav tm="0">
                                          <p:val>
                                            <p:fltVal val="0.5"/>
                                          </p:val>
                                        </p:tav>
                                        <p:tav tm="100000">
                                          <p:val>
                                            <p:strVal val="#ppt_y"/>
                                          </p:val>
                                        </p:tav>
                                      </p:tavLst>
                                    </p:anim>
                                  </p:childTnLst>
                                </p:cTn>
                              </p:par>
                              <p:par>
                                <p:cTn id="59" presetID="23" presetClass="entr" presetSubtype="528" fill="hold" grpId="0" nodeType="withEffect">
                                  <p:stCondLst>
                                    <p:cond delay="0"/>
                                  </p:stCondLst>
                                  <p:childTnLst>
                                    <p:set>
                                      <p:cBhvr>
                                        <p:cTn id="60" dur="1" fill="hold">
                                          <p:stCondLst>
                                            <p:cond delay="0"/>
                                          </p:stCondLst>
                                        </p:cTn>
                                        <p:tgtEl>
                                          <p:spTgt spid="41"/>
                                        </p:tgtEl>
                                        <p:attrNameLst>
                                          <p:attrName>style.visibility</p:attrName>
                                        </p:attrNameLst>
                                      </p:cBhvr>
                                      <p:to>
                                        <p:strVal val="visible"/>
                                      </p:to>
                                    </p:set>
                                    <p:anim calcmode="lin" valueType="num">
                                      <p:cBhvr>
                                        <p:cTn id="61" dur="500" fill="hold"/>
                                        <p:tgtEl>
                                          <p:spTgt spid="41"/>
                                        </p:tgtEl>
                                        <p:attrNameLst>
                                          <p:attrName>ppt_w</p:attrName>
                                        </p:attrNameLst>
                                      </p:cBhvr>
                                      <p:tavLst>
                                        <p:tav tm="0">
                                          <p:val>
                                            <p:fltVal val="0"/>
                                          </p:val>
                                        </p:tav>
                                        <p:tav tm="100000">
                                          <p:val>
                                            <p:strVal val="#ppt_w"/>
                                          </p:val>
                                        </p:tav>
                                      </p:tavLst>
                                    </p:anim>
                                    <p:anim calcmode="lin" valueType="num">
                                      <p:cBhvr>
                                        <p:cTn id="62" dur="500" fill="hold"/>
                                        <p:tgtEl>
                                          <p:spTgt spid="41"/>
                                        </p:tgtEl>
                                        <p:attrNameLst>
                                          <p:attrName>ppt_h</p:attrName>
                                        </p:attrNameLst>
                                      </p:cBhvr>
                                      <p:tavLst>
                                        <p:tav tm="0">
                                          <p:val>
                                            <p:fltVal val="0"/>
                                          </p:val>
                                        </p:tav>
                                        <p:tav tm="100000">
                                          <p:val>
                                            <p:strVal val="#ppt_h"/>
                                          </p:val>
                                        </p:tav>
                                      </p:tavLst>
                                    </p:anim>
                                    <p:anim calcmode="lin" valueType="num">
                                      <p:cBhvr>
                                        <p:cTn id="63" dur="500" fill="hold"/>
                                        <p:tgtEl>
                                          <p:spTgt spid="41"/>
                                        </p:tgtEl>
                                        <p:attrNameLst>
                                          <p:attrName>ppt_x</p:attrName>
                                        </p:attrNameLst>
                                      </p:cBhvr>
                                      <p:tavLst>
                                        <p:tav tm="0">
                                          <p:val>
                                            <p:fltVal val="0.5"/>
                                          </p:val>
                                        </p:tav>
                                        <p:tav tm="100000">
                                          <p:val>
                                            <p:strVal val="#ppt_x"/>
                                          </p:val>
                                        </p:tav>
                                      </p:tavLst>
                                    </p:anim>
                                    <p:anim calcmode="lin" valueType="num">
                                      <p:cBhvr>
                                        <p:cTn id="64" dur="500" fill="hold"/>
                                        <p:tgtEl>
                                          <p:spTgt spid="41"/>
                                        </p:tgtEl>
                                        <p:attrNameLst>
                                          <p:attrName>ppt_y</p:attrName>
                                        </p:attrNameLst>
                                      </p:cBhvr>
                                      <p:tavLst>
                                        <p:tav tm="0">
                                          <p:val>
                                            <p:fltVal val="0.5"/>
                                          </p:val>
                                        </p:tav>
                                        <p:tav tm="100000">
                                          <p:val>
                                            <p:strVal val="#ppt_y"/>
                                          </p:val>
                                        </p:tav>
                                      </p:tavLst>
                                    </p:anim>
                                  </p:childTnLst>
                                </p:cTn>
                              </p:par>
                            </p:childTnLst>
                          </p:cTn>
                        </p:par>
                        <p:par>
                          <p:cTn id="65" fill="hold">
                            <p:stCondLst>
                              <p:cond delay="500"/>
                            </p:stCondLst>
                            <p:childTnLst>
                              <p:par>
                                <p:cTn id="66" presetID="10" presetClass="entr" presetSubtype="0" fill="hold" grpId="0" nodeType="afterEffect">
                                  <p:stCondLst>
                                    <p:cond delay="0"/>
                                  </p:stCondLst>
                                  <p:childTnLst>
                                    <p:set>
                                      <p:cBhvr>
                                        <p:cTn id="67" dur="1" fill="hold">
                                          <p:stCondLst>
                                            <p:cond delay="0"/>
                                          </p:stCondLst>
                                        </p:cTn>
                                        <p:tgtEl>
                                          <p:spTgt spid="52"/>
                                        </p:tgtEl>
                                        <p:attrNameLst>
                                          <p:attrName>style.visibility</p:attrName>
                                        </p:attrNameLst>
                                      </p:cBhvr>
                                      <p:to>
                                        <p:strVal val="visible"/>
                                      </p:to>
                                    </p:set>
                                    <p:anim calcmode="lin" valueType="num">
                                      <p:cBhvr>
                                        <p:cTn id="68" dur="500" fill="hold"/>
                                        <p:tgtEl>
                                          <p:spTgt spid="52"/>
                                        </p:tgtEl>
                                        <p:attrNameLst>
                                          <p:attrName>ppt_w</p:attrName>
                                        </p:attrNameLst>
                                      </p:cBhvr>
                                      <p:tavLst>
                                        <p:tav tm="0">
                                          <p:val>
                                            <p:fltVal val="0"/>
                                          </p:val>
                                        </p:tav>
                                        <p:tav tm="100000">
                                          <p:val>
                                            <p:strVal val="#ppt_w"/>
                                          </p:val>
                                        </p:tav>
                                      </p:tavLst>
                                    </p:anim>
                                    <p:anim calcmode="lin" valueType="num">
                                      <p:cBhvr>
                                        <p:cTn id="69" dur="500" fill="hold"/>
                                        <p:tgtEl>
                                          <p:spTgt spid="52"/>
                                        </p:tgtEl>
                                        <p:attrNameLst>
                                          <p:attrName>ppt_h</p:attrName>
                                        </p:attrNameLst>
                                      </p:cBhvr>
                                      <p:tavLst>
                                        <p:tav tm="0">
                                          <p:val>
                                            <p:fltVal val="0"/>
                                          </p:val>
                                        </p:tav>
                                        <p:tav tm="100000">
                                          <p:val>
                                            <p:strVal val="#ppt_h"/>
                                          </p:val>
                                        </p:tav>
                                      </p:tavLst>
                                    </p:anim>
                                    <p:animEffect>
                                      <p:cBhvr>
                                        <p:cTn id="70" dur="500"/>
                                        <p:tgtEl>
                                          <p:spTgt spid="52"/>
                                        </p:tgtEl>
                                      </p:cBhvr>
                                    </p:animEffect>
                                  </p:childTnLst>
                                </p:cTn>
                              </p:par>
                            </p:childTnLst>
                          </p:cTn>
                        </p:par>
                        <p:par>
                          <p:cTn id="71" fill="hold">
                            <p:stCondLst>
                              <p:cond delay="1000"/>
                            </p:stCondLst>
                            <p:childTnLst>
                              <p:par>
                                <p:cTn id="72" presetID="22" presetClass="entr" presetSubtype="8" fill="hold" grpId="0" nodeType="afterEffect">
                                  <p:stCondLst>
                                    <p:cond delay="0"/>
                                  </p:stCondLst>
                                  <p:childTnLst>
                                    <p:set>
                                      <p:cBhvr>
                                        <p:cTn id="73" dur="1" fill="hold">
                                          <p:stCondLst>
                                            <p:cond delay="0"/>
                                          </p:stCondLst>
                                        </p:cTn>
                                        <p:tgtEl>
                                          <p:spTgt spid="47"/>
                                        </p:tgtEl>
                                        <p:attrNameLst>
                                          <p:attrName>style.visibility</p:attrName>
                                        </p:attrNameLst>
                                      </p:cBhvr>
                                      <p:to>
                                        <p:strVal val="visible"/>
                                      </p:to>
                                    </p:set>
                                    <p:animEffect>
                                      <p:cBhvr>
                                        <p:cTn id="74" dur="500"/>
                                        <p:tgtEl>
                                          <p:spTgt spid="47"/>
                                        </p:tgtEl>
                                      </p:cBhvr>
                                    </p:animEffect>
                                  </p:childTnLst>
                                </p:cTn>
                              </p:par>
                            </p:childTnLst>
                          </p:cTn>
                        </p:par>
                        <p:par>
                          <p:cTn id="75" fill="hold">
                            <p:stCondLst>
                              <p:cond delay="1500"/>
                            </p:stCondLst>
                            <p:childTnLst>
                              <p:par>
                                <p:cTn id="76" presetID="42" presetClass="entr" presetSubtype="0" fill="hold" grpId="0" nodeType="afterEffect">
                                  <p:stCondLst>
                                    <p:cond delay="0"/>
                                  </p:stCondLst>
                                  <p:childTnLst>
                                    <p:set>
                                      <p:cBhvr>
                                        <p:cTn id="77" dur="1" fill="hold">
                                          <p:stCondLst>
                                            <p:cond delay="0"/>
                                          </p:stCondLst>
                                        </p:cTn>
                                        <p:tgtEl>
                                          <p:spTgt spid="42"/>
                                        </p:tgtEl>
                                        <p:attrNameLst>
                                          <p:attrName>style.visibility</p:attrName>
                                        </p:attrNameLst>
                                      </p:cBhvr>
                                      <p:to>
                                        <p:strVal val="visible"/>
                                      </p:to>
                                    </p:set>
                                    <p:animEffect>
                                      <p:cBhvr>
                                        <p:cTn id="78" dur="1000"/>
                                        <p:tgtEl>
                                          <p:spTgt spid="42"/>
                                        </p:tgtEl>
                                      </p:cBhvr>
                                    </p:animEffect>
                                    <p:anim calcmode="lin" valueType="num">
                                      <p:cBhvr>
                                        <p:cTn id="79" dur="1000" fill="hold"/>
                                        <p:tgtEl>
                                          <p:spTgt spid="42"/>
                                        </p:tgtEl>
                                        <p:attrNameLst>
                                          <p:attrName>ppt_x</p:attrName>
                                        </p:attrNameLst>
                                      </p:cBhvr>
                                      <p:tavLst>
                                        <p:tav tm="0">
                                          <p:val>
                                            <p:strVal val="#ppt_x"/>
                                          </p:val>
                                        </p:tav>
                                        <p:tav tm="100000">
                                          <p:val>
                                            <p:strVal val="#ppt_x"/>
                                          </p:val>
                                        </p:tav>
                                      </p:tavLst>
                                    </p:anim>
                                    <p:anim calcmode="lin" valueType="num">
                                      <p:cBhvr>
                                        <p:cTn id="80" dur="1000" fill="hold"/>
                                        <p:tgtEl>
                                          <p:spTgt spid="42"/>
                                        </p:tgtEl>
                                        <p:attrNameLst>
                                          <p:attrName>ppt_y</p:attrName>
                                        </p:attrNameLst>
                                      </p:cBhvr>
                                      <p:tavLst>
                                        <p:tav tm="0">
                                          <p:val>
                                            <p:strVal val="#ppt_y+.1"/>
                                          </p:val>
                                        </p:tav>
                                        <p:tav tm="100000">
                                          <p:val>
                                            <p:strVal val="#ppt_y"/>
                                          </p:val>
                                        </p:tav>
                                      </p:tavLst>
                                    </p:anim>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48"/>
                                        </p:tgtEl>
                                        <p:attrNameLst>
                                          <p:attrName>style.visibility</p:attrName>
                                        </p:attrNameLst>
                                      </p:cBhvr>
                                      <p:to>
                                        <p:strVal val="visible"/>
                                      </p:to>
                                    </p:set>
                                    <p:animEffect>
                                      <p:cBhvr>
                                        <p:cTn id="84" dur="500"/>
                                        <p:tgtEl>
                                          <p:spTgt spid="48"/>
                                        </p:tgtEl>
                                      </p:cBhvr>
                                    </p:animEffect>
                                  </p:childTnLst>
                                </p:cTn>
                              </p:par>
                            </p:childTnLst>
                          </p:cTn>
                        </p:par>
                        <p:par>
                          <p:cTn id="85" fill="hold">
                            <p:stCondLst>
                              <p:cond delay="3000"/>
                            </p:stCondLst>
                            <p:childTnLst>
                              <p:par>
                                <p:cTn id="86" presetID="42" presetClass="entr" presetSubtype="0" fill="hold" grpId="0" nodeType="afterEffect">
                                  <p:stCondLst>
                                    <p:cond delay="0"/>
                                  </p:stCondLst>
                                  <p:childTnLst>
                                    <p:set>
                                      <p:cBhvr>
                                        <p:cTn id="87" dur="1" fill="hold">
                                          <p:stCondLst>
                                            <p:cond delay="0"/>
                                          </p:stCondLst>
                                        </p:cTn>
                                        <p:tgtEl>
                                          <p:spTgt spid="43"/>
                                        </p:tgtEl>
                                        <p:attrNameLst>
                                          <p:attrName>style.visibility</p:attrName>
                                        </p:attrNameLst>
                                      </p:cBhvr>
                                      <p:to>
                                        <p:strVal val="visible"/>
                                      </p:to>
                                    </p:set>
                                    <p:animEffect>
                                      <p:cBhvr>
                                        <p:cTn id="88" dur="1000"/>
                                        <p:tgtEl>
                                          <p:spTgt spid="43"/>
                                        </p:tgtEl>
                                      </p:cBhvr>
                                    </p:animEffect>
                                    <p:anim calcmode="lin" valueType="num">
                                      <p:cBhvr>
                                        <p:cTn id="89" dur="1000" fill="hold"/>
                                        <p:tgtEl>
                                          <p:spTgt spid="43"/>
                                        </p:tgtEl>
                                        <p:attrNameLst>
                                          <p:attrName>ppt_x</p:attrName>
                                        </p:attrNameLst>
                                      </p:cBhvr>
                                      <p:tavLst>
                                        <p:tav tm="0">
                                          <p:val>
                                            <p:strVal val="#ppt_x"/>
                                          </p:val>
                                        </p:tav>
                                        <p:tav tm="100000">
                                          <p:val>
                                            <p:strVal val="#ppt_x"/>
                                          </p:val>
                                        </p:tav>
                                      </p:tavLst>
                                    </p:anim>
                                    <p:anim calcmode="lin" valueType="num">
                                      <p:cBhvr>
                                        <p:cTn id="90" dur="1000" fill="hold"/>
                                        <p:tgtEl>
                                          <p:spTgt spid="43"/>
                                        </p:tgtEl>
                                        <p:attrNameLst>
                                          <p:attrName>ppt_y</p:attrName>
                                        </p:attrNameLst>
                                      </p:cBhvr>
                                      <p:tavLst>
                                        <p:tav tm="0">
                                          <p:val>
                                            <p:strVal val="#ppt_y+.1"/>
                                          </p:val>
                                        </p:tav>
                                        <p:tav tm="100000">
                                          <p:val>
                                            <p:strVal val="#ppt_y"/>
                                          </p:val>
                                        </p:tav>
                                      </p:tavLst>
                                    </p:anim>
                                  </p:childTnLst>
                                </p:cTn>
                              </p:par>
                            </p:childTnLst>
                          </p:cTn>
                        </p:par>
                        <p:par>
                          <p:cTn id="91" fill="hold">
                            <p:stCondLst>
                              <p:cond delay="4000"/>
                            </p:stCondLst>
                            <p:childTnLst>
                              <p:par>
                                <p:cTn id="92" presetID="22" presetClass="entr" presetSubtype="8" fill="hold" grpId="0" nodeType="afterEffect">
                                  <p:stCondLst>
                                    <p:cond delay="0"/>
                                  </p:stCondLst>
                                  <p:childTnLst>
                                    <p:set>
                                      <p:cBhvr>
                                        <p:cTn id="93" dur="1" fill="hold">
                                          <p:stCondLst>
                                            <p:cond delay="0"/>
                                          </p:stCondLst>
                                        </p:cTn>
                                        <p:tgtEl>
                                          <p:spTgt spid="49"/>
                                        </p:tgtEl>
                                        <p:attrNameLst>
                                          <p:attrName>style.visibility</p:attrName>
                                        </p:attrNameLst>
                                      </p:cBhvr>
                                      <p:to>
                                        <p:strVal val="visible"/>
                                      </p:to>
                                    </p:set>
                                    <p:animEffect>
                                      <p:cBhvr>
                                        <p:cTn id="94" dur="500"/>
                                        <p:tgtEl>
                                          <p:spTgt spid="49"/>
                                        </p:tgtEl>
                                      </p:cBhvr>
                                    </p:animEffect>
                                  </p:childTnLst>
                                </p:cTn>
                              </p:par>
                            </p:childTnLst>
                          </p:cTn>
                        </p:par>
                        <p:par>
                          <p:cTn id="95" fill="hold">
                            <p:stCondLst>
                              <p:cond delay="4500"/>
                            </p:stCondLst>
                            <p:childTnLst>
                              <p:par>
                                <p:cTn id="96" presetID="42" presetClass="entr" presetSubtype="0" fill="hold" grpId="0" nodeType="afterEffect">
                                  <p:stCondLst>
                                    <p:cond delay="0"/>
                                  </p:stCondLst>
                                  <p:childTnLst>
                                    <p:set>
                                      <p:cBhvr>
                                        <p:cTn id="97" dur="1" fill="hold">
                                          <p:stCondLst>
                                            <p:cond delay="0"/>
                                          </p:stCondLst>
                                        </p:cTn>
                                        <p:tgtEl>
                                          <p:spTgt spid="44"/>
                                        </p:tgtEl>
                                        <p:attrNameLst>
                                          <p:attrName>style.visibility</p:attrName>
                                        </p:attrNameLst>
                                      </p:cBhvr>
                                      <p:to>
                                        <p:strVal val="visible"/>
                                      </p:to>
                                    </p:set>
                                    <p:animEffect>
                                      <p:cBhvr>
                                        <p:cTn id="98" dur="1000"/>
                                        <p:tgtEl>
                                          <p:spTgt spid="44"/>
                                        </p:tgtEl>
                                      </p:cBhvr>
                                    </p:animEffect>
                                    <p:anim calcmode="lin" valueType="num">
                                      <p:cBhvr>
                                        <p:cTn id="99" dur="1000" fill="hold"/>
                                        <p:tgtEl>
                                          <p:spTgt spid="44"/>
                                        </p:tgtEl>
                                        <p:attrNameLst>
                                          <p:attrName>ppt_x</p:attrName>
                                        </p:attrNameLst>
                                      </p:cBhvr>
                                      <p:tavLst>
                                        <p:tav tm="0">
                                          <p:val>
                                            <p:strVal val="#ppt_x"/>
                                          </p:val>
                                        </p:tav>
                                        <p:tav tm="100000">
                                          <p:val>
                                            <p:strVal val="#ppt_x"/>
                                          </p:val>
                                        </p:tav>
                                      </p:tavLst>
                                    </p:anim>
                                    <p:anim calcmode="lin" valueType="num">
                                      <p:cBhvr>
                                        <p:cTn id="100" dur="1000" fill="hold"/>
                                        <p:tgtEl>
                                          <p:spTgt spid="44"/>
                                        </p:tgtEl>
                                        <p:attrNameLst>
                                          <p:attrName>ppt_y</p:attrName>
                                        </p:attrNameLst>
                                      </p:cBhvr>
                                      <p:tavLst>
                                        <p:tav tm="0">
                                          <p:val>
                                            <p:strVal val="#ppt_y+.1"/>
                                          </p:val>
                                        </p:tav>
                                        <p:tav tm="100000">
                                          <p:val>
                                            <p:strVal val="#ppt_y"/>
                                          </p:val>
                                        </p:tav>
                                      </p:tavLst>
                                    </p:anim>
                                  </p:childTnLst>
                                </p:cTn>
                              </p:par>
                            </p:childTnLst>
                          </p:cTn>
                        </p:par>
                        <p:par>
                          <p:cTn id="101" fill="hold">
                            <p:stCondLst>
                              <p:cond delay="5500"/>
                            </p:stCondLst>
                            <p:childTnLst>
                              <p:par>
                                <p:cTn id="102" presetID="22" presetClass="entr" presetSubtype="8" fill="hold" grpId="0" nodeType="afterEffect">
                                  <p:stCondLst>
                                    <p:cond delay="0"/>
                                  </p:stCondLst>
                                  <p:childTnLst>
                                    <p:set>
                                      <p:cBhvr>
                                        <p:cTn id="103" dur="1" fill="hold">
                                          <p:stCondLst>
                                            <p:cond delay="0"/>
                                          </p:stCondLst>
                                        </p:cTn>
                                        <p:tgtEl>
                                          <p:spTgt spid="50"/>
                                        </p:tgtEl>
                                        <p:attrNameLst>
                                          <p:attrName>style.visibility</p:attrName>
                                        </p:attrNameLst>
                                      </p:cBhvr>
                                      <p:to>
                                        <p:strVal val="visible"/>
                                      </p:to>
                                    </p:set>
                                    <p:animEffect>
                                      <p:cBhvr>
                                        <p:cTn id="104" dur="500"/>
                                        <p:tgtEl>
                                          <p:spTgt spid="50"/>
                                        </p:tgtEl>
                                      </p:cBhvr>
                                    </p:animEffect>
                                  </p:childTnLst>
                                </p:cTn>
                              </p:par>
                            </p:childTnLst>
                          </p:cTn>
                        </p:par>
                        <p:par>
                          <p:cTn id="105" fill="hold">
                            <p:stCondLst>
                              <p:cond delay="6000"/>
                            </p:stCondLst>
                            <p:childTnLst>
                              <p:par>
                                <p:cTn id="106" presetID="42" presetClass="entr" presetSubtype="0" fill="hold" grpId="0" nodeType="afterEffect">
                                  <p:stCondLst>
                                    <p:cond delay="0"/>
                                  </p:stCondLst>
                                  <p:childTnLst>
                                    <p:set>
                                      <p:cBhvr>
                                        <p:cTn id="107" dur="1" fill="hold">
                                          <p:stCondLst>
                                            <p:cond delay="0"/>
                                          </p:stCondLst>
                                        </p:cTn>
                                        <p:tgtEl>
                                          <p:spTgt spid="45"/>
                                        </p:tgtEl>
                                        <p:attrNameLst>
                                          <p:attrName>style.visibility</p:attrName>
                                        </p:attrNameLst>
                                      </p:cBhvr>
                                      <p:to>
                                        <p:strVal val="visible"/>
                                      </p:to>
                                    </p:set>
                                    <p:animEffect>
                                      <p:cBhvr>
                                        <p:cTn id="108" dur="1000"/>
                                        <p:tgtEl>
                                          <p:spTgt spid="45"/>
                                        </p:tgtEl>
                                      </p:cBhvr>
                                    </p:animEffect>
                                    <p:anim calcmode="lin" valueType="num">
                                      <p:cBhvr>
                                        <p:cTn id="109" dur="1000" fill="hold"/>
                                        <p:tgtEl>
                                          <p:spTgt spid="45"/>
                                        </p:tgtEl>
                                        <p:attrNameLst>
                                          <p:attrName>ppt_x</p:attrName>
                                        </p:attrNameLst>
                                      </p:cBhvr>
                                      <p:tavLst>
                                        <p:tav tm="0">
                                          <p:val>
                                            <p:strVal val="#ppt_x"/>
                                          </p:val>
                                        </p:tav>
                                        <p:tav tm="100000">
                                          <p:val>
                                            <p:strVal val="#ppt_x"/>
                                          </p:val>
                                        </p:tav>
                                      </p:tavLst>
                                    </p:anim>
                                    <p:anim calcmode="lin" valueType="num">
                                      <p:cBhvr>
                                        <p:cTn id="110" dur="1000" fill="hold"/>
                                        <p:tgtEl>
                                          <p:spTgt spid="45"/>
                                        </p:tgtEl>
                                        <p:attrNameLst>
                                          <p:attrName>ppt_y</p:attrName>
                                        </p:attrNameLst>
                                      </p:cBhvr>
                                      <p:tavLst>
                                        <p:tav tm="0">
                                          <p:val>
                                            <p:strVal val="#ppt_y+.1"/>
                                          </p:val>
                                        </p:tav>
                                        <p:tav tm="100000">
                                          <p:val>
                                            <p:strVal val="#ppt_y"/>
                                          </p:val>
                                        </p:tav>
                                      </p:tavLst>
                                    </p:anim>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51"/>
                                        </p:tgtEl>
                                        <p:attrNameLst>
                                          <p:attrName>style.visibility</p:attrName>
                                        </p:attrNameLst>
                                      </p:cBhvr>
                                      <p:to>
                                        <p:strVal val="visible"/>
                                      </p:to>
                                    </p:set>
                                    <p:animEffect>
                                      <p:cBhvr>
                                        <p:cTn id="114" dur="500"/>
                                        <p:tgtEl>
                                          <p:spTgt spid="51"/>
                                        </p:tgtEl>
                                      </p:cBhvr>
                                    </p:animEffect>
                                  </p:childTnLst>
                                </p:cTn>
                              </p:par>
                            </p:childTnLst>
                          </p:cTn>
                        </p:par>
                        <p:par>
                          <p:cTn id="115" fill="hold">
                            <p:stCondLst>
                              <p:cond delay="7500"/>
                            </p:stCondLst>
                            <p:childTnLst>
                              <p:par>
                                <p:cTn id="116" presetID="42" presetClass="entr" presetSubtype="0" fill="hold" grpId="0" nodeType="afterEffect">
                                  <p:stCondLst>
                                    <p:cond delay="0"/>
                                  </p:stCondLst>
                                  <p:childTnLst>
                                    <p:set>
                                      <p:cBhvr>
                                        <p:cTn id="117" dur="1" fill="hold">
                                          <p:stCondLst>
                                            <p:cond delay="0"/>
                                          </p:stCondLst>
                                        </p:cTn>
                                        <p:tgtEl>
                                          <p:spTgt spid="46"/>
                                        </p:tgtEl>
                                        <p:attrNameLst>
                                          <p:attrName>style.visibility</p:attrName>
                                        </p:attrNameLst>
                                      </p:cBhvr>
                                      <p:to>
                                        <p:strVal val="visible"/>
                                      </p:to>
                                    </p:set>
                                    <p:animEffect>
                                      <p:cBhvr>
                                        <p:cTn id="118" dur="1000"/>
                                        <p:tgtEl>
                                          <p:spTgt spid="46"/>
                                        </p:tgtEl>
                                      </p:cBhvr>
                                    </p:animEffect>
                                    <p:anim calcmode="lin" valueType="num">
                                      <p:cBhvr>
                                        <p:cTn id="119" dur="1000" fill="hold"/>
                                        <p:tgtEl>
                                          <p:spTgt spid="46"/>
                                        </p:tgtEl>
                                        <p:attrNameLst>
                                          <p:attrName>ppt_x</p:attrName>
                                        </p:attrNameLst>
                                      </p:cBhvr>
                                      <p:tavLst>
                                        <p:tav tm="0">
                                          <p:val>
                                            <p:strVal val="#ppt_x"/>
                                          </p:val>
                                        </p:tav>
                                        <p:tav tm="100000">
                                          <p:val>
                                            <p:strVal val="#ppt_x"/>
                                          </p:val>
                                        </p:tav>
                                      </p:tavLst>
                                    </p:anim>
                                    <p:anim calcmode="lin" valueType="num">
                                      <p:cBhvr>
                                        <p:cTn id="120"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ldLvl="0" animBg="1" autoUpdateAnimBg="0"/>
      <p:bldP spid="33" grpId="0" bldLvl="0" animBg="1" autoUpdateAnimBg="0"/>
      <p:bldP spid="34" grpId="0" bldLvl="0" animBg="1" autoUpdateAnimBg="0"/>
      <p:bldP spid="35" grpId="0" bldLvl="0" animBg="1" autoUpdateAnimBg="0"/>
      <p:bldP spid="36" grpId="0" bldLvl="0" animBg="1" autoUpdateAnimBg="0"/>
      <p:bldP spid="37" grpId="0" bldLvl="0" autoUpdateAnimBg="0"/>
      <p:bldP spid="38" grpId="0" bldLvl="0" autoUpdateAnimBg="0"/>
      <p:bldP spid="39" grpId="0" bldLvl="0" autoUpdateAnimBg="0"/>
      <p:bldP spid="40" grpId="0" bldLvl="0" autoUpdateAnimBg="0"/>
      <p:bldP spid="41" grpId="0" bldLvl="0" autoUpdateAnimBg="0"/>
      <p:bldP spid="42" grpId="0" bldLvl="0" autoUpdateAnimBg="0"/>
      <p:bldP spid="43" grpId="0" bldLvl="0" autoUpdateAnimBg="0"/>
      <p:bldP spid="44" grpId="0" bldLvl="0" autoUpdateAnimBg="0"/>
      <p:bldP spid="45" grpId="0" bldLvl="0" autoUpdateAnimBg="0"/>
      <p:bldP spid="46" grpId="0" bldLvl="0" autoUpdateAnimBg="0"/>
      <p:bldP spid="47" grpId="0" bldLvl="0" autoUpdateAnimBg="0"/>
      <p:bldP spid="48" grpId="0" bldLvl="0" autoUpdateAnimBg="0"/>
      <p:bldP spid="49" grpId="0" bldLvl="0" autoUpdateAnimBg="0"/>
      <p:bldP spid="50" grpId="0" bldLvl="0" autoUpdateAnimBg="0"/>
      <p:bldP spid="51" grpId="0" bldLvl="0" autoUpdateAnimBg="0"/>
      <p:bldP spid="52" grpId="0" bldLvl="0" autoUpdateAnimBg="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TotalTime>
  <Words>1591</Words>
  <Application>Microsoft Office PowerPoint</Application>
  <PresentationFormat>自定义</PresentationFormat>
  <Paragraphs>149</Paragraphs>
  <Slides>17</Slides>
  <Notes>16</Notes>
  <HiddenSlides>0</HiddenSlides>
  <MMClips>0</MMClips>
  <ScaleCrop>false</ScaleCrop>
  <HeadingPairs>
    <vt:vector size="4" baseType="variant">
      <vt:variant>
        <vt:lpstr>主题</vt:lpstr>
      </vt:variant>
      <vt:variant>
        <vt:i4>2</vt:i4>
      </vt:variant>
      <vt:variant>
        <vt:lpstr>幻灯片标题</vt:lpstr>
      </vt:variant>
      <vt:variant>
        <vt:i4>17</vt:i4>
      </vt:variant>
    </vt:vector>
  </HeadingPairs>
  <TitlesOfParts>
    <vt:vector size="1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木纹叶子</dc:title>
  <dc:creator>第一PPT模板网-WWW.1PPT.COM</dc:creator>
  <cp:keywords>第一PPT模板网-WWW.1PPT.COM</cp:keywords>
  <cp:lastModifiedBy>Windows User</cp:lastModifiedBy>
  <cp:revision>22</cp:revision>
  <dcterms:created xsi:type="dcterms:W3CDTF">2017-08-14T08:52:00Z</dcterms:created>
  <dcterms:modified xsi:type="dcterms:W3CDTF">2018-03-09T13:06:13Z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2052-10.1.0.6749</vt:lpwstr>
  </property>
</Properties>
</file>