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66" d="100"/>
          <a:sy n="66" d="100"/>
        </p:scale>
        <p:origin x="-52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Freeform 5"/>
          <p:cNvSpPr/>
          <p:nvPr/>
        </p:nvSpPr>
        <p:spPr bwMode="auto">
          <a:xfrm>
            <a:off x="3980416" y="1901224"/>
            <a:ext cx="415814" cy="375998"/>
          </a:xfrm>
          <a:custGeom>
            <a:avLst/>
            <a:gdLst>
              <a:gd name="T0" fmla="*/ 197 w 207"/>
              <a:gd name="T1" fmla="*/ 50 h 194"/>
              <a:gd name="T2" fmla="*/ 183 w 207"/>
              <a:gd name="T3" fmla="*/ 41 h 194"/>
              <a:gd name="T4" fmla="*/ 184 w 207"/>
              <a:gd name="T5" fmla="*/ 31 h 194"/>
              <a:gd name="T6" fmla="*/ 191 w 207"/>
              <a:gd name="T7" fmla="*/ 12 h 194"/>
              <a:gd name="T8" fmla="*/ 191 w 207"/>
              <a:gd name="T9" fmla="*/ 5 h 194"/>
              <a:gd name="T10" fmla="*/ 184 w 207"/>
              <a:gd name="T11" fmla="*/ 2 h 194"/>
              <a:gd name="T12" fmla="*/ 172 w 207"/>
              <a:gd name="T13" fmla="*/ 0 h 194"/>
              <a:gd name="T14" fmla="*/ 164 w 207"/>
              <a:gd name="T15" fmla="*/ 3 h 194"/>
              <a:gd name="T16" fmla="*/ 164 w 207"/>
              <a:gd name="T17" fmla="*/ 15 h 194"/>
              <a:gd name="T18" fmla="*/ 171 w 207"/>
              <a:gd name="T19" fmla="*/ 40 h 194"/>
              <a:gd name="T20" fmla="*/ 158 w 207"/>
              <a:gd name="T21" fmla="*/ 53 h 194"/>
              <a:gd name="T22" fmla="*/ 31 w 207"/>
              <a:gd name="T23" fmla="*/ 117 h 194"/>
              <a:gd name="T24" fmla="*/ 7 w 207"/>
              <a:gd name="T25" fmla="*/ 122 h 194"/>
              <a:gd name="T26" fmla="*/ 13 w 207"/>
              <a:gd name="T27" fmla="*/ 145 h 194"/>
              <a:gd name="T28" fmla="*/ 137 w 207"/>
              <a:gd name="T29" fmla="*/ 159 h 194"/>
              <a:gd name="T30" fmla="*/ 197 w 207"/>
              <a:gd name="T31" fmla="*/ 5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7" h="194">
                <a:moveTo>
                  <a:pt x="197" y="50"/>
                </a:moveTo>
                <a:cubicBezTo>
                  <a:pt x="183" y="41"/>
                  <a:pt x="183" y="41"/>
                  <a:pt x="183" y="41"/>
                </a:cubicBezTo>
                <a:cubicBezTo>
                  <a:pt x="183" y="41"/>
                  <a:pt x="180" y="39"/>
                  <a:pt x="184" y="31"/>
                </a:cubicBezTo>
                <a:cubicBezTo>
                  <a:pt x="189" y="22"/>
                  <a:pt x="191" y="12"/>
                  <a:pt x="191" y="12"/>
                </a:cubicBezTo>
                <a:cubicBezTo>
                  <a:pt x="191" y="5"/>
                  <a:pt x="191" y="5"/>
                  <a:pt x="191" y="5"/>
                </a:cubicBezTo>
                <a:cubicBezTo>
                  <a:pt x="184" y="2"/>
                  <a:pt x="184" y="2"/>
                  <a:pt x="184" y="2"/>
                </a:cubicBezTo>
                <a:cubicBezTo>
                  <a:pt x="172" y="0"/>
                  <a:pt x="172" y="0"/>
                  <a:pt x="172" y="0"/>
                </a:cubicBezTo>
                <a:cubicBezTo>
                  <a:pt x="164" y="3"/>
                  <a:pt x="164" y="3"/>
                  <a:pt x="164" y="3"/>
                </a:cubicBezTo>
                <a:cubicBezTo>
                  <a:pt x="164" y="15"/>
                  <a:pt x="164" y="15"/>
                  <a:pt x="164" y="15"/>
                </a:cubicBezTo>
                <a:cubicBezTo>
                  <a:pt x="164" y="15"/>
                  <a:pt x="173" y="31"/>
                  <a:pt x="171" y="40"/>
                </a:cubicBezTo>
                <a:cubicBezTo>
                  <a:pt x="169" y="50"/>
                  <a:pt x="164" y="47"/>
                  <a:pt x="158" y="53"/>
                </a:cubicBezTo>
                <a:cubicBezTo>
                  <a:pt x="152" y="59"/>
                  <a:pt x="129" y="132"/>
                  <a:pt x="31" y="117"/>
                </a:cubicBezTo>
                <a:cubicBezTo>
                  <a:pt x="31" y="117"/>
                  <a:pt x="13" y="115"/>
                  <a:pt x="7" y="122"/>
                </a:cubicBezTo>
                <a:cubicBezTo>
                  <a:pt x="7" y="122"/>
                  <a:pt x="0" y="132"/>
                  <a:pt x="13" y="145"/>
                </a:cubicBezTo>
                <a:cubicBezTo>
                  <a:pt x="13" y="145"/>
                  <a:pt x="68" y="194"/>
                  <a:pt x="137" y="159"/>
                </a:cubicBezTo>
                <a:cubicBezTo>
                  <a:pt x="207" y="125"/>
                  <a:pt x="197" y="50"/>
                  <a:pt x="197" y="5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42" name="Freeform 6"/>
          <p:cNvSpPr/>
          <p:nvPr/>
        </p:nvSpPr>
        <p:spPr bwMode="auto">
          <a:xfrm>
            <a:off x="6517643" y="4360876"/>
            <a:ext cx="400615" cy="303932"/>
          </a:xfrm>
          <a:custGeom>
            <a:avLst/>
            <a:gdLst>
              <a:gd name="T0" fmla="*/ 164 w 199"/>
              <a:gd name="T1" fmla="*/ 30 h 157"/>
              <a:gd name="T2" fmla="*/ 159 w 199"/>
              <a:gd name="T3" fmla="*/ 15 h 157"/>
              <a:gd name="T4" fmla="*/ 122 w 199"/>
              <a:gd name="T5" fmla="*/ 9 h 157"/>
              <a:gd name="T6" fmla="*/ 114 w 199"/>
              <a:gd name="T7" fmla="*/ 43 h 157"/>
              <a:gd name="T8" fmla="*/ 50 w 199"/>
              <a:gd name="T9" fmla="*/ 89 h 157"/>
              <a:gd name="T10" fmla="*/ 15 w 199"/>
              <a:gd name="T11" fmla="*/ 85 h 157"/>
              <a:gd name="T12" fmla="*/ 8 w 199"/>
              <a:gd name="T13" fmla="*/ 122 h 157"/>
              <a:gd name="T14" fmla="*/ 40 w 199"/>
              <a:gd name="T15" fmla="*/ 132 h 157"/>
              <a:gd name="T16" fmla="*/ 44 w 199"/>
              <a:gd name="T17" fmla="*/ 143 h 157"/>
              <a:gd name="T18" fmla="*/ 78 w 199"/>
              <a:gd name="T19" fmla="*/ 149 h 157"/>
              <a:gd name="T20" fmla="*/ 85 w 199"/>
              <a:gd name="T21" fmla="*/ 117 h 157"/>
              <a:gd name="T22" fmla="*/ 153 w 199"/>
              <a:gd name="T23" fmla="*/ 69 h 157"/>
              <a:gd name="T24" fmla="*/ 185 w 199"/>
              <a:gd name="T25" fmla="*/ 73 h 157"/>
              <a:gd name="T26" fmla="*/ 191 w 199"/>
              <a:gd name="T27" fmla="*/ 39 h 157"/>
              <a:gd name="T28" fmla="*/ 164 w 199"/>
              <a:gd name="T29" fmla="*/ 3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9" h="157">
                <a:moveTo>
                  <a:pt x="164" y="30"/>
                </a:moveTo>
                <a:cubicBezTo>
                  <a:pt x="164" y="25"/>
                  <a:pt x="162" y="19"/>
                  <a:pt x="159" y="15"/>
                </a:cubicBezTo>
                <a:cubicBezTo>
                  <a:pt x="151" y="3"/>
                  <a:pt x="134" y="0"/>
                  <a:pt x="122" y="9"/>
                </a:cubicBezTo>
                <a:cubicBezTo>
                  <a:pt x="111" y="17"/>
                  <a:pt x="107" y="31"/>
                  <a:pt x="114" y="43"/>
                </a:cubicBezTo>
                <a:cubicBezTo>
                  <a:pt x="50" y="89"/>
                  <a:pt x="50" y="89"/>
                  <a:pt x="50" y="89"/>
                </a:cubicBezTo>
                <a:cubicBezTo>
                  <a:pt x="41" y="79"/>
                  <a:pt x="26" y="77"/>
                  <a:pt x="15" y="85"/>
                </a:cubicBezTo>
                <a:cubicBezTo>
                  <a:pt x="3" y="93"/>
                  <a:pt x="0" y="110"/>
                  <a:pt x="8" y="122"/>
                </a:cubicBezTo>
                <a:cubicBezTo>
                  <a:pt x="16" y="132"/>
                  <a:pt x="29" y="136"/>
                  <a:pt x="40" y="132"/>
                </a:cubicBezTo>
                <a:cubicBezTo>
                  <a:pt x="40" y="136"/>
                  <a:pt x="42" y="140"/>
                  <a:pt x="44" y="143"/>
                </a:cubicBezTo>
                <a:cubicBezTo>
                  <a:pt x="52" y="154"/>
                  <a:pt x="67" y="157"/>
                  <a:pt x="78" y="149"/>
                </a:cubicBezTo>
                <a:cubicBezTo>
                  <a:pt x="88" y="142"/>
                  <a:pt x="91" y="128"/>
                  <a:pt x="85" y="117"/>
                </a:cubicBezTo>
                <a:cubicBezTo>
                  <a:pt x="153" y="69"/>
                  <a:pt x="153" y="69"/>
                  <a:pt x="153" y="69"/>
                </a:cubicBezTo>
                <a:cubicBezTo>
                  <a:pt x="161" y="78"/>
                  <a:pt x="175" y="80"/>
                  <a:pt x="185" y="73"/>
                </a:cubicBezTo>
                <a:cubicBezTo>
                  <a:pt x="196" y="65"/>
                  <a:pt x="199" y="50"/>
                  <a:pt x="191" y="39"/>
                </a:cubicBezTo>
                <a:cubicBezTo>
                  <a:pt x="185" y="30"/>
                  <a:pt x="174" y="27"/>
                  <a:pt x="164" y="3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43" name="Freeform 7"/>
          <p:cNvSpPr/>
          <p:nvPr/>
        </p:nvSpPr>
        <p:spPr bwMode="auto">
          <a:xfrm>
            <a:off x="1462731" y="5339515"/>
            <a:ext cx="376730" cy="174421"/>
          </a:xfrm>
          <a:custGeom>
            <a:avLst/>
            <a:gdLst>
              <a:gd name="T0" fmla="*/ 0 w 187"/>
              <a:gd name="T1" fmla="*/ 0 h 90"/>
              <a:gd name="T2" fmla="*/ 0 w 187"/>
              <a:gd name="T3" fmla="*/ 2 h 90"/>
              <a:gd name="T4" fmla="*/ 55 w 187"/>
              <a:gd name="T5" fmla="*/ 80 h 90"/>
              <a:gd name="T6" fmla="*/ 55 w 187"/>
              <a:gd name="T7" fmla="*/ 90 h 90"/>
              <a:gd name="T8" fmla="*/ 132 w 187"/>
              <a:gd name="T9" fmla="*/ 90 h 90"/>
              <a:gd name="T10" fmla="*/ 132 w 187"/>
              <a:gd name="T11" fmla="*/ 80 h 90"/>
              <a:gd name="T12" fmla="*/ 187 w 187"/>
              <a:gd name="T13" fmla="*/ 2 h 90"/>
              <a:gd name="T14" fmla="*/ 187 w 187"/>
              <a:gd name="T15" fmla="*/ 0 h 90"/>
              <a:gd name="T16" fmla="*/ 0 w 187"/>
              <a:gd name="T1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7" h="90">
                <a:moveTo>
                  <a:pt x="0" y="0"/>
                </a:moveTo>
                <a:cubicBezTo>
                  <a:pt x="0" y="1"/>
                  <a:pt x="0" y="2"/>
                  <a:pt x="0" y="2"/>
                </a:cubicBezTo>
                <a:cubicBezTo>
                  <a:pt x="0" y="37"/>
                  <a:pt x="22" y="67"/>
                  <a:pt x="55" y="80"/>
                </a:cubicBezTo>
                <a:cubicBezTo>
                  <a:pt x="55" y="90"/>
                  <a:pt x="55" y="90"/>
                  <a:pt x="55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65" y="67"/>
                  <a:pt x="187" y="37"/>
                  <a:pt x="187" y="2"/>
                </a:cubicBezTo>
                <a:cubicBezTo>
                  <a:pt x="187" y="2"/>
                  <a:pt x="187" y="1"/>
                  <a:pt x="187" y="0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44" name="Freeform 8"/>
          <p:cNvSpPr/>
          <p:nvPr/>
        </p:nvSpPr>
        <p:spPr bwMode="auto">
          <a:xfrm>
            <a:off x="1509415" y="5140027"/>
            <a:ext cx="283362" cy="177555"/>
          </a:xfrm>
          <a:custGeom>
            <a:avLst/>
            <a:gdLst>
              <a:gd name="T0" fmla="*/ 10 w 141"/>
              <a:gd name="T1" fmla="*/ 92 h 92"/>
              <a:gd name="T2" fmla="*/ 52 w 141"/>
              <a:gd name="T3" fmla="*/ 92 h 92"/>
              <a:gd name="T4" fmla="*/ 47 w 141"/>
              <a:gd name="T5" fmla="*/ 74 h 92"/>
              <a:gd name="T6" fmla="*/ 71 w 141"/>
              <a:gd name="T7" fmla="*/ 45 h 92"/>
              <a:gd name="T8" fmla="*/ 94 w 141"/>
              <a:gd name="T9" fmla="*/ 74 h 92"/>
              <a:gd name="T10" fmla="*/ 89 w 141"/>
              <a:gd name="T11" fmla="*/ 92 h 92"/>
              <a:gd name="T12" fmla="*/ 131 w 141"/>
              <a:gd name="T13" fmla="*/ 92 h 92"/>
              <a:gd name="T14" fmla="*/ 141 w 141"/>
              <a:gd name="T15" fmla="*/ 92 h 92"/>
              <a:gd name="T16" fmla="*/ 140 w 141"/>
              <a:gd name="T17" fmla="*/ 89 h 92"/>
              <a:gd name="T18" fmla="*/ 139 w 141"/>
              <a:gd name="T19" fmla="*/ 88 h 92"/>
              <a:gd name="T20" fmla="*/ 127 w 141"/>
              <a:gd name="T21" fmla="*/ 73 h 92"/>
              <a:gd name="T22" fmla="*/ 112 w 141"/>
              <a:gd name="T23" fmla="*/ 65 h 92"/>
              <a:gd name="T24" fmla="*/ 100 w 141"/>
              <a:gd name="T25" fmla="*/ 68 h 92"/>
              <a:gd name="T26" fmla="*/ 76 w 141"/>
              <a:gd name="T27" fmla="*/ 39 h 92"/>
              <a:gd name="T28" fmla="*/ 101 w 141"/>
              <a:gd name="T29" fmla="*/ 7 h 92"/>
              <a:gd name="T30" fmla="*/ 101 w 141"/>
              <a:gd name="T31" fmla="*/ 2 h 92"/>
              <a:gd name="T32" fmla="*/ 95 w 141"/>
              <a:gd name="T33" fmla="*/ 2 h 92"/>
              <a:gd name="T34" fmla="*/ 71 w 141"/>
              <a:gd name="T35" fmla="*/ 32 h 92"/>
              <a:gd name="T36" fmla="*/ 46 w 141"/>
              <a:gd name="T37" fmla="*/ 2 h 92"/>
              <a:gd name="T38" fmla="*/ 40 w 141"/>
              <a:gd name="T39" fmla="*/ 2 h 92"/>
              <a:gd name="T40" fmla="*/ 40 w 141"/>
              <a:gd name="T41" fmla="*/ 7 h 92"/>
              <a:gd name="T42" fmla="*/ 65 w 141"/>
              <a:gd name="T43" fmla="*/ 39 h 92"/>
              <a:gd name="T44" fmla="*/ 41 w 141"/>
              <a:gd name="T45" fmla="*/ 68 h 92"/>
              <a:gd name="T46" fmla="*/ 29 w 141"/>
              <a:gd name="T47" fmla="*/ 65 h 92"/>
              <a:gd name="T48" fmla="*/ 14 w 141"/>
              <a:gd name="T49" fmla="*/ 73 h 92"/>
              <a:gd name="T50" fmla="*/ 2 w 141"/>
              <a:gd name="T51" fmla="*/ 88 h 92"/>
              <a:gd name="T52" fmla="*/ 1 w 141"/>
              <a:gd name="T53" fmla="*/ 89 h 92"/>
              <a:gd name="T54" fmla="*/ 0 w 141"/>
              <a:gd name="T55" fmla="*/ 92 h 92"/>
              <a:gd name="T56" fmla="*/ 10 w 141"/>
              <a:gd name="T57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1" h="92">
                <a:moveTo>
                  <a:pt x="10" y="92"/>
                </a:moveTo>
                <a:cubicBezTo>
                  <a:pt x="52" y="92"/>
                  <a:pt x="52" y="92"/>
                  <a:pt x="52" y="92"/>
                </a:cubicBezTo>
                <a:cubicBezTo>
                  <a:pt x="53" y="85"/>
                  <a:pt x="51" y="79"/>
                  <a:pt x="47" y="74"/>
                </a:cubicBezTo>
                <a:cubicBezTo>
                  <a:pt x="71" y="45"/>
                  <a:pt x="71" y="45"/>
                  <a:pt x="71" y="45"/>
                </a:cubicBezTo>
                <a:cubicBezTo>
                  <a:pt x="94" y="74"/>
                  <a:pt x="94" y="74"/>
                  <a:pt x="94" y="74"/>
                </a:cubicBezTo>
                <a:cubicBezTo>
                  <a:pt x="90" y="79"/>
                  <a:pt x="88" y="85"/>
                  <a:pt x="89" y="92"/>
                </a:cubicBezTo>
                <a:cubicBezTo>
                  <a:pt x="131" y="92"/>
                  <a:pt x="131" y="92"/>
                  <a:pt x="131" y="92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1" y="91"/>
                  <a:pt x="140" y="90"/>
                  <a:pt x="140" y="89"/>
                </a:cubicBezTo>
                <a:cubicBezTo>
                  <a:pt x="140" y="89"/>
                  <a:pt x="139" y="89"/>
                  <a:pt x="139" y="88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23" y="68"/>
                  <a:pt x="118" y="65"/>
                  <a:pt x="112" y="65"/>
                </a:cubicBezTo>
                <a:cubicBezTo>
                  <a:pt x="107" y="65"/>
                  <a:pt x="103" y="66"/>
                  <a:pt x="100" y="68"/>
                </a:cubicBezTo>
                <a:cubicBezTo>
                  <a:pt x="76" y="39"/>
                  <a:pt x="76" y="39"/>
                  <a:pt x="76" y="39"/>
                </a:cubicBezTo>
                <a:cubicBezTo>
                  <a:pt x="101" y="7"/>
                  <a:pt x="101" y="7"/>
                  <a:pt x="101" y="7"/>
                </a:cubicBezTo>
                <a:cubicBezTo>
                  <a:pt x="103" y="6"/>
                  <a:pt x="103" y="3"/>
                  <a:pt x="101" y="2"/>
                </a:cubicBezTo>
                <a:cubicBezTo>
                  <a:pt x="99" y="0"/>
                  <a:pt x="96" y="1"/>
                  <a:pt x="95" y="2"/>
                </a:cubicBezTo>
                <a:cubicBezTo>
                  <a:pt x="71" y="32"/>
                  <a:pt x="71" y="32"/>
                  <a:pt x="71" y="32"/>
                </a:cubicBezTo>
                <a:cubicBezTo>
                  <a:pt x="46" y="2"/>
                  <a:pt x="46" y="2"/>
                  <a:pt x="46" y="2"/>
                </a:cubicBezTo>
                <a:cubicBezTo>
                  <a:pt x="45" y="1"/>
                  <a:pt x="42" y="0"/>
                  <a:pt x="40" y="2"/>
                </a:cubicBezTo>
                <a:cubicBezTo>
                  <a:pt x="38" y="3"/>
                  <a:pt x="38" y="6"/>
                  <a:pt x="40" y="7"/>
                </a:cubicBezTo>
                <a:cubicBezTo>
                  <a:pt x="65" y="39"/>
                  <a:pt x="65" y="39"/>
                  <a:pt x="65" y="39"/>
                </a:cubicBezTo>
                <a:cubicBezTo>
                  <a:pt x="41" y="68"/>
                  <a:pt x="41" y="68"/>
                  <a:pt x="41" y="68"/>
                </a:cubicBezTo>
                <a:cubicBezTo>
                  <a:pt x="38" y="66"/>
                  <a:pt x="34" y="65"/>
                  <a:pt x="29" y="65"/>
                </a:cubicBezTo>
                <a:cubicBezTo>
                  <a:pt x="23" y="65"/>
                  <a:pt x="18" y="68"/>
                  <a:pt x="14" y="73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9"/>
                  <a:pt x="1" y="89"/>
                  <a:pt x="1" y="89"/>
                </a:cubicBezTo>
                <a:cubicBezTo>
                  <a:pt x="1" y="90"/>
                  <a:pt x="0" y="91"/>
                  <a:pt x="0" y="92"/>
                </a:cubicBezTo>
                <a:lnTo>
                  <a:pt x="10" y="92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45" name="Freeform 9"/>
          <p:cNvSpPr/>
          <p:nvPr/>
        </p:nvSpPr>
        <p:spPr bwMode="auto">
          <a:xfrm>
            <a:off x="4004301" y="5443958"/>
            <a:ext cx="205193" cy="31333"/>
          </a:xfrm>
          <a:custGeom>
            <a:avLst/>
            <a:gdLst>
              <a:gd name="T0" fmla="*/ 0 w 102"/>
              <a:gd name="T1" fmla="*/ 1 h 16"/>
              <a:gd name="T2" fmla="*/ 10 w 102"/>
              <a:gd name="T3" fmla="*/ 16 h 16"/>
              <a:gd name="T4" fmla="*/ 92 w 102"/>
              <a:gd name="T5" fmla="*/ 16 h 16"/>
              <a:gd name="T6" fmla="*/ 102 w 102"/>
              <a:gd name="T7" fmla="*/ 1 h 16"/>
              <a:gd name="T8" fmla="*/ 102 w 102"/>
              <a:gd name="T9" fmla="*/ 0 h 16"/>
              <a:gd name="T10" fmla="*/ 0 w 102"/>
              <a:gd name="T11" fmla="*/ 0 h 16"/>
              <a:gd name="T12" fmla="*/ 0 w 102"/>
              <a:gd name="T13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16">
                <a:moveTo>
                  <a:pt x="0" y="1"/>
                </a:moveTo>
                <a:cubicBezTo>
                  <a:pt x="0" y="9"/>
                  <a:pt x="4" y="16"/>
                  <a:pt x="10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7" y="16"/>
                  <a:pt x="102" y="9"/>
                  <a:pt x="102" y="1"/>
                </a:cubicBezTo>
                <a:cubicBezTo>
                  <a:pt x="102" y="0"/>
                  <a:pt x="102" y="0"/>
                  <a:pt x="102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46" name="Freeform 10"/>
          <p:cNvSpPr/>
          <p:nvPr/>
        </p:nvSpPr>
        <p:spPr bwMode="auto">
          <a:xfrm>
            <a:off x="3994530" y="5394870"/>
            <a:ext cx="222564" cy="37600"/>
          </a:xfrm>
          <a:custGeom>
            <a:avLst/>
            <a:gdLst>
              <a:gd name="T0" fmla="*/ 107 w 111"/>
              <a:gd name="T1" fmla="*/ 1 h 19"/>
              <a:gd name="T2" fmla="*/ 98 w 111"/>
              <a:gd name="T3" fmla="*/ 6 h 19"/>
              <a:gd name="T4" fmla="*/ 96 w 111"/>
              <a:gd name="T5" fmla="*/ 7 h 19"/>
              <a:gd name="T6" fmla="*/ 89 w 111"/>
              <a:gd name="T7" fmla="*/ 10 h 19"/>
              <a:gd name="T8" fmla="*/ 85 w 111"/>
              <a:gd name="T9" fmla="*/ 6 h 19"/>
              <a:gd name="T10" fmla="*/ 82 w 111"/>
              <a:gd name="T11" fmla="*/ 4 h 19"/>
              <a:gd name="T12" fmla="*/ 69 w 111"/>
              <a:gd name="T13" fmla="*/ 3 h 19"/>
              <a:gd name="T14" fmla="*/ 64 w 111"/>
              <a:gd name="T15" fmla="*/ 6 h 19"/>
              <a:gd name="T16" fmla="*/ 57 w 111"/>
              <a:gd name="T17" fmla="*/ 10 h 19"/>
              <a:gd name="T18" fmla="*/ 48 w 111"/>
              <a:gd name="T19" fmla="*/ 7 h 19"/>
              <a:gd name="T20" fmla="*/ 34 w 111"/>
              <a:gd name="T21" fmla="*/ 1 h 19"/>
              <a:gd name="T22" fmla="*/ 27 w 111"/>
              <a:gd name="T23" fmla="*/ 2 h 19"/>
              <a:gd name="T24" fmla="*/ 24 w 111"/>
              <a:gd name="T25" fmla="*/ 5 h 19"/>
              <a:gd name="T26" fmla="*/ 23 w 111"/>
              <a:gd name="T27" fmla="*/ 6 h 19"/>
              <a:gd name="T28" fmla="*/ 7 w 111"/>
              <a:gd name="T29" fmla="*/ 2 h 19"/>
              <a:gd name="T30" fmla="*/ 2 w 111"/>
              <a:gd name="T31" fmla="*/ 2 h 19"/>
              <a:gd name="T32" fmla="*/ 1 w 111"/>
              <a:gd name="T33" fmla="*/ 7 h 19"/>
              <a:gd name="T34" fmla="*/ 28 w 111"/>
              <a:gd name="T35" fmla="*/ 12 h 19"/>
              <a:gd name="T36" fmla="*/ 30 w 111"/>
              <a:gd name="T37" fmla="*/ 10 h 19"/>
              <a:gd name="T38" fmla="*/ 32 w 111"/>
              <a:gd name="T39" fmla="*/ 9 h 19"/>
              <a:gd name="T40" fmla="*/ 34 w 111"/>
              <a:gd name="T41" fmla="*/ 9 h 19"/>
              <a:gd name="T42" fmla="*/ 43 w 111"/>
              <a:gd name="T43" fmla="*/ 13 h 19"/>
              <a:gd name="T44" fmla="*/ 57 w 111"/>
              <a:gd name="T45" fmla="*/ 18 h 19"/>
              <a:gd name="T46" fmla="*/ 57 w 111"/>
              <a:gd name="T47" fmla="*/ 18 h 19"/>
              <a:gd name="T48" fmla="*/ 69 w 111"/>
              <a:gd name="T49" fmla="*/ 13 h 19"/>
              <a:gd name="T50" fmla="*/ 73 w 111"/>
              <a:gd name="T51" fmla="*/ 10 h 19"/>
              <a:gd name="T52" fmla="*/ 77 w 111"/>
              <a:gd name="T53" fmla="*/ 10 h 19"/>
              <a:gd name="T54" fmla="*/ 79 w 111"/>
              <a:gd name="T55" fmla="*/ 12 h 19"/>
              <a:gd name="T56" fmla="*/ 86 w 111"/>
              <a:gd name="T57" fmla="*/ 17 h 19"/>
              <a:gd name="T58" fmla="*/ 102 w 111"/>
              <a:gd name="T59" fmla="*/ 13 h 19"/>
              <a:gd name="T60" fmla="*/ 104 w 111"/>
              <a:gd name="T61" fmla="*/ 11 h 19"/>
              <a:gd name="T62" fmla="*/ 107 w 111"/>
              <a:gd name="T63" fmla="*/ 9 h 19"/>
              <a:gd name="T64" fmla="*/ 111 w 111"/>
              <a:gd name="T65" fmla="*/ 5 h 19"/>
              <a:gd name="T66" fmla="*/ 107 w 111"/>
              <a:gd name="T6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1" h="19">
                <a:moveTo>
                  <a:pt x="107" y="1"/>
                </a:moveTo>
                <a:cubicBezTo>
                  <a:pt x="102" y="1"/>
                  <a:pt x="100" y="4"/>
                  <a:pt x="98" y="6"/>
                </a:cubicBezTo>
                <a:cubicBezTo>
                  <a:pt x="98" y="6"/>
                  <a:pt x="97" y="7"/>
                  <a:pt x="96" y="7"/>
                </a:cubicBezTo>
                <a:cubicBezTo>
                  <a:pt x="96" y="8"/>
                  <a:pt x="92" y="11"/>
                  <a:pt x="89" y="10"/>
                </a:cubicBezTo>
                <a:cubicBezTo>
                  <a:pt x="88" y="9"/>
                  <a:pt x="86" y="7"/>
                  <a:pt x="85" y="6"/>
                </a:cubicBezTo>
                <a:cubicBezTo>
                  <a:pt x="84" y="5"/>
                  <a:pt x="83" y="5"/>
                  <a:pt x="82" y="4"/>
                </a:cubicBezTo>
                <a:cubicBezTo>
                  <a:pt x="78" y="1"/>
                  <a:pt x="74" y="1"/>
                  <a:pt x="69" y="3"/>
                </a:cubicBezTo>
                <a:cubicBezTo>
                  <a:pt x="67" y="4"/>
                  <a:pt x="66" y="5"/>
                  <a:pt x="64" y="6"/>
                </a:cubicBezTo>
                <a:cubicBezTo>
                  <a:pt x="62" y="8"/>
                  <a:pt x="59" y="10"/>
                  <a:pt x="57" y="10"/>
                </a:cubicBezTo>
                <a:cubicBezTo>
                  <a:pt x="54" y="10"/>
                  <a:pt x="51" y="9"/>
                  <a:pt x="48" y="7"/>
                </a:cubicBezTo>
                <a:cubicBezTo>
                  <a:pt x="45" y="4"/>
                  <a:pt x="40" y="1"/>
                  <a:pt x="34" y="1"/>
                </a:cubicBezTo>
                <a:cubicBezTo>
                  <a:pt x="32" y="1"/>
                  <a:pt x="29" y="0"/>
                  <a:pt x="27" y="2"/>
                </a:cubicBezTo>
                <a:cubicBezTo>
                  <a:pt x="26" y="3"/>
                  <a:pt x="25" y="4"/>
                  <a:pt x="24" y="5"/>
                </a:cubicBezTo>
                <a:cubicBezTo>
                  <a:pt x="24" y="5"/>
                  <a:pt x="24" y="5"/>
                  <a:pt x="23" y="6"/>
                </a:cubicBezTo>
                <a:cubicBezTo>
                  <a:pt x="20" y="9"/>
                  <a:pt x="14" y="11"/>
                  <a:pt x="7" y="2"/>
                </a:cubicBezTo>
                <a:cubicBezTo>
                  <a:pt x="6" y="1"/>
                  <a:pt x="3" y="0"/>
                  <a:pt x="2" y="2"/>
                </a:cubicBezTo>
                <a:cubicBezTo>
                  <a:pt x="0" y="3"/>
                  <a:pt x="0" y="6"/>
                  <a:pt x="1" y="7"/>
                </a:cubicBezTo>
                <a:cubicBezTo>
                  <a:pt x="9" y="18"/>
                  <a:pt x="19" y="19"/>
                  <a:pt x="28" y="12"/>
                </a:cubicBezTo>
                <a:cubicBezTo>
                  <a:pt x="29" y="12"/>
                  <a:pt x="30" y="11"/>
                  <a:pt x="30" y="10"/>
                </a:cubicBezTo>
                <a:cubicBezTo>
                  <a:pt x="31" y="10"/>
                  <a:pt x="31" y="9"/>
                  <a:pt x="32" y="9"/>
                </a:cubicBezTo>
                <a:cubicBezTo>
                  <a:pt x="32" y="9"/>
                  <a:pt x="33" y="9"/>
                  <a:pt x="34" y="9"/>
                </a:cubicBezTo>
                <a:cubicBezTo>
                  <a:pt x="37" y="9"/>
                  <a:pt x="39" y="10"/>
                  <a:pt x="43" y="13"/>
                </a:cubicBezTo>
                <a:cubicBezTo>
                  <a:pt x="47" y="16"/>
                  <a:pt x="52" y="18"/>
                  <a:pt x="57" y="18"/>
                </a:cubicBezTo>
                <a:cubicBezTo>
                  <a:pt x="57" y="18"/>
                  <a:pt x="57" y="18"/>
                  <a:pt x="57" y="18"/>
                </a:cubicBezTo>
                <a:cubicBezTo>
                  <a:pt x="62" y="18"/>
                  <a:pt x="66" y="15"/>
                  <a:pt x="69" y="13"/>
                </a:cubicBezTo>
                <a:cubicBezTo>
                  <a:pt x="70" y="12"/>
                  <a:pt x="72" y="11"/>
                  <a:pt x="73" y="10"/>
                </a:cubicBezTo>
                <a:cubicBezTo>
                  <a:pt x="75" y="9"/>
                  <a:pt x="76" y="10"/>
                  <a:pt x="77" y="10"/>
                </a:cubicBezTo>
                <a:cubicBezTo>
                  <a:pt x="78" y="11"/>
                  <a:pt x="79" y="12"/>
                  <a:pt x="79" y="12"/>
                </a:cubicBezTo>
                <a:cubicBezTo>
                  <a:pt x="81" y="14"/>
                  <a:pt x="83" y="16"/>
                  <a:pt x="86" y="17"/>
                </a:cubicBezTo>
                <a:cubicBezTo>
                  <a:pt x="91" y="19"/>
                  <a:pt x="97" y="18"/>
                  <a:pt x="102" y="13"/>
                </a:cubicBezTo>
                <a:cubicBezTo>
                  <a:pt x="103" y="13"/>
                  <a:pt x="103" y="12"/>
                  <a:pt x="104" y="11"/>
                </a:cubicBezTo>
                <a:cubicBezTo>
                  <a:pt x="106" y="9"/>
                  <a:pt x="106" y="9"/>
                  <a:pt x="107" y="9"/>
                </a:cubicBezTo>
                <a:cubicBezTo>
                  <a:pt x="109" y="9"/>
                  <a:pt x="111" y="7"/>
                  <a:pt x="111" y="5"/>
                </a:cubicBezTo>
                <a:cubicBezTo>
                  <a:pt x="111" y="2"/>
                  <a:pt x="109" y="1"/>
                  <a:pt x="107" y="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47" name="Freeform 11"/>
          <p:cNvSpPr/>
          <p:nvPr/>
        </p:nvSpPr>
        <p:spPr bwMode="auto">
          <a:xfrm>
            <a:off x="4191037" y="5178671"/>
            <a:ext cx="188908" cy="303932"/>
          </a:xfrm>
          <a:custGeom>
            <a:avLst/>
            <a:gdLst>
              <a:gd name="T0" fmla="*/ 90 w 94"/>
              <a:gd name="T1" fmla="*/ 41 h 157"/>
              <a:gd name="T2" fmla="*/ 79 w 94"/>
              <a:gd name="T3" fmla="*/ 41 h 157"/>
              <a:gd name="T4" fmla="*/ 50 w 94"/>
              <a:gd name="T5" fmla="*/ 41 h 157"/>
              <a:gd name="T6" fmla="*/ 62 w 94"/>
              <a:gd name="T7" fmla="*/ 8 h 157"/>
              <a:gd name="T8" fmla="*/ 62 w 94"/>
              <a:gd name="T9" fmla="*/ 2 h 157"/>
              <a:gd name="T10" fmla="*/ 56 w 94"/>
              <a:gd name="T11" fmla="*/ 2 h 157"/>
              <a:gd name="T12" fmla="*/ 42 w 94"/>
              <a:gd name="T13" fmla="*/ 41 h 157"/>
              <a:gd name="T14" fmla="*/ 15 w 94"/>
              <a:gd name="T15" fmla="*/ 41 h 157"/>
              <a:gd name="T16" fmla="*/ 4 w 94"/>
              <a:gd name="T17" fmla="*/ 41 h 157"/>
              <a:gd name="T18" fmla="*/ 0 w 94"/>
              <a:gd name="T19" fmla="*/ 45 h 157"/>
              <a:gd name="T20" fmla="*/ 4 w 94"/>
              <a:gd name="T21" fmla="*/ 49 h 157"/>
              <a:gd name="T22" fmla="*/ 11 w 94"/>
              <a:gd name="T23" fmla="*/ 49 h 157"/>
              <a:gd name="T24" fmla="*/ 21 w 94"/>
              <a:gd name="T25" fmla="*/ 153 h 157"/>
              <a:gd name="T26" fmla="*/ 25 w 94"/>
              <a:gd name="T27" fmla="*/ 157 h 157"/>
              <a:gd name="T28" fmla="*/ 69 w 94"/>
              <a:gd name="T29" fmla="*/ 157 h 157"/>
              <a:gd name="T30" fmla="*/ 73 w 94"/>
              <a:gd name="T31" fmla="*/ 153 h 157"/>
              <a:gd name="T32" fmla="*/ 83 w 94"/>
              <a:gd name="T33" fmla="*/ 49 h 157"/>
              <a:gd name="T34" fmla="*/ 90 w 94"/>
              <a:gd name="T35" fmla="*/ 49 h 157"/>
              <a:gd name="T36" fmla="*/ 94 w 94"/>
              <a:gd name="T37" fmla="*/ 45 h 157"/>
              <a:gd name="T38" fmla="*/ 90 w 94"/>
              <a:gd name="T39" fmla="*/ 4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4" h="157">
                <a:moveTo>
                  <a:pt x="90" y="41"/>
                </a:moveTo>
                <a:cubicBezTo>
                  <a:pt x="79" y="41"/>
                  <a:pt x="79" y="41"/>
                  <a:pt x="79" y="41"/>
                </a:cubicBezTo>
                <a:cubicBezTo>
                  <a:pt x="50" y="41"/>
                  <a:pt x="50" y="41"/>
                  <a:pt x="50" y="41"/>
                </a:cubicBezTo>
                <a:cubicBezTo>
                  <a:pt x="51" y="18"/>
                  <a:pt x="62" y="8"/>
                  <a:pt x="62" y="8"/>
                </a:cubicBezTo>
                <a:cubicBezTo>
                  <a:pt x="63" y="6"/>
                  <a:pt x="64" y="4"/>
                  <a:pt x="62" y="2"/>
                </a:cubicBezTo>
                <a:cubicBezTo>
                  <a:pt x="61" y="0"/>
                  <a:pt x="58" y="0"/>
                  <a:pt x="56" y="2"/>
                </a:cubicBezTo>
                <a:cubicBezTo>
                  <a:pt x="56" y="2"/>
                  <a:pt x="43" y="14"/>
                  <a:pt x="42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43"/>
                  <a:pt x="0" y="45"/>
                </a:cubicBezTo>
                <a:cubicBezTo>
                  <a:pt x="0" y="47"/>
                  <a:pt x="2" y="49"/>
                  <a:pt x="4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21" y="153"/>
                  <a:pt x="21" y="153"/>
                  <a:pt x="21" y="153"/>
                </a:cubicBezTo>
                <a:cubicBezTo>
                  <a:pt x="21" y="155"/>
                  <a:pt x="23" y="157"/>
                  <a:pt x="25" y="157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71" y="157"/>
                  <a:pt x="73" y="155"/>
                  <a:pt x="73" y="153"/>
                </a:cubicBezTo>
                <a:cubicBezTo>
                  <a:pt x="83" y="49"/>
                  <a:pt x="83" y="49"/>
                  <a:pt x="83" y="49"/>
                </a:cubicBezTo>
                <a:cubicBezTo>
                  <a:pt x="90" y="49"/>
                  <a:pt x="90" y="49"/>
                  <a:pt x="90" y="49"/>
                </a:cubicBezTo>
                <a:cubicBezTo>
                  <a:pt x="92" y="49"/>
                  <a:pt x="94" y="47"/>
                  <a:pt x="94" y="45"/>
                </a:cubicBezTo>
                <a:cubicBezTo>
                  <a:pt x="94" y="43"/>
                  <a:pt x="92" y="41"/>
                  <a:pt x="90" y="4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48" name="Freeform 12"/>
          <p:cNvSpPr>
            <a:spLocks noEditPoints="1"/>
          </p:cNvSpPr>
          <p:nvPr/>
        </p:nvSpPr>
        <p:spPr bwMode="auto">
          <a:xfrm>
            <a:off x="3985844" y="5251782"/>
            <a:ext cx="233421" cy="129510"/>
          </a:xfrm>
          <a:custGeom>
            <a:avLst/>
            <a:gdLst>
              <a:gd name="T0" fmla="*/ 15 w 116"/>
              <a:gd name="T1" fmla="*/ 67 h 67"/>
              <a:gd name="T2" fmla="*/ 105 w 116"/>
              <a:gd name="T3" fmla="*/ 67 h 67"/>
              <a:gd name="T4" fmla="*/ 109 w 116"/>
              <a:gd name="T5" fmla="*/ 47 h 67"/>
              <a:gd name="T6" fmla="*/ 14 w 116"/>
              <a:gd name="T7" fmla="*/ 42 h 67"/>
              <a:gd name="T8" fmla="*/ 15 w 116"/>
              <a:gd name="T9" fmla="*/ 67 h 67"/>
              <a:gd name="T10" fmla="*/ 82 w 116"/>
              <a:gd name="T11" fmla="*/ 46 h 67"/>
              <a:gd name="T12" fmla="*/ 86 w 116"/>
              <a:gd name="T13" fmla="*/ 49 h 67"/>
              <a:gd name="T14" fmla="*/ 82 w 116"/>
              <a:gd name="T15" fmla="*/ 53 h 67"/>
              <a:gd name="T16" fmla="*/ 78 w 116"/>
              <a:gd name="T17" fmla="*/ 49 h 67"/>
              <a:gd name="T18" fmla="*/ 82 w 116"/>
              <a:gd name="T19" fmla="*/ 46 h 67"/>
              <a:gd name="T20" fmla="*/ 60 w 116"/>
              <a:gd name="T21" fmla="*/ 31 h 67"/>
              <a:gd name="T22" fmla="*/ 64 w 116"/>
              <a:gd name="T23" fmla="*/ 36 h 67"/>
              <a:gd name="T24" fmla="*/ 60 w 116"/>
              <a:gd name="T25" fmla="*/ 40 h 67"/>
              <a:gd name="T26" fmla="*/ 55 w 116"/>
              <a:gd name="T27" fmla="*/ 36 h 67"/>
              <a:gd name="T28" fmla="*/ 60 w 116"/>
              <a:gd name="T29" fmla="*/ 31 h 67"/>
              <a:gd name="T30" fmla="*/ 35 w 116"/>
              <a:gd name="T31" fmla="*/ 46 h 67"/>
              <a:gd name="T32" fmla="*/ 38 w 116"/>
              <a:gd name="T33" fmla="*/ 49 h 67"/>
              <a:gd name="T34" fmla="*/ 35 w 116"/>
              <a:gd name="T35" fmla="*/ 53 h 67"/>
              <a:gd name="T36" fmla="*/ 31 w 116"/>
              <a:gd name="T37" fmla="*/ 49 h 67"/>
              <a:gd name="T38" fmla="*/ 35 w 116"/>
              <a:gd name="T39" fmla="*/ 4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" h="67">
                <a:moveTo>
                  <a:pt x="15" y="67"/>
                </a:moveTo>
                <a:cubicBezTo>
                  <a:pt x="105" y="67"/>
                  <a:pt x="105" y="67"/>
                  <a:pt x="105" y="67"/>
                </a:cubicBezTo>
                <a:cubicBezTo>
                  <a:pt x="105" y="67"/>
                  <a:pt x="116" y="66"/>
                  <a:pt x="109" y="47"/>
                </a:cubicBezTo>
                <a:cubicBezTo>
                  <a:pt x="100" y="25"/>
                  <a:pt x="48" y="0"/>
                  <a:pt x="14" y="42"/>
                </a:cubicBezTo>
                <a:cubicBezTo>
                  <a:pt x="14" y="42"/>
                  <a:pt x="0" y="62"/>
                  <a:pt x="15" y="67"/>
                </a:cubicBezTo>
                <a:close/>
                <a:moveTo>
                  <a:pt x="82" y="46"/>
                </a:moveTo>
                <a:cubicBezTo>
                  <a:pt x="84" y="46"/>
                  <a:pt x="86" y="47"/>
                  <a:pt x="86" y="49"/>
                </a:cubicBezTo>
                <a:cubicBezTo>
                  <a:pt x="86" y="51"/>
                  <a:pt x="84" y="53"/>
                  <a:pt x="82" y="53"/>
                </a:cubicBezTo>
                <a:cubicBezTo>
                  <a:pt x="80" y="53"/>
                  <a:pt x="78" y="51"/>
                  <a:pt x="78" y="49"/>
                </a:cubicBezTo>
                <a:cubicBezTo>
                  <a:pt x="78" y="47"/>
                  <a:pt x="80" y="46"/>
                  <a:pt x="82" y="46"/>
                </a:cubicBezTo>
                <a:close/>
                <a:moveTo>
                  <a:pt x="60" y="31"/>
                </a:moveTo>
                <a:cubicBezTo>
                  <a:pt x="62" y="31"/>
                  <a:pt x="64" y="33"/>
                  <a:pt x="64" y="36"/>
                </a:cubicBezTo>
                <a:cubicBezTo>
                  <a:pt x="64" y="38"/>
                  <a:pt x="62" y="40"/>
                  <a:pt x="60" y="40"/>
                </a:cubicBezTo>
                <a:cubicBezTo>
                  <a:pt x="57" y="40"/>
                  <a:pt x="55" y="38"/>
                  <a:pt x="55" y="36"/>
                </a:cubicBezTo>
                <a:cubicBezTo>
                  <a:pt x="55" y="33"/>
                  <a:pt x="57" y="31"/>
                  <a:pt x="60" y="31"/>
                </a:cubicBezTo>
                <a:close/>
                <a:moveTo>
                  <a:pt x="35" y="46"/>
                </a:moveTo>
                <a:cubicBezTo>
                  <a:pt x="37" y="46"/>
                  <a:pt x="38" y="47"/>
                  <a:pt x="38" y="49"/>
                </a:cubicBezTo>
                <a:cubicBezTo>
                  <a:pt x="38" y="51"/>
                  <a:pt x="37" y="53"/>
                  <a:pt x="35" y="53"/>
                </a:cubicBezTo>
                <a:cubicBezTo>
                  <a:pt x="33" y="53"/>
                  <a:pt x="31" y="51"/>
                  <a:pt x="31" y="49"/>
                </a:cubicBezTo>
                <a:cubicBezTo>
                  <a:pt x="31" y="47"/>
                  <a:pt x="33" y="46"/>
                  <a:pt x="35" y="46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49" name="Freeform 13"/>
          <p:cNvSpPr/>
          <p:nvPr/>
        </p:nvSpPr>
        <p:spPr bwMode="auto">
          <a:xfrm>
            <a:off x="1458388" y="2012979"/>
            <a:ext cx="386501" cy="198443"/>
          </a:xfrm>
          <a:custGeom>
            <a:avLst/>
            <a:gdLst>
              <a:gd name="T0" fmla="*/ 96 w 192"/>
              <a:gd name="T1" fmla="*/ 102 h 102"/>
              <a:gd name="T2" fmla="*/ 0 w 192"/>
              <a:gd name="T3" fmla="*/ 6 h 102"/>
              <a:gd name="T4" fmla="*/ 5 w 192"/>
              <a:gd name="T5" fmla="*/ 0 h 102"/>
              <a:gd name="T6" fmla="*/ 10 w 192"/>
              <a:gd name="T7" fmla="*/ 6 h 102"/>
              <a:gd name="T8" fmla="*/ 96 w 192"/>
              <a:gd name="T9" fmla="*/ 91 h 102"/>
              <a:gd name="T10" fmla="*/ 181 w 192"/>
              <a:gd name="T11" fmla="*/ 6 h 102"/>
              <a:gd name="T12" fmla="*/ 186 w 192"/>
              <a:gd name="T13" fmla="*/ 0 h 102"/>
              <a:gd name="T14" fmla="*/ 192 w 192"/>
              <a:gd name="T15" fmla="*/ 6 h 102"/>
              <a:gd name="T16" fmla="*/ 96 w 192"/>
              <a:gd name="T1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2" h="102">
                <a:moveTo>
                  <a:pt x="96" y="102"/>
                </a:moveTo>
                <a:cubicBezTo>
                  <a:pt x="43" y="102"/>
                  <a:pt x="0" y="5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6"/>
                </a:cubicBezTo>
                <a:cubicBezTo>
                  <a:pt x="10" y="53"/>
                  <a:pt x="49" y="91"/>
                  <a:pt x="96" y="91"/>
                </a:cubicBezTo>
                <a:cubicBezTo>
                  <a:pt x="142" y="91"/>
                  <a:pt x="181" y="53"/>
                  <a:pt x="181" y="6"/>
                </a:cubicBezTo>
                <a:cubicBezTo>
                  <a:pt x="181" y="3"/>
                  <a:pt x="183" y="0"/>
                  <a:pt x="186" y="0"/>
                </a:cubicBezTo>
                <a:cubicBezTo>
                  <a:pt x="189" y="0"/>
                  <a:pt x="192" y="3"/>
                  <a:pt x="192" y="6"/>
                </a:cubicBezTo>
                <a:cubicBezTo>
                  <a:pt x="192" y="59"/>
                  <a:pt x="148" y="102"/>
                  <a:pt x="96" y="10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0" name="Freeform 14"/>
          <p:cNvSpPr>
            <a:spLocks noEditPoints="1"/>
          </p:cNvSpPr>
          <p:nvPr/>
        </p:nvSpPr>
        <p:spPr bwMode="auto">
          <a:xfrm>
            <a:off x="1498558" y="2025512"/>
            <a:ext cx="303990" cy="145177"/>
          </a:xfrm>
          <a:custGeom>
            <a:avLst/>
            <a:gdLst>
              <a:gd name="T0" fmla="*/ 79 w 151"/>
              <a:gd name="T1" fmla="*/ 0 h 75"/>
              <a:gd name="T2" fmla="*/ 61 w 151"/>
              <a:gd name="T3" fmla="*/ 15 h 75"/>
              <a:gd name="T4" fmla="*/ 47 w 151"/>
              <a:gd name="T5" fmla="*/ 8 h 75"/>
              <a:gd name="T6" fmla="*/ 38 w 151"/>
              <a:gd name="T7" fmla="*/ 11 h 75"/>
              <a:gd name="T8" fmla="*/ 22 w 151"/>
              <a:gd name="T9" fmla="*/ 0 h 75"/>
              <a:gd name="T10" fmla="*/ 0 w 151"/>
              <a:gd name="T11" fmla="*/ 0 h 75"/>
              <a:gd name="T12" fmla="*/ 76 w 151"/>
              <a:gd name="T13" fmla="*/ 75 h 75"/>
              <a:gd name="T14" fmla="*/ 151 w 151"/>
              <a:gd name="T15" fmla="*/ 0 h 75"/>
              <a:gd name="T16" fmla="*/ 79 w 151"/>
              <a:gd name="T17" fmla="*/ 0 h 75"/>
              <a:gd name="T18" fmla="*/ 34 w 151"/>
              <a:gd name="T19" fmla="*/ 26 h 75"/>
              <a:gd name="T20" fmla="*/ 26 w 151"/>
              <a:gd name="T21" fmla="*/ 31 h 75"/>
              <a:gd name="T22" fmla="*/ 24 w 151"/>
              <a:gd name="T23" fmla="*/ 32 h 75"/>
              <a:gd name="T24" fmla="*/ 21 w 151"/>
              <a:gd name="T25" fmla="*/ 30 h 75"/>
              <a:gd name="T26" fmla="*/ 22 w 151"/>
              <a:gd name="T27" fmla="*/ 24 h 75"/>
              <a:gd name="T28" fmla="*/ 29 w 151"/>
              <a:gd name="T29" fmla="*/ 20 h 75"/>
              <a:gd name="T30" fmla="*/ 35 w 151"/>
              <a:gd name="T31" fmla="*/ 21 h 75"/>
              <a:gd name="T32" fmla="*/ 34 w 151"/>
              <a:gd name="T33" fmla="*/ 26 h 75"/>
              <a:gd name="T34" fmla="*/ 62 w 151"/>
              <a:gd name="T35" fmla="*/ 37 h 75"/>
              <a:gd name="T36" fmla="*/ 59 w 151"/>
              <a:gd name="T37" fmla="*/ 45 h 75"/>
              <a:gd name="T38" fmla="*/ 55 w 151"/>
              <a:gd name="T39" fmla="*/ 47 h 75"/>
              <a:gd name="T40" fmla="*/ 54 w 151"/>
              <a:gd name="T41" fmla="*/ 47 h 75"/>
              <a:gd name="T42" fmla="*/ 52 w 151"/>
              <a:gd name="T43" fmla="*/ 42 h 75"/>
              <a:gd name="T44" fmla="*/ 55 w 151"/>
              <a:gd name="T45" fmla="*/ 34 h 75"/>
              <a:gd name="T46" fmla="*/ 60 w 151"/>
              <a:gd name="T47" fmla="*/ 32 h 75"/>
              <a:gd name="T48" fmla="*/ 62 w 151"/>
              <a:gd name="T49" fmla="*/ 37 h 75"/>
              <a:gd name="T50" fmla="*/ 92 w 151"/>
              <a:gd name="T51" fmla="*/ 52 h 75"/>
              <a:gd name="T52" fmla="*/ 91 w 151"/>
              <a:gd name="T53" fmla="*/ 52 h 75"/>
              <a:gd name="T54" fmla="*/ 87 w 151"/>
              <a:gd name="T55" fmla="*/ 49 h 75"/>
              <a:gd name="T56" fmla="*/ 84 w 151"/>
              <a:gd name="T57" fmla="*/ 41 h 75"/>
              <a:gd name="T58" fmla="*/ 87 w 151"/>
              <a:gd name="T59" fmla="*/ 36 h 75"/>
              <a:gd name="T60" fmla="*/ 92 w 151"/>
              <a:gd name="T61" fmla="*/ 38 h 75"/>
              <a:gd name="T62" fmla="*/ 95 w 151"/>
              <a:gd name="T63" fmla="*/ 46 h 75"/>
              <a:gd name="T64" fmla="*/ 92 w 151"/>
              <a:gd name="T65" fmla="*/ 52 h 75"/>
              <a:gd name="T66" fmla="*/ 122 w 151"/>
              <a:gd name="T67" fmla="*/ 28 h 75"/>
              <a:gd name="T68" fmla="*/ 119 w 151"/>
              <a:gd name="T69" fmla="*/ 29 h 75"/>
              <a:gd name="T70" fmla="*/ 117 w 151"/>
              <a:gd name="T71" fmla="*/ 29 h 75"/>
              <a:gd name="T72" fmla="*/ 109 w 151"/>
              <a:gd name="T73" fmla="*/ 24 h 75"/>
              <a:gd name="T74" fmla="*/ 108 w 151"/>
              <a:gd name="T75" fmla="*/ 18 h 75"/>
              <a:gd name="T76" fmla="*/ 114 w 151"/>
              <a:gd name="T77" fmla="*/ 17 h 75"/>
              <a:gd name="T78" fmla="*/ 121 w 151"/>
              <a:gd name="T79" fmla="*/ 22 h 75"/>
              <a:gd name="T80" fmla="*/ 122 w 151"/>
              <a:gd name="T81" fmla="*/ 2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1" h="75">
                <a:moveTo>
                  <a:pt x="79" y="0"/>
                </a:moveTo>
                <a:cubicBezTo>
                  <a:pt x="78" y="9"/>
                  <a:pt x="71" y="15"/>
                  <a:pt x="61" y="15"/>
                </a:cubicBezTo>
                <a:cubicBezTo>
                  <a:pt x="56" y="15"/>
                  <a:pt x="50" y="12"/>
                  <a:pt x="47" y="8"/>
                </a:cubicBezTo>
                <a:cubicBezTo>
                  <a:pt x="44" y="10"/>
                  <a:pt x="41" y="11"/>
                  <a:pt x="38" y="11"/>
                </a:cubicBezTo>
                <a:cubicBezTo>
                  <a:pt x="30" y="11"/>
                  <a:pt x="24" y="6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2"/>
                  <a:pt x="34" y="75"/>
                  <a:pt x="76" y="75"/>
                </a:cubicBezTo>
                <a:cubicBezTo>
                  <a:pt x="117" y="75"/>
                  <a:pt x="151" y="42"/>
                  <a:pt x="151" y="0"/>
                </a:cubicBezTo>
                <a:lnTo>
                  <a:pt x="79" y="0"/>
                </a:lnTo>
                <a:close/>
                <a:moveTo>
                  <a:pt x="34" y="26"/>
                </a:moveTo>
                <a:cubicBezTo>
                  <a:pt x="26" y="31"/>
                  <a:pt x="26" y="31"/>
                  <a:pt x="26" y="31"/>
                </a:cubicBezTo>
                <a:cubicBezTo>
                  <a:pt x="25" y="32"/>
                  <a:pt x="25" y="32"/>
                  <a:pt x="24" y="32"/>
                </a:cubicBezTo>
                <a:cubicBezTo>
                  <a:pt x="23" y="32"/>
                  <a:pt x="21" y="31"/>
                  <a:pt x="21" y="30"/>
                </a:cubicBezTo>
                <a:cubicBezTo>
                  <a:pt x="19" y="28"/>
                  <a:pt x="20" y="26"/>
                  <a:pt x="22" y="24"/>
                </a:cubicBezTo>
                <a:cubicBezTo>
                  <a:pt x="29" y="20"/>
                  <a:pt x="29" y="20"/>
                  <a:pt x="29" y="20"/>
                </a:cubicBezTo>
                <a:cubicBezTo>
                  <a:pt x="31" y="19"/>
                  <a:pt x="34" y="19"/>
                  <a:pt x="35" y="21"/>
                </a:cubicBezTo>
                <a:cubicBezTo>
                  <a:pt x="36" y="23"/>
                  <a:pt x="35" y="25"/>
                  <a:pt x="34" y="26"/>
                </a:cubicBezTo>
                <a:close/>
                <a:moveTo>
                  <a:pt x="62" y="37"/>
                </a:moveTo>
                <a:cubicBezTo>
                  <a:pt x="59" y="45"/>
                  <a:pt x="59" y="45"/>
                  <a:pt x="59" y="45"/>
                </a:cubicBezTo>
                <a:cubicBezTo>
                  <a:pt x="59" y="47"/>
                  <a:pt x="57" y="47"/>
                  <a:pt x="55" y="47"/>
                </a:cubicBezTo>
                <a:cubicBezTo>
                  <a:pt x="55" y="47"/>
                  <a:pt x="54" y="47"/>
                  <a:pt x="54" y="47"/>
                </a:cubicBezTo>
                <a:cubicBezTo>
                  <a:pt x="52" y="46"/>
                  <a:pt x="51" y="44"/>
                  <a:pt x="52" y="42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2"/>
                  <a:pt x="58" y="31"/>
                  <a:pt x="60" y="32"/>
                </a:cubicBezTo>
                <a:cubicBezTo>
                  <a:pt x="62" y="32"/>
                  <a:pt x="63" y="35"/>
                  <a:pt x="62" y="37"/>
                </a:cubicBezTo>
                <a:close/>
                <a:moveTo>
                  <a:pt x="92" y="52"/>
                </a:moveTo>
                <a:cubicBezTo>
                  <a:pt x="92" y="52"/>
                  <a:pt x="91" y="52"/>
                  <a:pt x="91" y="52"/>
                </a:cubicBezTo>
                <a:cubicBezTo>
                  <a:pt x="89" y="52"/>
                  <a:pt x="88" y="51"/>
                  <a:pt x="87" y="49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39"/>
                  <a:pt x="85" y="36"/>
                  <a:pt x="87" y="36"/>
                </a:cubicBezTo>
                <a:cubicBezTo>
                  <a:pt x="89" y="35"/>
                  <a:pt x="91" y="36"/>
                  <a:pt x="92" y="38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9"/>
                  <a:pt x="94" y="51"/>
                  <a:pt x="92" y="52"/>
                </a:cubicBezTo>
                <a:close/>
                <a:moveTo>
                  <a:pt x="122" y="28"/>
                </a:moveTo>
                <a:cubicBezTo>
                  <a:pt x="121" y="29"/>
                  <a:pt x="120" y="29"/>
                  <a:pt x="119" y="29"/>
                </a:cubicBezTo>
                <a:cubicBezTo>
                  <a:pt x="118" y="29"/>
                  <a:pt x="117" y="29"/>
                  <a:pt x="117" y="29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7" y="22"/>
                  <a:pt x="107" y="20"/>
                  <a:pt x="108" y="18"/>
                </a:cubicBezTo>
                <a:cubicBezTo>
                  <a:pt x="109" y="16"/>
                  <a:pt x="112" y="16"/>
                  <a:pt x="114" y="17"/>
                </a:cubicBezTo>
                <a:cubicBezTo>
                  <a:pt x="121" y="22"/>
                  <a:pt x="121" y="22"/>
                  <a:pt x="121" y="22"/>
                </a:cubicBezTo>
                <a:cubicBezTo>
                  <a:pt x="123" y="23"/>
                  <a:pt x="123" y="26"/>
                  <a:pt x="122" y="28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1" name="Freeform 15"/>
          <p:cNvSpPr/>
          <p:nvPr/>
        </p:nvSpPr>
        <p:spPr bwMode="auto">
          <a:xfrm>
            <a:off x="1674438" y="1935690"/>
            <a:ext cx="29313" cy="35511"/>
          </a:xfrm>
          <a:custGeom>
            <a:avLst/>
            <a:gdLst>
              <a:gd name="T0" fmla="*/ 4 w 15"/>
              <a:gd name="T1" fmla="*/ 18 h 18"/>
              <a:gd name="T2" fmla="*/ 2 w 15"/>
              <a:gd name="T3" fmla="*/ 17 h 18"/>
              <a:gd name="T4" fmla="*/ 1 w 15"/>
              <a:gd name="T5" fmla="*/ 12 h 18"/>
              <a:gd name="T6" fmla="*/ 7 w 15"/>
              <a:gd name="T7" fmla="*/ 3 h 18"/>
              <a:gd name="T8" fmla="*/ 13 w 15"/>
              <a:gd name="T9" fmla="*/ 2 h 18"/>
              <a:gd name="T10" fmla="*/ 14 w 15"/>
              <a:gd name="T11" fmla="*/ 7 h 18"/>
              <a:gd name="T12" fmla="*/ 7 w 15"/>
              <a:gd name="T13" fmla="*/ 16 h 18"/>
              <a:gd name="T14" fmla="*/ 4 w 15"/>
              <a:gd name="T1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8">
                <a:moveTo>
                  <a:pt x="4" y="18"/>
                </a:moveTo>
                <a:cubicBezTo>
                  <a:pt x="3" y="18"/>
                  <a:pt x="3" y="18"/>
                  <a:pt x="2" y="17"/>
                </a:cubicBezTo>
                <a:cubicBezTo>
                  <a:pt x="0" y="16"/>
                  <a:pt x="0" y="14"/>
                  <a:pt x="1" y="12"/>
                </a:cubicBezTo>
                <a:cubicBezTo>
                  <a:pt x="7" y="3"/>
                  <a:pt x="7" y="3"/>
                  <a:pt x="7" y="3"/>
                </a:cubicBezTo>
                <a:cubicBezTo>
                  <a:pt x="8" y="1"/>
                  <a:pt x="11" y="0"/>
                  <a:pt x="13" y="2"/>
                </a:cubicBezTo>
                <a:cubicBezTo>
                  <a:pt x="14" y="3"/>
                  <a:pt x="15" y="5"/>
                  <a:pt x="14" y="7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7"/>
                  <a:pt x="5" y="18"/>
                  <a:pt x="4" y="18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2" name="Freeform 16"/>
          <p:cNvSpPr/>
          <p:nvPr/>
        </p:nvSpPr>
        <p:spPr bwMode="auto">
          <a:xfrm>
            <a:off x="1620154" y="1926290"/>
            <a:ext cx="19542" cy="36555"/>
          </a:xfrm>
          <a:custGeom>
            <a:avLst/>
            <a:gdLst>
              <a:gd name="T0" fmla="*/ 4 w 10"/>
              <a:gd name="T1" fmla="*/ 19 h 19"/>
              <a:gd name="T2" fmla="*/ 3 w 10"/>
              <a:gd name="T3" fmla="*/ 19 h 19"/>
              <a:gd name="T4" fmla="*/ 0 w 10"/>
              <a:gd name="T5" fmla="*/ 15 h 19"/>
              <a:gd name="T6" fmla="*/ 2 w 10"/>
              <a:gd name="T7" fmla="*/ 4 h 19"/>
              <a:gd name="T8" fmla="*/ 7 w 10"/>
              <a:gd name="T9" fmla="*/ 1 h 19"/>
              <a:gd name="T10" fmla="*/ 10 w 10"/>
              <a:gd name="T11" fmla="*/ 5 h 19"/>
              <a:gd name="T12" fmla="*/ 8 w 10"/>
              <a:gd name="T13" fmla="*/ 16 h 19"/>
              <a:gd name="T14" fmla="*/ 4 w 10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9">
                <a:moveTo>
                  <a:pt x="4" y="19"/>
                </a:moveTo>
                <a:cubicBezTo>
                  <a:pt x="4" y="19"/>
                  <a:pt x="3" y="19"/>
                  <a:pt x="3" y="19"/>
                </a:cubicBezTo>
                <a:cubicBezTo>
                  <a:pt x="1" y="19"/>
                  <a:pt x="0" y="17"/>
                  <a:pt x="0" y="15"/>
                </a:cubicBezTo>
                <a:cubicBezTo>
                  <a:pt x="2" y="4"/>
                  <a:pt x="2" y="4"/>
                  <a:pt x="2" y="4"/>
                </a:cubicBezTo>
                <a:cubicBezTo>
                  <a:pt x="2" y="2"/>
                  <a:pt x="4" y="0"/>
                  <a:pt x="7" y="1"/>
                </a:cubicBezTo>
                <a:cubicBezTo>
                  <a:pt x="9" y="1"/>
                  <a:pt x="10" y="3"/>
                  <a:pt x="10" y="5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8"/>
                  <a:pt x="6" y="19"/>
                  <a:pt x="4" y="1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3" name="Freeform 17"/>
          <p:cNvSpPr/>
          <p:nvPr/>
        </p:nvSpPr>
        <p:spPr bwMode="auto">
          <a:xfrm>
            <a:off x="1543071" y="1935690"/>
            <a:ext cx="26056" cy="36555"/>
          </a:xfrm>
          <a:custGeom>
            <a:avLst/>
            <a:gdLst>
              <a:gd name="T0" fmla="*/ 9 w 13"/>
              <a:gd name="T1" fmla="*/ 19 h 19"/>
              <a:gd name="T2" fmla="*/ 5 w 13"/>
              <a:gd name="T3" fmla="*/ 16 h 19"/>
              <a:gd name="T4" fmla="*/ 1 w 13"/>
              <a:gd name="T5" fmla="*/ 6 h 19"/>
              <a:gd name="T6" fmla="*/ 3 w 13"/>
              <a:gd name="T7" fmla="*/ 1 h 19"/>
              <a:gd name="T8" fmla="*/ 8 w 13"/>
              <a:gd name="T9" fmla="*/ 3 h 19"/>
              <a:gd name="T10" fmla="*/ 12 w 13"/>
              <a:gd name="T11" fmla="*/ 13 h 19"/>
              <a:gd name="T12" fmla="*/ 10 w 13"/>
              <a:gd name="T13" fmla="*/ 18 h 19"/>
              <a:gd name="T14" fmla="*/ 9 w 13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9">
                <a:moveTo>
                  <a:pt x="9" y="19"/>
                </a:moveTo>
                <a:cubicBezTo>
                  <a:pt x="7" y="19"/>
                  <a:pt x="6" y="18"/>
                  <a:pt x="5" y="16"/>
                </a:cubicBezTo>
                <a:cubicBezTo>
                  <a:pt x="1" y="6"/>
                  <a:pt x="1" y="6"/>
                  <a:pt x="1" y="6"/>
                </a:cubicBezTo>
                <a:cubicBezTo>
                  <a:pt x="0" y="4"/>
                  <a:pt x="1" y="2"/>
                  <a:pt x="3" y="1"/>
                </a:cubicBezTo>
                <a:cubicBezTo>
                  <a:pt x="5" y="0"/>
                  <a:pt x="7" y="1"/>
                  <a:pt x="8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13" y="15"/>
                  <a:pt x="12" y="18"/>
                  <a:pt x="10" y="18"/>
                </a:cubicBezTo>
                <a:cubicBezTo>
                  <a:pt x="10" y="19"/>
                  <a:pt x="9" y="19"/>
                  <a:pt x="9" y="1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4" name="Freeform 18"/>
          <p:cNvSpPr/>
          <p:nvPr/>
        </p:nvSpPr>
        <p:spPr bwMode="auto">
          <a:xfrm>
            <a:off x="3143359" y="1879290"/>
            <a:ext cx="176965" cy="364509"/>
          </a:xfrm>
          <a:custGeom>
            <a:avLst/>
            <a:gdLst>
              <a:gd name="T0" fmla="*/ 35 w 88"/>
              <a:gd name="T1" fmla="*/ 172 h 188"/>
              <a:gd name="T2" fmla="*/ 33 w 88"/>
              <a:gd name="T3" fmla="*/ 78 h 188"/>
              <a:gd name="T4" fmla="*/ 19 w 88"/>
              <a:gd name="T5" fmla="*/ 49 h 188"/>
              <a:gd name="T6" fmla="*/ 38 w 88"/>
              <a:gd name="T7" fmla="*/ 21 h 188"/>
              <a:gd name="T8" fmla="*/ 88 w 88"/>
              <a:gd name="T9" fmla="*/ 1 h 188"/>
              <a:gd name="T10" fmla="*/ 16 w 88"/>
              <a:gd name="T11" fmla="*/ 21 h 188"/>
              <a:gd name="T12" fmla="*/ 2 w 88"/>
              <a:gd name="T13" fmla="*/ 43 h 188"/>
              <a:gd name="T14" fmla="*/ 16 w 88"/>
              <a:gd name="T15" fmla="*/ 65 h 188"/>
              <a:gd name="T16" fmla="*/ 18 w 88"/>
              <a:gd name="T17" fmla="*/ 164 h 188"/>
              <a:gd name="T18" fmla="*/ 34 w 88"/>
              <a:gd name="T19" fmla="*/ 187 h 188"/>
              <a:gd name="T20" fmla="*/ 40 w 88"/>
              <a:gd name="T21" fmla="*/ 188 h 188"/>
              <a:gd name="T22" fmla="*/ 35 w 88"/>
              <a:gd name="T23" fmla="*/ 172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188">
                <a:moveTo>
                  <a:pt x="35" y="172"/>
                </a:moveTo>
                <a:cubicBezTo>
                  <a:pt x="33" y="78"/>
                  <a:pt x="33" y="78"/>
                  <a:pt x="33" y="78"/>
                </a:cubicBezTo>
                <a:cubicBezTo>
                  <a:pt x="26" y="73"/>
                  <a:pt x="18" y="64"/>
                  <a:pt x="19" y="49"/>
                </a:cubicBezTo>
                <a:cubicBezTo>
                  <a:pt x="21" y="31"/>
                  <a:pt x="35" y="23"/>
                  <a:pt x="38" y="21"/>
                </a:cubicBezTo>
                <a:cubicBezTo>
                  <a:pt x="54" y="11"/>
                  <a:pt x="71" y="4"/>
                  <a:pt x="88" y="1"/>
                </a:cubicBezTo>
                <a:cubicBezTo>
                  <a:pt x="67" y="0"/>
                  <a:pt x="42" y="5"/>
                  <a:pt x="16" y="21"/>
                </a:cubicBezTo>
                <a:cubicBezTo>
                  <a:pt x="16" y="21"/>
                  <a:pt x="3" y="27"/>
                  <a:pt x="2" y="43"/>
                </a:cubicBezTo>
                <a:cubicBezTo>
                  <a:pt x="0" y="58"/>
                  <a:pt x="13" y="64"/>
                  <a:pt x="16" y="65"/>
                </a:cubicBezTo>
                <a:cubicBezTo>
                  <a:pt x="18" y="164"/>
                  <a:pt x="18" y="164"/>
                  <a:pt x="18" y="164"/>
                </a:cubicBezTo>
                <a:cubicBezTo>
                  <a:pt x="18" y="164"/>
                  <a:pt x="18" y="181"/>
                  <a:pt x="34" y="187"/>
                </a:cubicBezTo>
                <a:cubicBezTo>
                  <a:pt x="34" y="187"/>
                  <a:pt x="37" y="187"/>
                  <a:pt x="40" y="188"/>
                </a:cubicBezTo>
                <a:cubicBezTo>
                  <a:pt x="37" y="183"/>
                  <a:pt x="35" y="176"/>
                  <a:pt x="35" y="17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5" name="Freeform 19"/>
          <p:cNvSpPr>
            <a:spLocks noEditPoints="1"/>
          </p:cNvSpPr>
          <p:nvPr/>
        </p:nvSpPr>
        <p:spPr bwMode="auto">
          <a:xfrm>
            <a:off x="3195471" y="1844824"/>
            <a:ext cx="337646" cy="410464"/>
          </a:xfrm>
          <a:custGeom>
            <a:avLst/>
            <a:gdLst>
              <a:gd name="T0" fmla="*/ 168 w 168"/>
              <a:gd name="T1" fmla="*/ 67 h 212"/>
              <a:gd name="T2" fmla="*/ 151 w 168"/>
              <a:gd name="T3" fmla="*/ 45 h 212"/>
              <a:gd name="T4" fmla="*/ 16 w 168"/>
              <a:gd name="T5" fmla="*/ 46 h 212"/>
              <a:gd name="T6" fmla="*/ 1 w 168"/>
              <a:gd name="T7" fmla="*/ 68 h 212"/>
              <a:gd name="T8" fmla="*/ 15 w 168"/>
              <a:gd name="T9" fmla="*/ 90 h 212"/>
              <a:gd name="T10" fmla="*/ 18 w 168"/>
              <a:gd name="T11" fmla="*/ 189 h 212"/>
              <a:gd name="T12" fmla="*/ 33 w 168"/>
              <a:gd name="T13" fmla="*/ 211 h 212"/>
              <a:gd name="T14" fmla="*/ 136 w 168"/>
              <a:gd name="T15" fmla="*/ 208 h 212"/>
              <a:gd name="T16" fmla="*/ 153 w 168"/>
              <a:gd name="T17" fmla="*/ 190 h 212"/>
              <a:gd name="T18" fmla="*/ 152 w 168"/>
              <a:gd name="T19" fmla="*/ 89 h 212"/>
              <a:gd name="T20" fmla="*/ 168 w 168"/>
              <a:gd name="T21" fmla="*/ 67 h 212"/>
              <a:gd name="T22" fmla="*/ 56 w 168"/>
              <a:gd name="T23" fmla="*/ 176 h 212"/>
              <a:gd name="T24" fmla="*/ 43 w 168"/>
              <a:gd name="T25" fmla="*/ 161 h 212"/>
              <a:gd name="T26" fmla="*/ 56 w 168"/>
              <a:gd name="T27" fmla="*/ 145 h 212"/>
              <a:gd name="T28" fmla="*/ 70 w 168"/>
              <a:gd name="T29" fmla="*/ 161 h 212"/>
              <a:gd name="T30" fmla="*/ 56 w 168"/>
              <a:gd name="T31" fmla="*/ 176 h 212"/>
              <a:gd name="T32" fmla="*/ 74 w 168"/>
              <a:gd name="T33" fmla="*/ 93 h 212"/>
              <a:gd name="T34" fmla="*/ 65 w 168"/>
              <a:gd name="T35" fmla="*/ 83 h 212"/>
              <a:gd name="T36" fmla="*/ 74 w 168"/>
              <a:gd name="T37" fmla="*/ 74 h 212"/>
              <a:gd name="T38" fmla="*/ 82 w 168"/>
              <a:gd name="T39" fmla="*/ 83 h 212"/>
              <a:gd name="T40" fmla="*/ 74 w 168"/>
              <a:gd name="T41" fmla="*/ 93 h 212"/>
              <a:gd name="T42" fmla="*/ 116 w 168"/>
              <a:gd name="T43" fmla="*/ 155 h 212"/>
              <a:gd name="T44" fmla="*/ 102 w 168"/>
              <a:gd name="T45" fmla="*/ 139 h 212"/>
              <a:gd name="T46" fmla="*/ 116 w 168"/>
              <a:gd name="T47" fmla="*/ 124 h 212"/>
              <a:gd name="T48" fmla="*/ 130 w 168"/>
              <a:gd name="T49" fmla="*/ 139 h 212"/>
              <a:gd name="T50" fmla="*/ 116 w 168"/>
              <a:gd name="T51" fmla="*/ 155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8" h="212">
                <a:moveTo>
                  <a:pt x="168" y="67"/>
                </a:moveTo>
                <a:cubicBezTo>
                  <a:pt x="167" y="53"/>
                  <a:pt x="153" y="47"/>
                  <a:pt x="151" y="45"/>
                </a:cubicBezTo>
                <a:cubicBezTo>
                  <a:pt x="149" y="44"/>
                  <a:pt x="88" y="0"/>
                  <a:pt x="16" y="46"/>
                </a:cubicBezTo>
                <a:cubicBezTo>
                  <a:pt x="16" y="46"/>
                  <a:pt x="3" y="53"/>
                  <a:pt x="1" y="68"/>
                </a:cubicBezTo>
                <a:cubicBezTo>
                  <a:pt x="0" y="83"/>
                  <a:pt x="12" y="90"/>
                  <a:pt x="15" y="90"/>
                </a:cubicBezTo>
                <a:cubicBezTo>
                  <a:pt x="18" y="189"/>
                  <a:pt x="18" y="189"/>
                  <a:pt x="18" y="189"/>
                </a:cubicBezTo>
                <a:cubicBezTo>
                  <a:pt x="18" y="189"/>
                  <a:pt x="19" y="210"/>
                  <a:pt x="33" y="211"/>
                </a:cubicBezTo>
                <a:cubicBezTo>
                  <a:pt x="50" y="212"/>
                  <a:pt x="136" y="208"/>
                  <a:pt x="136" y="208"/>
                </a:cubicBezTo>
                <a:cubicBezTo>
                  <a:pt x="136" y="208"/>
                  <a:pt x="153" y="209"/>
                  <a:pt x="153" y="190"/>
                </a:cubicBezTo>
                <a:cubicBezTo>
                  <a:pt x="154" y="172"/>
                  <a:pt x="152" y="89"/>
                  <a:pt x="152" y="89"/>
                </a:cubicBezTo>
                <a:cubicBezTo>
                  <a:pt x="152" y="89"/>
                  <a:pt x="168" y="82"/>
                  <a:pt x="168" y="67"/>
                </a:cubicBezTo>
                <a:close/>
                <a:moveTo>
                  <a:pt x="56" y="176"/>
                </a:moveTo>
                <a:cubicBezTo>
                  <a:pt x="49" y="176"/>
                  <a:pt x="43" y="169"/>
                  <a:pt x="43" y="161"/>
                </a:cubicBezTo>
                <a:cubicBezTo>
                  <a:pt x="43" y="152"/>
                  <a:pt x="49" y="145"/>
                  <a:pt x="56" y="145"/>
                </a:cubicBezTo>
                <a:cubicBezTo>
                  <a:pt x="64" y="145"/>
                  <a:pt x="70" y="152"/>
                  <a:pt x="70" y="161"/>
                </a:cubicBezTo>
                <a:cubicBezTo>
                  <a:pt x="70" y="169"/>
                  <a:pt x="64" y="176"/>
                  <a:pt x="56" y="176"/>
                </a:cubicBezTo>
                <a:close/>
                <a:moveTo>
                  <a:pt x="74" y="93"/>
                </a:moveTo>
                <a:cubicBezTo>
                  <a:pt x="69" y="93"/>
                  <a:pt x="65" y="88"/>
                  <a:pt x="65" y="83"/>
                </a:cubicBezTo>
                <a:cubicBezTo>
                  <a:pt x="65" y="78"/>
                  <a:pt x="69" y="74"/>
                  <a:pt x="74" y="74"/>
                </a:cubicBezTo>
                <a:cubicBezTo>
                  <a:pt x="78" y="74"/>
                  <a:pt x="82" y="78"/>
                  <a:pt x="82" y="83"/>
                </a:cubicBezTo>
                <a:cubicBezTo>
                  <a:pt x="82" y="88"/>
                  <a:pt x="78" y="93"/>
                  <a:pt x="74" y="93"/>
                </a:cubicBezTo>
                <a:close/>
                <a:moveTo>
                  <a:pt x="116" y="155"/>
                </a:moveTo>
                <a:cubicBezTo>
                  <a:pt x="108" y="155"/>
                  <a:pt x="102" y="148"/>
                  <a:pt x="102" y="139"/>
                </a:cubicBezTo>
                <a:cubicBezTo>
                  <a:pt x="102" y="131"/>
                  <a:pt x="108" y="124"/>
                  <a:pt x="116" y="124"/>
                </a:cubicBezTo>
                <a:cubicBezTo>
                  <a:pt x="123" y="124"/>
                  <a:pt x="130" y="131"/>
                  <a:pt x="130" y="139"/>
                </a:cubicBezTo>
                <a:cubicBezTo>
                  <a:pt x="130" y="148"/>
                  <a:pt x="123" y="155"/>
                  <a:pt x="116" y="155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6" name="Rectangle 20"/>
          <p:cNvSpPr>
            <a:spLocks noChangeArrowheads="1"/>
          </p:cNvSpPr>
          <p:nvPr/>
        </p:nvSpPr>
        <p:spPr bwMode="auto">
          <a:xfrm>
            <a:off x="6684837" y="2689775"/>
            <a:ext cx="64055" cy="40733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7" name="Freeform 21"/>
          <p:cNvSpPr>
            <a:spLocks noEditPoints="1"/>
          </p:cNvSpPr>
          <p:nvPr/>
        </p:nvSpPr>
        <p:spPr bwMode="auto">
          <a:xfrm>
            <a:off x="6628382" y="2745130"/>
            <a:ext cx="176965" cy="316465"/>
          </a:xfrm>
          <a:custGeom>
            <a:avLst/>
            <a:gdLst>
              <a:gd name="T0" fmla="*/ 59 w 88"/>
              <a:gd name="T1" fmla="*/ 0 h 163"/>
              <a:gd name="T2" fmla="*/ 29 w 88"/>
              <a:gd name="T3" fmla="*/ 0 h 163"/>
              <a:gd name="T4" fmla="*/ 0 w 88"/>
              <a:gd name="T5" fmla="*/ 53 h 163"/>
              <a:gd name="T6" fmla="*/ 0 w 88"/>
              <a:gd name="T7" fmla="*/ 144 h 163"/>
              <a:gd name="T8" fmla="*/ 19 w 88"/>
              <a:gd name="T9" fmla="*/ 163 h 163"/>
              <a:gd name="T10" fmla="*/ 68 w 88"/>
              <a:gd name="T11" fmla="*/ 163 h 163"/>
              <a:gd name="T12" fmla="*/ 88 w 88"/>
              <a:gd name="T13" fmla="*/ 144 h 163"/>
              <a:gd name="T14" fmla="*/ 88 w 88"/>
              <a:gd name="T15" fmla="*/ 53 h 163"/>
              <a:gd name="T16" fmla="*/ 59 w 88"/>
              <a:gd name="T17" fmla="*/ 0 h 163"/>
              <a:gd name="T18" fmla="*/ 67 w 88"/>
              <a:gd name="T19" fmla="*/ 117 h 163"/>
              <a:gd name="T20" fmla="*/ 60 w 88"/>
              <a:gd name="T21" fmla="*/ 124 h 163"/>
              <a:gd name="T22" fmla="*/ 28 w 88"/>
              <a:gd name="T23" fmla="*/ 124 h 163"/>
              <a:gd name="T24" fmla="*/ 21 w 88"/>
              <a:gd name="T25" fmla="*/ 117 h 163"/>
              <a:gd name="T26" fmla="*/ 21 w 88"/>
              <a:gd name="T27" fmla="*/ 73 h 163"/>
              <a:gd name="T28" fmla="*/ 28 w 88"/>
              <a:gd name="T29" fmla="*/ 66 h 163"/>
              <a:gd name="T30" fmla="*/ 60 w 88"/>
              <a:gd name="T31" fmla="*/ 66 h 163"/>
              <a:gd name="T32" fmla="*/ 67 w 88"/>
              <a:gd name="T33" fmla="*/ 73 h 163"/>
              <a:gd name="T34" fmla="*/ 67 w 88"/>
              <a:gd name="T35" fmla="*/ 11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63">
                <a:moveTo>
                  <a:pt x="59" y="0"/>
                </a:moveTo>
                <a:cubicBezTo>
                  <a:pt x="29" y="0"/>
                  <a:pt x="29" y="0"/>
                  <a:pt x="29" y="0"/>
                </a:cubicBezTo>
                <a:cubicBezTo>
                  <a:pt x="19" y="0"/>
                  <a:pt x="0" y="42"/>
                  <a:pt x="0" y="53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4"/>
                  <a:pt x="9" y="163"/>
                  <a:pt x="19" y="163"/>
                </a:cubicBezTo>
                <a:cubicBezTo>
                  <a:pt x="68" y="163"/>
                  <a:pt x="68" y="163"/>
                  <a:pt x="68" y="163"/>
                </a:cubicBezTo>
                <a:cubicBezTo>
                  <a:pt x="79" y="163"/>
                  <a:pt x="88" y="154"/>
                  <a:pt x="88" y="144"/>
                </a:cubicBezTo>
                <a:cubicBezTo>
                  <a:pt x="88" y="53"/>
                  <a:pt x="88" y="53"/>
                  <a:pt x="88" y="53"/>
                </a:cubicBezTo>
                <a:cubicBezTo>
                  <a:pt x="88" y="42"/>
                  <a:pt x="69" y="0"/>
                  <a:pt x="59" y="0"/>
                </a:cubicBezTo>
                <a:close/>
                <a:moveTo>
                  <a:pt x="67" y="117"/>
                </a:moveTo>
                <a:cubicBezTo>
                  <a:pt x="67" y="121"/>
                  <a:pt x="64" y="124"/>
                  <a:pt x="60" y="124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24" y="124"/>
                  <a:pt x="21" y="121"/>
                  <a:pt x="21" y="117"/>
                </a:cubicBezTo>
                <a:cubicBezTo>
                  <a:pt x="21" y="73"/>
                  <a:pt x="21" y="73"/>
                  <a:pt x="21" y="73"/>
                </a:cubicBezTo>
                <a:cubicBezTo>
                  <a:pt x="21" y="69"/>
                  <a:pt x="24" y="66"/>
                  <a:pt x="28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4" y="66"/>
                  <a:pt x="67" y="69"/>
                  <a:pt x="67" y="73"/>
                </a:cubicBezTo>
                <a:lnTo>
                  <a:pt x="67" y="117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8" name="Freeform 22"/>
          <p:cNvSpPr/>
          <p:nvPr/>
        </p:nvSpPr>
        <p:spPr bwMode="auto">
          <a:xfrm>
            <a:off x="5845609" y="2737819"/>
            <a:ext cx="235592" cy="222465"/>
          </a:xfrm>
          <a:custGeom>
            <a:avLst/>
            <a:gdLst>
              <a:gd name="T0" fmla="*/ 95 w 117"/>
              <a:gd name="T1" fmla="*/ 44 h 115"/>
              <a:gd name="T2" fmla="*/ 75 w 117"/>
              <a:gd name="T3" fmla="*/ 35 h 115"/>
              <a:gd name="T4" fmla="*/ 63 w 117"/>
              <a:gd name="T5" fmla="*/ 38 h 115"/>
              <a:gd name="T6" fmla="*/ 48 w 117"/>
              <a:gd name="T7" fmla="*/ 2 h 115"/>
              <a:gd name="T8" fmla="*/ 43 w 117"/>
              <a:gd name="T9" fmla="*/ 2 h 115"/>
              <a:gd name="T10" fmla="*/ 43 w 117"/>
              <a:gd name="T11" fmla="*/ 7 h 115"/>
              <a:gd name="T12" fmla="*/ 55 w 117"/>
              <a:gd name="T13" fmla="*/ 38 h 115"/>
              <a:gd name="T14" fmla="*/ 42 w 117"/>
              <a:gd name="T15" fmla="*/ 35 h 115"/>
              <a:gd name="T16" fmla="*/ 22 w 117"/>
              <a:gd name="T17" fmla="*/ 44 h 115"/>
              <a:gd name="T18" fmla="*/ 40 w 117"/>
              <a:gd name="T19" fmla="*/ 109 h 115"/>
              <a:gd name="T20" fmla="*/ 58 w 117"/>
              <a:gd name="T21" fmla="*/ 110 h 115"/>
              <a:gd name="T22" fmla="*/ 77 w 117"/>
              <a:gd name="T23" fmla="*/ 109 h 115"/>
              <a:gd name="T24" fmla="*/ 95 w 117"/>
              <a:gd name="T25" fmla="*/ 4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7" h="115">
                <a:moveTo>
                  <a:pt x="95" y="44"/>
                </a:moveTo>
                <a:cubicBezTo>
                  <a:pt x="95" y="44"/>
                  <a:pt x="86" y="34"/>
                  <a:pt x="75" y="35"/>
                </a:cubicBezTo>
                <a:cubicBezTo>
                  <a:pt x="66" y="36"/>
                  <a:pt x="68" y="38"/>
                  <a:pt x="63" y="38"/>
                </a:cubicBezTo>
                <a:cubicBezTo>
                  <a:pt x="64" y="16"/>
                  <a:pt x="49" y="2"/>
                  <a:pt x="48" y="2"/>
                </a:cubicBezTo>
                <a:cubicBezTo>
                  <a:pt x="47" y="0"/>
                  <a:pt x="44" y="0"/>
                  <a:pt x="43" y="2"/>
                </a:cubicBezTo>
                <a:cubicBezTo>
                  <a:pt x="41" y="3"/>
                  <a:pt x="41" y="6"/>
                  <a:pt x="43" y="7"/>
                </a:cubicBezTo>
                <a:cubicBezTo>
                  <a:pt x="43" y="7"/>
                  <a:pt x="56" y="19"/>
                  <a:pt x="55" y="38"/>
                </a:cubicBezTo>
                <a:cubicBezTo>
                  <a:pt x="48" y="38"/>
                  <a:pt x="51" y="36"/>
                  <a:pt x="42" y="35"/>
                </a:cubicBezTo>
                <a:cubicBezTo>
                  <a:pt x="31" y="34"/>
                  <a:pt x="22" y="44"/>
                  <a:pt x="22" y="44"/>
                </a:cubicBezTo>
                <a:cubicBezTo>
                  <a:pt x="0" y="69"/>
                  <a:pt x="30" y="103"/>
                  <a:pt x="40" y="109"/>
                </a:cubicBezTo>
                <a:cubicBezTo>
                  <a:pt x="48" y="115"/>
                  <a:pt x="57" y="111"/>
                  <a:pt x="58" y="110"/>
                </a:cubicBezTo>
                <a:cubicBezTo>
                  <a:pt x="60" y="111"/>
                  <a:pt x="69" y="115"/>
                  <a:pt x="77" y="109"/>
                </a:cubicBezTo>
                <a:cubicBezTo>
                  <a:pt x="87" y="103"/>
                  <a:pt x="117" y="69"/>
                  <a:pt x="95" y="44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59" name="Freeform 23"/>
          <p:cNvSpPr/>
          <p:nvPr/>
        </p:nvSpPr>
        <p:spPr bwMode="auto">
          <a:xfrm>
            <a:off x="5980233" y="2735730"/>
            <a:ext cx="72740" cy="65800"/>
          </a:xfrm>
          <a:custGeom>
            <a:avLst/>
            <a:gdLst>
              <a:gd name="T0" fmla="*/ 1 w 36"/>
              <a:gd name="T1" fmla="*/ 22 h 34"/>
              <a:gd name="T2" fmla="*/ 36 w 36"/>
              <a:gd name="T3" fmla="*/ 6 h 34"/>
              <a:gd name="T4" fmla="*/ 1 w 36"/>
              <a:gd name="T5" fmla="*/ 2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34">
                <a:moveTo>
                  <a:pt x="1" y="22"/>
                </a:moveTo>
                <a:cubicBezTo>
                  <a:pt x="1" y="22"/>
                  <a:pt x="0" y="0"/>
                  <a:pt x="36" y="6"/>
                </a:cubicBezTo>
                <a:cubicBezTo>
                  <a:pt x="36" y="6"/>
                  <a:pt x="27" y="34"/>
                  <a:pt x="1" y="2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0" name="Freeform 24"/>
          <p:cNvSpPr/>
          <p:nvPr/>
        </p:nvSpPr>
        <p:spPr bwMode="auto">
          <a:xfrm>
            <a:off x="5786982" y="2819285"/>
            <a:ext cx="60798" cy="59533"/>
          </a:xfrm>
          <a:custGeom>
            <a:avLst/>
            <a:gdLst>
              <a:gd name="T0" fmla="*/ 1 w 30"/>
              <a:gd name="T1" fmla="*/ 12 h 31"/>
              <a:gd name="T2" fmla="*/ 12 w 30"/>
              <a:gd name="T3" fmla="*/ 29 h 31"/>
              <a:gd name="T4" fmla="*/ 29 w 30"/>
              <a:gd name="T5" fmla="*/ 18 h 31"/>
              <a:gd name="T6" fmla="*/ 18 w 30"/>
              <a:gd name="T7" fmla="*/ 1 h 31"/>
              <a:gd name="T8" fmla="*/ 1 w 30"/>
              <a:gd name="T9" fmla="*/ 1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1" y="12"/>
                </a:moveTo>
                <a:cubicBezTo>
                  <a:pt x="0" y="20"/>
                  <a:pt x="5" y="28"/>
                  <a:pt x="12" y="29"/>
                </a:cubicBezTo>
                <a:cubicBezTo>
                  <a:pt x="20" y="31"/>
                  <a:pt x="27" y="26"/>
                  <a:pt x="29" y="18"/>
                </a:cubicBezTo>
                <a:cubicBezTo>
                  <a:pt x="30" y="10"/>
                  <a:pt x="25" y="3"/>
                  <a:pt x="18" y="1"/>
                </a:cubicBezTo>
                <a:cubicBezTo>
                  <a:pt x="10" y="0"/>
                  <a:pt x="3" y="5"/>
                  <a:pt x="1" y="1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1" name="Freeform 25"/>
          <p:cNvSpPr/>
          <p:nvPr/>
        </p:nvSpPr>
        <p:spPr bwMode="auto">
          <a:xfrm>
            <a:off x="5712071" y="2877773"/>
            <a:ext cx="62969" cy="59533"/>
          </a:xfrm>
          <a:custGeom>
            <a:avLst/>
            <a:gdLst>
              <a:gd name="T0" fmla="*/ 1 w 31"/>
              <a:gd name="T1" fmla="*/ 12 h 31"/>
              <a:gd name="T2" fmla="*/ 12 w 31"/>
              <a:gd name="T3" fmla="*/ 29 h 31"/>
              <a:gd name="T4" fmla="*/ 29 w 31"/>
              <a:gd name="T5" fmla="*/ 18 h 31"/>
              <a:gd name="T6" fmla="*/ 18 w 31"/>
              <a:gd name="T7" fmla="*/ 1 h 31"/>
              <a:gd name="T8" fmla="*/ 1 w 31"/>
              <a:gd name="T9" fmla="*/ 1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1" y="12"/>
                </a:moveTo>
                <a:cubicBezTo>
                  <a:pt x="0" y="20"/>
                  <a:pt x="5" y="28"/>
                  <a:pt x="12" y="29"/>
                </a:cubicBezTo>
                <a:cubicBezTo>
                  <a:pt x="20" y="31"/>
                  <a:pt x="28" y="26"/>
                  <a:pt x="29" y="18"/>
                </a:cubicBezTo>
                <a:cubicBezTo>
                  <a:pt x="31" y="10"/>
                  <a:pt x="25" y="3"/>
                  <a:pt x="18" y="1"/>
                </a:cubicBezTo>
                <a:cubicBezTo>
                  <a:pt x="10" y="0"/>
                  <a:pt x="3" y="5"/>
                  <a:pt x="1" y="1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2" name="Freeform 26"/>
          <p:cNvSpPr/>
          <p:nvPr/>
        </p:nvSpPr>
        <p:spPr bwMode="auto">
          <a:xfrm>
            <a:off x="5794582" y="2903884"/>
            <a:ext cx="62969" cy="60577"/>
          </a:xfrm>
          <a:custGeom>
            <a:avLst/>
            <a:gdLst>
              <a:gd name="T0" fmla="*/ 1 w 31"/>
              <a:gd name="T1" fmla="*/ 13 h 31"/>
              <a:gd name="T2" fmla="*/ 12 w 31"/>
              <a:gd name="T3" fmla="*/ 29 h 31"/>
              <a:gd name="T4" fmla="*/ 29 w 31"/>
              <a:gd name="T5" fmla="*/ 18 h 31"/>
              <a:gd name="T6" fmla="*/ 18 w 31"/>
              <a:gd name="T7" fmla="*/ 1 h 31"/>
              <a:gd name="T8" fmla="*/ 1 w 31"/>
              <a:gd name="T9" fmla="*/ 1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1" y="13"/>
                </a:moveTo>
                <a:cubicBezTo>
                  <a:pt x="0" y="20"/>
                  <a:pt x="5" y="28"/>
                  <a:pt x="12" y="29"/>
                </a:cubicBezTo>
                <a:cubicBezTo>
                  <a:pt x="20" y="31"/>
                  <a:pt x="28" y="26"/>
                  <a:pt x="29" y="18"/>
                </a:cubicBezTo>
                <a:cubicBezTo>
                  <a:pt x="31" y="10"/>
                  <a:pt x="26" y="3"/>
                  <a:pt x="18" y="1"/>
                </a:cubicBezTo>
                <a:cubicBezTo>
                  <a:pt x="10" y="0"/>
                  <a:pt x="3" y="5"/>
                  <a:pt x="1" y="1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3" name="Freeform 27"/>
          <p:cNvSpPr>
            <a:spLocks noEditPoints="1"/>
          </p:cNvSpPr>
          <p:nvPr/>
        </p:nvSpPr>
        <p:spPr bwMode="auto">
          <a:xfrm>
            <a:off x="5683843" y="2885085"/>
            <a:ext cx="381073" cy="152488"/>
          </a:xfrm>
          <a:custGeom>
            <a:avLst/>
            <a:gdLst>
              <a:gd name="T0" fmla="*/ 176 w 189"/>
              <a:gd name="T1" fmla="*/ 19 h 79"/>
              <a:gd name="T2" fmla="*/ 159 w 189"/>
              <a:gd name="T3" fmla="*/ 37 h 79"/>
              <a:gd name="T4" fmla="*/ 148 w 189"/>
              <a:gd name="T5" fmla="*/ 40 h 79"/>
              <a:gd name="T6" fmla="*/ 138 w 189"/>
              <a:gd name="T7" fmla="*/ 38 h 79"/>
              <a:gd name="T8" fmla="*/ 129 w 189"/>
              <a:gd name="T9" fmla="*/ 40 h 79"/>
              <a:gd name="T10" fmla="*/ 117 w 189"/>
              <a:gd name="T11" fmla="*/ 37 h 79"/>
              <a:gd name="T12" fmla="*/ 92 w 189"/>
              <a:gd name="T13" fmla="*/ 0 h 79"/>
              <a:gd name="T14" fmla="*/ 46 w 189"/>
              <a:gd name="T15" fmla="*/ 6 h 79"/>
              <a:gd name="T16" fmla="*/ 47 w 189"/>
              <a:gd name="T17" fmla="*/ 15 h 79"/>
              <a:gd name="T18" fmla="*/ 29 w 189"/>
              <a:gd name="T19" fmla="*/ 29 h 79"/>
              <a:gd name="T20" fmla="*/ 26 w 189"/>
              <a:gd name="T21" fmla="*/ 29 h 79"/>
              <a:gd name="T22" fmla="*/ 14 w 189"/>
              <a:gd name="T23" fmla="*/ 21 h 79"/>
              <a:gd name="T24" fmla="*/ 13 w 189"/>
              <a:gd name="T25" fmla="*/ 20 h 79"/>
              <a:gd name="T26" fmla="*/ 0 w 189"/>
              <a:gd name="T27" fmla="*/ 40 h 79"/>
              <a:gd name="T28" fmla="*/ 95 w 189"/>
              <a:gd name="T29" fmla="*/ 79 h 79"/>
              <a:gd name="T30" fmla="*/ 189 w 189"/>
              <a:gd name="T31" fmla="*/ 40 h 79"/>
              <a:gd name="T32" fmla="*/ 176 w 189"/>
              <a:gd name="T33" fmla="*/ 19 h 79"/>
              <a:gd name="T34" fmla="*/ 88 w 189"/>
              <a:gd name="T35" fmla="*/ 29 h 79"/>
              <a:gd name="T36" fmla="*/ 70 w 189"/>
              <a:gd name="T37" fmla="*/ 43 h 79"/>
              <a:gd name="T38" fmla="*/ 67 w 189"/>
              <a:gd name="T39" fmla="*/ 43 h 79"/>
              <a:gd name="T40" fmla="*/ 52 w 189"/>
              <a:gd name="T41" fmla="*/ 22 h 79"/>
              <a:gd name="T42" fmla="*/ 70 w 189"/>
              <a:gd name="T43" fmla="*/ 7 h 79"/>
              <a:gd name="T44" fmla="*/ 74 w 189"/>
              <a:gd name="T45" fmla="*/ 8 h 79"/>
              <a:gd name="T46" fmla="*/ 85 w 189"/>
              <a:gd name="T47" fmla="*/ 15 h 79"/>
              <a:gd name="T48" fmla="*/ 88 w 189"/>
              <a:gd name="T49" fmla="*/ 2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9" h="79">
                <a:moveTo>
                  <a:pt x="176" y="19"/>
                </a:moveTo>
                <a:cubicBezTo>
                  <a:pt x="170" y="27"/>
                  <a:pt x="164" y="34"/>
                  <a:pt x="159" y="37"/>
                </a:cubicBezTo>
                <a:cubicBezTo>
                  <a:pt x="156" y="39"/>
                  <a:pt x="152" y="40"/>
                  <a:pt x="148" y="40"/>
                </a:cubicBezTo>
                <a:cubicBezTo>
                  <a:pt x="144" y="40"/>
                  <a:pt x="141" y="39"/>
                  <a:pt x="138" y="38"/>
                </a:cubicBezTo>
                <a:cubicBezTo>
                  <a:pt x="136" y="39"/>
                  <a:pt x="133" y="40"/>
                  <a:pt x="129" y="40"/>
                </a:cubicBezTo>
                <a:cubicBezTo>
                  <a:pt x="125" y="40"/>
                  <a:pt x="121" y="39"/>
                  <a:pt x="117" y="37"/>
                </a:cubicBezTo>
                <a:cubicBezTo>
                  <a:pt x="110" y="32"/>
                  <a:pt x="97" y="17"/>
                  <a:pt x="92" y="0"/>
                </a:cubicBezTo>
                <a:cubicBezTo>
                  <a:pt x="75" y="1"/>
                  <a:pt x="60" y="3"/>
                  <a:pt x="46" y="6"/>
                </a:cubicBezTo>
                <a:cubicBezTo>
                  <a:pt x="47" y="9"/>
                  <a:pt x="47" y="12"/>
                  <a:pt x="47" y="15"/>
                </a:cubicBezTo>
                <a:cubicBezTo>
                  <a:pt x="45" y="23"/>
                  <a:pt x="38" y="29"/>
                  <a:pt x="29" y="29"/>
                </a:cubicBezTo>
                <a:cubicBezTo>
                  <a:pt x="28" y="29"/>
                  <a:pt x="27" y="29"/>
                  <a:pt x="26" y="29"/>
                </a:cubicBezTo>
                <a:cubicBezTo>
                  <a:pt x="21" y="28"/>
                  <a:pt x="17" y="25"/>
                  <a:pt x="14" y="21"/>
                </a:cubicBezTo>
                <a:cubicBezTo>
                  <a:pt x="14" y="21"/>
                  <a:pt x="13" y="20"/>
                  <a:pt x="13" y="20"/>
                </a:cubicBezTo>
                <a:cubicBezTo>
                  <a:pt x="5" y="26"/>
                  <a:pt x="0" y="32"/>
                  <a:pt x="0" y="40"/>
                </a:cubicBezTo>
                <a:cubicBezTo>
                  <a:pt x="0" y="61"/>
                  <a:pt x="43" y="79"/>
                  <a:pt x="95" y="79"/>
                </a:cubicBezTo>
                <a:cubicBezTo>
                  <a:pt x="147" y="79"/>
                  <a:pt x="189" y="61"/>
                  <a:pt x="189" y="40"/>
                </a:cubicBezTo>
                <a:cubicBezTo>
                  <a:pt x="189" y="32"/>
                  <a:pt x="184" y="25"/>
                  <a:pt x="176" y="19"/>
                </a:cubicBezTo>
                <a:close/>
                <a:moveTo>
                  <a:pt x="88" y="29"/>
                </a:moveTo>
                <a:cubicBezTo>
                  <a:pt x="86" y="37"/>
                  <a:pt x="79" y="43"/>
                  <a:pt x="70" y="43"/>
                </a:cubicBezTo>
                <a:cubicBezTo>
                  <a:pt x="69" y="43"/>
                  <a:pt x="68" y="43"/>
                  <a:pt x="67" y="43"/>
                </a:cubicBezTo>
                <a:cubicBezTo>
                  <a:pt x="57" y="41"/>
                  <a:pt x="50" y="32"/>
                  <a:pt x="52" y="22"/>
                </a:cubicBezTo>
                <a:cubicBezTo>
                  <a:pt x="54" y="13"/>
                  <a:pt x="61" y="7"/>
                  <a:pt x="70" y="7"/>
                </a:cubicBezTo>
                <a:cubicBezTo>
                  <a:pt x="71" y="7"/>
                  <a:pt x="72" y="7"/>
                  <a:pt x="74" y="8"/>
                </a:cubicBezTo>
                <a:cubicBezTo>
                  <a:pt x="78" y="8"/>
                  <a:pt x="82" y="11"/>
                  <a:pt x="85" y="15"/>
                </a:cubicBezTo>
                <a:cubicBezTo>
                  <a:pt x="88" y="19"/>
                  <a:pt x="89" y="24"/>
                  <a:pt x="88" y="2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4" name="Freeform 28"/>
          <p:cNvSpPr/>
          <p:nvPr/>
        </p:nvSpPr>
        <p:spPr bwMode="auto">
          <a:xfrm>
            <a:off x="5716413" y="2744085"/>
            <a:ext cx="82511" cy="71022"/>
          </a:xfrm>
          <a:custGeom>
            <a:avLst/>
            <a:gdLst>
              <a:gd name="T0" fmla="*/ 23 w 41"/>
              <a:gd name="T1" fmla="*/ 37 h 37"/>
              <a:gd name="T2" fmla="*/ 38 w 41"/>
              <a:gd name="T3" fmla="*/ 19 h 37"/>
              <a:gd name="T4" fmla="*/ 36 w 41"/>
              <a:gd name="T5" fmla="*/ 0 h 37"/>
              <a:gd name="T6" fmla="*/ 23 w 41"/>
              <a:gd name="T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37">
                <a:moveTo>
                  <a:pt x="23" y="37"/>
                </a:moveTo>
                <a:cubicBezTo>
                  <a:pt x="24" y="37"/>
                  <a:pt x="41" y="30"/>
                  <a:pt x="38" y="19"/>
                </a:cubicBezTo>
                <a:cubicBezTo>
                  <a:pt x="36" y="9"/>
                  <a:pt x="36" y="0"/>
                  <a:pt x="36" y="0"/>
                </a:cubicBezTo>
                <a:cubicBezTo>
                  <a:pt x="0" y="19"/>
                  <a:pt x="23" y="37"/>
                  <a:pt x="23" y="3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5" name="Freeform 29"/>
          <p:cNvSpPr/>
          <p:nvPr/>
        </p:nvSpPr>
        <p:spPr bwMode="auto">
          <a:xfrm>
            <a:off x="5678415" y="2796307"/>
            <a:ext cx="87940" cy="55355"/>
          </a:xfrm>
          <a:custGeom>
            <a:avLst/>
            <a:gdLst>
              <a:gd name="T0" fmla="*/ 39 w 44"/>
              <a:gd name="T1" fmla="*/ 29 h 29"/>
              <a:gd name="T2" fmla="*/ 36 w 44"/>
              <a:gd name="T3" fmla="*/ 28 h 29"/>
              <a:gd name="T4" fmla="*/ 6 w 44"/>
              <a:gd name="T5" fmla="*/ 18 h 29"/>
              <a:gd name="T6" fmla="*/ 1 w 44"/>
              <a:gd name="T7" fmla="*/ 16 h 29"/>
              <a:gd name="T8" fmla="*/ 3 w 44"/>
              <a:gd name="T9" fmla="*/ 11 h 29"/>
              <a:gd name="T10" fmla="*/ 42 w 44"/>
              <a:gd name="T11" fmla="*/ 23 h 29"/>
              <a:gd name="T12" fmla="*/ 42 w 44"/>
              <a:gd name="T13" fmla="*/ 29 h 29"/>
              <a:gd name="T14" fmla="*/ 39 w 44"/>
              <a:gd name="T1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29">
                <a:moveTo>
                  <a:pt x="39" y="29"/>
                </a:moveTo>
                <a:cubicBezTo>
                  <a:pt x="38" y="29"/>
                  <a:pt x="37" y="29"/>
                  <a:pt x="36" y="28"/>
                </a:cubicBezTo>
                <a:cubicBezTo>
                  <a:pt x="22" y="10"/>
                  <a:pt x="7" y="18"/>
                  <a:pt x="6" y="18"/>
                </a:cubicBezTo>
                <a:cubicBezTo>
                  <a:pt x="4" y="19"/>
                  <a:pt x="2" y="18"/>
                  <a:pt x="1" y="16"/>
                </a:cubicBezTo>
                <a:cubicBezTo>
                  <a:pt x="0" y="14"/>
                  <a:pt x="1" y="12"/>
                  <a:pt x="3" y="11"/>
                </a:cubicBezTo>
                <a:cubicBezTo>
                  <a:pt x="3" y="11"/>
                  <a:pt x="24" y="0"/>
                  <a:pt x="42" y="23"/>
                </a:cubicBezTo>
                <a:cubicBezTo>
                  <a:pt x="44" y="25"/>
                  <a:pt x="44" y="27"/>
                  <a:pt x="42" y="29"/>
                </a:cubicBezTo>
                <a:cubicBezTo>
                  <a:pt x="41" y="29"/>
                  <a:pt x="40" y="29"/>
                  <a:pt x="39" y="2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6" name="Freeform 30"/>
          <p:cNvSpPr/>
          <p:nvPr/>
        </p:nvSpPr>
        <p:spPr bwMode="auto">
          <a:xfrm>
            <a:off x="7390527" y="2697086"/>
            <a:ext cx="364787" cy="371820"/>
          </a:xfrm>
          <a:custGeom>
            <a:avLst/>
            <a:gdLst>
              <a:gd name="T0" fmla="*/ 177 w 181"/>
              <a:gd name="T1" fmla="*/ 0 h 192"/>
              <a:gd name="T2" fmla="*/ 4 w 181"/>
              <a:gd name="T3" fmla="*/ 0 h 192"/>
              <a:gd name="T4" fmla="*/ 0 w 181"/>
              <a:gd name="T5" fmla="*/ 4 h 192"/>
              <a:gd name="T6" fmla="*/ 0 w 181"/>
              <a:gd name="T7" fmla="*/ 74 h 192"/>
              <a:gd name="T8" fmla="*/ 4 w 181"/>
              <a:gd name="T9" fmla="*/ 78 h 192"/>
              <a:gd name="T10" fmla="*/ 63 w 181"/>
              <a:gd name="T11" fmla="*/ 78 h 192"/>
              <a:gd name="T12" fmla="*/ 63 w 181"/>
              <a:gd name="T13" fmla="*/ 100 h 192"/>
              <a:gd name="T14" fmla="*/ 67 w 181"/>
              <a:gd name="T15" fmla="*/ 104 h 192"/>
              <a:gd name="T16" fmla="*/ 71 w 181"/>
              <a:gd name="T17" fmla="*/ 100 h 192"/>
              <a:gd name="T18" fmla="*/ 71 w 181"/>
              <a:gd name="T19" fmla="*/ 78 h 192"/>
              <a:gd name="T20" fmla="*/ 127 w 181"/>
              <a:gd name="T21" fmla="*/ 78 h 192"/>
              <a:gd name="T22" fmla="*/ 127 w 181"/>
              <a:gd name="T23" fmla="*/ 161 h 192"/>
              <a:gd name="T24" fmla="*/ 111 w 181"/>
              <a:gd name="T25" fmla="*/ 161 h 192"/>
              <a:gd name="T26" fmla="*/ 111 w 181"/>
              <a:gd name="T27" fmla="*/ 161 h 192"/>
              <a:gd name="T28" fmla="*/ 7 w 181"/>
              <a:gd name="T29" fmla="*/ 161 h 192"/>
              <a:gd name="T30" fmla="*/ 7 w 181"/>
              <a:gd name="T31" fmla="*/ 161 h 192"/>
              <a:gd name="T32" fmla="*/ 4 w 181"/>
              <a:gd name="T33" fmla="*/ 161 h 192"/>
              <a:gd name="T34" fmla="*/ 0 w 181"/>
              <a:gd name="T35" fmla="*/ 165 h 192"/>
              <a:gd name="T36" fmla="*/ 0 w 181"/>
              <a:gd name="T37" fmla="*/ 188 h 192"/>
              <a:gd name="T38" fmla="*/ 4 w 181"/>
              <a:gd name="T39" fmla="*/ 192 h 192"/>
              <a:gd name="T40" fmla="*/ 177 w 181"/>
              <a:gd name="T41" fmla="*/ 192 h 192"/>
              <a:gd name="T42" fmla="*/ 181 w 181"/>
              <a:gd name="T43" fmla="*/ 188 h 192"/>
              <a:gd name="T44" fmla="*/ 181 w 181"/>
              <a:gd name="T45" fmla="*/ 4 h 192"/>
              <a:gd name="T46" fmla="*/ 177 w 181"/>
              <a:gd name="T47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" h="192">
                <a:moveTo>
                  <a:pt x="177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2" y="78"/>
                  <a:pt x="4" y="78"/>
                </a:cubicBezTo>
                <a:cubicBezTo>
                  <a:pt x="63" y="78"/>
                  <a:pt x="63" y="78"/>
                  <a:pt x="63" y="78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3" y="102"/>
                  <a:pt x="65" y="104"/>
                  <a:pt x="67" y="104"/>
                </a:cubicBezTo>
                <a:cubicBezTo>
                  <a:pt x="69" y="104"/>
                  <a:pt x="71" y="102"/>
                  <a:pt x="71" y="100"/>
                </a:cubicBezTo>
                <a:cubicBezTo>
                  <a:pt x="71" y="78"/>
                  <a:pt x="71" y="78"/>
                  <a:pt x="71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161"/>
                  <a:pt x="127" y="161"/>
                  <a:pt x="127" y="161"/>
                </a:cubicBezTo>
                <a:cubicBezTo>
                  <a:pt x="111" y="161"/>
                  <a:pt x="111" y="161"/>
                  <a:pt x="111" y="161"/>
                </a:cubicBezTo>
                <a:cubicBezTo>
                  <a:pt x="111" y="161"/>
                  <a:pt x="111" y="161"/>
                  <a:pt x="111" y="161"/>
                </a:cubicBezTo>
                <a:cubicBezTo>
                  <a:pt x="7" y="161"/>
                  <a:pt x="7" y="161"/>
                  <a:pt x="7" y="161"/>
                </a:cubicBezTo>
                <a:cubicBezTo>
                  <a:pt x="7" y="161"/>
                  <a:pt x="7" y="161"/>
                  <a:pt x="7" y="161"/>
                </a:cubicBezTo>
                <a:cubicBezTo>
                  <a:pt x="4" y="161"/>
                  <a:pt x="4" y="161"/>
                  <a:pt x="4" y="161"/>
                </a:cubicBezTo>
                <a:cubicBezTo>
                  <a:pt x="2" y="161"/>
                  <a:pt x="0" y="162"/>
                  <a:pt x="0" y="165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90"/>
                  <a:pt x="2" y="192"/>
                  <a:pt x="4" y="192"/>
                </a:cubicBezTo>
                <a:cubicBezTo>
                  <a:pt x="177" y="192"/>
                  <a:pt x="177" y="192"/>
                  <a:pt x="177" y="192"/>
                </a:cubicBezTo>
                <a:cubicBezTo>
                  <a:pt x="179" y="192"/>
                  <a:pt x="181" y="190"/>
                  <a:pt x="181" y="188"/>
                </a:cubicBezTo>
                <a:cubicBezTo>
                  <a:pt x="181" y="4"/>
                  <a:pt x="181" y="4"/>
                  <a:pt x="181" y="4"/>
                </a:cubicBezTo>
                <a:cubicBezTo>
                  <a:pt x="181" y="2"/>
                  <a:pt x="179" y="0"/>
                  <a:pt x="177" y="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7" name="Freeform 31"/>
          <p:cNvSpPr/>
          <p:nvPr/>
        </p:nvSpPr>
        <p:spPr bwMode="auto">
          <a:xfrm>
            <a:off x="7368814" y="2869418"/>
            <a:ext cx="140052" cy="15667"/>
          </a:xfrm>
          <a:custGeom>
            <a:avLst/>
            <a:gdLst>
              <a:gd name="T0" fmla="*/ 70 w 70"/>
              <a:gd name="T1" fmla="*/ 4 h 8"/>
              <a:gd name="T2" fmla="*/ 66 w 70"/>
              <a:gd name="T3" fmla="*/ 0 h 8"/>
              <a:gd name="T4" fmla="*/ 4 w 70"/>
              <a:gd name="T5" fmla="*/ 0 h 8"/>
              <a:gd name="T6" fmla="*/ 0 w 70"/>
              <a:gd name="T7" fmla="*/ 4 h 8"/>
              <a:gd name="T8" fmla="*/ 4 w 70"/>
              <a:gd name="T9" fmla="*/ 8 h 8"/>
              <a:gd name="T10" fmla="*/ 66 w 70"/>
              <a:gd name="T11" fmla="*/ 8 h 8"/>
              <a:gd name="T12" fmla="*/ 70 w 70"/>
              <a:gd name="T13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" h="8">
                <a:moveTo>
                  <a:pt x="70" y="4"/>
                </a:moveTo>
                <a:cubicBezTo>
                  <a:pt x="70" y="2"/>
                  <a:pt x="68" y="0"/>
                  <a:pt x="66" y="0"/>
                </a:cubicBezTo>
                <a:cubicBezTo>
                  <a:pt x="4" y="0"/>
                  <a:pt x="4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66" y="8"/>
                  <a:pt x="66" y="8"/>
                  <a:pt x="66" y="8"/>
                </a:cubicBezTo>
                <a:cubicBezTo>
                  <a:pt x="68" y="8"/>
                  <a:pt x="70" y="6"/>
                  <a:pt x="70" y="4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8" name="Freeform 32"/>
          <p:cNvSpPr>
            <a:spLocks noEditPoints="1"/>
          </p:cNvSpPr>
          <p:nvPr/>
        </p:nvSpPr>
        <p:spPr bwMode="auto">
          <a:xfrm>
            <a:off x="7368814" y="1984779"/>
            <a:ext cx="386501" cy="251710"/>
          </a:xfrm>
          <a:custGeom>
            <a:avLst/>
            <a:gdLst>
              <a:gd name="T0" fmla="*/ 0 w 192"/>
              <a:gd name="T1" fmla="*/ 0 h 130"/>
              <a:gd name="T2" fmla="*/ 0 w 192"/>
              <a:gd name="T3" fmla="*/ 107 h 130"/>
              <a:gd name="T4" fmla="*/ 12 w 192"/>
              <a:gd name="T5" fmla="*/ 122 h 130"/>
              <a:gd name="T6" fmla="*/ 25 w 192"/>
              <a:gd name="T7" fmla="*/ 122 h 130"/>
              <a:gd name="T8" fmla="*/ 25 w 192"/>
              <a:gd name="T9" fmla="*/ 126 h 130"/>
              <a:gd name="T10" fmla="*/ 29 w 192"/>
              <a:gd name="T11" fmla="*/ 130 h 130"/>
              <a:gd name="T12" fmla="*/ 33 w 192"/>
              <a:gd name="T13" fmla="*/ 126 h 130"/>
              <a:gd name="T14" fmla="*/ 33 w 192"/>
              <a:gd name="T15" fmla="*/ 122 h 130"/>
              <a:gd name="T16" fmla="*/ 158 w 192"/>
              <a:gd name="T17" fmla="*/ 122 h 130"/>
              <a:gd name="T18" fmla="*/ 158 w 192"/>
              <a:gd name="T19" fmla="*/ 126 h 130"/>
              <a:gd name="T20" fmla="*/ 162 w 192"/>
              <a:gd name="T21" fmla="*/ 130 h 130"/>
              <a:gd name="T22" fmla="*/ 166 w 192"/>
              <a:gd name="T23" fmla="*/ 126 h 130"/>
              <a:gd name="T24" fmla="*/ 166 w 192"/>
              <a:gd name="T25" fmla="*/ 122 h 130"/>
              <a:gd name="T26" fmla="*/ 179 w 192"/>
              <a:gd name="T27" fmla="*/ 122 h 130"/>
              <a:gd name="T28" fmla="*/ 192 w 192"/>
              <a:gd name="T29" fmla="*/ 107 h 130"/>
              <a:gd name="T30" fmla="*/ 192 w 192"/>
              <a:gd name="T31" fmla="*/ 0 h 130"/>
              <a:gd name="T32" fmla="*/ 0 w 192"/>
              <a:gd name="T33" fmla="*/ 0 h 130"/>
              <a:gd name="T34" fmla="*/ 153 w 192"/>
              <a:gd name="T35" fmla="*/ 73 h 130"/>
              <a:gd name="T36" fmla="*/ 139 w 192"/>
              <a:gd name="T37" fmla="*/ 89 h 130"/>
              <a:gd name="T38" fmla="*/ 52 w 192"/>
              <a:gd name="T39" fmla="*/ 89 h 130"/>
              <a:gd name="T40" fmla="*/ 38 w 192"/>
              <a:gd name="T41" fmla="*/ 73 h 130"/>
              <a:gd name="T42" fmla="*/ 38 w 192"/>
              <a:gd name="T43" fmla="*/ 44 h 130"/>
              <a:gd name="T44" fmla="*/ 52 w 192"/>
              <a:gd name="T45" fmla="*/ 28 h 130"/>
              <a:gd name="T46" fmla="*/ 139 w 192"/>
              <a:gd name="T47" fmla="*/ 28 h 130"/>
              <a:gd name="T48" fmla="*/ 153 w 192"/>
              <a:gd name="T49" fmla="*/ 44 h 130"/>
              <a:gd name="T50" fmla="*/ 153 w 192"/>
              <a:gd name="T51" fmla="*/ 7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2" h="130">
                <a:moveTo>
                  <a:pt x="0" y="0"/>
                </a:moveTo>
                <a:cubicBezTo>
                  <a:pt x="0" y="107"/>
                  <a:pt x="0" y="107"/>
                  <a:pt x="0" y="107"/>
                </a:cubicBezTo>
                <a:cubicBezTo>
                  <a:pt x="0" y="115"/>
                  <a:pt x="5" y="122"/>
                  <a:pt x="12" y="122"/>
                </a:cubicBezTo>
                <a:cubicBezTo>
                  <a:pt x="25" y="122"/>
                  <a:pt x="25" y="122"/>
                  <a:pt x="25" y="122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8"/>
                  <a:pt x="27" y="130"/>
                  <a:pt x="29" y="130"/>
                </a:cubicBezTo>
                <a:cubicBezTo>
                  <a:pt x="32" y="130"/>
                  <a:pt x="33" y="128"/>
                  <a:pt x="33" y="126"/>
                </a:cubicBezTo>
                <a:cubicBezTo>
                  <a:pt x="33" y="122"/>
                  <a:pt x="33" y="122"/>
                  <a:pt x="33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8" y="126"/>
                  <a:pt x="158" y="126"/>
                  <a:pt x="158" y="126"/>
                </a:cubicBezTo>
                <a:cubicBezTo>
                  <a:pt x="158" y="128"/>
                  <a:pt x="160" y="130"/>
                  <a:pt x="162" y="130"/>
                </a:cubicBezTo>
                <a:cubicBezTo>
                  <a:pt x="164" y="130"/>
                  <a:pt x="166" y="128"/>
                  <a:pt x="166" y="126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79" y="122"/>
                  <a:pt x="179" y="122"/>
                  <a:pt x="179" y="122"/>
                </a:cubicBezTo>
                <a:cubicBezTo>
                  <a:pt x="186" y="122"/>
                  <a:pt x="192" y="115"/>
                  <a:pt x="192" y="107"/>
                </a:cubicBezTo>
                <a:cubicBezTo>
                  <a:pt x="192" y="0"/>
                  <a:pt x="192" y="0"/>
                  <a:pt x="192" y="0"/>
                </a:cubicBezTo>
                <a:lnTo>
                  <a:pt x="0" y="0"/>
                </a:lnTo>
                <a:close/>
                <a:moveTo>
                  <a:pt x="153" y="73"/>
                </a:moveTo>
                <a:cubicBezTo>
                  <a:pt x="153" y="82"/>
                  <a:pt x="147" y="89"/>
                  <a:pt x="139" y="89"/>
                </a:cubicBezTo>
                <a:cubicBezTo>
                  <a:pt x="52" y="89"/>
                  <a:pt x="52" y="89"/>
                  <a:pt x="52" y="89"/>
                </a:cubicBezTo>
                <a:cubicBezTo>
                  <a:pt x="44" y="89"/>
                  <a:pt x="38" y="82"/>
                  <a:pt x="38" y="73"/>
                </a:cubicBezTo>
                <a:cubicBezTo>
                  <a:pt x="38" y="44"/>
                  <a:pt x="38" y="44"/>
                  <a:pt x="38" y="44"/>
                </a:cubicBezTo>
                <a:cubicBezTo>
                  <a:pt x="38" y="35"/>
                  <a:pt x="44" y="28"/>
                  <a:pt x="52" y="28"/>
                </a:cubicBezTo>
                <a:cubicBezTo>
                  <a:pt x="139" y="28"/>
                  <a:pt x="139" y="28"/>
                  <a:pt x="139" y="28"/>
                </a:cubicBezTo>
                <a:cubicBezTo>
                  <a:pt x="147" y="28"/>
                  <a:pt x="153" y="35"/>
                  <a:pt x="153" y="44"/>
                </a:cubicBezTo>
                <a:lnTo>
                  <a:pt x="153" y="73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69" name="Freeform 33"/>
          <p:cNvSpPr>
            <a:spLocks noEditPoints="1"/>
          </p:cNvSpPr>
          <p:nvPr/>
        </p:nvSpPr>
        <p:spPr bwMode="auto">
          <a:xfrm>
            <a:off x="7368814" y="1881379"/>
            <a:ext cx="386501" cy="81466"/>
          </a:xfrm>
          <a:custGeom>
            <a:avLst/>
            <a:gdLst>
              <a:gd name="T0" fmla="*/ 192 w 192"/>
              <a:gd name="T1" fmla="*/ 42 h 42"/>
              <a:gd name="T2" fmla="*/ 192 w 192"/>
              <a:gd name="T3" fmla="*/ 15 h 42"/>
              <a:gd name="T4" fmla="*/ 179 w 192"/>
              <a:gd name="T5" fmla="*/ 0 h 42"/>
              <a:gd name="T6" fmla="*/ 12 w 192"/>
              <a:gd name="T7" fmla="*/ 0 h 42"/>
              <a:gd name="T8" fmla="*/ 0 w 192"/>
              <a:gd name="T9" fmla="*/ 15 h 42"/>
              <a:gd name="T10" fmla="*/ 0 w 192"/>
              <a:gd name="T11" fmla="*/ 42 h 42"/>
              <a:gd name="T12" fmla="*/ 192 w 192"/>
              <a:gd name="T13" fmla="*/ 42 h 42"/>
              <a:gd name="T14" fmla="*/ 103 w 192"/>
              <a:gd name="T15" fmla="*/ 21 h 42"/>
              <a:gd name="T16" fmla="*/ 111 w 192"/>
              <a:gd name="T17" fmla="*/ 21 h 42"/>
              <a:gd name="T18" fmla="*/ 117 w 192"/>
              <a:gd name="T19" fmla="*/ 27 h 42"/>
              <a:gd name="T20" fmla="*/ 111 w 192"/>
              <a:gd name="T21" fmla="*/ 33 h 42"/>
              <a:gd name="T22" fmla="*/ 103 w 192"/>
              <a:gd name="T23" fmla="*/ 33 h 42"/>
              <a:gd name="T24" fmla="*/ 97 w 192"/>
              <a:gd name="T25" fmla="*/ 27 h 42"/>
              <a:gd name="T26" fmla="*/ 103 w 192"/>
              <a:gd name="T27" fmla="*/ 21 h 42"/>
              <a:gd name="T28" fmla="*/ 75 w 192"/>
              <a:gd name="T29" fmla="*/ 21 h 42"/>
              <a:gd name="T30" fmla="*/ 84 w 192"/>
              <a:gd name="T31" fmla="*/ 21 h 42"/>
              <a:gd name="T32" fmla="*/ 89 w 192"/>
              <a:gd name="T33" fmla="*/ 27 h 42"/>
              <a:gd name="T34" fmla="*/ 84 w 192"/>
              <a:gd name="T35" fmla="*/ 33 h 42"/>
              <a:gd name="T36" fmla="*/ 75 w 192"/>
              <a:gd name="T37" fmla="*/ 33 h 42"/>
              <a:gd name="T38" fmla="*/ 69 w 192"/>
              <a:gd name="T39" fmla="*/ 27 h 42"/>
              <a:gd name="T40" fmla="*/ 75 w 192"/>
              <a:gd name="T41" fmla="*/ 21 h 42"/>
              <a:gd name="T42" fmla="*/ 48 w 192"/>
              <a:gd name="T43" fmla="*/ 21 h 42"/>
              <a:gd name="T44" fmla="*/ 56 w 192"/>
              <a:gd name="T45" fmla="*/ 21 h 42"/>
              <a:gd name="T46" fmla="*/ 62 w 192"/>
              <a:gd name="T47" fmla="*/ 27 h 42"/>
              <a:gd name="T48" fmla="*/ 56 w 192"/>
              <a:gd name="T49" fmla="*/ 33 h 42"/>
              <a:gd name="T50" fmla="*/ 48 w 192"/>
              <a:gd name="T51" fmla="*/ 33 h 42"/>
              <a:gd name="T52" fmla="*/ 42 w 192"/>
              <a:gd name="T53" fmla="*/ 27 h 42"/>
              <a:gd name="T54" fmla="*/ 48 w 192"/>
              <a:gd name="T55" fmla="*/ 21 h 42"/>
              <a:gd name="T56" fmla="*/ 21 w 192"/>
              <a:gd name="T57" fmla="*/ 21 h 42"/>
              <a:gd name="T58" fmla="*/ 29 w 192"/>
              <a:gd name="T59" fmla="*/ 21 h 42"/>
              <a:gd name="T60" fmla="*/ 35 w 192"/>
              <a:gd name="T61" fmla="*/ 27 h 42"/>
              <a:gd name="T62" fmla="*/ 29 w 192"/>
              <a:gd name="T63" fmla="*/ 33 h 42"/>
              <a:gd name="T64" fmla="*/ 21 w 192"/>
              <a:gd name="T65" fmla="*/ 33 h 42"/>
              <a:gd name="T66" fmla="*/ 15 w 192"/>
              <a:gd name="T67" fmla="*/ 27 h 42"/>
              <a:gd name="T68" fmla="*/ 21 w 192"/>
              <a:gd name="T69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2" h="42">
                <a:moveTo>
                  <a:pt x="192" y="42"/>
                </a:moveTo>
                <a:cubicBezTo>
                  <a:pt x="192" y="15"/>
                  <a:pt x="192" y="15"/>
                  <a:pt x="192" y="15"/>
                </a:cubicBezTo>
                <a:cubicBezTo>
                  <a:pt x="192" y="7"/>
                  <a:pt x="186" y="0"/>
                  <a:pt x="179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7"/>
                  <a:pt x="0" y="15"/>
                </a:cubicBezTo>
                <a:cubicBezTo>
                  <a:pt x="0" y="42"/>
                  <a:pt x="0" y="42"/>
                  <a:pt x="0" y="42"/>
                </a:cubicBezTo>
                <a:lnTo>
                  <a:pt x="192" y="42"/>
                </a:lnTo>
                <a:close/>
                <a:moveTo>
                  <a:pt x="103" y="21"/>
                </a:moveTo>
                <a:cubicBezTo>
                  <a:pt x="111" y="21"/>
                  <a:pt x="111" y="21"/>
                  <a:pt x="111" y="21"/>
                </a:cubicBezTo>
                <a:cubicBezTo>
                  <a:pt x="114" y="21"/>
                  <a:pt x="117" y="24"/>
                  <a:pt x="117" y="27"/>
                </a:cubicBezTo>
                <a:cubicBezTo>
                  <a:pt x="117" y="30"/>
                  <a:pt x="114" y="33"/>
                  <a:pt x="111" y="33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99" y="33"/>
                  <a:pt x="97" y="30"/>
                  <a:pt x="97" y="27"/>
                </a:cubicBezTo>
                <a:cubicBezTo>
                  <a:pt x="97" y="24"/>
                  <a:pt x="99" y="21"/>
                  <a:pt x="103" y="21"/>
                </a:cubicBezTo>
                <a:close/>
                <a:moveTo>
                  <a:pt x="75" y="21"/>
                </a:moveTo>
                <a:cubicBezTo>
                  <a:pt x="84" y="21"/>
                  <a:pt x="84" y="21"/>
                  <a:pt x="84" y="21"/>
                </a:cubicBezTo>
                <a:cubicBezTo>
                  <a:pt x="87" y="21"/>
                  <a:pt x="89" y="24"/>
                  <a:pt x="89" y="27"/>
                </a:cubicBezTo>
                <a:cubicBezTo>
                  <a:pt x="89" y="30"/>
                  <a:pt x="87" y="33"/>
                  <a:pt x="84" y="33"/>
                </a:cubicBezTo>
                <a:cubicBezTo>
                  <a:pt x="75" y="33"/>
                  <a:pt x="75" y="33"/>
                  <a:pt x="75" y="33"/>
                </a:cubicBezTo>
                <a:cubicBezTo>
                  <a:pt x="72" y="33"/>
                  <a:pt x="69" y="30"/>
                  <a:pt x="69" y="27"/>
                </a:cubicBezTo>
                <a:cubicBezTo>
                  <a:pt x="69" y="24"/>
                  <a:pt x="72" y="21"/>
                  <a:pt x="75" y="21"/>
                </a:cubicBezTo>
                <a:close/>
                <a:moveTo>
                  <a:pt x="48" y="21"/>
                </a:move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2" y="24"/>
                  <a:pt x="62" y="27"/>
                </a:cubicBezTo>
                <a:cubicBezTo>
                  <a:pt x="62" y="30"/>
                  <a:pt x="60" y="33"/>
                  <a:pt x="56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5" y="33"/>
                  <a:pt x="42" y="30"/>
                  <a:pt x="42" y="27"/>
                </a:cubicBezTo>
                <a:cubicBezTo>
                  <a:pt x="42" y="24"/>
                  <a:pt x="45" y="21"/>
                  <a:pt x="48" y="21"/>
                </a:cubicBezTo>
                <a:close/>
                <a:moveTo>
                  <a:pt x="21" y="21"/>
                </a:moveTo>
                <a:cubicBezTo>
                  <a:pt x="29" y="21"/>
                  <a:pt x="29" y="21"/>
                  <a:pt x="29" y="21"/>
                </a:cubicBezTo>
                <a:cubicBezTo>
                  <a:pt x="32" y="21"/>
                  <a:pt x="35" y="24"/>
                  <a:pt x="35" y="27"/>
                </a:cubicBezTo>
                <a:cubicBezTo>
                  <a:pt x="35" y="30"/>
                  <a:pt x="32" y="33"/>
                  <a:pt x="29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17" y="33"/>
                  <a:pt x="15" y="30"/>
                  <a:pt x="15" y="27"/>
                </a:cubicBezTo>
                <a:cubicBezTo>
                  <a:pt x="15" y="24"/>
                  <a:pt x="17" y="21"/>
                  <a:pt x="21" y="2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0" name="Freeform 34"/>
          <p:cNvSpPr/>
          <p:nvPr/>
        </p:nvSpPr>
        <p:spPr bwMode="auto">
          <a:xfrm>
            <a:off x="8211299" y="2098623"/>
            <a:ext cx="386501" cy="99222"/>
          </a:xfrm>
          <a:custGeom>
            <a:avLst/>
            <a:gdLst>
              <a:gd name="T0" fmla="*/ 188 w 192"/>
              <a:gd name="T1" fmla="*/ 0 h 51"/>
              <a:gd name="T2" fmla="*/ 172 w 192"/>
              <a:gd name="T3" fmla="*/ 0 h 51"/>
              <a:gd name="T4" fmla="*/ 20 w 192"/>
              <a:gd name="T5" fmla="*/ 0 h 51"/>
              <a:gd name="T6" fmla="*/ 4 w 192"/>
              <a:gd name="T7" fmla="*/ 0 h 51"/>
              <a:gd name="T8" fmla="*/ 0 w 192"/>
              <a:gd name="T9" fmla="*/ 4 h 51"/>
              <a:gd name="T10" fmla="*/ 4 w 192"/>
              <a:gd name="T11" fmla="*/ 8 h 51"/>
              <a:gd name="T12" fmla="*/ 17 w 192"/>
              <a:gd name="T13" fmla="*/ 8 h 51"/>
              <a:gd name="T14" fmla="*/ 96 w 192"/>
              <a:gd name="T15" fmla="*/ 51 h 51"/>
              <a:gd name="T16" fmla="*/ 175 w 192"/>
              <a:gd name="T17" fmla="*/ 8 h 51"/>
              <a:gd name="T18" fmla="*/ 188 w 192"/>
              <a:gd name="T19" fmla="*/ 8 h 51"/>
              <a:gd name="T20" fmla="*/ 192 w 192"/>
              <a:gd name="T21" fmla="*/ 4 h 51"/>
              <a:gd name="T22" fmla="*/ 188 w 192"/>
              <a:gd name="T2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2" h="51">
                <a:moveTo>
                  <a:pt x="188" y="0"/>
                </a:moveTo>
                <a:cubicBezTo>
                  <a:pt x="172" y="0"/>
                  <a:pt x="172" y="0"/>
                  <a:pt x="17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25" y="33"/>
                  <a:pt x="58" y="51"/>
                  <a:pt x="96" y="51"/>
                </a:cubicBezTo>
                <a:cubicBezTo>
                  <a:pt x="134" y="51"/>
                  <a:pt x="167" y="33"/>
                  <a:pt x="175" y="8"/>
                </a:cubicBezTo>
                <a:cubicBezTo>
                  <a:pt x="188" y="8"/>
                  <a:pt x="188" y="8"/>
                  <a:pt x="188" y="8"/>
                </a:cubicBezTo>
                <a:cubicBezTo>
                  <a:pt x="190" y="8"/>
                  <a:pt x="192" y="6"/>
                  <a:pt x="192" y="4"/>
                </a:cubicBezTo>
                <a:cubicBezTo>
                  <a:pt x="192" y="2"/>
                  <a:pt x="190" y="0"/>
                  <a:pt x="188" y="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1" name="Freeform 35"/>
          <p:cNvSpPr/>
          <p:nvPr/>
        </p:nvSpPr>
        <p:spPr bwMode="auto">
          <a:xfrm>
            <a:off x="8467519" y="1974334"/>
            <a:ext cx="15199" cy="92955"/>
          </a:xfrm>
          <a:custGeom>
            <a:avLst/>
            <a:gdLst>
              <a:gd name="T0" fmla="*/ 4 w 8"/>
              <a:gd name="T1" fmla="*/ 48 h 48"/>
              <a:gd name="T2" fmla="*/ 8 w 8"/>
              <a:gd name="T3" fmla="*/ 44 h 48"/>
              <a:gd name="T4" fmla="*/ 8 w 8"/>
              <a:gd name="T5" fmla="*/ 4 h 48"/>
              <a:gd name="T6" fmla="*/ 4 w 8"/>
              <a:gd name="T7" fmla="*/ 0 h 48"/>
              <a:gd name="T8" fmla="*/ 0 w 8"/>
              <a:gd name="T9" fmla="*/ 4 h 48"/>
              <a:gd name="T10" fmla="*/ 0 w 8"/>
              <a:gd name="T11" fmla="*/ 44 h 48"/>
              <a:gd name="T12" fmla="*/ 4 w 8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8">
                <a:moveTo>
                  <a:pt x="4" y="48"/>
                </a:moveTo>
                <a:cubicBezTo>
                  <a:pt x="6" y="48"/>
                  <a:pt x="8" y="46"/>
                  <a:pt x="8" y="44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2" name="Freeform 36"/>
          <p:cNvSpPr/>
          <p:nvPr/>
        </p:nvSpPr>
        <p:spPr bwMode="auto">
          <a:xfrm>
            <a:off x="8396950" y="1937779"/>
            <a:ext cx="16285" cy="129510"/>
          </a:xfrm>
          <a:custGeom>
            <a:avLst/>
            <a:gdLst>
              <a:gd name="T0" fmla="*/ 4 w 8"/>
              <a:gd name="T1" fmla="*/ 67 h 67"/>
              <a:gd name="T2" fmla="*/ 8 w 8"/>
              <a:gd name="T3" fmla="*/ 63 h 67"/>
              <a:gd name="T4" fmla="*/ 8 w 8"/>
              <a:gd name="T5" fmla="*/ 4 h 67"/>
              <a:gd name="T6" fmla="*/ 4 w 8"/>
              <a:gd name="T7" fmla="*/ 0 h 67"/>
              <a:gd name="T8" fmla="*/ 0 w 8"/>
              <a:gd name="T9" fmla="*/ 4 h 67"/>
              <a:gd name="T10" fmla="*/ 0 w 8"/>
              <a:gd name="T11" fmla="*/ 63 h 67"/>
              <a:gd name="T12" fmla="*/ 4 w 8"/>
              <a:gd name="T1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67">
                <a:moveTo>
                  <a:pt x="4" y="67"/>
                </a:moveTo>
                <a:cubicBezTo>
                  <a:pt x="6" y="67"/>
                  <a:pt x="8" y="65"/>
                  <a:pt x="8" y="63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6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7"/>
                  <a:pt x="4" y="6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3" name="Freeform 37"/>
          <p:cNvSpPr/>
          <p:nvPr/>
        </p:nvSpPr>
        <p:spPr bwMode="auto">
          <a:xfrm>
            <a:off x="8326381" y="1974334"/>
            <a:ext cx="16285" cy="92955"/>
          </a:xfrm>
          <a:custGeom>
            <a:avLst/>
            <a:gdLst>
              <a:gd name="T0" fmla="*/ 4 w 8"/>
              <a:gd name="T1" fmla="*/ 48 h 48"/>
              <a:gd name="T2" fmla="*/ 8 w 8"/>
              <a:gd name="T3" fmla="*/ 44 h 48"/>
              <a:gd name="T4" fmla="*/ 8 w 8"/>
              <a:gd name="T5" fmla="*/ 4 h 48"/>
              <a:gd name="T6" fmla="*/ 4 w 8"/>
              <a:gd name="T7" fmla="*/ 0 h 48"/>
              <a:gd name="T8" fmla="*/ 0 w 8"/>
              <a:gd name="T9" fmla="*/ 4 h 48"/>
              <a:gd name="T10" fmla="*/ 0 w 8"/>
              <a:gd name="T11" fmla="*/ 44 h 48"/>
              <a:gd name="T12" fmla="*/ 4 w 8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8">
                <a:moveTo>
                  <a:pt x="4" y="48"/>
                </a:moveTo>
                <a:cubicBezTo>
                  <a:pt x="6" y="48"/>
                  <a:pt x="8" y="46"/>
                  <a:pt x="8" y="44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4" name="Freeform 38"/>
          <p:cNvSpPr>
            <a:spLocks noEditPoints="1"/>
          </p:cNvSpPr>
          <p:nvPr/>
        </p:nvSpPr>
        <p:spPr bwMode="auto">
          <a:xfrm>
            <a:off x="706014" y="2701263"/>
            <a:ext cx="201936" cy="127421"/>
          </a:xfrm>
          <a:custGeom>
            <a:avLst/>
            <a:gdLst>
              <a:gd name="T0" fmla="*/ 84 w 100"/>
              <a:gd name="T1" fmla="*/ 0 h 66"/>
              <a:gd name="T2" fmla="*/ 16 w 100"/>
              <a:gd name="T3" fmla="*/ 0 h 66"/>
              <a:gd name="T4" fmla="*/ 0 w 100"/>
              <a:gd name="T5" fmla="*/ 16 h 66"/>
              <a:gd name="T6" fmla="*/ 0 w 100"/>
              <a:gd name="T7" fmla="*/ 66 h 66"/>
              <a:gd name="T8" fmla="*/ 100 w 100"/>
              <a:gd name="T9" fmla="*/ 66 h 66"/>
              <a:gd name="T10" fmla="*/ 100 w 100"/>
              <a:gd name="T11" fmla="*/ 16 h 66"/>
              <a:gd name="T12" fmla="*/ 84 w 100"/>
              <a:gd name="T13" fmla="*/ 0 h 66"/>
              <a:gd name="T14" fmla="*/ 88 w 100"/>
              <a:gd name="T15" fmla="*/ 48 h 66"/>
              <a:gd name="T16" fmla="*/ 84 w 100"/>
              <a:gd name="T17" fmla="*/ 52 h 66"/>
              <a:gd name="T18" fmla="*/ 80 w 100"/>
              <a:gd name="T19" fmla="*/ 48 h 66"/>
              <a:gd name="T20" fmla="*/ 80 w 100"/>
              <a:gd name="T21" fmla="*/ 25 h 66"/>
              <a:gd name="T22" fmla="*/ 84 w 100"/>
              <a:gd name="T23" fmla="*/ 21 h 66"/>
              <a:gd name="T24" fmla="*/ 88 w 100"/>
              <a:gd name="T25" fmla="*/ 25 h 66"/>
              <a:gd name="T26" fmla="*/ 88 w 100"/>
              <a:gd name="T27" fmla="*/ 4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0" h="66">
                <a:moveTo>
                  <a:pt x="8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6"/>
                  <a:pt x="0" y="66"/>
                  <a:pt x="0" y="66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0" y="7"/>
                  <a:pt x="93" y="0"/>
                  <a:pt x="84" y="0"/>
                </a:cubicBezTo>
                <a:close/>
                <a:moveTo>
                  <a:pt x="88" y="48"/>
                </a:moveTo>
                <a:cubicBezTo>
                  <a:pt x="88" y="50"/>
                  <a:pt x="86" y="52"/>
                  <a:pt x="84" y="52"/>
                </a:cubicBezTo>
                <a:cubicBezTo>
                  <a:pt x="82" y="52"/>
                  <a:pt x="80" y="50"/>
                  <a:pt x="80" y="48"/>
                </a:cubicBezTo>
                <a:cubicBezTo>
                  <a:pt x="80" y="25"/>
                  <a:pt x="80" y="25"/>
                  <a:pt x="80" y="25"/>
                </a:cubicBezTo>
                <a:cubicBezTo>
                  <a:pt x="80" y="23"/>
                  <a:pt x="82" y="21"/>
                  <a:pt x="84" y="21"/>
                </a:cubicBezTo>
                <a:cubicBezTo>
                  <a:pt x="86" y="21"/>
                  <a:pt x="88" y="23"/>
                  <a:pt x="88" y="25"/>
                </a:cubicBezTo>
                <a:lnTo>
                  <a:pt x="88" y="48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5" name="Freeform 39"/>
          <p:cNvSpPr>
            <a:spLocks noEditPoints="1"/>
          </p:cNvSpPr>
          <p:nvPr/>
        </p:nvSpPr>
        <p:spPr bwMode="auto">
          <a:xfrm>
            <a:off x="706014" y="2844351"/>
            <a:ext cx="201936" cy="228732"/>
          </a:xfrm>
          <a:custGeom>
            <a:avLst/>
            <a:gdLst>
              <a:gd name="T0" fmla="*/ 0 w 100"/>
              <a:gd name="T1" fmla="*/ 0 h 118"/>
              <a:gd name="T2" fmla="*/ 0 w 100"/>
              <a:gd name="T3" fmla="*/ 90 h 118"/>
              <a:gd name="T4" fmla="*/ 16 w 100"/>
              <a:gd name="T5" fmla="*/ 105 h 118"/>
              <a:gd name="T6" fmla="*/ 17 w 100"/>
              <a:gd name="T7" fmla="*/ 105 h 118"/>
              <a:gd name="T8" fmla="*/ 17 w 100"/>
              <a:gd name="T9" fmla="*/ 114 h 118"/>
              <a:gd name="T10" fmla="*/ 21 w 100"/>
              <a:gd name="T11" fmla="*/ 118 h 118"/>
              <a:gd name="T12" fmla="*/ 25 w 100"/>
              <a:gd name="T13" fmla="*/ 114 h 118"/>
              <a:gd name="T14" fmla="*/ 25 w 100"/>
              <a:gd name="T15" fmla="*/ 105 h 118"/>
              <a:gd name="T16" fmla="*/ 75 w 100"/>
              <a:gd name="T17" fmla="*/ 105 h 118"/>
              <a:gd name="T18" fmla="*/ 75 w 100"/>
              <a:gd name="T19" fmla="*/ 114 h 118"/>
              <a:gd name="T20" fmla="*/ 79 w 100"/>
              <a:gd name="T21" fmla="*/ 118 h 118"/>
              <a:gd name="T22" fmla="*/ 83 w 100"/>
              <a:gd name="T23" fmla="*/ 114 h 118"/>
              <a:gd name="T24" fmla="*/ 83 w 100"/>
              <a:gd name="T25" fmla="*/ 105 h 118"/>
              <a:gd name="T26" fmla="*/ 84 w 100"/>
              <a:gd name="T27" fmla="*/ 105 h 118"/>
              <a:gd name="T28" fmla="*/ 100 w 100"/>
              <a:gd name="T29" fmla="*/ 90 h 118"/>
              <a:gd name="T30" fmla="*/ 100 w 100"/>
              <a:gd name="T31" fmla="*/ 0 h 118"/>
              <a:gd name="T32" fmla="*/ 0 w 100"/>
              <a:gd name="T33" fmla="*/ 0 h 118"/>
              <a:gd name="T34" fmla="*/ 88 w 100"/>
              <a:gd name="T35" fmla="*/ 39 h 118"/>
              <a:gd name="T36" fmla="*/ 84 w 100"/>
              <a:gd name="T37" fmla="*/ 44 h 118"/>
              <a:gd name="T38" fmla="*/ 80 w 100"/>
              <a:gd name="T39" fmla="*/ 39 h 118"/>
              <a:gd name="T40" fmla="*/ 80 w 100"/>
              <a:gd name="T41" fmla="*/ 17 h 118"/>
              <a:gd name="T42" fmla="*/ 84 w 100"/>
              <a:gd name="T43" fmla="*/ 13 h 118"/>
              <a:gd name="T44" fmla="*/ 88 w 100"/>
              <a:gd name="T45" fmla="*/ 17 h 118"/>
              <a:gd name="T46" fmla="*/ 88 w 100"/>
              <a:gd name="T47" fmla="*/ 3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" h="118">
                <a:moveTo>
                  <a:pt x="0" y="0"/>
                </a:moveTo>
                <a:cubicBezTo>
                  <a:pt x="0" y="90"/>
                  <a:pt x="0" y="90"/>
                  <a:pt x="0" y="90"/>
                </a:cubicBezTo>
                <a:cubicBezTo>
                  <a:pt x="0" y="98"/>
                  <a:pt x="7" y="105"/>
                  <a:pt x="16" y="105"/>
                </a:cubicBezTo>
                <a:cubicBezTo>
                  <a:pt x="17" y="105"/>
                  <a:pt x="17" y="105"/>
                  <a:pt x="17" y="105"/>
                </a:cubicBezTo>
                <a:cubicBezTo>
                  <a:pt x="17" y="114"/>
                  <a:pt x="17" y="114"/>
                  <a:pt x="17" y="114"/>
                </a:cubicBezTo>
                <a:cubicBezTo>
                  <a:pt x="17" y="116"/>
                  <a:pt x="18" y="118"/>
                  <a:pt x="21" y="118"/>
                </a:cubicBezTo>
                <a:cubicBezTo>
                  <a:pt x="23" y="118"/>
                  <a:pt x="25" y="116"/>
                  <a:pt x="25" y="114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75" y="116"/>
                  <a:pt x="77" y="118"/>
                  <a:pt x="79" y="118"/>
                </a:cubicBezTo>
                <a:cubicBezTo>
                  <a:pt x="81" y="118"/>
                  <a:pt x="83" y="116"/>
                  <a:pt x="83" y="114"/>
                </a:cubicBezTo>
                <a:cubicBezTo>
                  <a:pt x="83" y="105"/>
                  <a:pt x="83" y="105"/>
                  <a:pt x="83" y="105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93" y="105"/>
                  <a:pt x="100" y="98"/>
                  <a:pt x="100" y="90"/>
                </a:cubicBezTo>
                <a:cubicBezTo>
                  <a:pt x="100" y="0"/>
                  <a:pt x="100" y="0"/>
                  <a:pt x="100" y="0"/>
                </a:cubicBezTo>
                <a:lnTo>
                  <a:pt x="0" y="0"/>
                </a:lnTo>
                <a:close/>
                <a:moveTo>
                  <a:pt x="88" y="39"/>
                </a:moveTo>
                <a:cubicBezTo>
                  <a:pt x="88" y="42"/>
                  <a:pt x="86" y="44"/>
                  <a:pt x="84" y="44"/>
                </a:cubicBezTo>
                <a:cubicBezTo>
                  <a:pt x="82" y="44"/>
                  <a:pt x="80" y="42"/>
                  <a:pt x="80" y="39"/>
                </a:cubicBezTo>
                <a:cubicBezTo>
                  <a:pt x="80" y="17"/>
                  <a:pt x="80" y="17"/>
                  <a:pt x="80" y="17"/>
                </a:cubicBezTo>
                <a:cubicBezTo>
                  <a:pt x="80" y="15"/>
                  <a:pt x="82" y="13"/>
                  <a:pt x="84" y="13"/>
                </a:cubicBezTo>
                <a:cubicBezTo>
                  <a:pt x="86" y="13"/>
                  <a:pt x="88" y="15"/>
                  <a:pt x="88" y="17"/>
                </a:cubicBezTo>
                <a:lnTo>
                  <a:pt x="88" y="39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6" name="Freeform 40"/>
          <p:cNvSpPr/>
          <p:nvPr/>
        </p:nvSpPr>
        <p:spPr bwMode="auto">
          <a:xfrm>
            <a:off x="5766354" y="1881379"/>
            <a:ext cx="195422" cy="170243"/>
          </a:xfrm>
          <a:custGeom>
            <a:avLst/>
            <a:gdLst>
              <a:gd name="T0" fmla="*/ 32 w 97"/>
              <a:gd name="T1" fmla="*/ 57 h 88"/>
              <a:gd name="T2" fmla="*/ 4 w 97"/>
              <a:gd name="T3" fmla="*/ 51 h 88"/>
              <a:gd name="T4" fmla="*/ 30 w 97"/>
              <a:gd name="T5" fmla="*/ 71 h 88"/>
              <a:gd name="T6" fmla="*/ 23 w 97"/>
              <a:gd name="T7" fmla="*/ 75 h 88"/>
              <a:gd name="T8" fmla="*/ 52 w 97"/>
              <a:gd name="T9" fmla="*/ 88 h 88"/>
              <a:gd name="T10" fmla="*/ 82 w 97"/>
              <a:gd name="T11" fmla="*/ 75 h 88"/>
              <a:gd name="T12" fmla="*/ 67 w 97"/>
              <a:gd name="T13" fmla="*/ 68 h 88"/>
              <a:gd name="T14" fmla="*/ 97 w 97"/>
              <a:gd name="T15" fmla="*/ 57 h 88"/>
              <a:gd name="T16" fmla="*/ 57 w 97"/>
              <a:gd name="T17" fmla="*/ 54 h 88"/>
              <a:gd name="T18" fmla="*/ 78 w 97"/>
              <a:gd name="T19" fmla="*/ 32 h 88"/>
              <a:gd name="T20" fmla="*/ 52 w 97"/>
              <a:gd name="T21" fmla="*/ 40 h 88"/>
              <a:gd name="T22" fmla="*/ 65 w 97"/>
              <a:gd name="T23" fmla="*/ 0 h 88"/>
              <a:gd name="T24" fmla="*/ 40 w 97"/>
              <a:gd name="T25" fmla="*/ 38 h 88"/>
              <a:gd name="T26" fmla="*/ 0 w 97"/>
              <a:gd name="T27" fmla="*/ 13 h 88"/>
              <a:gd name="T28" fmla="*/ 32 w 97"/>
              <a:gd name="T29" fmla="*/ 5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7" h="88">
                <a:moveTo>
                  <a:pt x="32" y="57"/>
                </a:moveTo>
                <a:cubicBezTo>
                  <a:pt x="23" y="48"/>
                  <a:pt x="4" y="51"/>
                  <a:pt x="4" y="51"/>
                </a:cubicBezTo>
                <a:cubicBezTo>
                  <a:pt x="18" y="56"/>
                  <a:pt x="27" y="68"/>
                  <a:pt x="30" y="71"/>
                </a:cubicBezTo>
                <a:cubicBezTo>
                  <a:pt x="27" y="72"/>
                  <a:pt x="25" y="74"/>
                  <a:pt x="23" y="75"/>
                </a:cubicBezTo>
                <a:cubicBezTo>
                  <a:pt x="52" y="88"/>
                  <a:pt x="52" y="88"/>
                  <a:pt x="52" y="88"/>
                </a:cubicBezTo>
                <a:cubicBezTo>
                  <a:pt x="82" y="75"/>
                  <a:pt x="82" y="75"/>
                  <a:pt x="82" y="75"/>
                </a:cubicBezTo>
                <a:cubicBezTo>
                  <a:pt x="77" y="72"/>
                  <a:pt x="72" y="69"/>
                  <a:pt x="67" y="68"/>
                </a:cubicBezTo>
                <a:cubicBezTo>
                  <a:pt x="77" y="56"/>
                  <a:pt x="97" y="57"/>
                  <a:pt x="97" y="57"/>
                </a:cubicBezTo>
                <a:cubicBezTo>
                  <a:pt x="79" y="43"/>
                  <a:pt x="57" y="54"/>
                  <a:pt x="57" y="54"/>
                </a:cubicBezTo>
                <a:cubicBezTo>
                  <a:pt x="61" y="40"/>
                  <a:pt x="78" y="32"/>
                  <a:pt x="78" y="32"/>
                </a:cubicBezTo>
                <a:cubicBezTo>
                  <a:pt x="65" y="34"/>
                  <a:pt x="57" y="37"/>
                  <a:pt x="52" y="40"/>
                </a:cubicBezTo>
                <a:cubicBezTo>
                  <a:pt x="51" y="9"/>
                  <a:pt x="65" y="0"/>
                  <a:pt x="65" y="0"/>
                </a:cubicBezTo>
                <a:cubicBezTo>
                  <a:pt x="48" y="9"/>
                  <a:pt x="42" y="31"/>
                  <a:pt x="40" y="38"/>
                </a:cubicBezTo>
                <a:cubicBezTo>
                  <a:pt x="27" y="17"/>
                  <a:pt x="0" y="13"/>
                  <a:pt x="0" y="13"/>
                </a:cubicBezTo>
                <a:cubicBezTo>
                  <a:pt x="27" y="29"/>
                  <a:pt x="32" y="57"/>
                  <a:pt x="32" y="5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7" name="Freeform 41"/>
          <p:cNvSpPr/>
          <p:nvPr/>
        </p:nvSpPr>
        <p:spPr bwMode="auto">
          <a:xfrm>
            <a:off x="5765269" y="2039090"/>
            <a:ext cx="85768" cy="57444"/>
          </a:xfrm>
          <a:custGeom>
            <a:avLst/>
            <a:gdLst>
              <a:gd name="T0" fmla="*/ 17 w 43"/>
              <a:gd name="T1" fmla="*/ 0 h 30"/>
              <a:gd name="T2" fmla="*/ 0 w 43"/>
              <a:gd name="T3" fmla="*/ 30 h 30"/>
              <a:gd name="T4" fmla="*/ 43 w 43"/>
              <a:gd name="T5" fmla="*/ 12 h 30"/>
              <a:gd name="T6" fmla="*/ 17 w 43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30">
                <a:moveTo>
                  <a:pt x="17" y="0"/>
                </a:moveTo>
                <a:cubicBezTo>
                  <a:pt x="9" y="8"/>
                  <a:pt x="3" y="19"/>
                  <a:pt x="0" y="30"/>
                </a:cubicBezTo>
                <a:cubicBezTo>
                  <a:pt x="43" y="12"/>
                  <a:pt x="43" y="12"/>
                  <a:pt x="43" y="12"/>
                </a:cubicBezTo>
                <a:lnTo>
                  <a:pt x="17" y="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8" name="Freeform 42"/>
          <p:cNvSpPr/>
          <p:nvPr/>
        </p:nvSpPr>
        <p:spPr bwMode="auto">
          <a:xfrm>
            <a:off x="5760926" y="2069378"/>
            <a:ext cx="223649" cy="104444"/>
          </a:xfrm>
          <a:custGeom>
            <a:avLst/>
            <a:gdLst>
              <a:gd name="T0" fmla="*/ 111 w 111"/>
              <a:gd name="T1" fmla="*/ 30 h 54"/>
              <a:gd name="T2" fmla="*/ 111 w 111"/>
              <a:gd name="T3" fmla="*/ 24 h 54"/>
              <a:gd name="T4" fmla="*/ 55 w 111"/>
              <a:gd name="T5" fmla="*/ 0 h 54"/>
              <a:gd name="T6" fmla="*/ 0 w 111"/>
              <a:gd name="T7" fmla="*/ 24 h 54"/>
              <a:gd name="T8" fmla="*/ 0 w 111"/>
              <a:gd name="T9" fmla="*/ 30 h 54"/>
              <a:gd name="T10" fmla="*/ 55 w 111"/>
              <a:gd name="T11" fmla="*/ 54 h 54"/>
              <a:gd name="T12" fmla="*/ 111 w 111"/>
              <a:gd name="T13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54">
                <a:moveTo>
                  <a:pt x="111" y="30"/>
                </a:moveTo>
                <a:cubicBezTo>
                  <a:pt x="111" y="28"/>
                  <a:pt x="111" y="26"/>
                  <a:pt x="111" y="24"/>
                </a:cubicBezTo>
                <a:cubicBezTo>
                  <a:pt x="55" y="0"/>
                  <a:pt x="55" y="0"/>
                  <a:pt x="55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0" y="28"/>
                  <a:pt x="0" y="30"/>
                </a:cubicBezTo>
                <a:cubicBezTo>
                  <a:pt x="55" y="54"/>
                  <a:pt x="55" y="54"/>
                  <a:pt x="55" y="54"/>
                </a:cubicBezTo>
                <a:lnTo>
                  <a:pt x="111" y="3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79" name="Freeform 43"/>
          <p:cNvSpPr/>
          <p:nvPr/>
        </p:nvSpPr>
        <p:spPr bwMode="auto">
          <a:xfrm>
            <a:off x="5760926" y="2145622"/>
            <a:ext cx="90111" cy="65800"/>
          </a:xfrm>
          <a:custGeom>
            <a:avLst/>
            <a:gdLst>
              <a:gd name="T0" fmla="*/ 0 w 45"/>
              <a:gd name="T1" fmla="*/ 0 h 34"/>
              <a:gd name="T2" fmla="*/ 13 w 45"/>
              <a:gd name="T3" fmla="*/ 34 h 34"/>
              <a:gd name="T4" fmla="*/ 45 w 45"/>
              <a:gd name="T5" fmla="*/ 20 h 34"/>
              <a:gd name="T6" fmla="*/ 0 w 45"/>
              <a:gd name="T7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34">
                <a:moveTo>
                  <a:pt x="0" y="0"/>
                </a:moveTo>
                <a:cubicBezTo>
                  <a:pt x="2" y="13"/>
                  <a:pt x="6" y="25"/>
                  <a:pt x="13" y="34"/>
                </a:cubicBezTo>
                <a:cubicBezTo>
                  <a:pt x="45" y="20"/>
                  <a:pt x="45" y="20"/>
                  <a:pt x="45" y="20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0" name="Freeform 44"/>
          <p:cNvSpPr/>
          <p:nvPr/>
        </p:nvSpPr>
        <p:spPr bwMode="auto">
          <a:xfrm>
            <a:off x="5893379" y="2039090"/>
            <a:ext cx="86854" cy="57444"/>
          </a:xfrm>
          <a:custGeom>
            <a:avLst/>
            <a:gdLst>
              <a:gd name="T0" fmla="*/ 0 w 43"/>
              <a:gd name="T1" fmla="*/ 12 h 30"/>
              <a:gd name="T2" fmla="*/ 43 w 43"/>
              <a:gd name="T3" fmla="*/ 30 h 30"/>
              <a:gd name="T4" fmla="*/ 26 w 43"/>
              <a:gd name="T5" fmla="*/ 0 h 30"/>
              <a:gd name="T6" fmla="*/ 0 w 43"/>
              <a:gd name="T7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30">
                <a:moveTo>
                  <a:pt x="0" y="12"/>
                </a:moveTo>
                <a:cubicBezTo>
                  <a:pt x="43" y="30"/>
                  <a:pt x="43" y="30"/>
                  <a:pt x="43" y="30"/>
                </a:cubicBezTo>
                <a:cubicBezTo>
                  <a:pt x="40" y="19"/>
                  <a:pt x="34" y="8"/>
                  <a:pt x="26" y="0"/>
                </a:cubicBezTo>
                <a:lnTo>
                  <a:pt x="0" y="12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1" name="Freeform 45"/>
          <p:cNvSpPr/>
          <p:nvPr/>
        </p:nvSpPr>
        <p:spPr bwMode="auto">
          <a:xfrm>
            <a:off x="5798925" y="2193666"/>
            <a:ext cx="146566" cy="59533"/>
          </a:xfrm>
          <a:custGeom>
            <a:avLst/>
            <a:gdLst>
              <a:gd name="T0" fmla="*/ 0 w 73"/>
              <a:gd name="T1" fmla="*/ 15 h 31"/>
              <a:gd name="T2" fmla="*/ 36 w 73"/>
              <a:gd name="T3" fmla="*/ 31 h 31"/>
              <a:gd name="T4" fmla="*/ 73 w 73"/>
              <a:gd name="T5" fmla="*/ 15 h 31"/>
              <a:gd name="T6" fmla="*/ 36 w 73"/>
              <a:gd name="T7" fmla="*/ 0 h 31"/>
              <a:gd name="T8" fmla="*/ 0 w 73"/>
              <a:gd name="T9" fmla="*/ 1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1">
                <a:moveTo>
                  <a:pt x="0" y="15"/>
                </a:moveTo>
                <a:cubicBezTo>
                  <a:pt x="10" y="25"/>
                  <a:pt x="22" y="31"/>
                  <a:pt x="36" y="31"/>
                </a:cubicBezTo>
                <a:cubicBezTo>
                  <a:pt x="50" y="31"/>
                  <a:pt x="63" y="25"/>
                  <a:pt x="73" y="15"/>
                </a:cubicBezTo>
                <a:cubicBezTo>
                  <a:pt x="36" y="0"/>
                  <a:pt x="36" y="0"/>
                  <a:pt x="36" y="0"/>
                </a:cubicBezTo>
                <a:lnTo>
                  <a:pt x="0" y="15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2" name="Freeform 46"/>
          <p:cNvSpPr/>
          <p:nvPr/>
        </p:nvSpPr>
        <p:spPr bwMode="auto">
          <a:xfrm>
            <a:off x="5893379" y="2145622"/>
            <a:ext cx="91197" cy="65800"/>
          </a:xfrm>
          <a:custGeom>
            <a:avLst/>
            <a:gdLst>
              <a:gd name="T0" fmla="*/ 32 w 45"/>
              <a:gd name="T1" fmla="*/ 34 h 34"/>
              <a:gd name="T2" fmla="*/ 45 w 45"/>
              <a:gd name="T3" fmla="*/ 0 h 34"/>
              <a:gd name="T4" fmla="*/ 0 w 45"/>
              <a:gd name="T5" fmla="*/ 20 h 34"/>
              <a:gd name="T6" fmla="*/ 32 w 45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34">
                <a:moveTo>
                  <a:pt x="32" y="34"/>
                </a:moveTo>
                <a:cubicBezTo>
                  <a:pt x="39" y="25"/>
                  <a:pt x="43" y="13"/>
                  <a:pt x="45" y="0"/>
                </a:cubicBezTo>
                <a:cubicBezTo>
                  <a:pt x="0" y="20"/>
                  <a:pt x="0" y="20"/>
                  <a:pt x="0" y="20"/>
                </a:cubicBezTo>
                <a:lnTo>
                  <a:pt x="32" y="34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3" name="Freeform 47"/>
          <p:cNvSpPr>
            <a:spLocks noEditPoints="1"/>
          </p:cNvSpPr>
          <p:nvPr/>
        </p:nvSpPr>
        <p:spPr bwMode="auto">
          <a:xfrm>
            <a:off x="2398584" y="2694997"/>
            <a:ext cx="193251" cy="373909"/>
          </a:xfrm>
          <a:custGeom>
            <a:avLst/>
            <a:gdLst>
              <a:gd name="T0" fmla="*/ 90 w 96"/>
              <a:gd name="T1" fmla="*/ 78 h 193"/>
              <a:gd name="T2" fmla="*/ 94 w 96"/>
              <a:gd name="T3" fmla="*/ 37 h 193"/>
              <a:gd name="T4" fmla="*/ 92 w 96"/>
              <a:gd name="T5" fmla="*/ 30 h 193"/>
              <a:gd name="T6" fmla="*/ 33 w 96"/>
              <a:gd name="T7" fmla="*/ 12 h 193"/>
              <a:gd name="T8" fmla="*/ 14 w 96"/>
              <a:gd name="T9" fmla="*/ 2 h 193"/>
              <a:gd name="T10" fmla="*/ 1 w 96"/>
              <a:gd name="T11" fmla="*/ 14 h 193"/>
              <a:gd name="T12" fmla="*/ 18 w 96"/>
              <a:gd name="T13" fmla="*/ 9 h 193"/>
              <a:gd name="T14" fmla="*/ 26 w 96"/>
              <a:gd name="T15" fmla="*/ 15 h 193"/>
              <a:gd name="T16" fmla="*/ 4 w 96"/>
              <a:gd name="T17" fmla="*/ 30 h 193"/>
              <a:gd name="T18" fmla="*/ 2 w 96"/>
              <a:gd name="T19" fmla="*/ 37 h 193"/>
              <a:gd name="T20" fmla="*/ 10 w 96"/>
              <a:gd name="T21" fmla="*/ 66 h 193"/>
              <a:gd name="T22" fmla="*/ 0 w 96"/>
              <a:gd name="T23" fmla="*/ 101 h 193"/>
              <a:gd name="T24" fmla="*/ 43 w 96"/>
              <a:gd name="T25" fmla="*/ 185 h 193"/>
              <a:gd name="T26" fmla="*/ 29 w 96"/>
              <a:gd name="T27" fmla="*/ 189 h 193"/>
              <a:gd name="T28" fmla="*/ 64 w 96"/>
              <a:gd name="T29" fmla="*/ 193 h 193"/>
              <a:gd name="T30" fmla="*/ 64 w 96"/>
              <a:gd name="T31" fmla="*/ 185 h 193"/>
              <a:gd name="T32" fmla="*/ 54 w 96"/>
              <a:gd name="T33" fmla="*/ 149 h 193"/>
              <a:gd name="T34" fmla="*/ 64 w 96"/>
              <a:gd name="T35" fmla="*/ 120 h 193"/>
              <a:gd name="T36" fmla="*/ 57 w 96"/>
              <a:gd name="T37" fmla="*/ 125 h 193"/>
              <a:gd name="T38" fmla="*/ 50 w 96"/>
              <a:gd name="T39" fmla="*/ 117 h 193"/>
              <a:gd name="T40" fmla="*/ 51 w 96"/>
              <a:gd name="T41" fmla="*/ 113 h 193"/>
              <a:gd name="T42" fmla="*/ 59 w 96"/>
              <a:gd name="T43" fmla="*/ 110 h 193"/>
              <a:gd name="T44" fmla="*/ 64 w 96"/>
              <a:gd name="T45" fmla="*/ 118 h 193"/>
              <a:gd name="T46" fmla="*/ 83 w 96"/>
              <a:gd name="T47" fmla="*/ 38 h 193"/>
              <a:gd name="T48" fmla="*/ 57 w 96"/>
              <a:gd name="T49" fmla="*/ 63 h 193"/>
              <a:gd name="T50" fmla="*/ 83 w 96"/>
              <a:gd name="T51" fmla="*/ 38 h 193"/>
              <a:gd name="T52" fmla="*/ 48 w 96"/>
              <a:gd name="T53" fmla="*/ 63 h 193"/>
              <a:gd name="T54" fmla="*/ 13 w 96"/>
              <a:gd name="T55" fmla="*/ 38 h 193"/>
              <a:gd name="T56" fmla="*/ 38 w 96"/>
              <a:gd name="T57" fmla="*/ 95 h 193"/>
              <a:gd name="T58" fmla="*/ 31 w 96"/>
              <a:gd name="T59" fmla="*/ 87 h 193"/>
              <a:gd name="T60" fmla="*/ 38 w 96"/>
              <a:gd name="T61" fmla="*/ 80 h 193"/>
              <a:gd name="T62" fmla="*/ 45 w 96"/>
              <a:gd name="T63" fmla="*/ 84 h 193"/>
              <a:gd name="T64" fmla="*/ 46 w 96"/>
              <a:gd name="T65" fmla="*/ 89 h 193"/>
              <a:gd name="T66" fmla="*/ 38 w 96"/>
              <a:gd name="T67" fmla="*/ 9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93">
                <a:moveTo>
                  <a:pt x="96" y="101"/>
                </a:moveTo>
                <a:cubicBezTo>
                  <a:pt x="96" y="93"/>
                  <a:pt x="94" y="85"/>
                  <a:pt x="90" y="78"/>
                </a:cubicBezTo>
                <a:cubicBezTo>
                  <a:pt x="90" y="78"/>
                  <a:pt x="88" y="73"/>
                  <a:pt x="86" y="66"/>
                </a:cubicBezTo>
                <a:cubicBezTo>
                  <a:pt x="84" y="53"/>
                  <a:pt x="86" y="43"/>
                  <a:pt x="94" y="37"/>
                </a:cubicBezTo>
                <a:cubicBezTo>
                  <a:pt x="96" y="36"/>
                  <a:pt x="96" y="34"/>
                  <a:pt x="96" y="32"/>
                </a:cubicBezTo>
                <a:cubicBezTo>
                  <a:pt x="95" y="31"/>
                  <a:pt x="94" y="30"/>
                  <a:pt x="92" y="30"/>
                </a:cubicBezTo>
                <a:cubicBezTo>
                  <a:pt x="41" y="30"/>
                  <a:pt x="41" y="30"/>
                  <a:pt x="41" y="30"/>
                </a:cubicBezTo>
                <a:cubicBezTo>
                  <a:pt x="38" y="22"/>
                  <a:pt x="35" y="16"/>
                  <a:pt x="33" y="12"/>
                </a:cubicBezTo>
                <a:cubicBezTo>
                  <a:pt x="30" y="6"/>
                  <a:pt x="27" y="3"/>
                  <a:pt x="23" y="2"/>
                </a:cubicBezTo>
                <a:cubicBezTo>
                  <a:pt x="18" y="0"/>
                  <a:pt x="14" y="2"/>
                  <a:pt x="14" y="2"/>
                </a:cubicBezTo>
                <a:cubicBezTo>
                  <a:pt x="2" y="8"/>
                  <a:pt x="2" y="8"/>
                  <a:pt x="2" y="8"/>
                </a:cubicBezTo>
                <a:cubicBezTo>
                  <a:pt x="0" y="9"/>
                  <a:pt x="0" y="12"/>
                  <a:pt x="1" y="14"/>
                </a:cubicBezTo>
                <a:cubicBezTo>
                  <a:pt x="2" y="16"/>
                  <a:pt x="4" y="16"/>
                  <a:pt x="6" y="15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9" y="9"/>
                  <a:pt x="20" y="9"/>
                </a:cubicBezTo>
                <a:cubicBezTo>
                  <a:pt x="22" y="10"/>
                  <a:pt x="24" y="12"/>
                  <a:pt x="26" y="15"/>
                </a:cubicBezTo>
                <a:cubicBezTo>
                  <a:pt x="27" y="18"/>
                  <a:pt x="30" y="24"/>
                  <a:pt x="33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1" y="31"/>
                  <a:pt x="0" y="32"/>
                </a:cubicBezTo>
                <a:cubicBezTo>
                  <a:pt x="0" y="34"/>
                  <a:pt x="0" y="36"/>
                  <a:pt x="2" y="37"/>
                </a:cubicBezTo>
                <a:cubicBezTo>
                  <a:pt x="10" y="43"/>
                  <a:pt x="13" y="53"/>
                  <a:pt x="10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9" y="73"/>
                  <a:pt x="6" y="78"/>
                  <a:pt x="6" y="78"/>
                </a:cubicBezTo>
                <a:cubicBezTo>
                  <a:pt x="6" y="80"/>
                  <a:pt x="0" y="93"/>
                  <a:pt x="0" y="101"/>
                </a:cubicBezTo>
                <a:cubicBezTo>
                  <a:pt x="0" y="126"/>
                  <a:pt x="19" y="146"/>
                  <a:pt x="43" y="149"/>
                </a:cubicBezTo>
                <a:cubicBezTo>
                  <a:pt x="43" y="185"/>
                  <a:pt x="43" y="185"/>
                  <a:pt x="43" y="185"/>
                </a:cubicBezTo>
                <a:cubicBezTo>
                  <a:pt x="33" y="185"/>
                  <a:pt x="33" y="185"/>
                  <a:pt x="33" y="185"/>
                </a:cubicBezTo>
                <a:cubicBezTo>
                  <a:pt x="30" y="185"/>
                  <a:pt x="29" y="187"/>
                  <a:pt x="29" y="189"/>
                </a:cubicBezTo>
                <a:cubicBezTo>
                  <a:pt x="29" y="191"/>
                  <a:pt x="30" y="193"/>
                  <a:pt x="33" y="193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66" y="193"/>
                  <a:pt x="68" y="191"/>
                  <a:pt x="68" y="189"/>
                </a:cubicBezTo>
                <a:cubicBezTo>
                  <a:pt x="68" y="187"/>
                  <a:pt x="66" y="185"/>
                  <a:pt x="64" y="185"/>
                </a:cubicBezTo>
                <a:cubicBezTo>
                  <a:pt x="54" y="185"/>
                  <a:pt x="54" y="185"/>
                  <a:pt x="54" y="185"/>
                </a:cubicBezTo>
                <a:cubicBezTo>
                  <a:pt x="54" y="149"/>
                  <a:pt x="54" y="149"/>
                  <a:pt x="54" y="149"/>
                </a:cubicBezTo>
                <a:cubicBezTo>
                  <a:pt x="77" y="146"/>
                  <a:pt x="96" y="126"/>
                  <a:pt x="96" y="101"/>
                </a:cubicBezTo>
                <a:close/>
                <a:moveTo>
                  <a:pt x="64" y="120"/>
                </a:moveTo>
                <a:cubicBezTo>
                  <a:pt x="64" y="121"/>
                  <a:pt x="64" y="122"/>
                  <a:pt x="63" y="122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55" y="126"/>
                  <a:pt x="53" y="125"/>
                  <a:pt x="53" y="12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49" y="116"/>
                  <a:pt x="49" y="116"/>
                  <a:pt x="49" y="115"/>
                </a:cubicBezTo>
                <a:cubicBezTo>
                  <a:pt x="50" y="114"/>
                  <a:pt x="50" y="113"/>
                  <a:pt x="51" y="113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8" y="110"/>
                  <a:pt x="58" y="110"/>
                  <a:pt x="59" y="110"/>
                </a:cubicBezTo>
                <a:cubicBezTo>
                  <a:pt x="60" y="110"/>
                  <a:pt x="61" y="111"/>
                  <a:pt x="61" y="112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65" y="119"/>
                  <a:pt x="65" y="119"/>
                  <a:pt x="64" y="120"/>
                </a:cubicBezTo>
                <a:close/>
                <a:moveTo>
                  <a:pt x="83" y="38"/>
                </a:moveTo>
                <a:cubicBezTo>
                  <a:pt x="78" y="44"/>
                  <a:pt x="76" y="53"/>
                  <a:pt x="78" y="63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59"/>
                  <a:pt x="50" y="48"/>
                  <a:pt x="45" y="38"/>
                </a:cubicBezTo>
                <a:lnTo>
                  <a:pt x="83" y="38"/>
                </a:lnTo>
                <a:close/>
                <a:moveTo>
                  <a:pt x="36" y="38"/>
                </a:moveTo>
                <a:cubicBezTo>
                  <a:pt x="41" y="47"/>
                  <a:pt x="45" y="57"/>
                  <a:pt x="48" y="63"/>
                </a:cubicBezTo>
                <a:cubicBezTo>
                  <a:pt x="19" y="63"/>
                  <a:pt x="19" y="63"/>
                  <a:pt x="19" y="63"/>
                </a:cubicBezTo>
                <a:cubicBezTo>
                  <a:pt x="20" y="53"/>
                  <a:pt x="18" y="44"/>
                  <a:pt x="13" y="38"/>
                </a:cubicBezTo>
                <a:lnTo>
                  <a:pt x="36" y="38"/>
                </a:lnTo>
                <a:close/>
                <a:moveTo>
                  <a:pt x="38" y="95"/>
                </a:moveTo>
                <a:cubicBezTo>
                  <a:pt x="32" y="92"/>
                  <a:pt x="32" y="92"/>
                  <a:pt x="32" y="92"/>
                </a:cubicBezTo>
                <a:cubicBezTo>
                  <a:pt x="31" y="91"/>
                  <a:pt x="31" y="89"/>
                  <a:pt x="31" y="87"/>
                </a:cubicBezTo>
                <a:cubicBezTo>
                  <a:pt x="35" y="82"/>
                  <a:pt x="35" y="82"/>
                  <a:pt x="35" y="82"/>
                </a:cubicBezTo>
                <a:cubicBezTo>
                  <a:pt x="36" y="81"/>
                  <a:pt x="37" y="80"/>
                  <a:pt x="38" y="80"/>
                </a:cubicBezTo>
                <a:cubicBezTo>
                  <a:pt x="38" y="80"/>
                  <a:pt x="39" y="80"/>
                  <a:pt x="39" y="81"/>
                </a:cubicBezTo>
                <a:cubicBezTo>
                  <a:pt x="45" y="84"/>
                  <a:pt x="45" y="84"/>
                  <a:pt x="45" y="84"/>
                </a:cubicBezTo>
                <a:cubicBezTo>
                  <a:pt x="46" y="85"/>
                  <a:pt x="46" y="86"/>
                  <a:pt x="47" y="86"/>
                </a:cubicBezTo>
                <a:cubicBezTo>
                  <a:pt x="47" y="87"/>
                  <a:pt x="47" y="88"/>
                  <a:pt x="46" y="89"/>
                </a:cubicBezTo>
                <a:cubicBezTo>
                  <a:pt x="42" y="95"/>
                  <a:pt x="42" y="95"/>
                  <a:pt x="42" y="95"/>
                </a:cubicBezTo>
                <a:cubicBezTo>
                  <a:pt x="42" y="96"/>
                  <a:pt x="40" y="96"/>
                  <a:pt x="38" y="95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4" name="Freeform 48"/>
          <p:cNvSpPr/>
          <p:nvPr/>
        </p:nvSpPr>
        <p:spPr bwMode="auto">
          <a:xfrm>
            <a:off x="3205242" y="2703352"/>
            <a:ext cx="77083" cy="111755"/>
          </a:xfrm>
          <a:custGeom>
            <a:avLst/>
            <a:gdLst>
              <a:gd name="T0" fmla="*/ 31 w 38"/>
              <a:gd name="T1" fmla="*/ 57 h 58"/>
              <a:gd name="T2" fmla="*/ 34 w 38"/>
              <a:gd name="T3" fmla="*/ 58 h 58"/>
              <a:gd name="T4" fmla="*/ 37 w 38"/>
              <a:gd name="T5" fmla="*/ 56 h 58"/>
              <a:gd name="T6" fmla="*/ 36 w 38"/>
              <a:gd name="T7" fmla="*/ 50 h 58"/>
              <a:gd name="T8" fmla="*/ 9 w 38"/>
              <a:gd name="T9" fmla="*/ 4 h 58"/>
              <a:gd name="T10" fmla="*/ 4 w 38"/>
              <a:gd name="T11" fmla="*/ 0 h 58"/>
              <a:gd name="T12" fmla="*/ 0 w 38"/>
              <a:gd name="T13" fmla="*/ 5 h 58"/>
              <a:gd name="T14" fmla="*/ 31 w 38"/>
              <a:gd name="T15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" h="58">
                <a:moveTo>
                  <a:pt x="31" y="57"/>
                </a:moveTo>
                <a:cubicBezTo>
                  <a:pt x="32" y="57"/>
                  <a:pt x="33" y="58"/>
                  <a:pt x="34" y="58"/>
                </a:cubicBezTo>
                <a:cubicBezTo>
                  <a:pt x="35" y="58"/>
                  <a:pt x="36" y="57"/>
                  <a:pt x="37" y="56"/>
                </a:cubicBezTo>
                <a:cubicBezTo>
                  <a:pt x="38" y="54"/>
                  <a:pt x="38" y="52"/>
                  <a:pt x="36" y="50"/>
                </a:cubicBezTo>
                <a:cubicBezTo>
                  <a:pt x="12" y="29"/>
                  <a:pt x="9" y="4"/>
                  <a:pt x="9" y="4"/>
                </a:cubicBezTo>
                <a:cubicBezTo>
                  <a:pt x="8" y="1"/>
                  <a:pt x="6" y="0"/>
                  <a:pt x="4" y="0"/>
                </a:cubicBezTo>
                <a:cubicBezTo>
                  <a:pt x="2" y="0"/>
                  <a:pt x="0" y="3"/>
                  <a:pt x="0" y="5"/>
                </a:cubicBezTo>
                <a:cubicBezTo>
                  <a:pt x="1" y="6"/>
                  <a:pt x="4" y="33"/>
                  <a:pt x="31" y="5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5" name="Freeform 49"/>
          <p:cNvSpPr>
            <a:spLocks noEditPoints="1"/>
          </p:cNvSpPr>
          <p:nvPr/>
        </p:nvSpPr>
        <p:spPr bwMode="auto">
          <a:xfrm>
            <a:off x="3150958" y="2692908"/>
            <a:ext cx="372387" cy="371820"/>
          </a:xfrm>
          <a:custGeom>
            <a:avLst/>
            <a:gdLst>
              <a:gd name="T0" fmla="*/ 168 w 185"/>
              <a:gd name="T1" fmla="*/ 82 h 192"/>
              <a:gd name="T2" fmla="*/ 136 w 185"/>
              <a:gd name="T3" fmla="*/ 20 h 192"/>
              <a:gd name="T4" fmla="*/ 111 w 185"/>
              <a:gd name="T5" fmla="*/ 0 h 192"/>
              <a:gd name="T6" fmla="*/ 99 w 185"/>
              <a:gd name="T7" fmla="*/ 4 h 192"/>
              <a:gd name="T8" fmla="*/ 66 w 185"/>
              <a:gd name="T9" fmla="*/ 15 h 192"/>
              <a:gd name="T10" fmla="*/ 59 w 185"/>
              <a:gd name="T11" fmla="*/ 39 h 192"/>
              <a:gd name="T12" fmla="*/ 93 w 185"/>
              <a:gd name="T13" fmla="*/ 13 h 192"/>
              <a:gd name="T14" fmla="*/ 103 w 185"/>
              <a:gd name="T15" fmla="*/ 11 h 192"/>
              <a:gd name="T16" fmla="*/ 86 w 185"/>
              <a:gd name="T17" fmla="*/ 31 h 192"/>
              <a:gd name="T18" fmla="*/ 73 w 185"/>
              <a:gd name="T19" fmla="*/ 39 h 192"/>
              <a:gd name="T20" fmla="*/ 88 w 185"/>
              <a:gd name="T21" fmla="*/ 45 h 192"/>
              <a:gd name="T22" fmla="*/ 118 w 185"/>
              <a:gd name="T23" fmla="*/ 54 h 192"/>
              <a:gd name="T24" fmla="*/ 102 w 185"/>
              <a:gd name="T25" fmla="*/ 66 h 192"/>
              <a:gd name="T26" fmla="*/ 72 w 185"/>
              <a:gd name="T27" fmla="*/ 71 h 192"/>
              <a:gd name="T28" fmla="*/ 65 w 185"/>
              <a:gd name="T29" fmla="*/ 68 h 192"/>
              <a:gd name="T30" fmla="*/ 60 w 185"/>
              <a:gd name="T31" fmla="*/ 92 h 192"/>
              <a:gd name="T32" fmla="*/ 49 w 185"/>
              <a:gd name="T33" fmla="*/ 111 h 192"/>
              <a:gd name="T34" fmla="*/ 43 w 185"/>
              <a:gd name="T35" fmla="*/ 69 h 192"/>
              <a:gd name="T36" fmla="*/ 31 w 185"/>
              <a:gd name="T37" fmla="*/ 74 h 192"/>
              <a:gd name="T38" fmla="*/ 22 w 185"/>
              <a:gd name="T39" fmla="*/ 79 h 192"/>
              <a:gd name="T40" fmla="*/ 13 w 185"/>
              <a:gd name="T41" fmla="*/ 79 h 192"/>
              <a:gd name="T42" fmla="*/ 32 w 185"/>
              <a:gd name="T43" fmla="*/ 57 h 192"/>
              <a:gd name="T44" fmla="*/ 41 w 185"/>
              <a:gd name="T45" fmla="*/ 45 h 192"/>
              <a:gd name="T46" fmla="*/ 24 w 185"/>
              <a:gd name="T47" fmla="*/ 52 h 192"/>
              <a:gd name="T48" fmla="*/ 4 w 185"/>
              <a:gd name="T49" fmla="*/ 79 h 192"/>
              <a:gd name="T50" fmla="*/ 0 w 185"/>
              <a:gd name="T51" fmla="*/ 89 h 192"/>
              <a:gd name="T52" fmla="*/ 15 w 185"/>
              <a:gd name="T53" fmla="*/ 90 h 192"/>
              <a:gd name="T54" fmla="*/ 95 w 185"/>
              <a:gd name="T55" fmla="*/ 175 h 192"/>
              <a:gd name="T56" fmla="*/ 176 w 185"/>
              <a:gd name="T57" fmla="*/ 178 h 192"/>
              <a:gd name="T58" fmla="*/ 74 w 185"/>
              <a:gd name="T59" fmla="*/ 142 h 192"/>
              <a:gd name="T60" fmla="*/ 71 w 185"/>
              <a:gd name="T61" fmla="*/ 130 h 192"/>
              <a:gd name="T62" fmla="*/ 77 w 185"/>
              <a:gd name="T63" fmla="*/ 140 h 192"/>
              <a:gd name="T64" fmla="*/ 96 w 185"/>
              <a:gd name="T65" fmla="*/ 157 h 192"/>
              <a:gd name="T66" fmla="*/ 96 w 185"/>
              <a:gd name="T67" fmla="*/ 146 h 192"/>
              <a:gd name="T68" fmla="*/ 103 w 185"/>
              <a:gd name="T69" fmla="*/ 110 h 192"/>
              <a:gd name="T70" fmla="*/ 93 w 185"/>
              <a:gd name="T71" fmla="*/ 104 h 192"/>
              <a:gd name="T72" fmla="*/ 100 w 185"/>
              <a:gd name="T73" fmla="*/ 99 h 192"/>
              <a:gd name="T74" fmla="*/ 104 w 185"/>
              <a:gd name="T75" fmla="*/ 105 h 192"/>
              <a:gd name="T76" fmla="*/ 115 w 185"/>
              <a:gd name="T77" fmla="*/ 130 h 192"/>
              <a:gd name="T78" fmla="*/ 121 w 185"/>
              <a:gd name="T79" fmla="*/ 125 h 192"/>
              <a:gd name="T80" fmla="*/ 125 w 185"/>
              <a:gd name="T81" fmla="*/ 136 h 192"/>
              <a:gd name="T82" fmla="*/ 115 w 185"/>
              <a:gd name="T83" fmla="*/ 130 h 192"/>
              <a:gd name="T84" fmla="*/ 127 w 185"/>
              <a:gd name="T85" fmla="*/ 171 h 192"/>
              <a:gd name="T86" fmla="*/ 127 w 185"/>
              <a:gd name="T87" fmla="*/ 160 h 192"/>
              <a:gd name="T88" fmla="*/ 140 w 185"/>
              <a:gd name="T89" fmla="*/ 98 h 192"/>
              <a:gd name="T90" fmla="*/ 134 w 185"/>
              <a:gd name="T91" fmla="*/ 88 h 192"/>
              <a:gd name="T92" fmla="*/ 142 w 185"/>
              <a:gd name="T93" fmla="*/ 86 h 192"/>
              <a:gd name="T94" fmla="*/ 140 w 185"/>
              <a:gd name="T95" fmla="*/ 98 h 192"/>
              <a:gd name="T96" fmla="*/ 144 w 185"/>
              <a:gd name="T97" fmla="*/ 124 h 192"/>
              <a:gd name="T98" fmla="*/ 146 w 185"/>
              <a:gd name="T99" fmla="*/ 112 h 192"/>
              <a:gd name="T100" fmla="*/ 151 w 185"/>
              <a:gd name="T101" fmla="*/ 116 h 192"/>
              <a:gd name="T102" fmla="*/ 158 w 185"/>
              <a:gd name="T103" fmla="*/ 163 h 192"/>
              <a:gd name="T104" fmla="*/ 155 w 185"/>
              <a:gd name="T105" fmla="*/ 147 h 192"/>
              <a:gd name="T106" fmla="*/ 162 w 185"/>
              <a:gd name="T107" fmla="*/ 15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5" h="192">
                <a:moveTo>
                  <a:pt x="182" y="139"/>
                </a:moveTo>
                <a:cubicBezTo>
                  <a:pt x="179" y="125"/>
                  <a:pt x="176" y="112"/>
                  <a:pt x="171" y="98"/>
                </a:cubicBezTo>
                <a:cubicBezTo>
                  <a:pt x="170" y="93"/>
                  <a:pt x="169" y="88"/>
                  <a:pt x="168" y="82"/>
                </a:cubicBezTo>
                <a:cubicBezTo>
                  <a:pt x="166" y="75"/>
                  <a:pt x="168" y="68"/>
                  <a:pt x="166" y="61"/>
                </a:cubicBezTo>
                <a:cubicBezTo>
                  <a:pt x="164" y="50"/>
                  <a:pt x="159" y="37"/>
                  <a:pt x="152" y="28"/>
                </a:cubicBezTo>
                <a:cubicBezTo>
                  <a:pt x="148" y="24"/>
                  <a:pt x="142" y="21"/>
                  <a:pt x="136" y="20"/>
                </a:cubicBezTo>
                <a:cubicBezTo>
                  <a:pt x="132" y="18"/>
                  <a:pt x="120" y="16"/>
                  <a:pt x="110" y="17"/>
                </a:cubicBezTo>
                <a:cubicBezTo>
                  <a:pt x="112" y="13"/>
                  <a:pt x="113" y="9"/>
                  <a:pt x="114" y="5"/>
                </a:cubicBezTo>
                <a:cubicBezTo>
                  <a:pt x="114" y="3"/>
                  <a:pt x="113" y="1"/>
                  <a:pt x="111" y="0"/>
                </a:cubicBezTo>
                <a:cubicBezTo>
                  <a:pt x="110" y="0"/>
                  <a:pt x="108" y="0"/>
                  <a:pt x="107" y="2"/>
                </a:cubicBezTo>
                <a:cubicBezTo>
                  <a:pt x="106" y="2"/>
                  <a:pt x="103" y="3"/>
                  <a:pt x="101" y="3"/>
                </a:cubicBezTo>
                <a:cubicBezTo>
                  <a:pt x="100" y="4"/>
                  <a:pt x="99" y="4"/>
                  <a:pt x="99" y="4"/>
                </a:cubicBezTo>
                <a:cubicBezTo>
                  <a:pt x="97" y="4"/>
                  <a:pt x="94" y="5"/>
                  <a:pt x="92" y="5"/>
                </a:cubicBezTo>
                <a:cubicBezTo>
                  <a:pt x="89" y="5"/>
                  <a:pt x="86" y="6"/>
                  <a:pt x="82" y="7"/>
                </a:cubicBezTo>
                <a:cubicBezTo>
                  <a:pt x="77" y="8"/>
                  <a:pt x="72" y="11"/>
                  <a:pt x="66" y="15"/>
                </a:cubicBezTo>
                <a:cubicBezTo>
                  <a:pt x="59" y="20"/>
                  <a:pt x="55" y="27"/>
                  <a:pt x="52" y="37"/>
                </a:cubicBezTo>
                <a:cubicBezTo>
                  <a:pt x="51" y="39"/>
                  <a:pt x="52" y="41"/>
                  <a:pt x="54" y="42"/>
                </a:cubicBezTo>
                <a:cubicBezTo>
                  <a:pt x="56" y="43"/>
                  <a:pt x="59" y="42"/>
                  <a:pt x="59" y="39"/>
                </a:cubicBezTo>
                <a:cubicBezTo>
                  <a:pt x="62" y="31"/>
                  <a:pt x="66" y="25"/>
                  <a:pt x="71" y="22"/>
                </a:cubicBezTo>
                <a:cubicBezTo>
                  <a:pt x="76" y="18"/>
                  <a:pt x="80" y="16"/>
                  <a:pt x="85" y="15"/>
                </a:cubicBezTo>
                <a:cubicBezTo>
                  <a:pt x="87" y="14"/>
                  <a:pt x="90" y="13"/>
                  <a:pt x="93" y="13"/>
                </a:cubicBezTo>
                <a:cubicBezTo>
                  <a:pt x="95" y="13"/>
                  <a:pt x="98" y="12"/>
                  <a:pt x="101" y="12"/>
                </a:cubicBezTo>
                <a:cubicBezTo>
                  <a:pt x="101" y="12"/>
                  <a:pt x="102" y="12"/>
                  <a:pt x="103" y="11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102" y="14"/>
                  <a:pt x="100" y="18"/>
                  <a:pt x="97" y="21"/>
                </a:cubicBezTo>
                <a:cubicBezTo>
                  <a:pt x="94" y="24"/>
                  <a:pt x="91" y="27"/>
                  <a:pt x="87" y="30"/>
                </a:cubicBezTo>
                <a:cubicBezTo>
                  <a:pt x="86" y="31"/>
                  <a:pt x="86" y="31"/>
                  <a:pt x="86" y="31"/>
                </a:cubicBezTo>
                <a:cubicBezTo>
                  <a:pt x="84" y="33"/>
                  <a:pt x="82" y="34"/>
                  <a:pt x="80" y="35"/>
                </a:cubicBezTo>
                <a:cubicBezTo>
                  <a:pt x="80" y="35"/>
                  <a:pt x="79" y="36"/>
                  <a:pt x="79" y="36"/>
                </a:cubicBezTo>
                <a:cubicBezTo>
                  <a:pt x="77" y="36"/>
                  <a:pt x="74" y="37"/>
                  <a:pt x="73" y="39"/>
                </a:cubicBezTo>
                <a:cubicBezTo>
                  <a:pt x="72" y="41"/>
                  <a:pt x="72" y="43"/>
                  <a:pt x="73" y="44"/>
                </a:cubicBezTo>
                <a:cubicBezTo>
                  <a:pt x="75" y="46"/>
                  <a:pt x="77" y="46"/>
                  <a:pt x="78" y="45"/>
                </a:cubicBezTo>
                <a:cubicBezTo>
                  <a:pt x="80" y="44"/>
                  <a:pt x="85" y="44"/>
                  <a:pt x="88" y="45"/>
                </a:cubicBezTo>
                <a:cubicBezTo>
                  <a:pt x="89" y="45"/>
                  <a:pt x="90" y="45"/>
                  <a:pt x="91" y="45"/>
                </a:cubicBezTo>
                <a:cubicBezTo>
                  <a:pt x="97" y="45"/>
                  <a:pt x="102" y="45"/>
                  <a:pt x="106" y="47"/>
                </a:cubicBezTo>
                <a:cubicBezTo>
                  <a:pt x="111" y="49"/>
                  <a:pt x="116" y="52"/>
                  <a:pt x="118" y="54"/>
                </a:cubicBezTo>
                <a:cubicBezTo>
                  <a:pt x="120" y="56"/>
                  <a:pt x="121" y="58"/>
                  <a:pt x="122" y="59"/>
                </a:cubicBezTo>
                <a:cubicBezTo>
                  <a:pt x="120" y="59"/>
                  <a:pt x="117" y="59"/>
                  <a:pt x="115" y="60"/>
                </a:cubicBezTo>
                <a:cubicBezTo>
                  <a:pt x="110" y="61"/>
                  <a:pt x="106" y="64"/>
                  <a:pt x="102" y="66"/>
                </a:cubicBezTo>
                <a:cubicBezTo>
                  <a:pt x="99" y="68"/>
                  <a:pt x="97" y="70"/>
                  <a:pt x="94" y="71"/>
                </a:cubicBezTo>
                <a:cubicBezTo>
                  <a:pt x="89" y="74"/>
                  <a:pt x="84" y="75"/>
                  <a:pt x="79" y="74"/>
                </a:cubicBezTo>
                <a:cubicBezTo>
                  <a:pt x="77" y="73"/>
                  <a:pt x="74" y="72"/>
                  <a:pt x="72" y="71"/>
                </a:cubicBezTo>
                <a:cubicBezTo>
                  <a:pt x="72" y="71"/>
                  <a:pt x="72" y="71"/>
                  <a:pt x="71" y="70"/>
                </a:cubicBezTo>
                <a:cubicBezTo>
                  <a:pt x="71" y="70"/>
                  <a:pt x="70" y="69"/>
                  <a:pt x="69" y="69"/>
                </a:cubicBezTo>
                <a:cubicBezTo>
                  <a:pt x="68" y="67"/>
                  <a:pt x="67" y="67"/>
                  <a:pt x="65" y="68"/>
                </a:cubicBezTo>
                <a:cubicBezTo>
                  <a:pt x="64" y="68"/>
                  <a:pt x="63" y="70"/>
                  <a:pt x="63" y="71"/>
                </a:cubicBezTo>
                <a:cubicBezTo>
                  <a:pt x="62" y="73"/>
                  <a:pt x="62" y="75"/>
                  <a:pt x="62" y="77"/>
                </a:cubicBezTo>
                <a:cubicBezTo>
                  <a:pt x="62" y="83"/>
                  <a:pt x="62" y="87"/>
                  <a:pt x="60" y="92"/>
                </a:cubicBezTo>
                <a:cubicBezTo>
                  <a:pt x="59" y="94"/>
                  <a:pt x="57" y="97"/>
                  <a:pt x="56" y="99"/>
                </a:cubicBezTo>
                <a:cubicBezTo>
                  <a:pt x="54" y="101"/>
                  <a:pt x="52" y="104"/>
                  <a:pt x="51" y="106"/>
                </a:cubicBezTo>
                <a:cubicBezTo>
                  <a:pt x="50" y="108"/>
                  <a:pt x="49" y="110"/>
                  <a:pt x="49" y="111"/>
                </a:cubicBezTo>
                <a:cubicBezTo>
                  <a:pt x="47" y="108"/>
                  <a:pt x="44" y="104"/>
                  <a:pt x="43" y="100"/>
                </a:cubicBezTo>
                <a:cubicBezTo>
                  <a:pt x="39" y="92"/>
                  <a:pt x="39" y="81"/>
                  <a:pt x="44" y="74"/>
                </a:cubicBezTo>
                <a:cubicBezTo>
                  <a:pt x="45" y="72"/>
                  <a:pt x="45" y="70"/>
                  <a:pt x="43" y="69"/>
                </a:cubicBezTo>
                <a:cubicBezTo>
                  <a:pt x="42" y="67"/>
                  <a:pt x="40" y="67"/>
                  <a:pt x="38" y="68"/>
                </a:cubicBezTo>
                <a:cubicBezTo>
                  <a:pt x="36" y="69"/>
                  <a:pt x="35" y="71"/>
                  <a:pt x="33" y="72"/>
                </a:cubicBezTo>
                <a:cubicBezTo>
                  <a:pt x="32" y="73"/>
                  <a:pt x="32" y="74"/>
                  <a:pt x="31" y="74"/>
                </a:cubicBezTo>
                <a:cubicBezTo>
                  <a:pt x="29" y="75"/>
                  <a:pt x="27" y="76"/>
                  <a:pt x="25" y="77"/>
                </a:cubicBezTo>
                <a:cubicBezTo>
                  <a:pt x="24" y="78"/>
                  <a:pt x="23" y="78"/>
                  <a:pt x="23" y="78"/>
                </a:cubicBezTo>
                <a:cubicBezTo>
                  <a:pt x="22" y="79"/>
                  <a:pt x="22" y="79"/>
                  <a:pt x="22" y="79"/>
                </a:cubicBezTo>
                <a:cubicBezTo>
                  <a:pt x="19" y="80"/>
                  <a:pt x="15" y="82"/>
                  <a:pt x="11" y="83"/>
                </a:cubicBezTo>
                <a:cubicBezTo>
                  <a:pt x="11" y="83"/>
                  <a:pt x="11" y="83"/>
                  <a:pt x="11" y="83"/>
                </a:cubicBezTo>
                <a:cubicBezTo>
                  <a:pt x="12" y="81"/>
                  <a:pt x="12" y="80"/>
                  <a:pt x="13" y="79"/>
                </a:cubicBezTo>
                <a:cubicBezTo>
                  <a:pt x="16" y="73"/>
                  <a:pt x="18" y="69"/>
                  <a:pt x="22" y="65"/>
                </a:cubicBezTo>
                <a:cubicBezTo>
                  <a:pt x="23" y="63"/>
                  <a:pt x="26" y="61"/>
                  <a:pt x="29" y="59"/>
                </a:cubicBezTo>
                <a:cubicBezTo>
                  <a:pt x="30" y="58"/>
                  <a:pt x="31" y="58"/>
                  <a:pt x="32" y="57"/>
                </a:cubicBezTo>
                <a:cubicBezTo>
                  <a:pt x="35" y="55"/>
                  <a:pt x="37" y="53"/>
                  <a:pt x="41" y="53"/>
                </a:cubicBezTo>
                <a:cubicBezTo>
                  <a:pt x="43" y="53"/>
                  <a:pt x="45" y="52"/>
                  <a:pt x="45" y="49"/>
                </a:cubicBezTo>
                <a:cubicBezTo>
                  <a:pt x="45" y="47"/>
                  <a:pt x="43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35" y="45"/>
                  <a:pt x="31" y="47"/>
                  <a:pt x="27" y="50"/>
                </a:cubicBezTo>
                <a:cubicBezTo>
                  <a:pt x="26" y="51"/>
                  <a:pt x="25" y="52"/>
                  <a:pt x="24" y="52"/>
                </a:cubicBezTo>
                <a:cubicBezTo>
                  <a:pt x="21" y="54"/>
                  <a:pt x="18" y="56"/>
                  <a:pt x="15" y="59"/>
                </a:cubicBezTo>
                <a:cubicBezTo>
                  <a:pt x="11" y="64"/>
                  <a:pt x="8" y="69"/>
                  <a:pt x="6" y="75"/>
                </a:cubicBezTo>
                <a:cubicBezTo>
                  <a:pt x="5" y="77"/>
                  <a:pt x="4" y="78"/>
                  <a:pt x="4" y="79"/>
                </a:cubicBezTo>
                <a:cubicBezTo>
                  <a:pt x="4" y="80"/>
                  <a:pt x="3" y="81"/>
                  <a:pt x="3" y="82"/>
                </a:cubicBezTo>
                <a:cubicBezTo>
                  <a:pt x="3" y="82"/>
                  <a:pt x="2" y="83"/>
                  <a:pt x="2" y="84"/>
                </a:cubicBezTo>
                <a:cubicBezTo>
                  <a:pt x="1" y="85"/>
                  <a:pt x="0" y="87"/>
                  <a:pt x="0" y="89"/>
                </a:cubicBezTo>
                <a:cubicBezTo>
                  <a:pt x="0" y="90"/>
                  <a:pt x="0" y="92"/>
                  <a:pt x="1" y="92"/>
                </a:cubicBezTo>
                <a:cubicBezTo>
                  <a:pt x="2" y="93"/>
                  <a:pt x="3" y="94"/>
                  <a:pt x="5" y="94"/>
                </a:cubicBezTo>
                <a:cubicBezTo>
                  <a:pt x="8" y="93"/>
                  <a:pt x="12" y="92"/>
                  <a:pt x="15" y="90"/>
                </a:cubicBezTo>
                <a:cubicBezTo>
                  <a:pt x="11" y="117"/>
                  <a:pt x="17" y="149"/>
                  <a:pt x="42" y="161"/>
                </a:cubicBezTo>
                <a:cubicBezTo>
                  <a:pt x="51" y="166"/>
                  <a:pt x="60" y="168"/>
                  <a:pt x="69" y="170"/>
                </a:cubicBezTo>
                <a:cubicBezTo>
                  <a:pt x="78" y="171"/>
                  <a:pt x="87" y="171"/>
                  <a:pt x="95" y="175"/>
                </a:cubicBezTo>
                <a:cubicBezTo>
                  <a:pt x="110" y="181"/>
                  <a:pt x="126" y="192"/>
                  <a:pt x="142" y="192"/>
                </a:cubicBezTo>
                <a:cubicBezTo>
                  <a:pt x="148" y="192"/>
                  <a:pt x="157" y="192"/>
                  <a:pt x="163" y="189"/>
                </a:cubicBezTo>
                <a:cubicBezTo>
                  <a:pt x="168" y="186"/>
                  <a:pt x="173" y="183"/>
                  <a:pt x="176" y="178"/>
                </a:cubicBezTo>
                <a:cubicBezTo>
                  <a:pt x="184" y="167"/>
                  <a:pt x="185" y="153"/>
                  <a:pt x="182" y="139"/>
                </a:cubicBezTo>
                <a:close/>
                <a:moveTo>
                  <a:pt x="77" y="140"/>
                </a:moveTo>
                <a:cubicBezTo>
                  <a:pt x="77" y="141"/>
                  <a:pt x="75" y="142"/>
                  <a:pt x="74" y="142"/>
                </a:cubicBezTo>
                <a:cubicBezTo>
                  <a:pt x="73" y="142"/>
                  <a:pt x="72" y="141"/>
                  <a:pt x="72" y="141"/>
                </a:cubicBezTo>
                <a:cubicBezTo>
                  <a:pt x="64" y="135"/>
                  <a:pt x="63" y="134"/>
                  <a:pt x="66" y="130"/>
                </a:cubicBezTo>
                <a:cubicBezTo>
                  <a:pt x="67" y="129"/>
                  <a:pt x="70" y="128"/>
                  <a:pt x="71" y="130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77" y="134"/>
                  <a:pt x="77" y="134"/>
                  <a:pt x="77" y="134"/>
                </a:cubicBezTo>
                <a:cubicBezTo>
                  <a:pt x="79" y="136"/>
                  <a:pt x="79" y="138"/>
                  <a:pt x="77" y="140"/>
                </a:cubicBezTo>
                <a:close/>
                <a:moveTo>
                  <a:pt x="102" y="156"/>
                </a:moveTo>
                <a:cubicBezTo>
                  <a:pt x="101" y="157"/>
                  <a:pt x="100" y="158"/>
                  <a:pt x="99" y="158"/>
                </a:cubicBezTo>
                <a:cubicBezTo>
                  <a:pt x="98" y="158"/>
                  <a:pt x="97" y="157"/>
                  <a:pt x="96" y="157"/>
                </a:cubicBezTo>
                <a:cubicBezTo>
                  <a:pt x="89" y="151"/>
                  <a:pt x="88" y="150"/>
                  <a:pt x="90" y="147"/>
                </a:cubicBezTo>
                <a:cubicBezTo>
                  <a:pt x="92" y="145"/>
                  <a:pt x="94" y="145"/>
                  <a:pt x="96" y="146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101" y="150"/>
                  <a:pt x="101" y="150"/>
                  <a:pt x="101" y="150"/>
                </a:cubicBezTo>
                <a:cubicBezTo>
                  <a:pt x="103" y="152"/>
                  <a:pt x="103" y="154"/>
                  <a:pt x="102" y="156"/>
                </a:cubicBezTo>
                <a:close/>
                <a:moveTo>
                  <a:pt x="103" y="110"/>
                </a:moveTo>
                <a:cubicBezTo>
                  <a:pt x="103" y="111"/>
                  <a:pt x="102" y="111"/>
                  <a:pt x="101" y="111"/>
                </a:cubicBezTo>
                <a:cubicBezTo>
                  <a:pt x="100" y="111"/>
                  <a:pt x="98" y="111"/>
                  <a:pt x="98" y="110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2" y="102"/>
                  <a:pt x="92" y="100"/>
                  <a:pt x="94" y="98"/>
                </a:cubicBezTo>
                <a:cubicBezTo>
                  <a:pt x="96" y="97"/>
                  <a:pt x="98" y="97"/>
                  <a:pt x="100" y="99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100" y="99"/>
                  <a:pt x="100" y="100"/>
                  <a:pt x="100" y="100"/>
                </a:cubicBezTo>
                <a:cubicBezTo>
                  <a:pt x="101" y="101"/>
                  <a:pt x="103" y="103"/>
                  <a:pt x="104" y="105"/>
                </a:cubicBezTo>
                <a:cubicBezTo>
                  <a:pt x="105" y="106"/>
                  <a:pt x="105" y="109"/>
                  <a:pt x="103" y="110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3" y="128"/>
                  <a:pt x="114" y="125"/>
                  <a:pt x="116" y="124"/>
                </a:cubicBezTo>
                <a:cubicBezTo>
                  <a:pt x="118" y="123"/>
                  <a:pt x="119" y="123"/>
                  <a:pt x="121" y="125"/>
                </a:cubicBezTo>
                <a:cubicBezTo>
                  <a:pt x="121" y="125"/>
                  <a:pt x="121" y="125"/>
                  <a:pt x="121" y="125"/>
                </a:cubicBezTo>
                <a:cubicBezTo>
                  <a:pt x="121" y="125"/>
                  <a:pt x="122" y="125"/>
                  <a:pt x="122" y="126"/>
                </a:cubicBezTo>
                <a:cubicBezTo>
                  <a:pt x="123" y="127"/>
                  <a:pt x="124" y="129"/>
                  <a:pt x="125" y="131"/>
                </a:cubicBezTo>
                <a:cubicBezTo>
                  <a:pt x="127" y="132"/>
                  <a:pt x="126" y="135"/>
                  <a:pt x="125" y="136"/>
                </a:cubicBezTo>
                <a:cubicBezTo>
                  <a:pt x="124" y="137"/>
                  <a:pt x="123" y="137"/>
                  <a:pt x="122" y="137"/>
                </a:cubicBezTo>
                <a:cubicBezTo>
                  <a:pt x="121" y="137"/>
                  <a:pt x="120" y="137"/>
                  <a:pt x="119" y="135"/>
                </a:cubicBezTo>
                <a:cubicBezTo>
                  <a:pt x="119" y="135"/>
                  <a:pt x="115" y="130"/>
                  <a:pt x="115" y="130"/>
                </a:cubicBezTo>
                <a:close/>
                <a:moveTo>
                  <a:pt x="133" y="170"/>
                </a:moveTo>
                <a:cubicBezTo>
                  <a:pt x="132" y="171"/>
                  <a:pt x="131" y="172"/>
                  <a:pt x="130" y="172"/>
                </a:cubicBezTo>
                <a:cubicBezTo>
                  <a:pt x="129" y="172"/>
                  <a:pt x="128" y="172"/>
                  <a:pt x="127" y="171"/>
                </a:cubicBezTo>
                <a:cubicBezTo>
                  <a:pt x="120" y="165"/>
                  <a:pt x="119" y="164"/>
                  <a:pt x="121" y="161"/>
                </a:cubicBezTo>
                <a:cubicBezTo>
                  <a:pt x="123" y="159"/>
                  <a:pt x="126" y="159"/>
                  <a:pt x="127" y="160"/>
                </a:cubicBezTo>
                <a:cubicBezTo>
                  <a:pt x="127" y="160"/>
                  <a:pt x="127" y="160"/>
                  <a:pt x="127" y="160"/>
                </a:cubicBezTo>
                <a:cubicBezTo>
                  <a:pt x="133" y="165"/>
                  <a:pt x="133" y="165"/>
                  <a:pt x="133" y="165"/>
                </a:cubicBezTo>
                <a:cubicBezTo>
                  <a:pt x="134" y="166"/>
                  <a:pt x="135" y="169"/>
                  <a:pt x="133" y="170"/>
                </a:cubicBezTo>
                <a:close/>
                <a:moveTo>
                  <a:pt x="140" y="98"/>
                </a:moveTo>
                <a:cubicBezTo>
                  <a:pt x="140" y="98"/>
                  <a:pt x="139" y="98"/>
                  <a:pt x="139" y="98"/>
                </a:cubicBezTo>
                <a:cubicBezTo>
                  <a:pt x="137" y="98"/>
                  <a:pt x="135" y="97"/>
                  <a:pt x="135" y="95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3" y="85"/>
                  <a:pt x="135" y="83"/>
                  <a:pt x="137" y="83"/>
                </a:cubicBezTo>
                <a:cubicBezTo>
                  <a:pt x="140" y="82"/>
                  <a:pt x="141" y="83"/>
                  <a:pt x="142" y="86"/>
                </a:cubicBezTo>
                <a:cubicBezTo>
                  <a:pt x="142" y="86"/>
                  <a:pt x="142" y="86"/>
                  <a:pt x="142" y="86"/>
                </a:cubicBezTo>
                <a:cubicBezTo>
                  <a:pt x="142" y="86"/>
                  <a:pt x="142" y="86"/>
                  <a:pt x="142" y="87"/>
                </a:cubicBezTo>
                <a:cubicBezTo>
                  <a:pt x="142" y="88"/>
                  <a:pt x="143" y="90"/>
                  <a:pt x="143" y="93"/>
                </a:cubicBezTo>
                <a:cubicBezTo>
                  <a:pt x="144" y="95"/>
                  <a:pt x="142" y="97"/>
                  <a:pt x="140" y="98"/>
                </a:cubicBezTo>
                <a:close/>
                <a:moveTo>
                  <a:pt x="149" y="127"/>
                </a:moveTo>
                <a:cubicBezTo>
                  <a:pt x="149" y="127"/>
                  <a:pt x="148" y="127"/>
                  <a:pt x="148" y="127"/>
                </a:cubicBezTo>
                <a:cubicBezTo>
                  <a:pt x="146" y="127"/>
                  <a:pt x="144" y="126"/>
                  <a:pt x="144" y="124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142" y="114"/>
                  <a:pt x="144" y="112"/>
                  <a:pt x="146" y="112"/>
                </a:cubicBezTo>
                <a:cubicBezTo>
                  <a:pt x="148" y="111"/>
                  <a:pt x="150" y="112"/>
                  <a:pt x="150" y="115"/>
                </a:cubicBezTo>
                <a:cubicBezTo>
                  <a:pt x="151" y="115"/>
                  <a:pt x="151" y="115"/>
                  <a:pt x="151" y="115"/>
                </a:cubicBezTo>
                <a:cubicBezTo>
                  <a:pt x="151" y="115"/>
                  <a:pt x="151" y="116"/>
                  <a:pt x="151" y="116"/>
                </a:cubicBezTo>
                <a:cubicBezTo>
                  <a:pt x="151" y="117"/>
                  <a:pt x="152" y="119"/>
                  <a:pt x="152" y="122"/>
                </a:cubicBezTo>
                <a:cubicBezTo>
                  <a:pt x="152" y="124"/>
                  <a:pt x="151" y="127"/>
                  <a:pt x="149" y="127"/>
                </a:cubicBezTo>
                <a:close/>
                <a:moveTo>
                  <a:pt x="158" y="163"/>
                </a:moveTo>
                <a:cubicBezTo>
                  <a:pt x="158" y="163"/>
                  <a:pt x="158" y="163"/>
                  <a:pt x="158" y="163"/>
                </a:cubicBezTo>
                <a:cubicBezTo>
                  <a:pt x="156" y="163"/>
                  <a:pt x="154" y="161"/>
                  <a:pt x="154" y="159"/>
                </a:cubicBezTo>
                <a:cubicBezTo>
                  <a:pt x="152" y="150"/>
                  <a:pt x="151" y="148"/>
                  <a:pt x="155" y="147"/>
                </a:cubicBezTo>
                <a:cubicBezTo>
                  <a:pt x="158" y="147"/>
                  <a:pt x="160" y="148"/>
                  <a:pt x="160" y="151"/>
                </a:cubicBezTo>
                <a:cubicBezTo>
                  <a:pt x="160" y="151"/>
                  <a:pt x="160" y="151"/>
                  <a:pt x="160" y="151"/>
                </a:cubicBezTo>
                <a:cubicBezTo>
                  <a:pt x="162" y="158"/>
                  <a:pt x="162" y="158"/>
                  <a:pt x="162" y="158"/>
                </a:cubicBezTo>
                <a:cubicBezTo>
                  <a:pt x="162" y="160"/>
                  <a:pt x="161" y="162"/>
                  <a:pt x="158" y="16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6" name="Freeform 50"/>
          <p:cNvSpPr>
            <a:spLocks noEditPoints="1"/>
          </p:cNvSpPr>
          <p:nvPr/>
        </p:nvSpPr>
        <p:spPr bwMode="auto">
          <a:xfrm>
            <a:off x="3990187" y="2728419"/>
            <a:ext cx="394101" cy="324820"/>
          </a:xfrm>
          <a:custGeom>
            <a:avLst/>
            <a:gdLst>
              <a:gd name="T0" fmla="*/ 134 w 196"/>
              <a:gd name="T1" fmla="*/ 81 h 168"/>
              <a:gd name="T2" fmla="*/ 180 w 196"/>
              <a:gd name="T3" fmla="*/ 74 h 168"/>
              <a:gd name="T4" fmla="*/ 184 w 196"/>
              <a:gd name="T5" fmla="*/ 25 h 168"/>
              <a:gd name="T6" fmla="*/ 135 w 196"/>
              <a:gd name="T7" fmla="*/ 29 h 168"/>
              <a:gd name="T8" fmla="*/ 129 w 196"/>
              <a:gd name="T9" fmla="*/ 75 h 168"/>
              <a:gd name="T10" fmla="*/ 128 w 196"/>
              <a:gd name="T11" fmla="*/ 75 h 168"/>
              <a:gd name="T12" fmla="*/ 105 w 196"/>
              <a:gd name="T13" fmla="*/ 98 h 168"/>
              <a:gd name="T14" fmla="*/ 81 w 196"/>
              <a:gd name="T15" fmla="*/ 75 h 168"/>
              <a:gd name="T16" fmla="*/ 94 w 196"/>
              <a:gd name="T17" fmla="*/ 62 h 168"/>
              <a:gd name="T18" fmla="*/ 94 w 196"/>
              <a:gd name="T19" fmla="*/ 42 h 168"/>
              <a:gd name="T20" fmla="*/ 51 w 196"/>
              <a:gd name="T21" fmla="*/ 0 h 168"/>
              <a:gd name="T22" fmla="*/ 0 w 196"/>
              <a:gd name="T23" fmla="*/ 51 h 168"/>
              <a:gd name="T24" fmla="*/ 42 w 196"/>
              <a:gd name="T25" fmla="*/ 93 h 168"/>
              <a:gd name="T26" fmla="*/ 63 w 196"/>
              <a:gd name="T27" fmla="*/ 93 h 168"/>
              <a:gd name="T28" fmla="*/ 75 w 196"/>
              <a:gd name="T29" fmla="*/ 81 h 168"/>
              <a:gd name="T30" fmla="*/ 99 w 196"/>
              <a:gd name="T31" fmla="*/ 104 h 168"/>
              <a:gd name="T32" fmla="*/ 75 w 196"/>
              <a:gd name="T33" fmla="*/ 129 h 168"/>
              <a:gd name="T34" fmla="*/ 67 w 196"/>
              <a:gd name="T35" fmla="*/ 131 h 168"/>
              <a:gd name="T36" fmla="*/ 43 w 196"/>
              <a:gd name="T37" fmla="*/ 154 h 168"/>
              <a:gd name="T38" fmla="*/ 43 w 196"/>
              <a:gd name="T39" fmla="*/ 166 h 168"/>
              <a:gd name="T40" fmla="*/ 49 w 196"/>
              <a:gd name="T41" fmla="*/ 168 h 168"/>
              <a:gd name="T42" fmla="*/ 55 w 196"/>
              <a:gd name="T43" fmla="*/ 166 h 168"/>
              <a:gd name="T44" fmla="*/ 78 w 196"/>
              <a:gd name="T45" fmla="*/ 142 h 168"/>
              <a:gd name="T46" fmla="*/ 81 w 196"/>
              <a:gd name="T47" fmla="*/ 134 h 168"/>
              <a:gd name="T48" fmla="*/ 105 w 196"/>
              <a:gd name="T49" fmla="*/ 110 h 168"/>
              <a:gd name="T50" fmla="*/ 129 w 196"/>
              <a:gd name="T51" fmla="*/ 134 h 168"/>
              <a:gd name="T52" fmla="*/ 131 w 196"/>
              <a:gd name="T53" fmla="*/ 142 h 168"/>
              <a:gd name="T54" fmla="*/ 155 w 196"/>
              <a:gd name="T55" fmla="*/ 166 h 168"/>
              <a:gd name="T56" fmla="*/ 160 w 196"/>
              <a:gd name="T57" fmla="*/ 168 h 168"/>
              <a:gd name="T58" fmla="*/ 166 w 196"/>
              <a:gd name="T59" fmla="*/ 166 h 168"/>
              <a:gd name="T60" fmla="*/ 166 w 196"/>
              <a:gd name="T61" fmla="*/ 154 h 168"/>
              <a:gd name="T62" fmla="*/ 143 w 196"/>
              <a:gd name="T63" fmla="*/ 131 h 168"/>
              <a:gd name="T64" fmla="*/ 135 w 196"/>
              <a:gd name="T65" fmla="*/ 129 h 168"/>
              <a:gd name="T66" fmla="*/ 111 w 196"/>
              <a:gd name="T67" fmla="*/ 104 h 168"/>
              <a:gd name="T68" fmla="*/ 134 w 196"/>
              <a:gd name="T69" fmla="*/ 81 h 168"/>
              <a:gd name="T70" fmla="*/ 134 w 196"/>
              <a:gd name="T71" fmla="*/ 81 h 168"/>
              <a:gd name="T72" fmla="*/ 178 w 196"/>
              <a:gd name="T73" fmla="*/ 44 h 168"/>
              <a:gd name="T74" fmla="*/ 178 w 196"/>
              <a:gd name="T75" fmla="*/ 50 h 168"/>
              <a:gd name="T76" fmla="*/ 156 w 196"/>
              <a:gd name="T77" fmla="*/ 72 h 168"/>
              <a:gd name="T78" fmla="*/ 153 w 196"/>
              <a:gd name="T79" fmla="*/ 74 h 168"/>
              <a:gd name="T80" fmla="*/ 150 w 196"/>
              <a:gd name="T81" fmla="*/ 72 h 168"/>
              <a:gd name="T82" fmla="*/ 150 w 196"/>
              <a:gd name="T83" fmla="*/ 66 h 168"/>
              <a:gd name="T84" fmla="*/ 172 w 196"/>
              <a:gd name="T85" fmla="*/ 44 h 168"/>
              <a:gd name="T86" fmla="*/ 178 w 196"/>
              <a:gd name="T87" fmla="*/ 44 h 168"/>
              <a:gd name="T88" fmla="*/ 137 w 196"/>
              <a:gd name="T89" fmla="*/ 53 h 168"/>
              <a:gd name="T90" fmla="*/ 159 w 196"/>
              <a:gd name="T91" fmla="*/ 31 h 168"/>
              <a:gd name="T92" fmla="*/ 165 w 196"/>
              <a:gd name="T93" fmla="*/ 31 h 168"/>
              <a:gd name="T94" fmla="*/ 165 w 196"/>
              <a:gd name="T95" fmla="*/ 37 h 168"/>
              <a:gd name="T96" fmla="*/ 143 w 196"/>
              <a:gd name="T97" fmla="*/ 59 h 168"/>
              <a:gd name="T98" fmla="*/ 140 w 196"/>
              <a:gd name="T99" fmla="*/ 60 h 168"/>
              <a:gd name="T100" fmla="*/ 137 w 196"/>
              <a:gd name="T101" fmla="*/ 59 h 168"/>
              <a:gd name="T102" fmla="*/ 137 w 196"/>
              <a:gd name="T103" fmla="*/ 5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6" h="168">
                <a:moveTo>
                  <a:pt x="134" y="81"/>
                </a:moveTo>
                <a:cubicBezTo>
                  <a:pt x="147" y="90"/>
                  <a:pt x="167" y="88"/>
                  <a:pt x="180" y="74"/>
                </a:cubicBezTo>
                <a:cubicBezTo>
                  <a:pt x="195" y="60"/>
                  <a:pt x="196" y="38"/>
                  <a:pt x="184" y="25"/>
                </a:cubicBezTo>
                <a:cubicBezTo>
                  <a:pt x="171" y="13"/>
                  <a:pt x="149" y="14"/>
                  <a:pt x="135" y="29"/>
                </a:cubicBezTo>
                <a:cubicBezTo>
                  <a:pt x="121" y="42"/>
                  <a:pt x="119" y="62"/>
                  <a:pt x="129" y="75"/>
                </a:cubicBezTo>
                <a:cubicBezTo>
                  <a:pt x="128" y="75"/>
                  <a:pt x="128" y="75"/>
                  <a:pt x="128" y="75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81" y="75"/>
                  <a:pt x="81" y="75"/>
                  <a:pt x="81" y="75"/>
                </a:cubicBezTo>
                <a:cubicBezTo>
                  <a:pt x="94" y="62"/>
                  <a:pt x="94" y="62"/>
                  <a:pt x="94" y="62"/>
                </a:cubicBezTo>
                <a:cubicBezTo>
                  <a:pt x="99" y="57"/>
                  <a:pt x="99" y="48"/>
                  <a:pt x="94" y="42"/>
                </a:cubicBezTo>
                <a:cubicBezTo>
                  <a:pt x="51" y="0"/>
                  <a:pt x="51" y="0"/>
                  <a:pt x="51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42" y="93"/>
                  <a:pt x="42" y="93"/>
                  <a:pt x="42" y="93"/>
                </a:cubicBezTo>
                <a:cubicBezTo>
                  <a:pt x="48" y="99"/>
                  <a:pt x="57" y="99"/>
                  <a:pt x="63" y="93"/>
                </a:cubicBezTo>
                <a:cubicBezTo>
                  <a:pt x="75" y="81"/>
                  <a:pt x="75" y="81"/>
                  <a:pt x="75" y="81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75" y="129"/>
                  <a:pt x="75" y="129"/>
                  <a:pt x="75" y="129"/>
                </a:cubicBezTo>
                <a:cubicBezTo>
                  <a:pt x="72" y="128"/>
                  <a:pt x="69" y="128"/>
                  <a:pt x="67" y="131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0" y="157"/>
                  <a:pt x="40" y="163"/>
                  <a:pt x="43" y="166"/>
                </a:cubicBezTo>
                <a:cubicBezTo>
                  <a:pt x="45" y="168"/>
                  <a:pt x="47" y="168"/>
                  <a:pt x="49" y="168"/>
                </a:cubicBezTo>
                <a:cubicBezTo>
                  <a:pt x="51" y="168"/>
                  <a:pt x="53" y="168"/>
                  <a:pt x="55" y="166"/>
                </a:cubicBezTo>
                <a:cubicBezTo>
                  <a:pt x="78" y="142"/>
                  <a:pt x="78" y="142"/>
                  <a:pt x="78" y="142"/>
                </a:cubicBezTo>
                <a:cubicBezTo>
                  <a:pt x="81" y="140"/>
                  <a:pt x="81" y="137"/>
                  <a:pt x="81" y="134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29" y="134"/>
                  <a:pt x="129" y="134"/>
                  <a:pt x="129" y="134"/>
                </a:cubicBezTo>
                <a:cubicBezTo>
                  <a:pt x="128" y="137"/>
                  <a:pt x="129" y="140"/>
                  <a:pt x="131" y="142"/>
                </a:cubicBezTo>
                <a:cubicBezTo>
                  <a:pt x="155" y="166"/>
                  <a:pt x="155" y="166"/>
                  <a:pt x="155" y="166"/>
                </a:cubicBezTo>
                <a:cubicBezTo>
                  <a:pt x="156" y="168"/>
                  <a:pt x="158" y="168"/>
                  <a:pt x="160" y="168"/>
                </a:cubicBezTo>
                <a:cubicBezTo>
                  <a:pt x="163" y="168"/>
                  <a:pt x="165" y="168"/>
                  <a:pt x="166" y="166"/>
                </a:cubicBezTo>
                <a:cubicBezTo>
                  <a:pt x="170" y="163"/>
                  <a:pt x="170" y="157"/>
                  <a:pt x="166" y="154"/>
                </a:cubicBezTo>
                <a:cubicBezTo>
                  <a:pt x="143" y="131"/>
                  <a:pt x="143" y="131"/>
                  <a:pt x="143" y="131"/>
                </a:cubicBezTo>
                <a:cubicBezTo>
                  <a:pt x="141" y="128"/>
                  <a:pt x="138" y="128"/>
                  <a:pt x="135" y="129"/>
                </a:cubicBezTo>
                <a:cubicBezTo>
                  <a:pt x="111" y="104"/>
                  <a:pt x="111" y="104"/>
                  <a:pt x="111" y="104"/>
                </a:cubicBezTo>
                <a:cubicBezTo>
                  <a:pt x="134" y="81"/>
                  <a:pt x="134" y="81"/>
                  <a:pt x="134" y="81"/>
                </a:cubicBezTo>
                <a:cubicBezTo>
                  <a:pt x="134" y="81"/>
                  <a:pt x="134" y="81"/>
                  <a:pt x="134" y="81"/>
                </a:cubicBezTo>
                <a:close/>
                <a:moveTo>
                  <a:pt x="178" y="44"/>
                </a:moveTo>
                <a:cubicBezTo>
                  <a:pt x="180" y="46"/>
                  <a:pt x="180" y="48"/>
                  <a:pt x="178" y="50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5" y="73"/>
                  <a:pt x="154" y="74"/>
                  <a:pt x="153" y="74"/>
                </a:cubicBezTo>
                <a:cubicBezTo>
                  <a:pt x="152" y="74"/>
                  <a:pt x="151" y="73"/>
                  <a:pt x="150" y="72"/>
                </a:cubicBezTo>
                <a:cubicBezTo>
                  <a:pt x="148" y="71"/>
                  <a:pt x="148" y="68"/>
                  <a:pt x="150" y="66"/>
                </a:cubicBezTo>
                <a:cubicBezTo>
                  <a:pt x="172" y="44"/>
                  <a:pt x="172" y="44"/>
                  <a:pt x="172" y="44"/>
                </a:cubicBezTo>
                <a:cubicBezTo>
                  <a:pt x="174" y="43"/>
                  <a:pt x="176" y="43"/>
                  <a:pt x="178" y="44"/>
                </a:cubicBezTo>
                <a:close/>
                <a:moveTo>
                  <a:pt x="137" y="53"/>
                </a:moveTo>
                <a:cubicBezTo>
                  <a:pt x="159" y="31"/>
                  <a:pt x="159" y="31"/>
                  <a:pt x="159" y="31"/>
                </a:cubicBezTo>
                <a:cubicBezTo>
                  <a:pt x="161" y="29"/>
                  <a:pt x="163" y="29"/>
                  <a:pt x="165" y="31"/>
                </a:cubicBezTo>
                <a:cubicBezTo>
                  <a:pt x="167" y="33"/>
                  <a:pt x="167" y="35"/>
                  <a:pt x="165" y="37"/>
                </a:cubicBezTo>
                <a:cubicBezTo>
                  <a:pt x="143" y="59"/>
                  <a:pt x="143" y="59"/>
                  <a:pt x="143" y="59"/>
                </a:cubicBezTo>
                <a:cubicBezTo>
                  <a:pt x="142" y="60"/>
                  <a:pt x="141" y="60"/>
                  <a:pt x="140" y="60"/>
                </a:cubicBezTo>
                <a:cubicBezTo>
                  <a:pt x="139" y="60"/>
                  <a:pt x="138" y="60"/>
                  <a:pt x="137" y="59"/>
                </a:cubicBezTo>
                <a:cubicBezTo>
                  <a:pt x="135" y="58"/>
                  <a:pt x="135" y="55"/>
                  <a:pt x="137" y="5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7" name="Freeform 51"/>
          <p:cNvSpPr/>
          <p:nvPr/>
        </p:nvSpPr>
        <p:spPr bwMode="auto">
          <a:xfrm>
            <a:off x="4897813" y="2860018"/>
            <a:ext cx="259477" cy="210977"/>
          </a:xfrm>
          <a:custGeom>
            <a:avLst/>
            <a:gdLst>
              <a:gd name="T0" fmla="*/ 129 w 129"/>
              <a:gd name="T1" fmla="*/ 0 h 109"/>
              <a:gd name="T2" fmla="*/ 0 w 129"/>
              <a:gd name="T3" fmla="*/ 0 h 109"/>
              <a:gd name="T4" fmla="*/ 59 w 129"/>
              <a:gd name="T5" fmla="*/ 64 h 109"/>
              <a:gd name="T6" fmla="*/ 59 w 129"/>
              <a:gd name="T7" fmla="*/ 101 h 109"/>
              <a:gd name="T8" fmla="*/ 45 w 129"/>
              <a:gd name="T9" fmla="*/ 101 h 109"/>
              <a:gd name="T10" fmla="*/ 41 w 129"/>
              <a:gd name="T11" fmla="*/ 105 h 109"/>
              <a:gd name="T12" fmla="*/ 45 w 129"/>
              <a:gd name="T13" fmla="*/ 109 h 109"/>
              <a:gd name="T14" fmla="*/ 85 w 129"/>
              <a:gd name="T15" fmla="*/ 109 h 109"/>
              <a:gd name="T16" fmla="*/ 89 w 129"/>
              <a:gd name="T17" fmla="*/ 105 h 109"/>
              <a:gd name="T18" fmla="*/ 85 w 129"/>
              <a:gd name="T19" fmla="*/ 101 h 109"/>
              <a:gd name="T20" fmla="*/ 71 w 129"/>
              <a:gd name="T21" fmla="*/ 101 h 109"/>
              <a:gd name="T22" fmla="*/ 71 w 129"/>
              <a:gd name="T23" fmla="*/ 64 h 109"/>
              <a:gd name="T24" fmla="*/ 129 w 129"/>
              <a:gd name="T2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9" h="109">
                <a:moveTo>
                  <a:pt x="12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4"/>
                  <a:pt x="26" y="61"/>
                  <a:pt x="59" y="64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3" y="101"/>
                  <a:pt x="41" y="102"/>
                  <a:pt x="41" y="105"/>
                </a:cubicBezTo>
                <a:cubicBezTo>
                  <a:pt x="41" y="107"/>
                  <a:pt x="43" y="109"/>
                  <a:pt x="45" y="109"/>
                </a:cubicBezTo>
                <a:cubicBezTo>
                  <a:pt x="85" y="109"/>
                  <a:pt x="85" y="109"/>
                  <a:pt x="85" y="109"/>
                </a:cubicBezTo>
                <a:cubicBezTo>
                  <a:pt x="87" y="109"/>
                  <a:pt x="89" y="107"/>
                  <a:pt x="89" y="105"/>
                </a:cubicBezTo>
                <a:cubicBezTo>
                  <a:pt x="89" y="102"/>
                  <a:pt x="87" y="101"/>
                  <a:pt x="85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64"/>
                  <a:pt x="71" y="64"/>
                  <a:pt x="71" y="64"/>
                </a:cubicBezTo>
                <a:cubicBezTo>
                  <a:pt x="103" y="61"/>
                  <a:pt x="129" y="34"/>
                  <a:pt x="129" y="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8" name="Freeform 52"/>
          <p:cNvSpPr/>
          <p:nvPr/>
        </p:nvSpPr>
        <p:spPr bwMode="auto">
          <a:xfrm>
            <a:off x="5028094" y="2747219"/>
            <a:ext cx="122682" cy="95044"/>
          </a:xfrm>
          <a:custGeom>
            <a:avLst/>
            <a:gdLst>
              <a:gd name="T0" fmla="*/ 8 w 61"/>
              <a:gd name="T1" fmla="*/ 49 h 49"/>
              <a:gd name="T2" fmla="*/ 56 w 61"/>
              <a:gd name="T3" fmla="*/ 49 h 49"/>
              <a:gd name="T4" fmla="*/ 61 w 61"/>
              <a:gd name="T5" fmla="*/ 32 h 49"/>
              <a:gd name="T6" fmla="*/ 29 w 61"/>
              <a:gd name="T7" fmla="*/ 0 h 49"/>
              <a:gd name="T8" fmla="*/ 0 w 61"/>
              <a:gd name="T9" fmla="*/ 20 h 49"/>
              <a:gd name="T10" fmla="*/ 8 w 61"/>
              <a:gd name="T11" fmla="*/ 44 h 49"/>
              <a:gd name="T12" fmla="*/ 8 w 61"/>
              <a:gd name="T13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49">
                <a:moveTo>
                  <a:pt x="8" y="49"/>
                </a:moveTo>
                <a:cubicBezTo>
                  <a:pt x="56" y="49"/>
                  <a:pt x="56" y="49"/>
                  <a:pt x="56" y="49"/>
                </a:cubicBezTo>
                <a:cubicBezTo>
                  <a:pt x="59" y="44"/>
                  <a:pt x="61" y="38"/>
                  <a:pt x="61" y="32"/>
                </a:cubicBezTo>
                <a:cubicBezTo>
                  <a:pt x="61" y="14"/>
                  <a:pt x="46" y="0"/>
                  <a:pt x="29" y="0"/>
                </a:cubicBezTo>
                <a:cubicBezTo>
                  <a:pt x="16" y="0"/>
                  <a:pt x="5" y="8"/>
                  <a:pt x="0" y="20"/>
                </a:cubicBezTo>
                <a:cubicBezTo>
                  <a:pt x="5" y="26"/>
                  <a:pt x="8" y="35"/>
                  <a:pt x="8" y="44"/>
                </a:cubicBezTo>
                <a:cubicBezTo>
                  <a:pt x="8" y="45"/>
                  <a:pt x="8" y="47"/>
                  <a:pt x="8" y="4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89" name="Freeform 53"/>
          <p:cNvSpPr/>
          <p:nvPr/>
        </p:nvSpPr>
        <p:spPr bwMode="auto">
          <a:xfrm>
            <a:off x="4961868" y="2699175"/>
            <a:ext cx="115082" cy="75200"/>
          </a:xfrm>
          <a:custGeom>
            <a:avLst/>
            <a:gdLst>
              <a:gd name="T0" fmla="*/ 3 w 57"/>
              <a:gd name="T1" fmla="*/ 31 h 39"/>
              <a:gd name="T2" fmla="*/ 26 w 57"/>
              <a:gd name="T3" fmla="*/ 39 h 39"/>
              <a:gd name="T4" fmla="*/ 57 w 57"/>
              <a:gd name="T5" fmla="*/ 17 h 39"/>
              <a:gd name="T6" fmla="*/ 30 w 57"/>
              <a:gd name="T7" fmla="*/ 0 h 39"/>
              <a:gd name="T8" fmla="*/ 0 w 57"/>
              <a:gd name="T9" fmla="*/ 30 h 39"/>
              <a:gd name="T10" fmla="*/ 1 w 57"/>
              <a:gd name="T11" fmla="*/ 31 h 39"/>
              <a:gd name="T12" fmla="*/ 3 w 57"/>
              <a:gd name="T13" fmla="*/ 3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9">
                <a:moveTo>
                  <a:pt x="3" y="31"/>
                </a:moveTo>
                <a:cubicBezTo>
                  <a:pt x="12" y="31"/>
                  <a:pt x="20" y="34"/>
                  <a:pt x="26" y="39"/>
                </a:cubicBezTo>
                <a:cubicBezTo>
                  <a:pt x="32" y="27"/>
                  <a:pt x="44" y="19"/>
                  <a:pt x="57" y="17"/>
                </a:cubicBezTo>
                <a:cubicBezTo>
                  <a:pt x="52" y="7"/>
                  <a:pt x="42" y="0"/>
                  <a:pt x="30" y="0"/>
                </a:cubicBezTo>
                <a:cubicBezTo>
                  <a:pt x="14" y="0"/>
                  <a:pt x="0" y="13"/>
                  <a:pt x="0" y="30"/>
                </a:cubicBezTo>
                <a:cubicBezTo>
                  <a:pt x="0" y="30"/>
                  <a:pt x="1" y="30"/>
                  <a:pt x="1" y="31"/>
                </a:cubicBezTo>
                <a:cubicBezTo>
                  <a:pt x="1" y="31"/>
                  <a:pt x="2" y="31"/>
                  <a:pt x="3" y="3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0" name="Freeform 54"/>
          <p:cNvSpPr/>
          <p:nvPr/>
        </p:nvSpPr>
        <p:spPr bwMode="auto">
          <a:xfrm>
            <a:off x="4907584" y="2774374"/>
            <a:ext cx="120510" cy="67888"/>
          </a:xfrm>
          <a:custGeom>
            <a:avLst/>
            <a:gdLst>
              <a:gd name="T0" fmla="*/ 59 w 60"/>
              <a:gd name="T1" fmla="*/ 35 h 35"/>
              <a:gd name="T2" fmla="*/ 60 w 60"/>
              <a:gd name="T3" fmla="*/ 30 h 35"/>
              <a:gd name="T4" fmla="*/ 30 w 60"/>
              <a:gd name="T5" fmla="*/ 0 h 35"/>
              <a:gd name="T6" fmla="*/ 0 w 60"/>
              <a:gd name="T7" fmla="*/ 30 h 35"/>
              <a:gd name="T8" fmla="*/ 1 w 60"/>
              <a:gd name="T9" fmla="*/ 35 h 35"/>
              <a:gd name="T10" fmla="*/ 59 w 60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35">
                <a:moveTo>
                  <a:pt x="59" y="35"/>
                </a:moveTo>
                <a:cubicBezTo>
                  <a:pt x="59" y="33"/>
                  <a:pt x="60" y="31"/>
                  <a:pt x="60" y="30"/>
                </a:cubicBezTo>
                <a:cubicBezTo>
                  <a:pt x="60" y="13"/>
                  <a:pt x="46" y="0"/>
                  <a:pt x="30" y="0"/>
                </a:cubicBezTo>
                <a:cubicBezTo>
                  <a:pt x="14" y="0"/>
                  <a:pt x="0" y="13"/>
                  <a:pt x="0" y="30"/>
                </a:cubicBezTo>
                <a:cubicBezTo>
                  <a:pt x="0" y="31"/>
                  <a:pt x="1" y="33"/>
                  <a:pt x="1" y="35"/>
                </a:cubicBezTo>
                <a:lnTo>
                  <a:pt x="59" y="35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1" name="Freeform 55"/>
          <p:cNvSpPr>
            <a:spLocks noEditPoints="1"/>
          </p:cNvSpPr>
          <p:nvPr/>
        </p:nvSpPr>
        <p:spPr bwMode="auto">
          <a:xfrm>
            <a:off x="4834844" y="1891824"/>
            <a:ext cx="390844" cy="351976"/>
          </a:xfrm>
          <a:custGeom>
            <a:avLst/>
            <a:gdLst>
              <a:gd name="T0" fmla="*/ 191 w 194"/>
              <a:gd name="T1" fmla="*/ 44 h 182"/>
              <a:gd name="T2" fmla="*/ 134 w 194"/>
              <a:gd name="T3" fmla="*/ 0 h 182"/>
              <a:gd name="T4" fmla="*/ 94 w 194"/>
              <a:gd name="T5" fmla="*/ 16 h 182"/>
              <a:gd name="T6" fmla="*/ 68 w 194"/>
              <a:gd name="T7" fmla="*/ 66 h 182"/>
              <a:gd name="T8" fmla="*/ 40 w 194"/>
              <a:gd name="T9" fmla="*/ 117 h 182"/>
              <a:gd name="T10" fmla="*/ 39 w 194"/>
              <a:gd name="T11" fmla="*/ 120 h 182"/>
              <a:gd name="T12" fmla="*/ 41 w 194"/>
              <a:gd name="T13" fmla="*/ 123 h 182"/>
              <a:gd name="T14" fmla="*/ 47 w 194"/>
              <a:gd name="T15" fmla="*/ 128 h 182"/>
              <a:gd name="T16" fmla="*/ 37 w 194"/>
              <a:gd name="T17" fmla="*/ 140 h 182"/>
              <a:gd name="T18" fmla="*/ 19 w 194"/>
              <a:gd name="T19" fmla="*/ 127 h 182"/>
              <a:gd name="T20" fmla="*/ 0 w 194"/>
              <a:gd name="T21" fmla="*/ 146 h 182"/>
              <a:gd name="T22" fmla="*/ 19 w 194"/>
              <a:gd name="T23" fmla="*/ 165 h 182"/>
              <a:gd name="T24" fmla="*/ 24 w 194"/>
              <a:gd name="T25" fmla="*/ 164 h 182"/>
              <a:gd name="T26" fmla="*/ 43 w 194"/>
              <a:gd name="T27" fmla="*/ 182 h 182"/>
              <a:gd name="T28" fmla="*/ 62 w 194"/>
              <a:gd name="T29" fmla="*/ 163 h 182"/>
              <a:gd name="T30" fmla="*/ 44 w 194"/>
              <a:gd name="T31" fmla="*/ 144 h 182"/>
              <a:gd name="T32" fmla="*/ 53 w 194"/>
              <a:gd name="T33" fmla="*/ 132 h 182"/>
              <a:gd name="T34" fmla="*/ 61 w 194"/>
              <a:gd name="T35" fmla="*/ 138 h 182"/>
              <a:gd name="T36" fmla="*/ 63 w 194"/>
              <a:gd name="T37" fmla="*/ 139 h 182"/>
              <a:gd name="T38" fmla="*/ 64 w 194"/>
              <a:gd name="T39" fmla="*/ 139 h 182"/>
              <a:gd name="T40" fmla="*/ 66 w 194"/>
              <a:gd name="T41" fmla="*/ 137 h 182"/>
              <a:gd name="T42" fmla="*/ 122 w 194"/>
              <a:gd name="T43" fmla="*/ 118 h 182"/>
              <a:gd name="T44" fmla="*/ 179 w 194"/>
              <a:gd name="T45" fmla="*/ 92 h 182"/>
              <a:gd name="T46" fmla="*/ 191 w 194"/>
              <a:gd name="T47" fmla="*/ 44 h 182"/>
              <a:gd name="T48" fmla="*/ 19 w 194"/>
              <a:gd name="T49" fmla="*/ 157 h 182"/>
              <a:gd name="T50" fmla="*/ 8 w 194"/>
              <a:gd name="T51" fmla="*/ 146 h 182"/>
              <a:gd name="T52" fmla="*/ 19 w 194"/>
              <a:gd name="T53" fmla="*/ 135 h 182"/>
              <a:gd name="T54" fmla="*/ 30 w 194"/>
              <a:gd name="T55" fmla="*/ 146 h 182"/>
              <a:gd name="T56" fmla="*/ 19 w 194"/>
              <a:gd name="T57" fmla="*/ 157 h 182"/>
              <a:gd name="T58" fmla="*/ 54 w 194"/>
              <a:gd name="T59" fmla="*/ 163 h 182"/>
              <a:gd name="T60" fmla="*/ 43 w 194"/>
              <a:gd name="T61" fmla="*/ 174 h 182"/>
              <a:gd name="T62" fmla="*/ 32 w 194"/>
              <a:gd name="T63" fmla="*/ 163 h 182"/>
              <a:gd name="T64" fmla="*/ 43 w 194"/>
              <a:gd name="T65" fmla="*/ 152 h 182"/>
              <a:gd name="T66" fmla="*/ 54 w 194"/>
              <a:gd name="T67" fmla="*/ 163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" h="182">
                <a:moveTo>
                  <a:pt x="191" y="44"/>
                </a:moveTo>
                <a:cubicBezTo>
                  <a:pt x="185" y="19"/>
                  <a:pt x="161" y="0"/>
                  <a:pt x="134" y="0"/>
                </a:cubicBezTo>
                <a:cubicBezTo>
                  <a:pt x="120" y="0"/>
                  <a:pt x="106" y="5"/>
                  <a:pt x="94" y="16"/>
                </a:cubicBezTo>
                <a:cubicBezTo>
                  <a:pt x="83" y="25"/>
                  <a:pt x="76" y="38"/>
                  <a:pt x="68" y="66"/>
                </a:cubicBezTo>
                <a:cubicBezTo>
                  <a:pt x="59" y="92"/>
                  <a:pt x="40" y="117"/>
                  <a:pt x="40" y="117"/>
                </a:cubicBezTo>
                <a:cubicBezTo>
                  <a:pt x="40" y="118"/>
                  <a:pt x="39" y="119"/>
                  <a:pt x="39" y="120"/>
                </a:cubicBezTo>
                <a:cubicBezTo>
                  <a:pt x="40" y="121"/>
                  <a:pt x="40" y="122"/>
                  <a:pt x="41" y="123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5" y="131"/>
                  <a:pt x="41" y="136"/>
                  <a:pt x="37" y="140"/>
                </a:cubicBezTo>
                <a:cubicBezTo>
                  <a:pt x="34" y="133"/>
                  <a:pt x="27" y="127"/>
                  <a:pt x="19" y="127"/>
                </a:cubicBezTo>
                <a:cubicBezTo>
                  <a:pt x="8" y="127"/>
                  <a:pt x="0" y="135"/>
                  <a:pt x="0" y="146"/>
                </a:cubicBezTo>
                <a:cubicBezTo>
                  <a:pt x="0" y="156"/>
                  <a:pt x="8" y="165"/>
                  <a:pt x="19" y="165"/>
                </a:cubicBezTo>
                <a:cubicBezTo>
                  <a:pt x="21" y="165"/>
                  <a:pt x="23" y="164"/>
                  <a:pt x="24" y="164"/>
                </a:cubicBezTo>
                <a:cubicBezTo>
                  <a:pt x="25" y="174"/>
                  <a:pt x="33" y="182"/>
                  <a:pt x="43" y="182"/>
                </a:cubicBezTo>
                <a:cubicBezTo>
                  <a:pt x="54" y="182"/>
                  <a:pt x="62" y="174"/>
                  <a:pt x="62" y="163"/>
                </a:cubicBezTo>
                <a:cubicBezTo>
                  <a:pt x="62" y="153"/>
                  <a:pt x="54" y="145"/>
                  <a:pt x="44" y="144"/>
                </a:cubicBezTo>
                <a:cubicBezTo>
                  <a:pt x="47" y="140"/>
                  <a:pt x="51" y="135"/>
                  <a:pt x="53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38"/>
                  <a:pt x="62" y="139"/>
                  <a:pt x="63" y="139"/>
                </a:cubicBezTo>
                <a:cubicBezTo>
                  <a:pt x="63" y="139"/>
                  <a:pt x="63" y="139"/>
                  <a:pt x="64" y="139"/>
                </a:cubicBezTo>
                <a:cubicBezTo>
                  <a:pt x="65" y="139"/>
                  <a:pt x="66" y="138"/>
                  <a:pt x="66" y="137"/>
                </a:cubicBezTo>
                <a:cubicBezTo>
                  <a:pt x="66" y="137"/>
                  <a:pt x="79" y="119"/>
                  <a:pt x="122" y="118"/>
                </a:cubicBezTo>
                <a:cubicBezTo>
                  <a:pt x="146" y="117"/>
                  <a:pt x="166" y="108"/>
                  <a:pt x="179" y="92"/>
                </a:cubicBezTo>
                <a:cubicBezTo>
                  <a:pt x="190" y="78"/>
                  <a:pt x="194" y="61"/>
                  <a:pt x="191" y="44"/>
                </a:cubicBezTo>
                <a:close/>
                <a:moveTo>
                  <a:pt x="19" y="157"/>
                </a:moveTo>
                <a:cubicBezTo>
                  <a:pt x="13" y="157"/>
                  <a:pt x="8" y="152"/>
                  <a:pt x="8" y="146"/>
                </a:cubicBezTo>
                <a:cubicBezTo>
                  <a:pt x="8" y="140"/>
                  <a:pt x="13" y="135"/>
                  <a:pt x="19" y="135"/>
                </a:cubicBezTo>
                <a:cubicBezTo>
                  <a:pt x="25" y="135"/>
                  <a:pt x="30" y="140"/>
                  <a:pt x="30" y="146"/>
                </a:cubicBezTo>
                <a:cubicBezTo>
                  <a:pt x="30" y="152"/>
                  <a:pt x="25" y="157"/>
                  <a:pt x="19" y="157"/>
                </a:cubicBezTo>
                <a:close/>
                <a:moveTo>
                  <a:pt x="54" y="163"/>
                </a:moveTo>
                <a:cubicBezTo>
                  <a:pt x="54" y="169"/>
                  <a:pt x="49" y="174"/>
                  <a:pt x="43" y="174"/>
                </a:cubicBezTo>
                <a:cubicBezTo>
                  <a:pt x="37" y="174"/>
                  <a:pt x="32" y="169"/>
                  <a:pt x="32" y="163"/>
                </a:cubicBezTo>
                <a:cubicBezTo>
                  <a:pt x="32" y="157"/>
                  <a:pt x="37" y="152"/>
                  <a:pt x="43" y="152"/>
                </a:cubicBezTo>
                <a:cubicBezTo>
                  <a:pt x="49" y="152"/>
                  <a:pt x="54" y="157"/>
                  <a:pt x="54" y="16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2" name="Freeform 56"/>
          <p:cNvSpPr>
            <a:spLocks noEditPoints="1"/>
          </p:cNvSpPr>
          <p:nvPr/>
        </p:nvSpPr>
        <p:spPr bwMode="auto">
          <a:xfrm>
            <a:off x="2301959" y="3619325"/>
            <a:ext cx="414729" cy="255887"/>
          </a:xfrm>
          <a:custGeom>
            <a:avLst/>
            <a:gdLst>
              <a:gd name="T0" fmla="*/ 189 w 206"/>
              <a:gd name="T1" fmla="*/ 14 h 132"/>
              <a:gd name="T2" fmla="*/ 172 w 206"/>
              <a:gd name="T3" fmla="*/ 2 h 132"/>
              <a:gd name="T4" fmla="*/ 146 w 206"/>
              <a:gd name="T5" fmla="*/ 8 h 132"/>
              <a:gd name="T6" fmla="*/ 145 w 206"/>
              <a:gd name="T7" fmla="*/ 2 h 132"/>
              <a:gd name="T8" fmla="*/ 3 w 206"/>
              <a:gd name="T9" fmla="*/ 2 h 132"/>
              <a:gd name="T10" fmla="*/ 0 w 206"/>
              <a:gd name="T11" fmla="*/ 36 h 132"/>
              <a:gd name="T12" fmla="*/ 31 w 206"/>
              <a:gd name="T13" fmla="*/ 132 h 132"/>
              <a:gd name="T14" fmla="*/ 117 w 206"/>
              <a:gd name="T15" fmla="*/ 132 h 132"/>
              <a:gd name="T16" fmla="*/ 135 w 206"/>
              <a:gd name="T17" fmla="*/ 103 h 132"/>
              <a:gd name="T18" fmla="*/ 135 w 206"/>
              <a:gd name="T19" fmla="*/ 103 h 132"/>
              <a:gd name="T20" fmla="*/ 189 w 206"/>
              <a:gd name="T21" fmla="*/ 14 h 132"/>
              <a:gd name="T22" fmla="*/ 142 w 206"/>
              <a:gd name="T23" fmla="*/ 83 h 132"/>
              <a:gd name="T24" fmla="*/ 148 w 206"/>
              <a:gd name="T25" fmla="*/ 36 h 132"/>
              <a:gd name="T26" fmla="*/ 148 w 206"/>
              <a:gd name="T27" fmla="*/ 19 h 132"/>
              <a:gd name="T28" fmla="*/ 170 w 206"/>
              <a:gd name="T29" fmla="*/ 12 h 132"/>
              <a:gd name="T30" fmla="*/ 180 w 206"/>
              <a:gd name="T31" fmla="*/ 19 h 132"/>
              <a:gd name="T32" fmla="*/ 142 w 206"/>
              <a:gd name="T33" fmla="*/ 8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6" h="132">
                <a:moveTo>
                  <a:pt x="189" y="14"/>
                </a:moveTo>
                <a:cubicBezTo>
                  <a:pt x="185" y="7"/>
                  <a:pt x="179" y="3"/>
                  <a:pt x="172" y="2"/>
                </a:cubicBezTo>
                <a:cubicBezTo>
                  <a:pt x="162" y="0"/>
                  <a:pt x="153" y="4"/>
                  <a:pt x="146" y="8"/>
                </a:cubicBezTo>
                <a:cubicBezTo>
                  <a:pt x="146" y="6"/>
                  <a:pt x="146" y="4"/>
                  <a:pt x="145" y="2"/>
                </a:cubicBezTo>
                <a:cubicBezTo>
                  <a:pt x="3" y="2"/>
                  <a:pt x="3" y="2"/>
                  <a:pt x="3" y="2"/>
                </a:cubicBezTo>
                <a:cubicBezTo>
                  <a:pt x="1" y="13"/>
                  <a:pt x="0" y="24"/>
                  <a:pt x="0" y="36"/>
                </a:cubicBezTo>
                <a:cubicBezTo>
                  <a:pt x="0" y="75"/>
                  <a:pt x="12" y="110"/>
                  <a:pt x="31" y="132"/>
                </a:cubicBezTo>
                <a:cubicBezTo>
                  <a:pt x="117" y="132"/>
                  <a:pt x="117" y="132"/>
                  <a:pt x="117" y="132"/>
                </a:cubicBezTo>
                <a:cubicBezTo>
                  <a:pt x="124" y="124"/>
                  <a:pt x="130" y="114"/>
                  <a:pt x="135" y="103"/>
                </a:cubicBezTo>
                <a:cubicBezTo>
                  <a:pt x="135" y="103"/>
                  <a:pt x="135" y="103"/>
                  <a:pt x="135" y="103"/>
                </a:cubicBezTo>
                <a:cubicBezTo>
                  <a:pt x="142" y="98"/>
                  <a:pt x="206" y="42"/>
                  <a:pt x="189" y="14"/>
                </a:cubicBezTo>
                <a:close/>
                <a:moveTo>
                  <a:pt x="142" y="83"/>
                </a:moveTo>
                <a:cubicBezTo>
                  <a:pt x="146" y="68"/>
                  <a:pt x="148" y="52"/>
                  <a:pt x="148" y="36"/>
                </a:cubicBezTo>
                <a:cubicBezTo>
                  <a:pt x="148" y="30"/>
                  <a:pt x="148" y="25"/>
                  <a:pt x="148" y="19"/>
                </a:cubicBezTo>
                <a:cubicBezTo>
                  <a:pt x="152" y="16"/>
                  <a:pt x="162" y="11"/>
                  <a:pt x="170" y="12"/>
                </a:cubicBezTo>
                <a:cubicBezTo>
                  <a:pt x="174" y="13"/>
                  <a:pt x="177" y="15"/>
                  <a:pt x="180" y="19"/>
                </a:cubicBezTo>
                <a:cubicBezTo>
                  <a:pt x="188" y="32"/>
                  <a:pt x="161" y="65"/>
                  <a:pt x="142" y="8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3" name="Freeform 57"/>
          <p:cNvSpPr/>
          <p:nvPr/>
        </p:nvSpPr>
        <p:spPr bwMode="auto">
          <a:xfrm>
            <a:off x="2490867" y="3544125"/>
            <a:ext cx="14114" cy="55355"/>
          </a:xfrm>
          <a:custGeom>
            <a:avLst/>
            <a:gdLst>
              <a:gd name="T0" fmla="*/ 4 w 7"/>
              <a:gd name="T1" fmla="*/ 29 h 29"/>
              <a:gd name="T2" fmla="*/ 7 w 7"/>
              <a:gd name="T3" fmla="*/ 25 h 29"/>
              <a:gd name="T4" fmla="*/ 7 w 7"/>
              <a:gd name="T5" fmla="*/ 4 h 29"/>
              <a:gd name="T6" fmla="*/ 4 w 7"/>
              <a:gd name="T7" fmla="*/ 0 h 29"/>
              <a:gd name="T8" fmla="*/ 0 w 7"/>
              <a:gd name="T9" fmla="*/ 4 h 29"/>
              <a:gd name="T10" fmla="*/ 0 w 7"/>
              <a:gd name="T11" fmla="*/ 25 h 29"/>
              <a:gd name="T12" fmla="*/ 4 w 7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9">
                <a:moveTo>
                  <a:pt x="4" y="29"/>
                </a:moveTo>
                <a:cubicBezTo>
                  <a:pt x="6" y="29"/>
                  <a:pt x="7" y="27"/>
                  <a:pt x="7" y="2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1" y="29"/>
                  <a:pt x="4" y="2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4" name="Freeform 58"/>
          <p:cNvSpPr/>
          <p:nvPr/>
        </p:nvSpPr>
        <p:spPr bwMode="auto">
          <a:xfrm>
            <a:off x="2443097" y="3516970"/>
            <a:ext cx="16285" cy="82511"/>
          </a:xfrm>
          <a:custGeom>
            <a:avLst/>
            <a:gdLst>
              <a:gd name="T0" fmla="*/ 4 w 8"/>
              <a:gd name="T1" fmla="*/ 43 h 43"/>
              <a:gd name="T2" fmla="*/ 8 w 8"/>
              <a:gd name="T3" fmla="*/ 39 h 43"/>
              <a:gd name="T4" fmla="*/ 8 w 8"/>
              <a:gd name="T5" fmla="*/ 4 h 43"/>
              <a:gd name="T6" fmla="*/ 4 w 8"/>
              <a:gd name="T7" fmla="*/ 0 h 43"/>
              <a:gd name="T8" fmla="*/ 0 w 8"/>
              <a:gd name="T9" fmla="*/ 4 h 43"/>
              <a:gd name="T10" fmla="*/ 0 w 8"/>
              <a:gd name="T11" fmla="*/ 39 h 43"/>
              <a:gd name="T12" fmla="*/ 4 w 8"/>
              <a:gd name="T1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3">
                <a:moveTo>
                  <a:pt x="4" y="43"/>
                </a:moveTo>
                <a:cubicBezTo>
                  <a:pt x="6" y="43"/>
                  <a:pt x="8" y="41"/>
                  <a:pt x="8" y="39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1"/>
                  <a:pt x="2" y="43"/>
                  <a:pt x="4" y="4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5" name="Freeform 59"/>
          <p:cNvSpPr/>
          <p:nvPr/>
        </p:nvSpPr>
        <p:spPr bwMode="auto">
          <a:xfrm>
            <a:off x="2396413" y="3544125"/>
            <a:ext cx="16285" cy="55355"/>
          </a:xfrm>
          <a:custGeom>
            <a:avLst/>
            <a:gdLst>
              <a:gd name="T0" fmla="*/ 4 w 8"/>
              <a:gd name="T1" fmla="*/ 29 h 29"/>
              <a:gd name="T2" fmla="*/ 8 w 8"/>
              <a:gd name="T3" fmla="*/ 25 h 29"/>
              <a:gd name="T4" fmla="*/ 8 w 8"/>
              <a:gd name="T5" fmla="*/ 4 h 29"/>
              <a:gd name="T6" fmla="*/ 4 w 8"/>
              <a:gd name="T7" fmla="*/ 0 h 29"/>
              <a:gd name="T8" fmla="*/ 0 w 8"/>
              <a:gd name="T9" fmla="*/ 4 h 29"/>
              <a:gd name="T10" fmla="*/ 0 w 8"/>
              <a:gd name="T11" fmla="*/ 25 h 29"/>
              <a:gd name="T12" fmla="*/ 4 w 8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9">
                <a:moveTo>
                  <a:pt x="4" y="29"/>
                </a:moveTo>
                <a:cubicBezTo>
                  <a:pt x="6" y="29"/>
                  <a:pt x="8" y="27"/>
                  <a:pt x="8" y="25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1" y="29"/>
                  <a:pt x="4" y="2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6" name="Freeform 60"/>
          <p:cNvSpPr/>
          <p:nvPr/>
        </p:nvSpPr>
        <p:spPr bwMode="auto">
          <a:xfrm>
            <a:off x="3146616" y="3655880"/>
            <a:ext cx="386501" cy="162932"/>
          </a:xfrm>
          <a:custGeom>
            <a:avLst/>
            <a:gdLst>
              <a:gd name="T0" fmla="*/ 188 w 192"/>
              <a:gd name="T1" fmla="*/ 0 h 84"/>
              <a:gd name="T2" fmla="*/ 4 w 192"/>
              <a:gd name="T3" fmla="*/ 0 h 84"/>
              <a:gd name="T4" fmla="*/ 0 w 192"/>
              <a:gd name="T5" fmla="*/ 4 h 84"/>
              <a:gd name="T6" fmla="*/ 4 w 192"/>
              <a:gd name="T7" fmla="*/ 8 h 84"/>
              <a:gd name="T8" fmla="*/ 65 w 192"/>
              <a:gd name="T9" fmla="*/ 8 h 84"/>
              <a:gd name="T10" fmla="*/ 65 w 192"/>
              <a:gd name="T11" fmla="*/ 66 h 84"/>
              <a:gd name="T12" fmla="*/ 84 w 192"/>
              <a:gd name="T13" fmla="*/ 84 h 84"/>
              <a:gd name="T14" fmla="*/ 159 w 192"/>
              <a:gd name="T15" fmla="*/ 84 h 84"/>
              <a:gd name="T16" fmla="*/ 178 w 192"/>
              <a:gd name="T17" fmla="*/ 66 h 84"/>
              <a:gd name="T18" fmla="*/ 178 w 192"/>
              <a:gd name="T19" fmla="*/ 8 h 84"/>
              <a:gd name="T20" fmla="*/ 188 w 192"/>
              <a:gd name="T21" fmla="*/ 8 h 84"/>
              <a:gd name="T22" fmla="*/ 192 w 192"/>
              <a:gd name="T23" fmla="*/ 4 h 84"/>
              <a:gd name="T24" fmla="*/ 188 w 192"/>
              <a:gd name="T2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2" h="84">
                <a:moveTo>
                  <a:pt x="188" y="0"/>
                </a:moveTo>
                <a:cubicBezTo>
                  <a:pt x="4" y="0"/>
                  <a:pt x="4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7"/>
                  <a:pt x="1" y="8"/>
                  <a:pt x="4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5" y="66"/>
                  <a:pt x="65" y="66"/>
                  <a:pt x="65" y="66"/>
                </a:cubicBezTo>
                <a:cubicBezTo>
                  <a:pt x="65" y="76"/>
                  <a:pt x="74" y="84"/>
                  <a:pt x="84" y="8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70" y="84"/>
                  <a:pt x="178" y="76"/>
                  <a:pt x="178" y="66"/>
                </a:cubicBezTo>
                <a:cubicBezTo>
                  <a:pt x="178" y="8"/>
                  <a:pt x="178" y="8"/>
                  <a:pt x="178" y="8"/>
                </a:cubicBezTo>
                <a:cubicBezTo>
                  <a:pt x="188" y="8"/>
                  <a:pt x="188" y="8"/>
                  <a:pt x="188" y="8"/>
                </a:cubicBezTo>
                <a:cubicBezTo>
                  <a:pt x="190" y="8"/>
                  <a:pt x="192" y="7"/>
                  <a:pt x="192" y="4"/>
                </a:cubicBezTo>
                <a:cubicBezTo>
                  <a:pt x="192" y="2"/>
                  <a:pt x="190" y="0"/>
                  <a:pt x="188" y="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7" name="Freeform 61"/>
          <p:cNvSpPr/>
          <p:nvPr/>
        </p:nvSpPr>
        <p:spPr bwMode="auto">
          <a:xfrm>
            <a:off x="3428892" y="3590080"/>
            <a:ext cx="16285" cy="50133"/>
          </a:xfrm>
          <a:custGeom>
            <a:avLst/>
            <a:gdLst>
              <a:gd name="T0" fmla="*/ 4 w 8"/>
              <a:gd name="T1" fmla="*/ 26 h 26"/>
              <a:gd name="T2" fmla="*/ 8 w 8"/>
              <a:gd name="T3" fmla="*/ 22 h 26"/>
              <a:gd name="T4" fmla="*/ 8 w 8"/>
              <a:gd name="T5" fmla="*/ 4 h 26"/>
              <a:gd name="T6" fmla="*/ 4 w 8"/>
              <a:gd name="T7" fmla="*/ 0 h 26"/>
              <a:gd name="T8" fmla="*/ 0 w 8"/>
              <a:gd name="T9" fmla="*/ 4 h 26"/>
              <a:gd name="T10" fmla="*/ 0 w 8"/>
              <a:gd name="T11" fmla="*/ 22 h 26"/>
              <a:gd name="T12" fmla="*/ 4 w 8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6">
                <a:moveTo>
                  <a:pt x="4" y="26"/>
                </a:moveTo>
                <a:cubicBezTo>
                  <a:pt x="7" y="26"/>
                  <a:pt x="8" y="24"/>
                  <a:pt x="8" y="22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7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4"/>
                  <a:pt x="2" y="26"/>
                  <a:pt x="4" y="26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8" name="Freeform 62"/>
          <p:cNvSpPr/>
          <p:nvPr/>
        </p:nvSpPr>
        <p:spPr bwMode="auto">
          <a:xfrm>
            <a:off x="3384379" y="3570236"/>
            <a:ext cx="16285" cy="69977"/>
          </a:xfrm>
          <a:custGeom>
            <a:avLst/>
            <a:gdLst>
              <a:gd name="T0" fmla="*/ 4 w 8"/>
              <a:gd name="T1" fmla="*/ 36 h 36"/>
              <a:gd name="T2" fmla="*/ 8 w 8"/>
              <a:gd name="T3" fmla="*/ 32 h 36"/>
              <a:gd name="T4" fmla="*/ 8 w 8"/>
              <a:gd name="T5" fmla="*/ 4 h 36"/>
              <a:gd name="T6" fmla="*/ 4 w 8"/>
              <a:gd name="T7" fmla="*/ 0 h 36"/>
              <a:gd name="T8" fmla="*/ 0 w 8"/>
              <a:gd name="T9" fmla="*/ 4 h 36"/>
              <a:gd name="T10" fmla="*/ 0 w 8"/>
              <a:gd name="T11" fmla="*/ 32 h 36"/>
              <a:gd name="T12" fmla="*/ 4 w 8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6">
                <a:moveTo>
                  <a:pt x="4" y="36"/>
                </a:moveTo>
                <a:cubicBezTo>
                  <a:pt x="6" y="36"/>
                  <a:pt x="8" y="34"/>
                  <a:pt x="8" y="32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6"/>
                  <a:pt x="4" y="36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199" name="Freeform 63"/>
          <p:cNvSpPr/>
          <p:nvPr/>
        </p:nvSpPr>
        <p:spPr bwMode="auto">
          <a:xfrm>
            <a:off x="3337695" y="3590080"/>
            <a:ext cx="16285" cy="50133"/>
          </a:xfrm>
          <a:custGeom>
            <a:avLst/>
            <a:gdLst>
              <a:gd name="T0" fmla="*/ 4 w 8"/>
              <a:gd name="T1" fmla="*/ 26 h 26"/>
              <a:gd name="T2" fmla="*/ 8 w 8"/>
              <a:gd name="T3" fmla="*/ 22 h 26"/>
              <a:gd name="T4" fmla="*/ 8 w 8"/>
              <a:gd name="T5" fmla="*/ 4 h 26"/>
              <a:gd name="T6" fmla="*/ 4 w 8"/>
              <a:gd name="T7" fmla="*/ 0 h 26"/>
              <a:gd name="T8" fmla="*/ 0 w 8"/>
              <a:gd name="T9" fmla="*/ 4 h 26"/>
              <a:gd name="T10" fmla="*/ 0 w 8"/>
              <a:gd name="T11" fmla="*/ 22 h 26"/>
              <a:gd name="T12" fmla="*/ 4 w 8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6">
                <a:moveTo>
                  <a:pt x="4" y="26"/>
                </a:moveTo>
                <a:cubicBezTo>
                  <a:pt x="6" y="26"/>
                  <a:pt x="8" y="24"/>
                  <a:pt x="8" y="22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6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4"/>
                  <a:pt x="2" y="26"/>
                  <a:pt x="4" y="26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0" name="Freeform 64"/>
          <p:cNvSpPr>
            <a:spLocks noEditPoints="1"/>
          </p:cNvSpPr>
          <p:nvPr/>
        </p:nvSpPr>
        <p:spPr bwMode="auto">
          <a:xfrm>
            <a:off x="5084549" y="3764502"/>
            <a:ext cx="143309" cy="88777"/>
          </a:xfrm>
          <a:custGeom>
            <a:avLst/>
            <a:gdLst>
              <a:gd name="T0" fmla="*/ 63 w 71"/>
              <a:gd name="T1" fmla="*/ 5 h 46"/>
              <a:gd name="T2" fmla="*/ 56 w 71"/>
              <a:gd name="T3" fmla="*/ 0 h 46"/>
              <a:gd name="T4" fmla="*/ 46 w 71"/>
              <a:gd name="T5" fmla="*/ 3 h 46"/>
              <a:gd name="T6" fmla="*/ 46 w 71"/>
              <a:gd name="T7" fmla="*/ 2 h 46"/>
              <a:gd name="T8" fmla="*/ 1 w 71"/>
              <a:gd name="T9" fmla="*/ 2 h 46"/>
              <a:gd name="T10" fmla="*/ 0 w 71"/>
              <a:gd name="T11" fmla="*/ 13 h 46"/>
              <a:gd name="T12" fmla="*/ 10 w 71"/>
              <a:gd name="T13" fmla="*/ 46 h 46"/>
              <a:gd name="T14" fmla="*/ 37 w 71"/>
              <a:gd name="T15" fmla="*/ 46 h 46"/>
              <a:gd name="T16" fmla="*/ 42 w 71"/>
              <a:gd name="T17" fmla="*/ 39 h 46"/>
              <a:gd name="T18" fmla="*/ 42 w 71"/>
              <a:gd name="T19" fmla="*/ 39 h 46"/>
              <a:gd name="T20" fmla="*/ 44 w 71"/>
              <a:gd name="T21" fmla="*/ 38 h 46"/>
              <a:gd name="T22" fmla="*/ 63 w 71"/>
              <a:gd name="T23" fmla="*/ 5 h 46"/>
              <a:gd name="T24" fmla="*/ 46 w 71"/>
              <a:gd name="T25" fmla="*/ 28 h 46"/>
              <a:gd name="T26" fmla="*/ 47 w 71"/>
              <a:gd name="T27" fmla="*/ 13 h 46"/>
              <a:gd name="T28" fmla="*/ 47 w 71"/>
              <a:gd name="T29" fmla="*/ 10 h 46"/>
              <a:gd name="T30" fmla="*/ 48 w 71"/>
              <a:gd name="T31" fmla="*/ 10 h 46"/>
              <a:gd name="T32" fmla="*/ 55 w 71"/>
              <a:gd name="T33" fmla="*/ 7 h 46"/>
              <a:gd name="T34" fmla="*/ 58 w 71"/>
              <a:gd name="T35" fmla="*/ 9 h 46"/>
              <a:gd name="T36" fmla="*/ 46 w 71"/>
              <a:gd name="T37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1" h="46">
                <a:moveTo>
                  <a:pt x="63" y="5"/>
                </a:moveTo>
                <a:cubicBezTo>
                  <a:pt x="62" y="2"/>
                  <a:pt x="59" y="1"/>
                  <a:pt x="56" y="0"/>
                </a:cubicBezTo>
                <a:cubicBezTo>
                  <a:pt x="53" y="0"/>
                  <a:pt x="49" y="1"/>
                  <a:pt x="46" y="3"/>
                </a:cubicBezTo>
                <a:cubicBezTo>
                  <a:pt x="46" y="2"/>
                  <a:pt x="46" y="2"/>
                  <a:pt x="46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5"/>
                  <a:pt x="0" y="9"/>
                  <a:pt x="0" y="13"/>
                </a:cubicBezTo>
                <a:cubicBezTo>
                  <a:pt x="0" y="27"/>
                  <a:pt x="4" y="39"/>
                  <a:pt x="10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9" y="44"/>
                  <a:pt x="41" y="42"/>
                  <a:pt x="42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3" y="39"/>
                  <a:pt x="44" y="39"/>
                  <a:pt x="44" y="38"/>
                </a:cubicBezTo>
                <a:cubicBezTo>
                  <a:pt x="45" y="38"/>
                  <a:pt x="71" y="17"/>
                  <a:pt x="63" y="5"/>
                </a:cubicBezTo>
                <a:close/>
                <a:moveTo>
                  <a:pt x="46" y="28"/>
                </a:moveTo>
                <a:cubicBezTo>
                  <a:pt x="47" y="23"/>
                  <a:pt x="47" y="18"/>
                  <a:pt x="47" y="13"/>
                </a:cubicBezTo>
                <a:cubicBezTo>
                  <a:pt x="47" y="12"/>
                  <a:pt x="47" y="11"/>
                  <a:pt x="47" y="10"/>
                </a:cubicBezTo>
                <a:cubicBezTo>
                  <a:pt x="47" y="10"/>
                  <a:pt x="48" y="10"/>
                  <a:pt x="48" y="10"/>
                </a:cubicBezTo>
                <a:cubicBezTo>
                  <a:pt x="49" y="9"/>
                  <a:pt x="53" y="7"/>
                  <a:pt x="55" y="7"/>
                </a:cubicBezTo>
                <a:cubicBezTo>
                  <a:pt x="56" y="7"/>
                  <a:pt x="57" y="7"/>
                  <a:pt x="58" y="9"/>
                </a:cubicBezTo>
                <a:cubicBezTo>
                  <a:pt x="59" y="12"/>
                  <a:pt x="52" y="22"/>
                  <a:pt x="46" y="28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1" name="Freeform 65"/>
          <p:cNvSpPr>
            <a:spLocks noEditPoints="1"/>
          </p:cNvSpPr>
          <p:nvPr/>
        </p:nvSpPr>
        <p:spPr bwMode="auto">
          <a:xfrm>
            <a:off x="4843529" y="3522192"/>
            <a:ext cx="250791" cy="217243"/>
          </a:xfrm>
          <a:custGeom>
            <a:avLst/>
            <a:gdLst>
              <a:gd name="T0" fmla="*/ 125 w 125"/>
              <a:gd name="T1" fmla="*/ 75 h 112"/>
              <a:gd name="T2" fmla="*/ 98 w 125"/>
              <a:gd name="T3" fmla="*/ 81 h 112"/>
              <a:gd name="T4" fmla="*/ 87 w 125"/>
              <a:gd name="T5" fmla="*/ 86 h 112"/>
              <a:gd name="T6" fmla="*/ 97 w 125"/>
              <a:gd name="T7" fmla="*/ 58 h 112"/>
              <a:gd name="T8" fmla="*/ 79 w 125"/>
              <a:gd name="T9" fmla="*/ 32 h 112"/>
              <a:gd name="T10" fmla="*/ 86 w 125"/>
              <a:gd name="T11" fmla="*/ 29 h 112"/>
              <a:gd name="T12" fmla="*/ 85 w 125"/>
              <a:gd name="T13" fmla="*/ 17 h 112"/>
              <a:gd name="T14" fmla="*/ 73 w 125"/>
              <a:gd name="T15" fmla="*/ 18 h 112"/>
              <a:gd name="T16" fmla="*/ 72 w 125"/>
              <a:gd name="T17" fmla="*/ 27 h 112"/>
              <a:gd name="T18" fmla="*/ 42 w 125"/>
              <a:gd name="T19" fmla="*/ 16 h 112"/>
              <a:gd name="T20" fmla="*/ 37 w 125"/>
              <a:gd name="T21" fmla="*/ 17 h 112"/>
              <a:gd name="T22" fmla="*/ 37 w 125"/>
              <a:gd name="T23" fmla="*/ 17 h 112"/>
              <a:gd name="T24" fmla="*/ 28 w 125"/>
              <a:gd name="T25" fmla="*/ 2 h 112"/>
              <a:gd name="T26" fmla="*/ 16 w 125"/>
              <a:gd name="T27" fmla="*/ 3 h 112"/>
              <a:gd name="T28" fmla="*/ 4 w 125"/>
              <a:gd name="T29" fmla="*/ 51 h 112"/>
              <a:gd name="T30" fmla="*/ 4 w 125"/>
              <a:gd name="T31" fmla="*/ 54 h 112"/>
              <a:gd name="T32" fmla="*/ 3 w 125"/>
              <a:gd name="T33" fmla="*/ 58 h 112"/>
              <a:gd name="T34" fmla="*/ 1 w 125"/>
              <a:gd name="T35" fmla="*/ 68 h 112"/>
              <a:gd name="T36" fmla="*/ 1 w 125"/>
              <a:gd name="T37" fmla="*/ 69 h 112"/>
              <a:gd name="T38" fmla="*/ 56 w 125"/>
              <a:gd name="T39" fmla="*/ 111 h 112"/>
              <a:gd name="T40" fmla="*/ 57 w 125"/>
              <a:gd name="T41" fmla="*/ 111 h 112"/>
              <a:gd name="T42" fmla="*/ 72 w 125"/>
              <a:gd name="T43" fmla="*/ 104 h 112"/>
              <a:gd name="T44" fmla="*/ 72 w 125"/>
              <a:gd name="T45" fmla="*/ 104 h 112"/>
              <a:gd name="T46" fmla="*/ 94 w 125"/>
              <a:gd name="T47" fmla="*/ 101 h 112"/>
              <a:gd name="T48" fmla="*/ 122 w 125"/>
              <a:gd name="T49" fmla="*/ 82 h 112"/>
              <a:gd name="T50" fmla="*/ 119 w 125"/>
              <a:gd name="T51" fmla="*/ 77 h 112"/>
              <a:gd name="T52" fmla="*/ 125 w 125"/>
              <a:gd name="T53" fmla="*/ 75 h 112"/>
              <a:gd name="T54" fmla="*/ 11 w 125"/>
              <a:gd name="T55" fmla="*/ 45 h 112"/>
              <a:gd name="T56" fmla="*/ 19 w 125"/>
              <a:gd name="T57" fmla="*/ 9 h 112"/>
              <a:gd name="T58" fmla="*/ 25 w 125"/>
              <a:gd name="T59" fmla="*/ 8 h 112"/>
              <a:gd name="T60" fmla="*/ 30 w 125"/>
              <a:gd name="T61" fmla="*/ 21 h 112"/>
              <a:gd name="T62" fmla="*/ 31 w 125"/>
              <a:gd name="T63" fmla="*/ 22 h 112"/>
              <a:gd name="T64" fmla="*/ 11 w 125"/>
              <a:gd name="T65" fmla="*/ 4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12">
                <a:moveTo>
                  <a:pt x="125" y="75"/>
                </a:moveTo>
                <a:cubicBezTo>
                  <a:pt x="125" y="75"/>
                  <a:pt x="112" y="66"/>
                  <a:pt x="98" y="81"/>
                </a:cubicBezTo>
                <a:cubicBezTo>
                  <a:pt x="90" y="90"/>
                  <a:pt x="88" y="88"/>
                  <a:pt x="87" y="86"/>
                </a:cubicBezTo>
                <a:cubicBezTo>
                  <a:pt x="93" y="76"/>
                  <a:pt x="97" y="65"/>
                  <a:pt x="97" y="58"/>
                </a:cubicBezTo>
                <a:cubicBezTo>
                  <a:pt x="97" y="50"/>
                  <a:pt x="89" y="40"/>
                  <a:pt x="79" y="32"/>
                </a:cubicBezTo>
                <a:cubicBezTo>
                  <a:pt x="82" y="32"/>
                  <a:pt x="85" y="31"/>
                  <a:pt x="86" y="29"/>
                </a:cubicBezTo>
                <a:cubicBezTo>
                  <a:pt x="89" y="25"/>
                  <a:pt x="89" y="20"/>
                  <a:pt x="85" y="17"/>
                </a:cubicBezTo>
                <a:cubicBezTo>
                  <a:pt x="81" y="14"/>
                  <a:pt x="76" y="15"/>
                  <a:pt x="73" y="18"/>
                </a:cubicBezTo>
                <a:cubicBezTo>
                  <a:pt x="71" y="21"/>
                  <a:pt x="71" y="24"/>
                  <a:pt x="72" y="27"/>
                </a:cubicBezTo>
                <a:cubicBezTo>
                  <a:pt x="61" y="19"/>
                  <a:pt x="49" y="15"/>
                  <a:pt x="42" y="16"/>
                </a:cubicBezTo>
                <a:cubicBezTo>
                  <a:pt x="40" y="16"/>
                  <a:pt x="39" y="16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6" y="13"/>
                  <a:pt x="34" y="5"/>
                  <a:pt x="28" y="2"/>
                </a:cubicBezTo>
                <a:cubicBezTo>
                  <a:pt x="26" y="1"/>
                  <a:pt x="22" y="0"/>
                  <a:pt x="16" y="3"/>
                </a:cubicBezTo>
                <a:cubicBezTo>
                  <a:pt x="0" y="10"/>
                  <a:pt x="3" y="36"/>
                  <a:pt x="4" y="51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6"/>
                  <a:pt x="3" y="57"/>
                  <a:pt x="3" y="58"/>
                </a:cubicBezTo>
                <a:cubicBezTo>
                  <a:pt x="1" y="62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6" y="111"/>
                  <a:pt x="57" y="111"/>
                  <a:pt x="57" y="111"/>
                </a:cubicBezTo>
                <a:cubicBezTo>
                  <a:pt x="61" y="111"/>
                  <a:pt x="67" y="108"/>
                  <a:pt x="72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4"/>
                  <a:pt x="86" y="112"/>
                  <a:pt x="94" y="101"/>
                </a:cubicBezTo>
                <a:cubicBezTo>
                  <a:pt x="103" y="90"/>
                  <a:pt x="115" y="78"/>
                  <a:pt x="122" y="82"/>
                </a:cubicBezTo>
                <a:cubicBezTo>
                  <a:pt x="119" y="77"/>
                  <a:pt x="119" y="77"/>
                  <a:pt x="119" y="77"/>
                </a:cubicBezTo>
                <a:lnTo>
                  <a:pt x="125" y="75"/>
                </a:lnTo>
                <a:close/>
                <a:moveTo>
                  <a:pt x="11" y="45"/>
                </a:moveTo>
                <a:cubicBezTo>
                  <a:pt x="9" y="31"/>
                  <a:pt x="9" y="14"/>
                  <a:pt x="19" y="9"/>
                </a:cubicBezTo>
                <a:cubicBezTo>
                  <a:pt x="22" y="7"/>
                  <a:pt x="24" y="8"/>
                  <a:pt x="25" y="8"/>
                </a:cubicBezTo>
                <a:cubicBezTo>
                  <a:pt x="29" y="10"/>
                  <a:pt x="30" y="19"/>
                  <a:pt x="30" y="21"/>
                </a:cubicBezTo>
                <a:cubicBezTo>
                  <a:pt x="30" y="22"/>
                  <a:pt x="30" y="22"/>
                  <a:pt x="31" y="22"/>
                </a:cubicBezTo>
                <a:cubicBezTo>
                  <a:pt x="25" y="28"/>
                  <a:pt x="17" y="37"/>
                  <a:pt x="11" y="45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2" name="Freeform 66"/>
          <p:cNvSpPr/>
          <p:nvPr/>
        </p:nvSpPr>
        <p:spPr bwMode="auto">
          <a:xfrm>
            <a:off x="5098663" y="3683035"/>
            <a:ext cx="54284" cy="75200"/>
          </a:xfrm>
          <a:custGeom>
            <a:avLst/>
            <a:gdLst>
              <a:gd name="T0" fmla="*/ 21 w 27"/>
              <a:gd name="T1" fmla="*/ 39 h 39"/>
              <a:gd name="T2" fmla="*/ 21 w 27"/>
              <a:gd name="T3" fmla="*/ 39 h 39"/>
              <a:gd name="T4" fmla="*/ 18 w 27"/>
              <a:gd name="T5" fmla="*/ 35 h 39"/>
              <a:gd name="T6" fmla="*/ 3 w 27"/>
              <a:gd name="T7" fmla="*/ 8 h 39"/>
              <a:gd name="T8" fmla="*/ 1 w 27"/>
              <a:gd name="T9" fmla="*/ 3 h 39"/>
              <a:gd name="T10" fmla="*/ 6 w 27"/>
              <a:gd name="T11" fmla="*/ 1 h 39"/>
              <a:gd name="T12" fmla="*/ 25 w 27"/>
              <a:gd name="T13" fmla="*/ 35 h 39"/>
              <a:gd name="T14" fmla="*/ 21 w 27"/>
              <a:gd name="T1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39">
                <a:moveTo>
                  <a:pt x="21" y="39"/>
                </a:moveTo>
                <a:cubicBezTo>
                  <a:pt x="21" y="39"/>
                  <a:pt x="21" y="39"/>
                  <a:pt x="21" y="39"/>
                </a:cubicBezTo>
                <a:cubicBezTo>
                  <a:pt x="19" y="39"/>
                  <a:pt x="17" y="37"/>
                  <a:pt x="18" y="35"/>
                </a:cubicBezTo>
                <a:cubicBezTo>
                  <a:pt x="19" y="17"/>
                  <a:pt x="3" y="8"/>
                  <a:pt x="3" y="8"/>
                </a:cubicBezTo>
                <a:cubicBezTo>
                  <a:pt x="1" y="7"/>
                  <a:pt x="0" y="5"/>
                  <a:pt x="1" y="3"/>
                </a:cubicBezTo>
                <a:cubicBezTo>
                  <a:pt x="2" y="1"/>
                  <a:pt x="4" y="0"/>
                  <a:pt x="6" y="1"/>
                </a:cubicBezTo>
                <a:cubicBezTo>
                  <a:pt x="7" y="2"/>
                  <a:pt x="27" y="12"/>
                  <a:pt x="25" y="35"/>
                </a:cubicBezTo>
                <a:cubicBezTo>
                  <a:pt x="25" y="38"/>
                  <a:pt x="24" y="39"/>
                  <a:pt x="21" y="3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3" name="Freeform 67"/>
          <p:cNvSpPr/>
          <p:nvPr/>
        </p:nvSpPr>
        <p:spPr bwMode="auto">
          <a:xfrm>
            <a:off x="4834844" y="3861634"/>
            <a:ext cx="386501" cy="20889"/>
          </a:xfrm>
          <a:custGeom>
            <a:avLst/>
            <a:gdLst>
              <a:gd name="T0" fmla="*/ 186 w 192"/>
              <a:gd name="T1" fmla="*/ 11 h 11"/>
              <a:gd name="T2" fmla="*/ 5 w 192"/>
              <a:gd name="T3" fmla="*/ 11 h 11"/>
              <a:gd name="T4" fmla="*/ 0 w 192"/>
              <a:gd name="T5" fmla="*/ 6 h 11"/>
              <a:gd name="T6" fmla="*/ 5 w 192"/>
              <a:gd name="T7" fmla="*/ 0 h 11"/>
              <a:gd name="T8" fmla="*/ 186 w 192"/>
              <a:gd name="T9" fmla="*/ 0 h 11"/>
              <a:gd name="T10" fmla="*/ 192 w 192"/>
              <a:gd name="T11" fmla="*/ 6 h 11"/>
              <a:gd name="T12" fmla="*/ 186 w 192"/>
              <a:gd name="T1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1">
                <a:moveTo>
                  <a:pt x="186" y="11"/>
                </a:move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0" y="9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9" y="0"/>
                  <a:pt x="192" y="3"/>
                  <a:pt x="192" y="6"/>
                </a:cubicBezTo>
                <a:cubicBezTo>
                  <a:pt x="192" y="9"/>
                  <a:pt x="189" y="11"/>
                  <a:pt x="186" y="1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4" name="Freeform 68"/>
          <p:cNvSpPr>
            <a:spLocks noEditPoints="1"/>
          </p:cNvSpPr>
          <p:nvPr/>
        </p:nvSpPr>
        <p:spPr bwMode="auto">
          <a:xfrm>
            <a:off x="6520900" y="3503392"/>
            <a:ext cx="388672" cy="371820"/>
          </a:xfrm>
          <a:custGeom>
            <a:avLst/>
            <a:gdLst>
              <a:gd name="T0" fmla="*/ 182 w 193"/>
              <a:gd name="T1" fmla="*/ 56 h 192"/>
              <a:gd name="T2" fmla="*/ 186 w 193"/>
              <a:gd name="T3" fmla="*/ 21 h 192"/>
              <a:gd name="T4" fmla="*/ 181 w 193"/>
              <a:gd name="T5" fmla="*/ 15 h 192"/>
              <a:gd name="T6" fmla="*/ 175 w 193"/>
              <a:gd name="T7" fmla="*/ 20 h 192"/>
              <a:gd name="T8" fmla="*/ 170 w 193"/>
              <a:gd name="T9" fmla="*/ 61 h 192"/>
              <a:gd name="T10" fmla="*/ 153 w 193"/>
              <a:gd name="T11" fmla="*/ 66 h 192"/>
              <a:gd name="T12" fmla="*/ 155 w 193"/>
              <a:gd name="T13" fmla="*/ 21 h 192"/>
              <a:gd name="T14" fmla="*/ 150 w 193"/>
              <a:gd name="T15" fmla="*/ 15 h 192"/>
              <a:gd name="T16" fmla="*/ 144 w 193"/>
              <a:gd name="T17" fmla="*/ 20 h 192"/>
              <a:gd name="T18" fmla="*/ 142 w 193"/>
              <a:gd name="T19" fmla="*/ 68 h 192"/>
              <a:gd name="T20" fmla="*/ 142 w 193"/>
              <a:gd name="T21" fmla="*/ 69 h 192"/>
              <a:gd name="T22" fmla="*/ 133 w 193"/>
              <a:gd name="T23" fmla="*/ 70 h 192"/>
              <a:gd name="T24" fmla="*/ 133 w 193"/>
              <a:gd name="T25" fmla="*/ 69 h 192"/>
              <a:gd name="T26" fmla="*/ 126 w 193"/>
              <a:gd name="T27" fmla="*/ 6 h 192"/>
              <a:gd name="T28" fmla="*/ 120 w 193"/>
              <a:gd name="T29" fmla="*/ 1 h 192"/>
              <a:gd name="T30" fmla="*/ 115 w 193"/>
              <a:gd name="T31" fmla="*/ 7 h 192"/>
              <a:gd name="T32" fmla="*/ 122 w 193"/>
              <a:gd name="T33" fmla="*/ 71 h 192"/>
              <a:gd name="T34" fmla="*/ 122 w 193"/>
              <a:gd name="T35" fmla="*/ 71 h 192"/>
              <a:gd name="T36" fmla="*/ 103 w 193"/>
              <a:gd name="T37" fmla="*/ 72 h 192"/>
              <a:gd name="T38" fmla="*/ 109 w 193"/>
              <a:gd name="T39" fmla="*/ 29 h 192"/>
              <a:gd name="T40" fmla="*/ 104 w 193"/>
              <a:gd name="T41" fmla="*/ 23 h 192"/>
              <a:gd name="T42" fmla="*/ 98 w 193"/>
              <a:gd name="T43" fmla="*/ 28 h 192"/>
              <a:gd name="T44" fmla="*/ 92 w 193"/>
              <a:gd name="T45" fmla="*/ 72 h 192"/>
              <a:gd name="T46" fmla="*/ 85 w 193"/>
              <a:gd name="T47" fmla="*/ 72 h 192"/>
              <a:gd name="T48" fmla="*/ 89 w 193"/>
              <a:gd name="T49" fmla="*/ 7 h 192"/>
              <a:gd name="T50" fmla="*/ 84 w 193"/>
              <a:gd name="T51" fmla="*/ 1 h 192"/>
              <a:gd name="T52" fmla="*/ 78 w 193"/>
              <a:gd name="T53" fmla="*/ 6 h 192"/>
              <a:gd name="T54" fmla="*/ 73 w 193"/>
              <a:gd name="T55" fmla="*/ 71 h 192"/>
              <a:gd name="T56" fmla="*/ 71 w 193"/>
              <a:gd name="T57" fmla="*/ 71 h 192"/>
              <a:gd name="T58" fmla="*/ 71 w 193"/>
              <a:gd name="T59" fmla="*/ 68 h 192"/>
              <a:gd name="T60" fmla="*/ 58 w 193"/>
              <a:gd name="T61" fmla="*/ 22 h 192"/>
              <a:gd name="T62" fmla="*/ 51 w 193"/>
              <a:gd name="T63" fmla="*/ 18 h 192"/>
              <a:gd name="T64" fmla="*/ 47 w 193"/>
              <a:gd name="T65" fmla="*/ 25 h 192"/>
              <a:gd name="T66" fmla="*/ 60 w 193"/>
              <a:gd name="T67" fmla="*/ 69 h 192"/>
              <a:gd name="T68" fmla="*/ 58 w 193"/>
              <a:gd name="T69" fmla="*/ 69 h 192"/>
              <a:gd name="T70" fmla="*/ 58 w 193"/>
              <a:gd name="T71" fmla="*/ 68 h 192"/>
              <a:gd name="T72" fmla="*/ 40 w 193"/>
              <a:gd name="T73" fmla="*/ 15 h 192"/>
              <a:gd name="T74" fmla="*/ 33 w 193"/>
              <a:gd name="T75" fmla="*/ 11 h 192"/>
              <a:gd name="T76" fmla="*/ 29 w 193"/>
              <a:gd name="T77" fmla="*/ 18 h 192"/>
              <a:gd name="T78" fmla="*/ 45 w 193"/>
              <a:gd name="T79" fmla="*/ 67 h 192"/>
              <a:gd name="T80" fmla="*/ 35 w 193"/>
              <a:gd name="T81" fmla="*/ 64 h 192"/>
              <a:gd name="T82" fmla="*/ 12 w 193"/>
              <a:gd name="T83" fmla="*/ 18 h 192"/>
              <a:gd name="T84" fmla="*/ 4 w 193"/>
              <a:gd name="T85" fmla="*/ 15 h 192"/>
              <a:gd name="T86" fmla="*/ 2 w 193"/>
              <a:gd name="T87" fmla="*/ 23 h 192"/>
              <a:gd name="T88" fmla="*/ 20 w 193"/>
              <a:gd name="T89" fmla="*/ 58 h 192"/>
              <a:gd name="T90" fmla="*/ 3 w 193"/>
              <a:gd name="T91" fmla="*/ 50 h 192"/>
              <a:gd name="T92" fmla="*/ 34 w 193"/>
              <a:gd name="T93" fmla="*/ 192 h 192"/>
              <a:gd name="T94" fmla="*/ 162 w 193"/>
              <a:gd name="T95" fmla="*/ 192 h 192"/>
              <a:gd name="T96" fmla="*/ 193 w 193"/>
              <a:gd name="T97" fmla="*/ 50 h 192"/>
              <a:gd name="T98" fmla="*/ 182 w 193"/>
              <a:gd name="T99" fmla="*/ 56 h 192"/>
              <a:gd name="T100" fmla="*/ 98 w 193"/>
              <a:gd name="T101" fmla="*/ 161 h 192"/>
              <a:gd name="T102" fmla="*/ 68 w 193"/>
              <a:gd name="T103" fmla="*/ 129 h 192"/>
              <a:gd name="T104" fmla="*/ 98 w 193"/>
              <a:gd name="T105" fmla="*/ 98 h 192"/>
              <a:gd name="T106" fmla="*/ 128 w 193"/>
              <a:gd name="T107" fmla="*/ 129 h 192"/>
              <a:gd name="T108" fmla="*/ 98 w 193"/>
              <a:gd name="T109" fmla="*/ 161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3" h="192">
                <a:moveTo>
                  <a:pt x="182" y="56"/>
                </a:moveTo>
                <a:cubicBezTo>
                  <a:pt x="186" y="21"/>
                  <a:pt x="186" y="21"/>
                  <a:pt x="186" y="21"/>
                </a:cubicBezTo>
                <a:cubicBezTo>
                  <a:pt x="186" y="18"/>
                  <a:pt x="184" y="15"/>
                  <a:pt x="181" y="15"/>
                </a:cubicBezTo>
                <a:cubicBezTo>
                  <a:pt x="178" y="14"/>
                  <a:pt x="175" y="17"/>
                  <a:pt x="175" y="20"/>
                </a:cubicBezTo>
                <a:cubicBezTo>
                  <a:pt x="170" y="61"/>
                  <a:pt x="170" y="61"/>
                  <a:pt x="170" y="61"/>
                </a:cubicBezTo>
                <a:cubicBezTo>
                  <a:pt x="164" y="63"/>
                  <a:pt x="159" y="65"/>
                  <a:pt x="153" y="66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55" y="18"/>
                  <a:pt x="153" y="15"/>
                  <a:pt x="150" y="15"/>
                </a:cubicBezTo>
                <a:cubicBezTo>
                  <a:pt x="147" y="15"/>
                  <a:pt x="144" y="17"/>
                  <a:pt x="144" y="20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2" y="68"/>
                  <a:pt x="142" y="68"/>
                  <a:pt x="142" y="69"/>
                </a:cubicBezTo>
                <a:cubicBezTo>
                  <a:pt x="139" y="69"/>
                  <a:pt x="136" y="70"/>
                  <a:pt x="133" y="70"/>
                </a:cubicBezTo>
                <a:cubicBezTo>
                  <a:pt x="133" y="70"/>
                  <a:pt x="133" y="70"/>
                  <a:pt x="133" y="69"/>
                </a:cubicBezTo>
                <a:cubicBezTo>
                  <a:pt x="126" y="6"/>
                  <a:pt x="126" y="6"/>
                  <a:pt x="126" y="6"/>
                </a:cubicBezTo>
                <a:cubicBezTo>
                  <a:pt x="126" y="3"/>
                  <a:pt x="123" y="0"/>
                  <a:pt x="120" y="1"/>
                </a:cubicBezTo>
                <a:cubicBezTo>
                  <a:pt x="117" y="1"/>
                  <a:pt x="114" y="4"/>
                  <a:pt x="115" y="7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16" y="72"/>
                  <a:pt x="110" y="72"/>
                  <a:pt x="103" y="72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10" y="26"/>
                  <a:pt x="107" y="23"/>
                  <a:pt x="104" y="23"/>
                </a:cubicBezTo>
                <a:cubicBezTo>
                  <a:pt x="101" y="23"/>
                  <a:pt x="98" y="25"/>
                  <a:pt x="98" y="28"/>
                </a:cubicBezTo>
                <a:cubicBezTo>
                  <a:pt x="92" y="72"/>
                  <a:pt x="92" y="72"/>
                  <a:pt x="92" y="72"/>
                </a:cubicBezTo>
                <a:cubicBezTo>
                  <a:pt x="89" y="72"/>
                  <a:pt x="87" y="72"/>
                  <a:pt x="85" y="72"/>
                </a:cubicBezTo>
                <a:cubicBezTo>
                  <a:pt x="89" y="7"/>
                  <a:pt x="89" y="7"/>
                  <a:pt x="89" y="7"/>
                </a:cubicBezTo>
                <a:cubicBezTo>
                  <a:pt x="89" y="4"/>
                  <a:pt x="87" y="1"/>
                  <a:pt x="84" y="1"/>
                </a:cubicBezTo>
                <a:cubicBezTo>
                  <a:pt x="81" y="0"/>
                  <a:pt x="78" y="3"/>
                  <a:pt x="78" y="6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2" y="71"/>
                  <a:pt x="71" y="71"/>
                </a:cubicBezTo>
                <a:cubicBezTo>
                  <a:pt x="71" y="70"/>
                  <a:pt x="71" y="69"/>
                  <a:pt x="71" y="68"/>
                </a:cubicBezTo>
                <a:cubicBezTo>
                  <a:pt x="58" y="22"/>
                  <a:pt x="58" y="22"/>
                  <a:pt x="58" y="22"/>
                </a:cubicBezTo>
                <a:cubicBezTo>
                  <a:pt x="57" y="19"/>
                  <a:pt x="54" y="17"/>
                  <a:pt x="51" y="18"/>
                </a:cubicBezTo>
                <a:cubicBezTo>
                  <a:pt x="48" y="19"/>
                  <a:pt x="46" y="22"/>
                  <a:pt x="47" y="25"/>
                </a:cubicBezTo>
                <a:cubicBezTo>
                  <a:pt x="60" y="69"/>
                  <a:pt x="60" y="69"/>
                  <a:pt x="60" y="69"/>
                </a:cubicBezTo>
                <a:cubicBezTo>
                  <a:pt x="59" y="69"/>
                  <a:pt x="58" y="69"/>
                  <a:pt x="58" y="69"/>
                </a:cubicBezTo>
                <a:cubicBezTo>
                  <a:pt x="58" y="69"/>
                  <a:pt x="58" y="69"/>
                  <a:pt x="58" y="68"/>
                </a:cubicBezTo>
                <a:cubicBezTo>
                  <a:pt x="40" y="15"/>
                  <a:pt x="40" y="15"/>
                  <a:pt x="40" y="15"/>
                </a:cubicBezTo>
                <a:cubicBezTo>
                  <a:pt x="39" y="12"/>
                  <a:pt x="36" y="10"/>
                  <a:pt x="33" y="11"/>
                </a:cubicBezTo>
                <a:cubicBezTo>
                  <a:pt x="30" y="12"/>
                  <a:pt x="28" y="15"/>
                  <a:pt x="29" y="18"/>
                </a:cubicBezTo>
                <a:cubicBezTo>
                  <a:pt x="45" y="67"/>
                  <a:pt x="45" y="67"/>
                  <a:pt x="45" y="67"/>
                </a:cubicBezTo>
                <a:cubicBezTo>
                  <a:pt x="42" y="66"/>
                  <a:pt x="38" y="65"/>
                  <a:pt x="35" y="64"/>
                </a:cubicBezTo>
                <a:cubicBezTo>
                  <a:pt x="12" y="18"/>
                  <a:pt x="12" y="18"/>
                  <a:pt x="12" y="18"/>
                </a:cubicBezTo>
                <a:cubicBezTo>
                  <a:pt x="10" y="15"/>
                  <a:pt x="7" y="14"/>
                  <a:pt x="4" y="15"/>
                </a:cubicBezTo>
                <a:cubicBezTo>
                  <a:pt x="1" y="17"/>
                  <a:pt x="0" y="20"/>
                  <a:pt x="2" y="23"/>
                </a:cubicBezTo>
                <a:cubicBezTo>
                  <a:pt x="20" y="58"/>
                  <a:pt x="20" y="58"/>
                  <a:pt x="20" y="58"/>
                </a:cubicBezTo>
                <a:cubicBezTo>
                  <a:pt x="13" y="56"/>
                  <a:pt x="8" y="53"/>
                  <a:pt x="3" y="50"/>
                </a:cubicBezTo>
                <a:cubicBezTo>
                  <a:pt x="34" y="192"/>
                  <a:pt x="34" y="192"/>
                  <a:pt x="34" y="192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193" y="50"/>
                  <a:pt x="193" y="50"/>
                  <a:pt x="193" y="50"/>
                </a:cubicBezTo>
                <a:cubicBezTo>
                  <a:pt x="190" y="52"/>
                  <a:pt x="186" y="54"/>
                  <a:pt x="182" y="56"/>
                </a:cubicBezTo>
                <a:close/>
                <a:moveTo>
                  <a:pt x="98" y="161"/>
                </a:moveTo>
                <a:cubicBezTo>
                  <a:pt x="81" y="161"/>
                  <a:pt x="68" y="147"/>
                  <a:pt x="68" y="129"/>
                </a:cubicBezTo>
                <a:cubicBezTo>
                  <a:pt x="68" y="112"/>
                  <a:pt x="81" y="98"/>
                  <a:pt x="98" y="98"/>
                </a:cubicBezTo>
                <a:cubicBezTo>
                  <a:pt x="115" y="98"/>
                  <a:pt x="128" y="112"/>
                  <a:pt x="128" y="129"/>
                </a:cubicBezTo>
                <a:cubicBezTo>
                  <a:pt x="128" y="147"/>
                  <a:pt x="115" y="161"/>
                  <a:pt x="98" y="16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5" name="Freeform 69"/>
          <p:cNvSpPr>
            <a:spLocks noEditPoints="1"/>
          </p:cNvSpPr>
          <p:nvPr/>
        </p:nvSpPr>
        <p:spPr bwMode="auto">
          <a:xfrm>
            <a:off x="1457302" y="3512792"/>
            <a:ext cx="387587" cy="371820"/>
          </a:xfrm>
          <a:custGeom>
            <a:avLst/>
            <a:gdLst>
              <a:gd name="T0" fmla="*/ 192 w 193"/>
              <a:gd name="T1" fmla="*/ 49 h 192"/>
              <a:gd name="T2" fmla="*/ 192 w 193"/>
              <a:gd name="T3" fmla="*/ 48 h 192"/>
              <a:gd name="T4" fmla="*/ 192 w 193"/>
              <a:gd name="T5" fmla="*/ 48 h 192"/>
              <a:gd name="T6" fmla="*/ 192 w 193"/>
              <a:gd name="T7" fmla="*/ 47 h 192"/>
              <a:gd name="T8" fmla="*/ 191 w 193"/>
              <a:gd name="T9" fmla="*/ 46 h 192"/>
              <a:gd name="T10" fmla="*/ 191 w 193"/>
              <a:gd name="T11" fmla="*/ 46 h 192"/>
              <a:gd name="T12" fmla="*/ 190 w 193"/>
              <a:gd name="T13" fmla="*/ 45 h 192"/>
              <a:gd name="T14" fmla="*/ 190 w 193"/>
              <a:gd name="T15" fmla="*/ 45 h 192"/>
              <a:gd name="T16" fmla="*/ 56 w 193"/>
              <a:gd name="T17" fmla="*/ 1 h 192"/>
              <a:gd name="T18" fmla="*/ 52 w 193"/>
              <a:gd name="T19" fmla="*/ 1 h 192"/>
              <a:gd name="T20" fmla="*/ 2 w 193"/>
              <a:gd name="T21" fmla="*/ 34 h 192"/>
              <a:gd name="T22" fmla="*/ 1 w 193"/>
              <a:gd name="T23" fmla="*/ 39 h 192"/>
              <a:gd name="T24" fmla="*/ 1 w 193"/>
              <a:gd name="T25" fmla="*/ 41 h 192"/>
              <a:gd name="T26" fmla="*/ 1 w 193"/>
              <a:gd name="T27" fmla="*/ 188 h 192"/>
              <a:gd name="T28" fmla="*/ 2 w 193"/>
              <a:gd name="T29" fmla="*/ 191 h 192"/>
              <a:gd name="T30" fmla="*/ 5 w 193"/>
              <a:gd name="T31" fmla="*/ 192 h 192"/>
              <a:gd name="T32" fmla="*/ 5 w 193"/>
              <a:gd name="T33" fmla="*/ 192 h 192"/>
              <a:gd name="T34" fmla="*/ 189 w 193"/>
              <a:gd name="T35" fmla="*/ 174 h 192"/>
              <a:gd name="T36" fmla="*/ 193 w 193"/>
              <a:gd name="T37" fmla="*/ 170 h 192"/>
              <a:gd name="T38" fmla="*/ 193 w 193"/>
              <a:gd name="T39" fmla="*/ 49 h 192"/>
              <a:gd name="T40" fmla="*/ 192 w 193"/>
              <a:gd name="T41" fmla="*/ 49 h 192"/>
              <a:gd name="T42" fmla="*/ 43 w 193"/>
              <a:gd name="T43" fmla="*/ 81 h 192"/>
              <a:gd name="T44" fmla="*/ 48 w 193"/>
              <a:gd name="T45" fmla="*/ 76 h 192"/>
              <a:gd name="T46" fmla="*/ 52 w 193"/>
              <a:gd name="T47" fmla="*/ 81 h 192"/>
              <a:gd name="T48" fmla="*/ 48 w 193"/>
              <a:gd name="T49" fmla="*/ 87 h 192"/>
              <a:gd name="T50" fmla="*/ 43 w 193"/>
              <a:gd name="T51" fmla="*/ 81 h 192"/>
              <a:gd name="T52" fmla="*/ 69 w 193"/>
              <a:gd name="T53" fmla="*/ 142 h 192"/>
              <a:gd name="T54" fmla="*/ 81 w 193"/>
              <a:gd name="T55" fmla="*/ 128 h 192"/>
              <a:gd name="T56" fmla="*/ 93 w 193"/>
              <a:gd name="T57" fmla="*/ 142 h 192"/>
              <a:gd name="T58" fmla="*/ 81 w 193"/>
              <a:gd name="T59" fmla="*/ 156 h 192"/>
              <a:gd name="T60" fmla="*/ 69 w 193"/>
              <a:gd name="T61" fmla="*/ 142 h 192"/>
              <a:gd name="T62" fmla="*/ 129 w 193"/>
              <a:gd name="T63" fmla="*/ 88 h 192"/>
              <a:gd name="T64" fmla="*/ 138 w 193"/>
              <a:gd name="T65" fmla="*/ 77 h 192"/>
              <a:gd name="T66" fmla="*/ 147 w 193"/>
              <a:gd name="T67" fmla="*/ 88 h 192"/>
              <a:gd name="T68" fmla="*/ 138 w 193"/>
              <a:gd name="T69" fmla="*/ 98 h 192"/>
              <a:gd name="T70" fmla="*/ 129 w 193"/>
              <a:gd name="T71" fmla="*/ 88 h 192"/>
              <a:gd name="T72" fmla="*/ 55 w 193"/>
              <a:gd name="T73" fmla="*/ 9 h 192"/>
              <a:gd name="T74" fmla="*/ 160 w 193"/>
              <a:gd name="T75" fmla="*/ 44 h 192"/>
              <a:gd name="T76" fmla="*/ 13 w 193"/>
              <a:gd name="T77" fmla="*/ 37 h 192"/>
              <a:gd name="T78" fmla="*/ 55 w 193"/>
              <a:gd name="T79" fmla="*/ 9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3" h="192">
                <a:moveTo>
                  <a:pt x="192" y="49"/>
                </a:moveTo>
                <a:cubicBezTo>
                  <a:pt x="192" y="49"/>
                  <a:pt x="192" y="48"/>
                  <a:pt x="192" y="48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192" y="47"/>
                  <a:pt x="192" y="47"/>
                  <a:pt x="192" y="47"/>
                </a:cubicBezTo>
                <a:cubicBezTo>
                  <a:pt x="192" y="47"/>
                  <a:pt x="191" y="46"/>
                  <a:pt x="191" y="46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90" y="46"/>
                  <a:pt x="190" y="46"/>
                  <a:pt x="190" y="45"/>
                </a:cubicBezTo>
                <a:cubicBezTo>
                  <a:pt x="190" y="45"/>
                  <a:pt x="190" y="45"/>
                  <a:pt x="190" y="45"/>
                </a:cubicBezTo>
                <a:cubicBezTo>
                  <a:pt x="56" y="1"/>
                  <a:pt x="56" y="1"/>
                  <a:pt x="56" y="1"/>
                </a:cubicBezTo>
                <a:cubicBezTo>
                  <a:pt x="55" y="0"/>
                  <a:pt x="53" y="0"/>
                  <a:pt x="52" y="1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5"/>
                  <a:pt x="0" y="37"/>
                  <a:pt x="1" y="39"/>
                </a:cubicBezTo>
                <a:cubicBezTo>
                  <a:pt x="1" y="40"/>
                  <a:pt x="1" y="40"/>
                  <a:pt x="1" y="41"/>
                </a:cubicBezTo>
                <a:cubicBezTo>
                  <a:pt x="1" y="188"/>
                  <a:pt x="1" y="188"/>
                  <a:pt x="1" y="188"/>
                </a:cubicBezTo>
                <a:cubicBezTo>
                  <a:pt x="1" y="189"/>
                  <a:pt x="1" y="191"/>
                  <a:pt x="2" y="191"/>
                </a:cubicBezTo>
                <a:cubicBezTo>
                  <a:pt x="3" y="192"/>
                  <a:pt x="4" y="192"/>
                  <a:pt x="5" y="192"/>
                </a:cubicBezTo>
                <a:cubicBezTo>
                  <a:pt x="5" y="192"/>
                  <a:pt x="5" y="192"/>
                  <a:pt x="5" y="192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91" y="174"/>
                  <a:pt x="193" y="172"/>
                  <a:pt x="193" y="170"/>
                </a:cubicBezTo>
                <a:cubicBezTo>
                  <a:pt x="193" y="49"/>
                  <a:pt x="193" y="49"/>
                  <a:pt x="193" y="49"/>
                </a:cubicBezTo>
                <a:cubicBezTo>
                  <a:pt x="193" y="49"/>
                  <a:pt x="192" y="49"/>
                  <a:pt x="192" y="49"/>
                </a:cubicBezTo>
                <a:close/>
                <a:moveTo>
                  <a:pt x="43" y="81"/>
                </a:moveTo>
                <a:cubicBezTo>
                  <a:pt x="43" y="78"/>
                  <a:pt x="45" y="76"/>
                  <a:pt x="48" y="76"/>
                </a:cubicBezTo>
                <a:cubicBezTo>
                  <a:pt x="50" y="76"/>
                  <a:pt x="52" y="78"/>
                  <a:pt x="52" y="81"/>
                </a:cubicBezTo>
                <a:cubicBezTo>
                  <a:pt x="52" y="85"/>
                  <a:pt x="50" y="87"/>
                  <a:pt x="48" y="87"/>
                </a:cubicBezTo>
                <a:cubicBezTo>
                  <a:pt x="45" y="87"/>
                  <a:pt x="43" y="85"/>
                  <a:pt x="43" y="81"/>
                </a:cubicBezTo>
                <a:close/>
                <a:moveTo>
                  <a:pt x="69" y="142"/>
                </a:moveTo>
                <a:cubicBezTo>
                  <a:pt x="69" y="134"/>
                  <a:pt x="74" y="128"/>
                  <a:pt x="81" y="128"/>
                </a:cubicBezTo>
                <a:cubicBezTo>
                  <a:pt x="87" y="128"/>
                  <a:pt x="93" y="134"/>
                  <a:pt x="93" y="142"/>
                </a:cubicBezTo>
                <a:cubicBezTo>
                  <a:pt x="93" y="150"/>
                  <a:pt x="87" y="156"/>
                  <a:pt x="81" y="156"/>
                </a:cubicBezTo>
                <a:cubicBezTo>
                  <a:pt x="74" y="156"/>
                  <a:pt x="69" y="150"/>
                  <a:pt x="69" y="142"/>
                </a:cubicBezTo>
                <a:close/>
                <a:moveTo>
                  <a:pt x="129" y="88"/>
                </a:moveTo>
                <a:cubicBezTo>
                  <a:pt x="129" y="82"/>
                  <a:pt x="133" y="77"/>
                  <a:pt x="138" y="77"/>
                </a:cubicBezTo>
                <a:cubicBezTo>
                  <a:pt x="143" y="77"/>
                  <a:pt x="147" y="82"/>
                  <a:pt x="147" y="88"/>
                </a:cubicBezTo>
                <a:cubicBezTo>
                  <a:pt x="147" y="93"/>
                  <a:pt x="143" y="98"/>
                  <a:pt x="138" y="98"/>
                </a:cubicBezTo>
                <a:cubicBezTo>
                  <a:pt x="133" y="98"/>
                  <a:pt x="129" y="93"/>
                  <a:pt x="129" y="88"/>
                </a:cubicBezTo>
                <a:close/>
                <a:moveTo>
                  <a:pt x="55" y="9"/>
                </a:moveTo>
                <a:cubicBezTo>
                  <a:pt x="160" y="44"/>
                  <a:pt x="160" y="44"/>
                  <a:pt x="160" y="44"/>
                </a:cubicBezTo>
                <a:cubicBezTo>
                  <a:pt x="13" y="37"/>
                  <a:pt x="13" y="37"/>
                  <a:pt x="13" y="37"/>
                </a:cubicBezTo>
                <a:lnTo>
                  <a:pt x="55" y="9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6" name="Oval 70"/>
          <p:cNvSpPr>
            <a:spLocks noChangeArrowheads="1"/>
          </p:cNvSpPr>
          <p:nvPr/>
        </p:nvSpPr>
        <p:spPr bwMode="auto">
          <a:xfrm>
            <a:off x="1552842" y="3547258"/>
            <a:ext cx="36913" cy="1775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7" name="Freeform 71"/>
          <p:cNvSpPr/>
          <p:nvPr/>
        </p:nvSpPr>
        <p:spPr bwMode="auto">
          <a:xfrm>
            <a:off x="8400207" y="3750924"/>
            <a:ext cx="185651" cy="133688"/>
          </a:xfrm>
          <a:custGeom>
            <a:avLst/>
            <a:gdLst>
              <a:gd name="T0" fmla="*/ 89 w 92"/>
              <a:gd name="T1" fmla="*/ 9 h 69"/>
              <a:gd name="T2" fmla="*/ 68 w 92"/>
              <a:gd name="T3" fmla="*/ 4 h 69"/>
              <a:gd name="T4" fmla="*/ 67 w 92"/>
              <a:gd name="T5" fmla="*/ 4 h 69"/>
              <a:gd name="T6" fmla="*/ 56 w 92"/>
              <a:gd name="T7" fmla="*/ 12 h 69"/>
              <a:gd name="T8" fmla="*/ 56 w 92"/>
              <a:gd name="T9" fmla="*/ 12 h 69"/>
              <a:gd name="T10" fmla="*/ 49 w 92"/>
              <a:gd name="T11" fmla="*/ 22 h 69"/>
              <a:gd name="T12" fmla="*/ 50 w 92"/>
              <a:gd name="T13" fmla="*/ 31 h 69"/>
              <a:gd name="T14" fmla="*/ 2 w 92"/>
              <a:gd name="T15" fmla="*/ 62 h 69"/>
              <a:gd name="T16" fmla="*/ 1 w 92"/>
              <a:gd name="T17" fmla="*/ 68 h 69"/>
              <a:gd name="T18" fmla="*/ 4 w 92"/>
              <a:gd name="T19" fmla="*/ 69 h 69"/>
              <a:gd name="T20" fmla="*/ 6 w 92"/>
              <a:gd name="T21" fmla="*/ 69 h 69"/>
              <a:gd name="T22" fmla="*/ 54 w 92"/>
              <a:gd name="T23" fmla="*/ 37 h 69"/>
              <a:gd name="T24" fmla="*/ 65 w 92"/>
              <a:gd name="T25" fmla="*/ 41 h 69"/>
              <a:gd name="T26" fmla="*/ 74 w 92"/>
              <a:gd name="T27" fmla="*/ 38 h 69"/>
              <a:gd name="T28" fmla="*/ 84 w 92"/>
              <a:gd name="T29" fmla="*/ 31 h 69"/>
              <a:gd name="T30" fmla="*/ 84 w 92"/>
              <a:gd name="T31" fmla="*/ 31 h 69"/>
              <a:gd name="T32" fmla="*/ 85 w 92"/>
              <a:gd name="T33" fmla="*/ 31 h 69"/>
              <a:gd name="T34" fmla="*/ 85 w 92"/>
              <a:gd name="T35" fmla="*/ 31 h 69"/>
              <a:gd name="T36" fmla="*/ 86 w 92"/>
              <a:gd name="T37" fmla="*/ 30 h 69"/>
              <a:gd name="T38" fmla="*/ 91 w 92"/>
              <a:gd name="T39" fmla="*/ 21 h 69"/>
              <a:gd name="T40" fmla="*/ 89 w 92"/>
              <a:gd name="T41" fmla="*/ 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2" h="69">
                <a:moveTo>
                  <a:pt x="89" y="9"/>
                </a:moveTo>
                <a:cubicBezTo>
                  <a:pt x="84" y="2"/>
                  <a:pt x="75" y="0"/>
                  <a:pt x="68" y="4"/>
                </a:cubicBezTo>
                <a:cubicBezTo>
                  <a:pt x="68" y="4"/>
                  <a:pt x="67" y="4"/>
                  <a:pt x="67" y="4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2" y="14"/>
                  <a:pt x="50" y="18"/>
                  <a:pt x="49" y="22"/>
                </a:cubicBezTo>
                <a:cubicBezTo>
                  <a:pt x="48" y="25"/>
                  <a:pt x="49" y="28"/>
                  <a:pt x="50" y="31"/>
                </a:cubicBezTo>
                <a:cubicBezTo>
                  <a:pt x="2" y="62"/>
                  <a:pt x="2" y="62"/>
                  <a:pt x="2" y="62"/>
                </a:cubicBezTo>
                <a:cubicBezTo>
                  <a:pt x="0" y="64"/>
                  <a:pt x="0" y="66"/>
                  <a:pt x="1" y="68"/>
                </a:cubicBezTo>
                <a:cubicBezTo>
                  <a:pt x="2" y="69"/>
                  <a:pt x="3" y="69"/>
                  <a:pt x="4" y="69"/>
                </a:cubicBezTo>
                <a:cubicBezTo>
                  <a:pt x="5" y="69"/>
                  <a:pt x="6" y="69"/>
                  <a:pt x="6" y="69"/>
                </a:cubicBezTo>
                <a:cubicBezTo>
                  <a:pt x="54" y="37"/>
                  <a:pt x="54" y="37"/>
                  <a:pt x="54" y="37"/>
                </a:cubicBezTo>
                <a:cubicBezTo>
                  <a:pt x="57" y="40"/>
                  <a:pt x="61" y="41"/>
                  <a:pt x="65" y="41"/>
                </a:cubicBezTo>
                <a:cubicBezTo>
                  <a:pt x="68" y="41"/>
                  <a:pt x="71" y="40"/>
                  <a:pt x="74" y="38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31"/>
                  <a:pt x="84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0"/>
                  <a:pt x="86" y="30"/>
                </a:cubicBezTo>
                <a:cubicBezTo>
                  <a:pt x="89" y="28"/>
                  <a:pt x="91" y="25"/>
                  <a:pt x="91" y="21"/>
                </a:cubicBezTo>
                <a:cubicBezTo>
                  <a:pt x="92" y="17"/>
                  <a:pt x="91" y="13"/>
                  <a:pt x="89" y="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8" name="Freeform 72"/>
          <p:cNvSpPr>
            <a:spLocks noEditPoints="1"/>
          </p:cNvSpPr>
          <p:nvPr/>
        </p:nvSpPr>
        <p:spPr bwMode="auto">
          <a:xfrm>
            <a:off x="8225413" y="3605747"/>
            <a:ext cx="322446" cy="185910"/>
          </a:xfrm>
          <a:custGeom>
            <a:avLst/>
            <a:gdLst>
              <a:gd name="T0" fmla="*/ 160 w 160"/>
              <a:gd name="T1" fmla="*/ 32 h 96"/>
              <a:gd name="T2" fmla="*/ 158 w 160"/>
              <a:gd name="T3" fmla="*/ 18 h 96"/>
              <a:gd name="T4" fmla="*/ 156 w 160"/>
              <a:gd name="T5" fmla="*/ 16 h 96"/>
              <a:gd name="T6" fmla="*/ 79 w 160"/>
              <a:gd name="T7" fmla="*/ 0 h 96"/>
              <a:gd name="T8" fmla="*/ 2 w 160"/>
              <a:gd name="T9" fmla="*/ 16 h 96"/>
              <a:gd name="T10" fmla="*/ 2 w 160"/>
              <a:gd name="T11" fmla="*/ 18 h 96"/>
              <a:gd name="T12" fmla="*/ 0 w 160"/>
              <a:gd name="T13" fmla="*/ 32 h 96"/>
              <a:gd name="T14" fmla="*/ 80 w 160"/>
              <a:gd name="T15" fmla="*/ 96 h 96"/>
              <a:gd name="T16" fmla="*/ 160 w 160"/>
              <a:gd name="T17" fmla="*/ 32 h 96"/>
              <a:gd name="T18" fmla="*/ 79 w 160"/>
              <a:gd name="T19" fmla="*/ 8 h 96"/>
              <a:gd name="T20" fmla="*/ 150 w 160"/>
              <a:gd name="T21" fmla="*/ 20 h 96"/>
              <a:gd name="T22" fmla="*/ 79 w 160"/>
              <a:gd name="T23" fmla="*/ 33 h 96"/>
              <a:gd name="T24" fmla="*/ 9 w 160"/>
              <a:gd name="T25" fmla="*/ 20 h 96"/>
              <a:gd name="T26" fmla="*/ 9 w 160"/>
              <a:gd name="T27" fmla="*/ 20 h 96"/>
              <a:gd name="T28" fmla="*/ 79 w 160"/>
              <a:gd name="T2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0" h="96">
                <a:moveTo>
                  <a:pt x="160" y="32"/>
                </a:moveTo>
                <a:cubicBezTo>
                  <a:pt x="160" y="27"/>
                  <a:pt x="159" y="23"/>
                  <a:pt x="158" y="18"/>
                </a:cubicBezTo>
                <a:cubicBezTo>
                  <a:pt x="157" y="17"/>
                  <a:pt x="157" y="16"/>
                  <a:pt x="156" y="16"/>
                </a:cubicBezTo>
                <a:cubicBezTo>
                  <a:pt x="147" y="3"/>
                  <a:pt x="103" y="0"/>
                  <a:pt x="79" y="0"/>
                </a:cubicBezTo>
                <a:cubicBezTo>
                  <a:pt x="55" y="0"/>
                  <a:pt x="10" y="4"/>
                  <a:pt x="2" y="16"/>
                </a:cubicBezTo>
                <a:cubicBezTo>
                  <a:pt x="2" y="17"/>
                  <a:pt x="2" y="17"/>
                  <a:pt x="2" y="18"/>
                </a:cubicBezTo>
                <a:cubicBezTo>
                  <a:pt x="0" y="22"/>
                  <a:pt x="0" y="27"/>
                  <a:pt x="0" y="32"/>
                </a:cubicBezTo>
                <a:cubicBezTo>
                  <a:pt x="0" y="67"/>
                  <a:pt x="35" y="96"/>
                  <a:pt x="80" y="96"/>
                </a:cubicBezTo>
                <a:cubicBezTo>
                  <a:pt x="124" y="96"/>
                  <a:pt x="160" y="67"/>
                  <a:pt x="160" y="32"/>
                </a:cubicBezTo>
                <a:close/>
                <a:moveTo>
                  <a:pt x="79" y="8"/>
                </a:moveTo>
                <a:cubicBezTo>
                  <a:pt x="124" y="8"/>
                  <a:pt x="149" y="16"/>
                  <a:pt x="150" y="20"/>
                </a:cubicBezTo>
                <a:cubicBezTo>
                  <a:pt x="149" y="24"/>
                  <a:pt x="127" y="33"/>
                  <a:pt x="79" y="33"/>
                </a:cubicBezTo>
                <a:cubicBezTo>
                  <a:pt x="31" y="33"/>
                  <a:pt x="9" y="24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10" y="16"/>
                  <a:pt x="36" y="8"/>
                  <a:pt x="79" y="8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09" name="Freeform 73"/>
          <p:cNvSpPr/>
          <p:nvPr/>
        </p:nvSpPr>
        <p:spPr bwMode="auto">
          <a:xfrm>
            <a:off x="8416492" y="3535770"/>
            <a:ext cx="14114" cy="50133"/>
          </a:xfrm>
          <a:custGeom>
            <a:avLst/>
            <a:gdLst>
              <a:gd name="T0" fmla="*/ 4 w 7"/>
              <a:gd name="T1" fmla="*/ 26 h 26"/>
              <a:gd name="T2" fmla="*/ 7 w 7"/>
              <a:gd name="T3" fmla="*/ 22 h 26"/>
              <a:gd name="T4" fmla="*/ 7 w 7"/>
              <a:gd name="T5" fmla="*/ 4 h 26"/>
              <a:gd name="T6" fmla="*/ 4 w 7"/>
              <a:gd name="T7" fmla="*/ 0 h 26"/>
              <a:gd name="T8" fmla="*/ 0 w 7"/>
              <a:gd name="T9" fmla="*/ 4 h 26"/>
              <a:gd name="T10" fmla="*/ 0 w 7"/>
              <a:gd name="T11" fmla="*/ 22 h 26"/>
              <a:gd name="T12" fmla="*/ 4 w 7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6">
                <a:moveTo>
                  <a:pt x="4" y="26"/>
                </a:moveTo>
                <a:cubicBezTo>
                  <a:pt x="6" y="26"/>
                  <a:pt x="7" y="24"/>
                  <a:pt x="7" y="22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4"/>
                  <a:pt x="2" y="26"/>
                  <a:pt x="4" y="26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0" name="Freeform 74"/>
          <p:cNvSpPr/>
          <p:nvPr/>
        </p:nvSpPr>
        <p:spPr bwMode="auto">
          <a:xfrm>
            <a:off x="8378493" y="3512792"/>
            <a:ext cx="14114" cy="73111"/>
          </a:xfrm>
          <a:custGeom>
            <a:avLst/>
            <a:gdLst>
              <a:gd name="T0" fmla="*/ 3 w 7"/>
              <a:gd name="T1" fmla="*/ 38 h 38"/>
              <a:gd name="T2" fmla="*/ 7 w 7"/>
              <a:gd name="T3" fmla="*/ 34 h 38"/>
              <a:gd name="T4" fmla="*/ 7 w 7"/>
              <a:gd name="T5" fmla="*/ 4 h 38"/>
              <a:gd name="T6" fmla="*/ 3 w 7"/>
              <a:gd name="T7" fmla="*/ 0 h 38"/>
              <a:gd name="T8" fmla="*/ 0 w 7"/>
              <a:gd name="T9" fmla="*/ 4 h 38"/>
              <a:gd name="T10" fmla="*/ 0 w 7"/>
              <a:gd name="T11" fmla="*/ 34 h 38"/>
              <a:gd name="T12" fmla="*/ 3 w 7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8">
                <a:moveTo>
                  <a:pt x="3" y="38"/>
                </a:moveTo>
                <a:cubicBezTo>
                  <a:pt x="5" y="38"/>
                  <a:pt x="7" y="36"/>
                  <a:pt x="7" y="34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5" y="0"/>
                  <a:pt x="3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6"/>
                  <a:pt x="1" y="38"/>
                  <a:pt x="3" y="38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1" name="Freeform 75"/>
          <p:cNvSpPr/>
          <p:nvPr/>
        </p:nvSpPr>
        <p:spPr bwMode="auto">
          <a:xfrm>
            <a:off x="8338323" y="3535770"/>
            <a:ext cx="16285" cy="50133"/>
          </a:xfrm>
          <a:custGeom>
            <a:avLst/>
            <a:gdLst>
              <a:gd name="T0" fmla="*/ 4 w 8"/>
              <a:gd name="T1" fmla="*/ 26 h 26"/>
              <a:gd name="T2" fmla="*/ 8 w 8"/>
              <a:gd name="T3" fmla="*/ 22 h 26"/>
              <a:gd name="T4" fmla="*/ 8 w 8"/>
              <a:gd name="T5" fmla="*/ 4 h 26"/>
              <a:gd name="T6" fmla="*/ 4 w 8"/>
              <a:gd name="T7" fmla="*/ 0 h 26"/>
              <a:gd name="T8" fmla="*/ 0 w 8"/>
              <a:gd name="T9" fmla="*/ 4 h 26"/>
              <a:gd name="T10" fmla="*/ 0 w 8"/>
              <a:gd name="T11" fmla="*/ 22 h 26"/>
              <a:gd name="T12" fmla="*/ 4 w 8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6">
                <a:moveTo>
                  <a:pt x="4" y="26"/>
                </a:moveTo>
                <a:cubicBezTo>
                  <a:pt x="6" y="26"/>
                  <a:pt x="8" y="24"/>
                  <a:pt x="8" y="22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4"/>
                  <a:pt x="2" y="26"/>
                  <a:pt x="4" y="26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2" name="Freeform 76"/>
          <p:cNvSpPr>
            <a:spLocks noEditPoints="1"/>
          </p:cNvSpPr>
          <p:nvPr/>
        </p:nvSpPr>
        <p:spPr bwMode="auto">
          <a:xfrm>
            <a:off x="712528" y="4328498"/>
            <a:ext cx="200850" cy="373909"/>
          </a:xfrm>
          <a:custGeom>
            <a:avLst/>
            <a:gdLst>
              <a:gd name="T0" fmla="*/ 82 w 100"/>
              <a:gd name="T1" fmla="*/ 185 h 193"/>
              <a:gd name="T2" fmla="*/ 61 w 100"/>
              <a:gd name="T3" fmla="*/ 155 h 193"/>
              <a:gd name="T4" fmla="*/ 66 w 100"/>
              <a:gd name="T5" fmla="*/ 138 h 193"/>
              <a:gd name="T6" fmla="*/ 72 w 100"/>
              <a:gd name="T7" fmla="*/ 131 h 193"/>
              <a:gd name="T8" fmla="*/ 91 w 100"/>
              <a:gd name="T9" fmla="*/ 59 h 193"/>
              <a:gd name="T10" fmla="*/ 83 w 100"/>
              <a:gd name="T11" fmla="*/ 38 h 193"/>
              <a:gd name="T12" fmla="*/ 80 w 100"/>
              <a:gd name="T13" fmla="*/ 36 h 193"/>
              <a:gd name="T14" fmla="*/ 40 w 100"/>
              <a:gd name="T15" fmla="*/ 36 h 193"/>
              <a:gd name="T16" fmla="*/ 26 w 100"/>
              <a:gd name="T17" fmla="*/ 3 h 193"/>
              <a:gd name="T18" fmla="*/ 21 w 100"/>
              <a:gd name="T19" fmla="*/ 1 h 193"/>
              <a:gd name="T20" fmla="*/ 3 w 100"/>
              <a:gd name="T21" fmla="*/ 5 h 193"/>
              <a:gd name="T22" fmla="*/ 0 w 100"/>
              <a:gd name="T23" fmla="*/ 10 h 193"/>
              <a:gd name="T24" fmla="*/ 5 w 100"/>
              <a:gd name="T25" fmla="*/ 13 h 193"/>
              <a:gd name="T26" fmla="*/ 20 w 100"/>
              <a:gd name="T27" fmla="*/ 9 h 193"/>
              <a:gd name="T28" fmla="*/ 31 w 100"/>
              <a:gd name="T29" fmla="*/ 36 h 193"/>
              <a:gd name="T30" fmla="*/ 20 w 100"/>
              <a:gd name="T31" fmla="*/ 36 h 193"/>
              <a:gd name="T32" fmla="*/ 17 w 100"/>
              <a:gd name="T33" fmla="*/ 38 h 193"/>
              <a:gd name="T34" fmla="*/ 8 w 100"/>
              <a:gd name="T35" fmla="*/ 63 h 193"/>
              <a:gd name="T36" fmla="*/ 28 w 100"/>
              <a:gd name="T37" fmla="*/ 131 h 193"/>
              <a:gd name="T38" fmla="*/ 34 w 100"/>
              <a:gd name="T39" fmla="*/ 138 h 193"/>
              <a:gd name="T40" fmla="*/ 39 w 100"/>
              <a:gd name="T41" fmla="*/ 155 h 193"/>
              <a:gd name="T42" fmla="*/ 18 w 100"/>
              <a:gd name="T43" fmla="*/ 185 h 193"/>
              <a:gd name="T44" fmla="*/ 17 w 100"/>
              <a:gd name="T45" fmla="*/ 190 h 193"/>
              <a:gd name="T46" fmla="*/ 20 w 100"/>
              <a:gd name="T47" fmla="*/ 193 h 193"/>
              <a:gd name="T48" fmla="*/ 80 w 100"/>
              <a:gd name="T49" fmla="*/ 193 h 193"/>
              <a:gd name="T50" fmla="*/ 83 w 100"/>
              <a:gd name="T51" fmla="*/ 190 h 193"/>
              <a:gd name="T52" fmla="*/ 82 w 100"/>
              <a:gd name="T53" fmla="*/ 185 h 193"/>
              <a:gd name="T54" fmla="*/ 77 w 100"/>
              <a:gd name="T55" fmla="*/ 44 h 193"/>
              <a:gd name="T56" fmla="*/ 81 w 100"/>
              <a:gd name="T57" fmla="*/ 54 h 193"/>
              <a:gd name="T58" fmla="*/ 80 w 100"/>
              <a:gd name="T59" fmla="*/ 54 h 193"/>
              <a:gd name="T60" fmla="*/ 79 w 100"/>
              <a:gd name="T61" fmla="*/ 54 h 193"/>
              <a:gd name="T62" fmla="*/ 68 w 100"/>
              <a:gd name="T63" fmla="*/ 54 h 193"/>
              <a:gd name="T64" fmla="*/ 53 w 100"/>
              <a:gd name="T65" fmla="*/ 58 h 193"/>
              <a:gd name="T66" fmla="*/ 50 w 100"/>
              <a:gd name="T67" fmla="*/ 59 h 193"/>
              <a:gd name="T68" fmla="*/ 43 w 100"/>
              <a:gd name="T69" fmla="*/ 44 h 193"/>
              <a:gd name="T70" fmla="*/ 77 w 100"/>
              <a:gd name="T71" fmla="*/ 44 h 193"/>
              <a:gd name="T72" fmla="*/ 23 w 100"/>
              <a:gd name="T73" fmla="*/ 44 h 193"/>
              <a:gd name="T74" fmla="*/ 35 w 100"/>
              <a:gd name="T75" fmla="*/ 44 h 193"/>
              <a:gd name="T76" fmla="*/ 42 w 100"/>
              <a:gd name="T77" fmla="*/ 62 h 193"/>
              <a:gd name="T78" fmla="*/ 31 w 100"/>
              <a:gd name="T79" fmla="*/ 63 h 193"/>
              <a:gd name="T80" fmla="*/ 28 w 100"/>
              <a:gd name="T81" fmla="*/ 63 h 193"/>
              <a:gd name="T82" fmla="*/ 26 w 100"/>
              <a:gd name="T83" fmla="*/ 62 h 193"/>
              <a:gd name="T84" fmla="*/ 26 w 100"/>
              <a:gd name="T85" fmla="*/ 62 h 193"/>
              <a:gd name="T86" fmla="*/ 23 w 100"/>
              <a:gd name="T87" fmla="*/ 62 h 193"/>
              <a:gd name="T88" fmla="*/ 22 w 100"/>
              <a:gd name="T89" fmla="*/ 62 h 193"/>
              <a:gd name="T90" fmla="*/ 20 w 100"/>
              <a:gd name="T91" fmla="*/ 62 h 193"/>
              <a:gd name="T92" fmla="*/ 19 w 100"/>
              <a:gd name="T93" fmla="*/ 62 h 193"/>
              <a:gd name="T94" fmla="*/ 17 w 100"/>
              <a:gd name="T95" fmla="*/ 61 h 193"/>
              <a:gd name="T96" fmla="*/ 23 w 100"/>
              <a:gd name="T97" fmla="*/ 44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0" h="193">
                <a:moveTo>
                  <a:pt x="82" y="185"/>
                </a:moveTo>
                <a:cubicBezTo>
                  <a:pt x="82" y="185"/>
                  <a:pt x="63" y="172"/>
                  <a:pt x="61" y="155"/>
                </a:cubicBezTo>
                <a:cubicBezTo>
                  <a:pt x="60" y="149"/>
                  <a:pt x="62" y="144"/>
                  <a:pt x="66" y="138"/>
                </a:cubicBezTo>
                <a:cubicBezTo>
                  <a:pt x="68" y="136"/>
                  <a:pt x="70" y="133"/>
                  <a:pt x="72" y="131"/>
                </a:cubicBezTo>
                <a:cubicBezTo>
                  <a:pt x="86" y="112"/>
                  <a:pt x="100" y="95"/>
                  <a:pt x="91" y="59"/>
                </a:cubicBezTo>
                <a:cubicBezTo>
                  <a:pt x="89" y="52"/>
                  <a:pt x="86" y="45"/>
                  <a:pt x="83" y="38"/>
                </a:cubicBezTo>
                <a:cubicBezTo>
                  <a:pt x="83" y="37"/>
                  <a:pt x="81" y="36"/>
                  <a:pt x="8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1"/>
                  <a:pt x="23" y="0"/>
                  <a:pt x="21" y="1"/>
                </a:cubicBezTo>
                <a:cubicBezTo>
                  <a:pt x="3" y="5"/>
                  <a:pt x="3" y="5"/>
                  <a:pt x="3" y="5"/>
                </a:cubicBezTo>
                <a:cubicBezTo>
                  <a:pt x="1" y="6"/>
                  <a:pt x="0" y="8"/>
                  <a:pt x="0" y="10"/>
                </a:cubicBezTo>
                <a:cubicBezTo>
                  <a:pt x="1" y="12"/>
                  <a:pt x="3" y="14"/>
                  <a:pt x="5" y="13"/>
                </a:cubicBezTo>
                <a:cubicBezTo>
                  <a:pt x="20" y="9"/>
                  <a:pt x="20" y="9"/>
                  <a:pt x="20" y="9"/>
                </a:cubicBezTo>
                <a:cubicBezTo>
                  <a:pt x="31" y="36"/>
                  <a:pt x="31" y="36"/>
                  <a:pt x="3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9" y="36"/>
                  <a:pt x="17" y="37"/>
                  <a:pt x="17" y="38"/>
                </a:cubicBezTo>
                <a:cubicBezTo>
                  <a:pt x="13" y="47"/>
                  <a:pt x="10" y="55"/>
                  <a:pt x="8" y="63"/>
                </a:cubicBezTo>
                <a:cubicBezTo>
                  <a:pt x="1" y="96"/>
                  <a:pt x="14" y="113"/>
                  <a:pt x="28" y="131"/>
                </a:cubicBezTo>
                <a:cubicBezTo>
                  <a:pt x="30" y="133"/>
                  <a:pt x="32" y="136"/>
                  <a:pt x="34" y="138"/>
                </a:cubicBezTo>
                <a:cubicBezTo>
                  <a:pt x="38" y="144"/>
                  <a:pt x="40" y="149"/>
                  <a:pt x="39" y="155"/>
                </a:cubicBezTo>
                <a:cubicBezTo>
                  <a:pt x="37" y="171"/>
                  <a:pt x="18" y="185"/>
                  <a:pt x="18" y="185"/>
                </a:cubicBezTo>
                <a:cubicBezTo>
                  <a:pt x="17" y="186"/>
                  <a:pt x="16" y="188"/>
                  <a:pt x="17" y="190"/>
                </a:cubicBezTo>
                <a:cubicBezTo>
                  <a:pt x="17" y="191"/>
                  <a:pt x="19" y="193"/>
                  <a:pt x="20" y="193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1" y="193"/>
                  <a:pt x="83" y="191"/>
                  <a:pt x="83" y="190"/>
                </a:cubicBezTo>
                <a:cubicBezTo>
                  <a:pt x="84" y="188"/>
                  <a:pt x="83" y="186"/>
                  <a:pt x="82" y="185"/>
                </a:cubicBezTo>
                <a:close/>
                <a:moveTo>
                  <a:pt x="77" y="44"/>
                </a:moveTo>
                <a:cubicBezTo>
                  <a:pt x="78" y="47"/>
                  <a:pt x="80" y="51"/>
                  <a:pt x="81" y="54"/>
                </a:cubicBezTo>
                <a:cubicBezTo>
                  <a:pt x="81" y="54"/>
                  <a:pt x="80" y="54"/>
                  <a:pt x="80" y="54"/>
                </a:cubicBezTo>
                <a:cubicBezTo>
                  <a:pt x="80" y="54"/>
                  <a:pt x="79" y="54"/>
                  <a:pt x="79" y="54"/>
                </a:cubicBezTo>
                <a:cubicBezTo>
                  <a:pt x="75" y="53"/>
                  <a:pt x="72" y="53"/>
                  <a:pt x="68" y="54"/>
                </a:cubicBezTo>
                <a:cubicBezTo>
                  <a:pt x="63" y="54"/>
                  <a:pt x="58" y="56"/>
                  <a:pt x="53" y="58"/>
                </a:cubicBezTo>
                <a:cubicBezTo>
                  <a:pt x="52" y="59"/>
                  <a:pt x="51" y="59"/>
                  <a:pt x="50" y="59"/>
                </a:cubicBezTo>
                <a:cubicBezTo>
                  <a:pt x="43" y="44"/>
                  <a:pt x="43" y="44"/>
                  <a:pt x="43" y="44"/>
                </a:cubicBezTo>
                <a:lnTo>
                  <a:pt x="77" y="44"/>
                </a:lnTo>
                <a:close/>
                <a:moveTo>
                  <a:pt x="23" y="44"/>
                </a:moveTo>
                <a:cubicBezTo>
                  <a:pt x="35" y="44"/>
                  <a:pt x="35" y="44"/>
                  <a:pt x="35" y="44"/>
                </a:cubicBezTo>
                <a:cubicBezTo>
                  <a:pt x="42" y="62"/>
                  <a:pt x="42" y="62"/>
                  <a:pt x="42" y="62"/>
                </a:cubicBezTo>
                <a:cubicBezTo>
                  <a:pt x="38" y="62"/>
                  <a:pt x="35" y="63"/>
                  <a:pt x="31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28" y="63"/>
                  <a:pt x="27" y="63"/>
                  <a:pt x="26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2"/>
                  <a:pt x="24" y="62"/>
                  <a:pt x="23" y="62"/>
                </a:cubicBezTo>
                <a:cubicBezTo>
                  <a:pt x="23" y="62"/>
                  <a:pt x="22" y="62"/>
                  <a:pt x="22" y="62"/>
                </a:cubicBezTo>
                <a:cubicBezTo>
                  <a:pt x="21" y="62"/>
                  <a:pt x="21" y="62"/>
                  <a:pt x="20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18" y="61"/>
                  <a:pt x="18" y="61"/>
                  <a:pt x="17" y="61"/>
                </a:cubicBezTo>
                <a:cubicBezTo>
                  <a:pt x="18" y="56"/>
                  <a:pt x="20" y="50"/>
                  <a:pt x="23" y="44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3" name="Freeform 77"/>
          <p:cNvSpPr/>
          <p:nvPr/>
        </p:nvSpPr>
        <p:spPr bwMode="auto">
          <a:xfrm>
            <a:off x="7368814" y="3653791"/>
            <a:ext cx="386501" cy="230821"/>
          </a:xfrm>
          <a:custGeom>
            <a:avLst/>
            <a:gdLst>
              <a:gd name="T0" fmla="*/ 0 w 192"/>
              <a:gd name="T1" fmla="*/ 0 h 119"/>
              <a:gd name="T2" fmla="*/ 9 w 192"/>
              <a:gd name="T3" fmla="*/ 85 h 119"/>
              <a:gd name="T4" fmla="*/ 44 w 192"/>
              <a:gd name="T5" fmla="*/ 119 h 119"/>
              <a:gd name="T6" fmla="*/ 147 w 192"/>
              <a:gd name="T7" fmla="*/ 119 h 119"/>
              <a:gd name="T8" fmla="*/ 182 w 192"/>
              <a:gd name="T9" fmla="*/ 85 h 119"/>
              <a:gd name="T10" fmla="*/ 192 w 192"/>
              <a:gd name="T11" fmla="*/ 0 h 119"/>
              <a:gd name="T12" fmla="*/ 0 w 192"/>
              <a:gd name="T13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19">
                <a:moveTo>
                  <a:pt x="0" y="0"/>
                </a:moveTo>
                <a:cubicBezTo>
                  <a:pt x="9" y="85"/>
                  <a:pt x="9" y="85"/>
                  <a:pt x="9" y="85"/>
                </a:cubicBezTo>
                <a:cubicBezTo>
                  <a:pt x="9" y="104"/>
                  <a:pt x="25" y="119"/>
                  <a:pt x="44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66" y="119"/>
                  <a:pt x="182" y="104"/>
                  <a:pt x="182" y="85"/>
                </a:cubicBezTo>
                <a:cubicBezTo>
                  <a:pt x="192" y="0"/>
                  <a:pt x="192" y="0"/>
                  <a:pt x="192" y="0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4" name="Freeform 78"/>
          <p:cNvSpPr/>
          <p:nvPr/>
        </p:nvSpPr>
        <p:spPr bwMode="auto">
          <a:xfrm>
            <a:off x="7408984" y="3578592"/>
            <a:ext cx="167194" cy="59533"/>
          </a:xfrm>
          <a:custGeom>
            <a:avLst/>
            <a:gdLst>
              <a:gd name="T0" fmla="*/ 74 w 83"/>
              <a:gd name="T1" fmla="*/ 31 h 31"/>
              <a:gd name="T2" fmla="*/ 83 w 83"/>
              <a:gd name="T3" fmla="*/ 31 h 31"/>
              <a:gd name="T4" fmla="*/ 41 w 83"/>
              <a:gd name="T5" fmla="*/ 0 h 31"/>
              <a:gd name="T6" fmla="*/ 0 w 83"/>
              <a:gd name="T7" fmla="*/ 31 h 31"/>
              <a:gd name="T8" fmla="*/ 9 w 83"/>
              <a:gd name="T9" fmla="*/ 31 h 31"/>
              <a:gd name="T10" fmla="*/ 41 w 83"/>
              <a:gd name="T11" fmla="*/ 8 h 31"/>
              <a:gd name="T12" fmla="*/ 74 w 83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31">
                <a:moveTo>
                  <a:pt x="74" y="31"/>
                </a:moveTo>
                <a:cubicBezTo>
                  <a:pt x="83" y="31"/>
                  <a:pt x="83" y="31"/>
                  <a:pt x="83" y="31"/>
                </a:cubicBezTo>
                <a:cubicBezTo>
                  <a:pt x="77" y="13"/>
                  <a:pt x="61" y="0"/>
                  <a:pt x="41" y="0"/>
                </a:cubicBezTo>
                <a:cubicBezTo>
                  <a:pt x="22" y="0"/>
                  <a:pt x="5" y="13"/>
                  <a:pt x="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14" y="18"/>
                  <a:pt x="26" y="8"/>
                  <a:pt x="41" y="8"/>
                </a:cubicBezTo>
                <a:cubicBezTo>
                  <a:pt x="56" y="8"/>
                  <a:pt x="69" y="18"/>
                  <a:pt x="74" y="3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5" name="Freeform 79"/>
          <p:cNvSpPr/>
          <p:nvPr/>
        </p:nvSpPr>
        <p:spPr bwMode="auto">
          <a:xfrm>
            <a:off x="7449154" y="3613058"/>
            <a:ext cx="86854" cy="25067"/>
          </a:xfrm>
          <a:custGeom>
            <a:avLst/>
            <a:gdLst>
              <a:gd name="T0" fmla="*/ 0 w 43"/>
              <a:gd name="T1" fmla="*/ 13 h 13"/>
              <a:gd name="T2" fmla="*/ 10 w 43"/>
              <a:gd name="T3" fmla="*/ 13 h 13"/>
              <a:gd name="T4" fmla="*/ 21 w 43"/>
              <a:gd name="T5" fmla="*/ 9 h 13"/>
              <a:gd name="T6" fmla="*/ 32 w 43"/>
              <a:gd name="T7" fmla="*/ 13 h 13"/>
              <a:gd name="T8" fmla="*/ 43 w 43"/>
              <a:gd name="T9" fmla="*/ 13 h 13"/>
              <a:gd name="T10" fmla="*/ 21 w 43"/>
              <a:gd name="T11" fmla="*/ 0 h 13"/>
              <a:gd name="T12" fmla="*/ 0 w 43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3">
                <a:moveTo>
                  <a:pt x="0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3" y="10"/>
                  <a:pt x="17" y="9"/>
                  <a:pt x="21" y="9"/>
                </a:cubicBezTo>
                <a:cubicBezTo>
                  <a:pt x="25" y="9"/>
                  <a:pt x="29" y="10"/>
                  <a:pt x="32" y="13"/>
                </a:cubicBezTo>
                <a:cubicBezTo>
                  <a:pt x="43" y="13"/>
                  <a:pt x="43" y="13"/>
                  <a:pt x="43" y="13"/>
                </a:cubicBezTo>
                <a:cubicBezTo>
                  <a:pt x="38" y="5"/>
                  <a:pt x="30" y="0"/>
                  <a:pt x="21" y="0"/>
                </a:cubicBezTo>
                <a:cubicBezTo>
                  <a:pt x="12" y="0"/>
                  <a:pt x="4" y="5"/>
                  <a:pt x="0" y="1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6" name="Freeform 80"/>
          <p:cNvSpPr/>
          <p:nvPr/>
        </p:nvSpPr>
        <p:spPr bwMode="auto">
          <a:xfrm>
            <a:off x="7374242" y="3512792"/>
            <a:ext cx="366959" cy="125333"/>
          </a:xfrm>
          <a:custGeom>
            <a:avLst/>
            <a:gdLst>
              <a:gd name="T0" fmla="*/ 58 w 182"/>
              <a:gd name="T1" fmla="*/ 26 h 65"/>
              <a:gd name="T2" fmla="*/ 108 w 182"/>
              <a:gd name="T3" fmla="*/ 65 h 65"/>
              <a:gd name="T4" fmla="*/ 117 w 182"/>
              <a:gd name="T5" fmla="*/ 65 h 65"/>
              <a:gd name="T6" fmla="*/ 111 w 182"/>
              <a:gd name="T7" fmla="*/ 48 h 65"/>
              <a:gd name="T8" fmla="*/ 122 w 182"/>
              <a:gd name="T9" fmla="*/ 44 h 65"/>
              <a:gd name="T10" fmla="*/ 139 w 182"/>
              <a:gd name="T11" fmla="*/ 61 h 65"/>
              <a:gd name="T12" fmla="*/ 138 w 182"/>
              <a:gd name="T13" fmla="*/ 65 h 65"/>
              <a:gd name="T14" fmla="*/ 147 w 182"/>
              <a:gd name="T15" fmla="*/ 65 h 65"/>
              <a:gd name="T16" fmla="*/ 147 w 182"/>
              <a:gd name="T17" fmla="*/ 61 h 65"/>
              <a:gd name="T18" fmla="*/ 122 w 182"/>
              <a:gd name="T19" fmla="*/ 35 h 65"/>
              <a:gd name="T20" fmla="*/ 106 w 182"/>
              <a:gd name="T21" fmla="*/ 41 h 65"/>
              <a:gd name="T22" fmla="*/ 100 w 182"/>
              <a:gd name="T23" fmla="*/ 34 h 65"/>
              <a:gd name="T24" fmla="*/ 122 w 182"/>
              <a:gd name="T25" fmla="*/ 26 h 65"/>
              <a:gd name="T26" fmla="*/ 157 w 182"/>
              <a:gd name="T27" fmla="*/ 61 h 65"/>
              <a:gd name="T28" fmla="*/ 157 w 182"/>
              <a:gd name="T29" fmla="*/ 65 h 65"/>
              <a:gd name="T30" fmla="*/ 165 w 182"/>
              <a:gd name="T31" fmla="*/ 65 h 65"/>
              <a:gd name="T32" fmla="*/ 165 w 182"/>
              <a:gd name="T33" fmla="*/ 61 h 65"/>
              <a:gd name="T34" fmla="*/ 122 w 182"/>
              <a:gd name="T35" fmla="*/ 17 h 65"/>
              <a:gd name="T36" fmla="*/ 93 w 182"/>
              <a:gd name="T37" fmla="*/ 29 h 65"/>
              <a:gd name="T38" fmla="*/ 86 w 182"/>
              <a:gd name="T39" fmla="*/ 24 h 65"/>
              <a:gd name="T40" fmla="*/ 122 w 182"/>
              <a:gd name="T41" fmla="*/ 9 h 65"/>
              <a:gd name="T42" fmla="*/ 174 w 182"/>
              <a:gd name="T43" fmla="*/ 61 h 65"/>
              <a:gd name="T44" fmla="*/ 174 w 182"/>
              <a:gd name="T45" fmla="*/ 65 h 65"/>
              <a:gd name="T46" fmla="*/ 182 w 182"/>
              <a:gd name="T47" fmla="*/ 65 h 65"/>
              <a:gd name="T48" fmla="*/ 182 w 182"/>
              <a:gd name="T49" fmla="*/ 61 h 65"/>
              <a:gd name="T50" fmla="*/ 122 w 182"/>
              <a:gd name="T51" fmla="*/ 0 h 65"/>
              <a:gd name="T52" fmla="*/ 78 w 182"/>
              <a:gd name="T53" fmla="*/ 20 h 65"/>
              <a:gd name="T54" fmla="*/ 58 w 182"/>
              <a:gd name="T55" fmla="*/ 17 h 65"/>
              <a:gd name="T56" fmla="*/ 0 w 182"/>
              <a:gd name="T57" fmla="*/ 65 h 65"/>
              <a:gd name="T58" fmla="*/ 8 w 182"/>
              <a:gd name="T59" fmla="*/ 65 h 65"/>
              <a:gd name="T60" fmla="*/ 58 w 182"/>
              <a:gd name="T61" fmla="*/ 26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2" h="65">
                <a:moveTo>
                  <a:pt x="58" y="26"/>
                </a:moveTo>
                <a:cubicBezTo>
                  <a:pt x="82" y="26"/>
                  <a:pt x="103" y="42"/>
                  <a:pt x="108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6" y="59"/>
                  <a:pt x="114" y="53"/>
                  <a:pt x="111" y="48"/>
                </a:cubicBezTo>
                <a:cubicBezTo>
                  <a:pt x="114" y="45"/>
                  <a:pt x="118" y="44"/>
                  <a:pt x="122" y="44"/>
                </a:cubicBezTo>
                <a:cubicBezTo>
                  <a:pt x="131" y="44"/>
                  <a:pt x="139" y="51"/>
                  <a:pt x="139" y="61"/>
                </a:cubicBezTo>
                <a:cubicBezTo>
                  <a:pt x="139" y="62"/>
                  <a:pt x="139" y="63"/>
                  <a:pt x="138" y="65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47" y="63"/>
                  <a:pt x="147" y="62"/>
                  <a:pt x="147" y="61"/>
                </a:cubicBezTo>
                <a:cubicBezTo>
                  <a:pt x="147" y="47"/>
                  <a:pt x="136" y="35"/>
                  <a:pt x="122" y="35"/>
                </a:cubicBezTo>
                <a:cubicBezTo>
                  <a:pt x="116" y="35"/>
                  <a:pt x="111" y="38"/>
                  <a:pt x="106" y="41"/>
                </a:cubicBezTo>
                <a:cubicBezTo>
                  <a:pt x="104" y="39"/>
                  <a:pt x="102" y="36"/>
                  <a:pt x="100" y="34"/>
                </a:cubicBezTo>
                <a:cubicBezTo>
                  <a:pt x="106" y="29"/>
                  <a:pt x="114" y="26"/>
                  <a:pt x="122" y="26"/>
                </a:cubicBezTo>
                <a:cubicBezTo>
                  <a:pt x="141" y="26"/>
                  <a:pt x="157" y="41"/>
                  <a:pt x="157" y="61"/>
                </a:cubicBezTo>
                <a:cubicBezTo>
                  <a:pt x="157" y="62"/>
                  <a:pt x="157" y="63"/>
                  <a:pt x="157" y="65"/>
                </a:cubicBezTo>
                <a:cubicBezTo>
                  <a:pt x="165" y="65"/>
                  <a:pt x="165" y="65"/>
                  <a:pt x="165" y="65"/>
                </a:cubicBezTo>
                <a:cubicBezTo>
                  <a:pt x="165" y="63"/>
                  <a:pt x="165" y="62"/>
                  <a:pt x="165" y="61"/>
                </a:cubicBezTo>
                <a:cubicBezTo>
                  <a:pt x="165" y="37"/>
                  <a:pt x="146" y="17"/>
                  <a:pt x="122" y="17"/>
                </a:cubicBezTo>
                <a:cubicBezTo>
                  <a:pt x="111" y="17"/>
                  <a:pt x="101" y="21"/>
                  <a:pt x="93" y="29"/>
                </a:cubicBezTo>
                <a:cubicBezTo>
                  <a:pt x="91" y="27"/>
                  <a:pt x="88" y="25"/>
                  <a:pt x="86" y="24"/>
                </a:cubicBezTo>
                <a:cubicBezTo>
                  <a:pt x="95" y="14"/>
                  <a:pt x="108" y="9"/>
                  <a:pt x="122" y="9"/>
                </a:cubicBezTo>
                <a:cubicBezTo>
                  <a:pt x="151" y="9"/>
                  <a:pt x="174" y="32"/>
                  <a:pt x="174" y="61"/>
                </a:cubicBezTo>
                <a:cubicBezTo>
                  <a:pt x="174" y="62"/>
                  <a:pt x="174" y="63"/>
                  <a:pt x="174" y="65"/>
                </a:cubicBezTo>
                <a:cubicBezTo>
                  <a:pt x="182" y="65"/>
                  <a:pt x="182" y="65"/>
                  <a:pt x="182" y="65"/>
                </a:cubicBezTo>
                <a:cubicBezTo>
                  <a:pt x="182" y="63"/>
                  <a:pt x="182" y="62"/>
                  <a:pt x="182" y="61"/>
                </a:cubicBezTo>
                <a:cubicBezTo>
                  <a:pt x="182" y="27"/>
                  <a:pt x="155" y="0"/>
                  <a:pt x="122" y="0"/>
                </a:cubicBezTo>
                <a:cubicBezTo>
                  <a:pt x="105" y="0"/>
                  <a:pt x="89" y="8"/>
                  <a:pt x="78" y="20"/>
                </a:cubicBezTo>
                <a:cubicBezTo>
                  <a:pt x="71" y="18"/>
                  <a:pt x="65" y="17"/>
                  <a:pt x="58" y="17"/>
                </a:cubicBezTo>
                <a:cubicBezTo>
                  <a:pt x="29" y="17"/>
                  <a:pt x="5" y="38"/>
                  <a:pt x="0" y="65"/>
                </a:cubicBezTo>
                <a:cubicBezTo>
                  <a:pt x="8" y="65"/>
                  <a:pt x="8" y="65"/>
                  <a:pt x="8" y="65"/>
                </a:cubicBezTo>
                <a:cubicBezTo>
                  <a:pt x="14" y="42"/>
                  <a:pt x="34" y="26"/>
                  <a:pt x="58" y="26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7" name="Freeform 81"/>
          <p:cNvSpPr>
            <a:spLocks noEditPoints="1"/>
          </p:cNvSpPr>
          <p:nvPr/>
        </p:nvSpPr>
        <p:spPr bwMode="auto">
          <a:xfrm>
            <a:off x="2306302" y="4322232"/>
            <a:ext cx="377816" cy="375998"/>
          </a:xfrm>
          <a:custGeom>
            <a:avLst/>
            <a:gdLst>
              <a:gd name="T0" fmla="*/ 182 w 188"/>
              <a:gd name="T1" fmla="*/ 82 h 194"/>
              <a:gd name="T2" fmla="*/ 169 w 188"/>
              <a:gd name="T3" fmla="*/ 82 h 194"/>
              <a:gd name="T4" fmla="*/ 99 w 188"/>
              <a:gd name="T5" fmla="*/ 2 h 194"/>
              <a:gd name="T6" fmla="*/ 62 w 188"/>
              <a:gd name="T7" fmla="*/ 13 h 194"/>
              <a:gd name="T8" fmla="*/ 51 w 188"/>
              <a:gd name="T9" fmla="*/ 30 h 194"/>
              <a:gd name="T10" fmla="*/ 22 w 188"/>
              <a:gd name="T11" fmla="*/ 30 h 194"/>
              <a:gd name="T12" fmla="*/ 0 w 188"/>
              <a:gd name="T13" fmla="*/ 69 h 194"/>
              <a:gd name="T14" fmla="*/ 0 w 188"/>
              <a:gd name="T15" fmla="*/ 194 h 194"/>
              <a:gd name="T16" fmla="*/ 105 w 188"/>
              <a:gd name="T17" fmla="*/ 194 h 194"/>
              <a:gd name="T18" fmla="*/ 105 w 188"/>
              <a:gd name="T19" fmla="*/ 69 h 194"/>
              <a:gd name="T20" fmla="*/ 84 w 188"/>
              <a:gd name="T21" fmla="*/ 30 h 194"/>
              <a:gd name="T22" fmla="*/ 60 w 188"/>
              <a:gd name="T23" fmla="*/ 30 h 194"/>
              <a:gd name="T24" fmla="*/ 67 w 188"/>
              <a:gd name="T25" fmla="*/ 19 h 194"/>
              <a:gd name="T26" fmla="*/ 98 w 188"/>
              <a:gd name="T27" fmla="*/ 10 h 194"/>
              <a:gd name="T28" fmla="*/ 161 w 188"/>
              <a:gd name="T29" fmla="*/ 82 h 194"/>
              <a:gd name="T30" fmla="*/ 154 w 188"/>
              <a:gd name="T31" fmla="*/ 82 h 194"/>
              <a:gd name="T32" fmla="*/ 148 w 188"/>
              <a:gd name="T33" fmla="*/ 88 h 194"/>
              <a:gd name="T34" fmla="*/ 148 w 188"/>
              <a:gd name="T35" fmla="*/ 126 h 194"/>
              <a:gd name="T36" fmla="*/ 154 w 188"/>
              <a:gd name="T37" fmla="*/ 132 h 194"/>
              <a:gd name="T38" fmla="*/ 182 w 188"/>
              <a:gd name="T39" fmla="*/ 132 h 194"/>
              <a:gd name="T40" fmla="*/ 188 w 188"/>
              <a:gd name="T41" fmla="*/ 126 h 194"/>
              <a:gd name="T42" fmla="*/ 188 w 188"/>
              <a:gd name="T43" fmla="*/ 88 h 194"/>
              <a:gd name="T44" fmla="*/ 182 w 188"/>
              <a:gd name="T45" fmla="*/ 82 h 194"/>
              <a:gd name="T46" fmla="*/ 68 w 188"/>
              <a:gd name="T47" fmla="*/ 69 h 194"/>
              <a:gd name="T48" fmla="*/ 53 w 188"/>
              <a:gd name="T49" fmla="*/ 91 h 194"/>
              <a:gd name="T50" fmla="*/ 38 w 188"/>
              <a:gd name="T51" fmla="*/ 69 h 194"/>
              <a:gd name="T52" fmla="*/ 49 w 188"/>
              <a:gd name="T53" fmla="*/ 48 h 194"/>
              <a:gd name="T54" fmla="*/ 49 w 188"/>
              <a:gd name="T55" fmla="*/ 54 h 194"/>
              <a:gd name="T56" fmla="*/ 53 w 188"/>
              <a:gd name="T57" fmla="*/ 57 h 194"/>
              <a:gd name="T58" fmla="*/ 57 w 188"/>
              <a:gd name="T59" fmla="*/ 53 h 194"/>
              <a:gd name="T60" fmla="*/ 57 w 188"/>
              <a:gd name="T61" fmla="*/ 48 h 194"/>
              <a:gd name="T62" fmla="*/ 68 w 188"/>
              <a:gd name="T63" fmla="*/ 69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" h="194">
                <a:moveTo>
                  <a:pt x="182" y="82"/>
                </a:moveTo>
                <a:cubicBezTo>
                  <a:pt x="169" y="82"/>
                  <a:pt x="169" y="82"/>
                  <a:pt x="169" y="82"/>
                </a:cubicBezTo>
                <a:cubicBezTo>
                  <a:pt x="166" y="45"/>
                  <a:pt x="144" y="6"/>
                  <a:pt x="99" y="2"/>
                </a:cubicBezTo>
                <a:cubicBezTo>
                  <a:pt x="83" y="0"/>
                  <a:pt x="70" y="4"/>
                  <a:pt x="62" y="13"/>
                </a:cubicBezTo>
                <a:cubicBezTo>
                  <a:pt x="56" y="18"/>
                  <a:pt x="53" y="24"/>
                  <a:pt x="51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194"/>
                  <a:pt x="0" y="194"/>
                  <a:pt x="0" y="194"/>
                </a:cubicBezTo>
                <a:cubicBezTo>
                  <a:pt x="105" y="194"/>
                  <a:pt x="105" y="194"/>
                  <a:pt x="105" y="194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84" y="30"/>
                  <a:pt x="84" y="30"/>
                  <a:pt x="84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2" y="26"/>
                  <a:pt x="64" y="22"/>
                  <a:pt x="67" y="19"/>
                </a:cubicBezTo>
                <a:cubicBezTo>
                  <a:pt x="74" y="12"/>
                  <a:pt x="85" y="9"/>
                  <a:pt x="98" y="10"/>
                </a:cubicBezTo>
                <a:cubicBezTo>
                  <a:pt x="143" y="14"/>
                  <a:pt x="158" y="55"/>
                  <a:pt x="161" y="82"/>
                </a:cubicBezTo>
                <a:cubicBezTo>
                  <a:pt x="154" y="82"/>
                  <a:pt x="154" y="82"/>
                  <a:pt x="154" y="82"/>
                </a:cubicBezTo>
                <a:cubicBezTo>
                  <a:pt x="151" y="82"/>
                  <a:pt x="148" y="85"/>
                  <a:pt x="148" y="88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48" y="129"/>
                  <a:pt x="151" y="132"/>
                  <a:pt x="154" y="132"/>
                </a:cubicBezTo>
                <a:cubicBezTo>
                  <a:pt x="182" y="132"/>
                  <a:pt x="182" y="132"/>
                  <a:pt x="182" y="132"/>
                </a:cubicBezTo>
                <a:cubicBezTo>
                  <a:pt x="185" y="132"/>
                  <a:pt x="188" y="129"/>
                  <a:pt x="188" y="126"/>
                </a:cubicBezTo>
                <a:cubicBezTo>
                  <a:pt x="188" y="88"/>
                  <a:pt x="188" y="88"/>
                  <a:pt x="188" y="88"/>
                </a:cubicBezTo>
                <a:cubicBezTo>
                  <a:pt x="188" y="85"/>
                  <a:pt x="185" y="82"/>
                  <a:pt x="182" y="82"/>
                </a:cubicBezTo>
                <a:close/>
                <a:moveTo>
                  <a:pt x="68" y="69"/>
                </a:moveTo>
                <a:cubicBezTo>
                  <a:pt x="68" y="81"/>
                  <a:pt x="61" y="91"/>
                  <a:pt x="53" y="91"/>
                </a:cubicBezTo>
                <a:cubicBezTo>
                  <a:pt x="44" y="91"/>
                  <a:pt x="38" y="81"/>
                  <a:pt x="38" y="69"/>
                </a:cubicBezTo>
                <a:cubicBezTo>
                  <a:pt x="38" y="59"/>
                  <a:pt x="42" y="51"/>
                  <a:pt x="49" y="48"/>
                </a:cubicBezTo>
                <a:cubicBezTo>
                  <a:pt x="48" y="51"/>
                  <a:pt x="49" y="53"/>
                  <a:pt x="49" y="54"/>
                </a:cubicBezTo>
                <a:cubicBezTo>
                  <a:pt x="49" y="56"/>
                  <a:pt x="51" y="57"/>
                  <a:pt x="53" y="57"/>
                </a:cubicBezTo>
                <a:cubicBezTo>
                  <a:pt x="55" y="57"/>
                  <a:pt x="57" y="55"/>
                  <a:pt x="57" y="53"/>
                </a:cubicBezTo>
                <a:cubicBezTo>
                  <a:pt x="57" y="53"/>
                  <a:pt x="57" y="51"/>
                  <a:pt x="57" y="48"/>
                </a:cubicBezTo>
                <a:cubicBezTo>
                  <a:pt x="63" y="51"/>
                  <a:pt x="68" y="59"/>
                  <a:pt x="68" y="6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8" name="Freeform 82"/>
          <p:cNvSpPr/>
          <p:nvPr/>
        </p:nvSpPr>
        <p:spPr bwMode="auto">
          <a:xfrm>
            <a:off x="3985844" y="4324321"/>
            <a:ext cx="339817" cy="115933"/>
          </a:xfrm>
          <a:custGeom>
            <a:avLst/>
            <a:gdLst>
              <a:gd name="T0" fmla="*/ 117 w 169"/>
              <a:gd name="T1" fmla="*/ 55 h 60"/>
              <a:gd name="T2" fmla="*/ 117 w 169"/>
              <a:gd name="T3" fmla="*/ 55 h 60"/>
              <a:gd name="T4" fmla="*/ 138 w 169"/>
              <a:gd name="T5" fmla="*/ 59 h 60"/>
              <a:gd name="T6" fmla="*/ 138 w 169"/>
              <a:gd name="T7" fmla="*/ 59 h 60"/>
              <a:gd name="T8" fmla="*/ 138 w 169"/>
              <a:gd name="T9" fmla="*/ 59 h 60"/>
              <a:gd name="T10" fmla="*/ 139 w 169"/>
              <a:gd name="T11" fmla="*/ 60 h 60"/>
              <a:gd name="T12" fmla="*/ 140 w 169"/>
              <a:gd name="T13" fmla="*/ 60 h 60"/>
              <a:gd name="T14" fmla="*/ 140 w 169"/>
              <a:gd name="T15" fmla="*/ 60 h 60"/>
              <a:gd name="T16" fmla="*/ 143 w 169"/>
              <a:gd name="T17" fmla="*/ 60 h 60"/>
              <a:gd name="T18" fmla="*/ 156 w 169"/>
              <a:gd name="T19" fmla="*/ 56 h 60"/>
              <a:gd name="T20" fmla="*/ 166 w 169"/>
              <a:gd name="T21" fmla="*/ 40 h 60"/>
              <a:gd name="T22" fmla="*/ 149 w 169"/>
              <a:gd name="T23" fmla="*/ 11 h 60"/>
              <a:gd name="T24" fmla="*/ 149 w 169"/>
              <a:gd name="T25" fmla="*/ 11 h 60"/>
              <a:gd name="T26" fmla="*/ 147 w 169"/>
              <a:gd name="T27" fmla="*/ 11 h 60"/>
              <a:gd name="T28" fmla="*/ 147 w 169"/>
              <a:gd name="T29" fmla="*/ 11 h 60"/>
              <a:gd name="T30" fmla="*/ 147 w 169"/>
              <a:gd name="T31" fmla="*/ 11 h 60"/>
              <a:gd name="T32" fmla="*/ 127 w 169"/>
              <a:gd name="T33" fmla="*/ 6 h 60"/>
              <a:gd name="T34" fmla="*/ 127 w 169"/>
              <a:gd name="T35" fmla="*/ 6 h 60"/>
              <a:gd name="T36" fmla="*/ 109 w 169"/>
              <a:gd name="T37" fmla="*/ 10 h 60"/>
              <a:gd name="T38" fmla="*/ 99 w 169"/>
              <a:gd name="T39" fmla="*/ 21 h 60"/>
              <a:gd name="T40" fmla="*/ 5 w 169"/>
              <a:gd name="T41" fmla="*/ 1 h 60"/>
              <a:gd name="T42" fmla="*/ 0 w 169"/>
              <a:gd name="T43" fmla="*/ 4 h 60"/>
              <a:gd name="T44" fmla="*/ 3 w 169"/>
              <a:gd name="T45" fmla="*/ 9 h 60"/>
              <a:gd name="T46" fmla="*/ 98 w 169"/>
              <a:gd name="T47" fmla="*/ 29 h 60"/>
              <a:gd name="T48" fmla="*/ 117 w 169"/>
              <a:gd name="T49" fmla="*/ 5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9" h="60">
                <a:moveTo>
                  <a:pt x="117" y="55"/>
                </a:moveTo>
                <a:cubicBezTo>
                  <a:pt x="117" y="55"/>
                  <a:pt x="117" y="55"/>
                  <a:pt x="117" y="55"/>
                </a:cubicBezTo>
                <a:cubicBezTo>
                  <a:pt x="138" y="59"/>
                  <a:pt x="138" y="59"/>
                  <a:pt x="138" y="59"/>
                </a:cubicBezTo>
                <a:cubicBezTo>
                  <a:pt x="138" y="59"/>
                  <a:pt x="138" y="59"/>
                  <a:pt x="138" y="59"/>
                </a:cubicBezTo>
                <a:cubicBezTo>
                  <a:pt x="138" y="59"/>
                  <a:pt x="138" y="59"/>
                  <a:pt x="138" y="59"/>
                </a:cubicBezTo>
                <a:cubicBezTo>
                  <a:pt x="139" y="60"/>
                  <a:pt x="139" y="60"/>
                  <a:pt x="139" y="60"/>
                </a:cubicBezTo>
                <a:cubicBezTo>
                  <a:pt x="139" y="60"/>
                  <a:pt x="140" y="60"/>
                  <a:pt x="140" y="6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41" y="60"/>
                  <a:pt x="142" y="60"/>
                  <a:pt x="143" y="60"/>
                </a:cubicBezTo>
                <a:cubicBezTo>
                  <a:pt x="147" y="60"/>
                  <a:pt x="152" y="58"/>
                  <a:pt x="156" y="56"/>
                </a:cubicBezTo>
                <a:cubicBezTo>
                  <a:pt x="161" y="52"/>
                  <a:pt x="165" y="47"/>
                  <a:pt x="166" y="40"/>
                </a:cubicBezTo>
                <a:cubicBezTo>
                  <a:pt x="169" y="27"/>
                  <a:pt x="161" y="15"/>
                  <a:pt x="149" y="11"/>
                </a:cubicBezTo>
                <a:cubicBezTo>
                  <a:pt x="149" y="11"/>
                  <a:pt x="149" y="11"/>
                  <a:pt x="149" y="11"/>
                </a:cubicBezTo>
                <a:cubicBezTo>
                  <a:pt x="147" y="11"/>
                  <a:pt x="147" y="11"/>
                  <a:pt x="147" y="11"/>
                </a:cubicBezTo>
                <a:cubicBezTo>
                  <a:pt x="147" y="11"/>
                  <a:pt x="147" y="11"/>
                  <a:pt x="147" y="11"/>
                </a:cubicBezTo>
                <a:cubicBezTo>
                  <a:pt x="147" y="11"/>
                  <a:pt x="147" y="11"/>
                  <a:pt x="147" y="11"/>
                </a:cubicBezTo>
                <a:cubicBezTo>
                  <a:pt x="127" y="6"/>
                  <a:pt x="127" y="6"/>
                  <a:pt x="127" y="6"/>
                </a:cubicBezTo>
                <a:cubicBezTo>
                  <a:pt x="127" y="6"/>
                  <a:pt x="127" y="6"/>
                  <a:pt x="127" y="6"/>
                </a:cubicBezTo>
                <a:cubicBezTo>
                  <a:pt x="121" y="5"/>
                  <a:pt x="114" y="6"/>
                  <a:pt x="109" y="10"/>
                </a:cubicBezTo>
                <a:cubicBezTo>
                  <a:pt x="104" y="12"/>
                  <a:pt x="101" y="17"/>
                  <a:pt x="99" y="21"/>
                </a:cubicBezTo>
                <a:cubicBezTo>
                  <a:pt x="5" y="1"/>
                  <a:pt x="5" y="1"/>
                  <a:pt x="5" y="1"/>
                </a:cubicBezTo>
                <a:cubicBezTo>
                  <a:pt x="3" y="0"/>
                  <a:pt x="1" y="2"/>
                  <a:pt x="0" y="4"/>
                </a:cubicBezTo>
                <a:cubicBezTo>
                  <a:pt x="0" y="6"/>
                  <a:pt x="1" y="8"/>
                  <a:pt x="3" y="9"/>
                </a:cubicBezTo>
                <a:cubicBezTo>
                  <a:pt x="98" y="29"/>
                  <a:pt x="98" y="29"/>
                  <a:pt x="98" y="29"/>
                </a:cubicBezTo>
                <a:cubicBezTo>
                  <a:pt x="97" y="41"/>
                  <a:pt x="106" y="52"/>
                  <a:pt x="117" y="55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19" name="Freeform 83"/>
          <p:cNvSpPr/>
          <p:nvPr/>
        </p:nvSpPr>
        <p:spPr bwMode="auto">
          <a:xfrm>
            <a:off x="4009729" y="4476809"/>
            <a:ext cx="362616" cy="221421"/>
          </a:xfrm>
          <a:custGeom>
            <a:avLst/>
            <a:gdLst>
              <a:gd name="T0" fmla="*/ 180 w 180"/>
              <a:gd name="T1" fmla="*/ 1 h 114"/>
              <a:gd name="T2" fmla="*/ 180 w 180"/>
              <a:gd name="T3" fmla="*/ 0 h 114"/>
              <a:gd name="T4" fmla="*/ 0 w 180"/>
              <a:gd name="T5" fmla="*/ 0 h 114"/>
              <a:gd name="T6" fmla="*/ 0 w 180"/>
              <a:gd name="T7" fmla="*/ 1 h 114"/>
              <a:gd name="T8" fmla="*/ 45 w 180"/>
              <a:gd name="T9" fmla="*/ 81 h 114"/>
              <a:gd name="T10" fmla="*/ 45 w 180"/>
              <a:gd name="T11" fmla="*/ 81 h 114"/>
              <a:gd name="T12" fmla="*/ 38 w 180"/>
              <a:gd name="T13" fmla="*/ 92 h 114"/>
              <a:gd name="T14" fmla="*/ 90 w 180"/>
              <a:gd name="T15" fmla="*/ 114 h 114"/>
              <a:gd name="T16" fmla="*/ 142 w 180"/>
              <a:gd name="T17" fmla="*/ 92 h 114"/>
              <a:gd name="T18" fmla="*/ 135 w 180"/>
              <a:gd name="T19" fmla="*/ 81 h 114"/>
              <a:gd name="T20" fmla="*/ 180 w 180"/>
              <a:gd name="T21" fmla="*/ 1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0" h="114">
                <a:moveTo>
                  <a:pt x="180" y="1"/>
                </a:moveTo>
                <a:cubicBezTo>
                  <a:pt x="180" y="1"/>
                  <a:pt x="180" y="1"/>
                  <a:pt x="1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35"/>
                  <a:pt x="18" y="65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1" y="84"/>
                  <a:pt x="38" y="88"/>
                  <a:pt x="38" y="92"/>
                </a:cubicBezTo>
                <a:cubicBezTo>
                  <a:pt x="38" y="104"/>
                  <a:pt x="61" y="114"/>
                  <a:pt x="90" y="114"/>
                </a:cubicBezTo>
                <a:cubicBezTo>
                  <a:pt x="119" y="114"/>
                  <a:pt x="142" y="104"/>
                  <a:pt x="142" y="92"/>
                </a:cubicBezTo>
                <a:cubicBezTo>
                  <a:pt x="142" y="88"/>
                  <a:pt x="139" y="84"/>
                  <a:pt x="135" y="81"/>
                </a:cubicBezTo>
                <a:cubicBezTo>
                  <a:pt x="162" y="65"/>
                  <a:pt x="180" y="35"/>
                  <a:pt x="180" y="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0" name="Freeform 84"/>
          <p:cNvSpPr/>
          <p:nvPr/>
        </p:nvSpPr>
        <p:spPr bwMode="auto">
          <a:xfrm>
            <a:off x="5678415" y="4329543"/>
            <a:ext cx="386501" cy="372864"/>
          </a:xfrm>
          <a:custGeom>
            <a:avLst/>
            <a:gdLst>
              <a:gd name="T0" fmla="*/ 192 w 192"/>
              <a:gd name="T1" fmla="*/ 57 h 192"/>
              <a:gd name="T2" fmla="*/ 139 w 192"/>
              <a:gd name="T3" fmla="*/ 0 h 192"/>
              <a:gd name="T4" fmla="*/ 96 w 192"/>
              <a:gd name="T5" fmla="*/ 22 h 192"/>
              <a:gd name="T6" fmla="*/ 54 w 192"/>
              <a:gd name="T7" fmla="*/ 0 h 192"/>
              <a:gd name="T8" fmla="*/ 0 w 192"/>
              <a:gd name="T9" fmla="*/ 57 h 192"/>
              <a:gd name="T10" fmla="*/ 43 w 192"/>
              <a:gd name="T11" fmla="*/ 113 h 192"/>
              <a:gd name="T12" fmla="*/ 43 w 192"/>
              <a:gd name="T13" fmla="*/ 192 h 192"/>
              <a:gd name="T14" fmla="*/ 156 w 192"/>
              <a:gd name="T15" fmla="*/ 192 h 192"/>
              <a:gd name="T16" fmla="*/ 156 w 192"/>
              <a:gd name="T17" fmla="*/ 112 h 192"/>
              <a:gd name="T18" fmla="*/ 192 w 192"/>
              <a:gd name="T19" fmla="*/ 5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2" h="192">
                <a:moveTo>
                  <a:pt x="192" y="57"/>
                </a:moveTo>
                <a:cubicBezTo>
                  <a:pt x="192" y="25"/>
                  <a:pt x="168" y="0"/>
                  <a:pt x="139" y="0"/>
                </a:cubicBezTo>
                <a:cubicBezTo>
                  <a:pt x="122" y="0"/>
                  <a:pt x="106" y="9"/>
                  <a:pt x="96" y="22"/>
                </a:cubicBezTo>
                <a:cubicBezTo>
                  <a:pt x="87" y="9"/>
                  <a:pt x="71" y="0"/>
                  <a:pt x="54" y="0"/>
                </a:cubicBezTo>
                <a:cubicBezTo>
                  <a:pt x="24" y="0"/>
                  <a:pt x="0" y="25"/>
                  <a:pt x="0" y="57"/>
                </a:cubicBezTo>
                <a:cubicBezTo>
                  <a:pt x="0" y="85"/>
                  <a:pt x="19" y="108"/>
                  <a:pt x="43" y="113"/>
                </a:cubicBezTo>
                <a:cubicBezTo>
                  <a:pt x="43" y="192"/>
                  <a:pt x="43" y="192"/>
                  <a:pt x="43" y="192"/>
                </a:cubicBezTo>
                <a:cubicBezTo>
                  <a:pt x="156" y="192"/>
                  <a:pt x="156" y="192"/>
                  <a:pt x="156" y="192"/>
                </a:cubicBezTo>
                <a:cubicBezTo>
                  <a:pt x="156" y="112"/>
                  <a:pt x="156" y="112"/>
                  <a:pt x="156" y="112"/>
                </a:cubicBezTo>
                <a:cubicBezTo>
                  <a:pt x="177" y="104"/>
                  <a:pt x="192" y="83"/>
                  <a:pt x="192" y="5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1" name="Freeform 85"/>
          <p:cNvSpPr/>
          <p:nvPr/>
        </p:nvSpPr>
        <p:spPr bwMode="auto">
          <a:xfrm>
            <a:off x="8451234" y="4326409"/>
            <a:ext cx="102054" cy="86688"/>
          </a:xfrm>
          <a:custGeom>
            <a:avLst/>
            <a:gdLst>
              <a:gd name="T0" fmla="*/ 51 w 51"/>
              <a:gd name="T1" fmla="*/ 10 h 45"/>
              <a:gd name="T2" fmla="*/ 0 w 51"/>
              <a:gd name="T3" fmla="*/ 36 h 45"/>
              <a:gd name="T4" fmla="*/ 51 w 51"/>
              <a:gd name="T5" fmla="*/ 1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45">
                <a:moveTo>
                  <a:pt x="51" y="10"/>
                </a:moveTo>
                <a:cubicBezTo>
                  <a:pt x="12" y="0"/>
                  <a:pt x="0" y="36"/>
                  <a:pt x="0" y="36"/>
                </a:cubicBezTo>
                <a:cubicBezTo>
                  <a:pt x="36" y="45"/>
                  <a:pt x="51" y="10"/>
                  <a:pt x="51" y="1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2" name="Freeform 86"/>
          <p:cNvSpPr/>
          <p:nvPr/>
        </p:nvSpPr>
        <p:spPr bwMode="auto">
          <a:xfrm>
            <a:off x="8274268" y="4326409"/>
            <a:ext cx="102054" cy="86688"/>
          </a:xfrm>
          <a:custGeom>
            <a:avLst/>
            <a:gdLst>
              <a:gd name="T0" fmla="*/ 51 w 51"/>
              <a:gd name="T1" fmla="*/ 36 h 45"/>
              <a:gd name="T2" fmla="*/ 0 w 51"/>
              <a:gd name="T3" fmla="*/ 10 h 45"/>
              <a:gd name="T4" fmla="*/ 51 w 51"/>
              <a:gd name="T5" fmla="*/ 3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45">
                <a:moveTo>
                  <a:pt x="51" y="36"/>
                </a:moveTo>
                <a:cubicBezTo>
                  <a:pt x="51" y="36"/>
                  <a:pt x="40" y="0"/>
                  <a:pt x="0" y="10"/>
                </a:cubicBezTo>
                <a:cubicBezTo>
                  <a:pt x="0" y="10"/>
                  <a:pt x="15" y="45"/>
                  <a:pt x="51" y="36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3" name="Freeform 87"/>
          <p:cNvSpPr/>
          <p:nvPr/>
        </p:nvSpPr>
        <p:spPr bwMode="auto">
          <a:xfrm>
            <a:off x="8255812" y="4322232"/>
            <a:ext cx="299647" cy="373909"/>
          </a:xfrm>
          <a:custGeom>
            <a:avLst/>
            <a:gdLst>
              <a:gd name="T0" fmla="*/ 84 w 149"/>
              <a:gd name="T1" fmla="*/ 53 h 193"/>
              <a:gd name="T2" fmla="*/ 77 w 149"/>
              <a:gd name="T3" fmla="*/ 4 h 193"/>
              <a:gd name="T4" fmla="*/ 70 w 149"/>
              <a:gd name="T5" fmla="*/ 2 h 193"/>
              <a:gd name="T6" fmla="*/ 68 w 149"/>
              <a:gd name="T7" fmla="*/ 9 h 193"/>
              <a:gd name="T8" fmla="*/ 73 w 149"/>
              <a:gd name="T9" fmla="*/ 53 h 193"/>
              <a:gd name="T10" fmla="*/ 0 w 149"/>
              <a:gd name="T11" fmla="*/ 123 h 193"/>
              <a:gd name="T12" fmla="*/ 74 w 149"/>
              <a:gd name="T13" fmla="*/ 193 h 193"/>
              <a:gd name="T14" fmla="*/ 149 w 149"/>
              <a:gd name="T15" fmla="*/ 123 h 193"/>
              <a:gd name="T16" fmla="*/ 84 w 149"/>
              <a:gd name="T17" fmla="*/ 5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" h="193">
                <a:moveTo>
                  <a:pt x="84" y="53"/>
                </a:moveTo>
                <a:cubicBezTo>
                  <a:pt x="88" y="22"/>
                  <a:pt x="78" y="4"/>
                  <a:pt x="77" y="4"/>
                </a:cubicBezTo>
                <a:cubicBezTo>
                  <a:pt x="76" y="1"/>
                  <a:pt x="72" y="0"/>
                  <a:pt x="70" y="2"/>
                </a:cubicBezTo>
                <a:cubicBezTo>
                  <a:pt x="67" y="3"/>
                  <a:pt x="66" y="7"/>
                  <a:pt x="68" y="9"/>
                </a:cubicBezTo>
                <a:cubicBezTo>
                  <a:pt x="68" y="9"/>
                  <a:pt x="77" y="25"/>
                  <a:pt x="73" y="53"/>
                </a:cubicBezTo>
                <a:cubicBezTo>
                  <a:pt x="24" y="53"/>
                  <a:pt x="0" y="84"/>
                  <a:pt x="0" y="123"/>
                </a:cubicBezTo>
                <a:cubicBezTo>
                  <a:pt x="0" y="161"/>
                  <a:pt x="33" y="193"/>
                  <a:pt x="74" y="193"/>
                </a:cubicBezTo>
                <a:cubicBezTo>
                  <a:pt x="115" y="193"/>
                  <a:pt x="149" y="161"/>
                  <a:pt x="149" y="123"/>
                </a:cubicBezTo>
                <a:cubicBezTo>
                  <a:pt x="149" y="86"/>
                  <a:pt x="133" y="57"/>
                  <a:pt x="84" y="5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4" name="Freeform 88"/>
          <p:cNvSpPr>
            <a:spLocks noEditPoints="1"/>
          </p:cNvSpPr>
          <p:nvPr/>
        </p:nvSpPr>
        <p:spPr bwMode="auto">
          <a:xfrm>
            <a:off x="613731" y="5151516"/>
            <a:ext cx="386501" cy="358242"/>
          </a:xfrm>
          <a:custGeom>
            <a:avLst/>
            <a:gdLst>
              <a:gd name="T0" fmla="*/ 183 w 192"/>
              <a:gd name="T1" fmla="*/ 43 h 185"/>
              <a:gd name="T2" fmla="*/ 177 w 192"/>
              <a:gd name="T3" fmla="*/ 42 h 185"/>
              <a:gd name="T4" fmla="*/ 157 w 192"/>
              <a:gd name="T5" fmla="*/ 33 h 185"/>
              <a:gd name="T6" fmla="*/ 163 w 192"/>
              <a:gd name="T7" fmla="*/ 22 h 185"/>
              <a:gd name="T8" fmla="*/ 150 w 192"/>
              <a:gd name="T9" fmla="*/ 29 h 185"/>
              <a:gd name="T10" fmla="*/ 143 w 192"/>
              <a:gd name="T11" fmla="*/ 8 h 185"/>
              <a:gd name="T12" fmla="*/ 137 w 192"/>
              <a:gd name="T13" fmla="*/ 2 h 185"/>
              <a:gd name="T14" fmla="*/ 125 w 192"/>
              <a:gd name="T15" fmla="*/ 4 h 185"/>
              <a:gd name="T16" fmla="*/ 119 w 192"/>
              <a:gd name="T17" fmla="*/ 8 h 185"/>
              <a:gd name="T18" fmla="*/ 112 w 192"/>
              <a:gd name="T19" fmla="*/ 27 h 185"/>
              <a:gd name="T20" fmla="*/ 102 w 192"/>
              <a:gd name="T21" fmla="*/ 20 h 185"/>
              <a:gd name="T22" fmla="*/ 107 w 192"/>
              <a:gd name="T23" fmla="*/ 33 h 185"/>
              <a:gd name="T24" fmla="*/ 95 w 192"/>
              <a:gd name="T25" fmla="*/ 45 h 185"/>
              <a:gd name="T26" fmla="*/ 85 w 192"/>
              <a:gd name="T27" fmla="*/ 38 h 185"/>
              <a:gd name="T28" fmla="*/ 91 w 192"/>
              <a:gd name="T29" fmla="*/ 52 h 185"/>
              <a:gd name="T30" fmla="*/ 95 w 192"/>
              <a:gd name="T31" fmla="*/ 84 h 185"/>
              <a:gd name="T32" fmla="*/ 1 w 192"/>
              <a:gd name="T33" fmla="*/ 183 h 185"/>
              <a:gd name="T34" fmla="*/ 7 w 192"/>
              <a:gd name="T35" fmla="*/ 183 h 185"/>
              <a:gd name="T36" fmla="*/ 120 w 192"/>
              <a:gd name="T37" fmla="*/ 96 h 185"/>
              <a:gd name="T38" fmla="*/ 138 w 192"/>
              <a:gd name="T39" fmla="*/ 91 h 185"/>
              <a:gd name="T40" fmla="*/ 151 w 192"/>
              <a:gd name="T41" fmla="*/ 125 h 185"/>
              <a:gd name="T42" fmla="*/ 155 w 192"/>
              <a:gd name="T43" fmla="*/ 122 h 185"/>
              <a:gd name="T44" fmla="*/ 144 w 192"/>
              <a:gd name="T45" fmla="*/ 86 h 185"/>
              <a:gd name="T46" fmla="*/ 153 w 192"/>
              <a:gd name="T47" fmla="*/ 87 h 185"/>
              <a:gd name="T48" fmla="*/ 153 w 192"/>
              <a:gd name="T49" fmla="*/ 79 h 185"/>
              <a:gd name="T50" fmla="*/ 162 w 192"/>
              <a:gd name="T51" fmla="*/ 68 h 185"/>
              <a:gd name="T52" fmla="*/ 171 w 192"/>
              <a:gd name="T53" fmla="*/ 69 h 185"/>
              <a:gd name="T54" fmla="*/ 171 w 192"/>
              <a:gd name="T55" fmla="*/ 61 h 185"/>
              <a:gd name="T56" fmla="*/ 179 w 192"/>
              <a:gd name="T57" fmla="*/ 51 h 185"/>
              <a:gd name="T58" fmla="*/ 188 w 192"/>
              <a:gd name="T59" fmla="*/ 52 h 185"/>
              <a:gd name="T60" fmla="*/ 188 w 192"/>
              <a:gd name="T61" fmla="*/ 44 h 185"/>
              <a:gd name="T62" fmla="*/ 144 w 192"/>
              <a:gd name="T63" fmla="*/ 35 h 185"/>
              <a:gd name="T64" fmla="*/ 118 w 192"/>
              <a:gd name="T65" fmla="*/ 33 h 185"/>
              <a:gd name="T66" fmla="*/ 103 w 192"/>
              <a:gd name="T67" fmla="*/ 47 h 185"/>
              <a:gd name="T68" fmla="*/ 127 w 192"/>
              <a:gd name="T69" fmla="*/ 52 h 185"/>
              <a:gd name="T70" fmla="*/ 101 w 192"/>
              <a:gd name="T71" fmla="*/ 51 h 185"/>
              <a:gd name="T72" fmla="*/ 101 w 192"/>
              <a:gd name="T73" fmla="*/ 78 h 185"/>
              <a:gd name="T74" fmla="*/ 97 w 192"/>
              <a:gd name="T75" fmla="*/ 59 h 185"/>
              <a:gd name="T76" fmla="*/ 101 w 192"/>
              <a:gd name="T77" fmla="*/ 78 h 185"/>
              <a:gd name="T78" fmla="*/ 120 w 192"/>
              <a:gd name="T79" fmla="*/ 88 h 185"/>
              <a:gd name="T80" fmla="*/ 116 w 192"/>
              <a:gd name="T81" fmla="*/ 74 h 185"/>
              <a:gd name="T82" fmla="*/ 120 w 192"/>
              <a:gd name="T83" fmla="*/ 88 h 185"/>
              <a:gd name="T84" fmla="*/ 122 w 192"/>
              <a:gd name="T85" fmla="*/ 68 h 185"/>
              <a:gd name="T86" fmla="*/ 153 w 192"/>
              <a:gd name="T87" fmla="*/ 66 h 185"/>
              <a:gd name="T88" fmla="*/ 159 w 192"/>
              <a:gd name="T89" fmla="*/ 59 h 185"/>
              <a:gd name="T90" fmla="*/ 151 w 192"/>
              <a:gd name="T91" fmla="*/ 39 h 185"/>
              <a:gd name="T92" fmla="*/ 159 w 192"/>
              <a:gd name="T93" fmla="*/ 5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85">
                <a:moveTo>
                  <a:pt x="188" y="44"/>
                </a:moveTo>
                <a:cubicBezTo>
                  <a:pt x="187" y="44"/>
                  <a:pt x="185" y="44"/>
                  <a:pt x="183" y="43"/>
                </a:cubicBezTo>
                <a:cubicBezTo>
                  <a:pt x="183" y="43"/>
                  <a:pt x="183" y="42"/>
                  <a:pt x="183" y="42"/>
                </a:cubicBezTo>
                <a:cubicBezTo>
                  <a:pt x="181" y="40"/>
                  <a:pt x="178" y="40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69" y="40"/>
                  <a:pt x="163" y="37"/>
                  <a:pt x="157" y="33"/>
                </a:cubicBezTo>
                <a:cubicBezTo>
                  <a:pt x="163" y="28"/>
                  <a:pt x="163" y="28"/>
                  <a:pt x="163" y="28"/>
                </a:cubicBezTo>
                <a:cubicBezTo>
                  <a:pt x="164" y="26"/>
                  <a:pt x="164" y="23"/>
                  <a:pt x="163" y="22"/>
                </a:cubicBezTo>
                <a:cubicBezTo>
                  <a:pt x="161" y="20"/>
                  <a:pt x="159" y="20"/>
                  <a:pt x="157" y="22"/>
                </a:cubicBezTo>
                <a:cubicBezTo>
                  <a:pt x="150" y="29"/>
                  <a:pt x="150" y="29"/>
                  <a:pt x="150" y="29"/>
                </a:cubicBezTo>
                <a:cubicBezTo>
                  <a:pt x="144" y="25"/>
                  <a:pt x="139" y="20"/>
                  <a:pt x="135" y="16"/>
                </a:cubicBezTo>
                <a:cubicBezTo>
                  <a:pt x="143" y="8"/>
                  <a:pt x="143" y="8"/>
                  <a:pt x="143" y="8"/>
                </a:cubicBezTo>
                <a:cubicBezTo>
                  <a:pt x="144" y="6"/>
                  <a:pt x="144" y="4"/>
                  <a:pt x="143" y="2"/>
                </a:cubicBezTo>
                <a:cubicBezTo>
                  <a:pt x="141" y="0"/>
                  <a:pt x="139" y="0"/>
                  <a:pt x="137" y="2"/>
                </a:cubicBezTo>
                <a:cubicBezTo>
                  <a:pt x="130" y="10"/>
                  <a:pt x="130" y="10"/>
                  <a:pt x="130" y="10"/>
                </a:cubicBezTo>
                <a:cubicBezTo>
                  <a:pt x="127" y="6"/>
                  <a:pt x="125" y="4"/>
                  <a:pt x="125" y="4"/>
                </a:cubicBezTo>
                <a:cubicBezTo>
                  <a:pt x="124" y="2"/>
                  <a:pt x="121" y="2"/>
                  <a:pt x="120" y="3"/>
                </a:cubicBezTo>
                <a:cubicBezTo>
                  <a:pt x="118" y="4"/>
                  <a:pt x="117" y="7"/>
                  <a:pt x="119" y="8"/>
                </a:cubicBezTo>
                <a:cubicBezTo>
                  <a:pt x="119" y="9"/>
                  <a:pt x="121" y="12"/>
                  <a:pt x="124" y="15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09" y="24"/>
                  <a:pt x="108" y="21"/>
                  <a:pt x="108" y="21"/>
                </a:cubicBezTo>
                <a:cubicBezTo>
                  <a:pt x="107" y="20"/>
                  <a:pt x="104" y="19"/>
                  <a:pt x="102" y="20"/>
                </a:cubicBezTo>
                <a:cubicBezTo>
                  <a:pt x="100" y="22"/>
                  <a:pt x="100" y="24"/>
                  <a:pt x="101" y="26"/>
                </a:cubicBezTo>
                <a:cubicBezTo>
                  <a:pt x="101" y="26"/>
                  <a:pt x="103" y="29"/>
                  <a:pt x="107" y="33"/>
                </a:cubicBezTo>
                <a:cubicBezTo>
                  <a:pt x="98" y="42"/>
                  <a:pt x="98" y="42"/>
                  <a:pt x="98" y="42"/>
                </a:cubicBezTo>
                <a:cubicBezTo>
                  <a:pt x="97" y="43"/>
                  <a:pt x="96" y="44"/>
                  <a:pt x="95" y="45"/>
                </a:cubicBezTo>
                <a:cubicBezTo>
                  <a:pt x="92" y="41"/>
                  <a:pt x="91" y="39"/>
                  <a:pt x="90" y="39"/>
                </a:cubicBezTo>
                <a:cubicBezTo>
                  <a:pt x="89" y="37"/>
                  <a:pt x="87" y="36"/>
                  <a:pt x="85" y="38"/>
                </a:cubicBezTo>
                <a:cubicBezTo>
                  <a:pt x="83" y="39"/>
                  <a:pt x="83" y="41"/>
                  <a:pt x="84" y="43"/>
                </a:cubicBezTo>
                <a:cubicBezTo>
                  <a:pt x="84" y="44"/>
                  <a:pt x="87" y="47"/>
                  <a:pt x="91" y="52"/>
                </a:cubicBezTo>
                <a:cubicBezTo>
                  <a:pt x="89" y="56"/>
                  <a:pt x="88" y="60"/>
                  <a:pt x="88" y="64"/>
                </a:cubicBezTo>
                <a:cubicBezTo>
                  <a:pt x="88" y="71"/>
                  <a:pt x="91" y="78"/>
                  <a:pt x="95" y="84"/>
                </a:cubicBezTo>
                <a:cubicBezTo>
                  <a:pt x="1" y="178"/>
                  <a:pt x="1" y="178"/>
                  <a:pt x="1" y="178"/>
                </a:cubicBezTo>
                <a:cubicBezTo>
                  <a:pt x="0" y="179"/>
                  <a:pt x="0" y="182"/>
                  <a:pt x="1" y="183"/>
                </a:cubicBezTo>
                <a:cubicBezTo>
                  <a:pt x="2" y="184"/>
                  <a:pt x="3" y="185"/>
                  <a:pt x="4" y="185"/>
                </a:cubicBezTo>
                <a:cubicBezTo>
                  <a:pt x="5" y="185"/>
                  <a:pt x="6" y="184"/>
                  <a:pt x="7" y="183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6" y="94"/>
                  <a:pt x="113" y="96"/>
                  <a:pt x="120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7" y="96"/>
                  <a:pt x="133" y="94"/>
                  <a:pt x="138" y="91"/>
                </a:cubicBezTo>
                <a:cubicBezTo>
                  <a:pt x="139" y="93"/>
                  <a:pt x="149" y="106"/>
                  <a:pt x="147" y="121"/>
                </a:cubicBezTo>
                <a:cubicBezTo>
                  <a:pt x="147" y="123"/>
                  <a:pt x="148" y="125"/>
                  <a:pt x="151" y="125"/>
                </a:cubicBezTo>
                <a:cubicBezTo>
                  <a:pt x="151" y="125"/>
                  <a:pt x="151" y="125"/>
                  <a:pt x="151" y="125"/>
                </a:cubicBezTo>
                <a:cubicBezTo>
                  <a:pt x="153" y="125"/>
                  <a:pt x="155" y="124"/>
                  <a:pt x="155" y="122"/>
                </a:cubicBezTo>
                <a:cubicBezTo>
                  <a:pt x="157" y="104"/>
                  <a:pt x="146" y="88"/>
                  <a:pt x="144" y="86"/>
                </a:cubicBezTo>
                <a:cubicBezTo>
                  <a:pt x="144" y="86"/>
                  <a:pt x="144" y="86"/>
                  <a:pt x="144" y="86"/>
                </a:cubicBezTo>
                <a:cubicBezTo>
                  <a:pt x="147" y="86"/>
                  <a:pt x="150" y="86"/>
                  <a:pt x="153" y="87"/>
                </a:cubicBezTo>
                <a:cubicBezTo>
                  <a:pt x="153" y="87"/>
                  <a:pt x="153" y="87"/>
                  <a:pt x="153" y="87"/>
                </a:cubicBezTo>
                <a:cubicBezTo>
                  <a:pt x="155" y="87"/>
                  <a:pt x="157" y="85"/>
                  <a:pt x="157" y="83"/>
                </a:cubicBezTo>
                <a:cubicBezTo>
                  <a:pt x="157" y="81"/>
                  <a:pt x="156" y="79"/>
                  <a:pt x="153" y="79"/>
                </a:cubicBezTo>
                <a:cubicBezTo>
                  <a:pt x="153" y="79"/>
                  <a:pt x="152" y="78"/>
                  <a:pt x="151" y="78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65" y="69"/>
                  <a:pt x="167" y="69"/>
                  <a:pt x="170" y="69"/>
                </a:cubicBezTo>
                <a:cubicBezTo>
                  <a:pt x="170" y="69"/>
                  <a:pt x="171" y="69"/>
                  <a:pt x="171" y="69"/>
                </a:cubicBezTo>
                <a:cubicBezTo>
                  <a:pt x="173" y="69"/>
                  <a:pt x="174" y="68"/>
                  <a:pt x="175" y="65"/>
                </a:cubicBezTo>
                <a:cubicBezTo>
                  <a:pt x="175" y="63"/>
                  <a:pt x="173" y="61"/>
                  <a:pt x="171" y="61"/>
                </a:cubicBezTo>
                <a:cubicBezTo>
                  <a:pt x="170" y="61"/>
                  <a:pt x="169" y="61"/>
                  <a:pt x="169" y="61"/>
                </a:cubicBezTo>
                <a:cubicBezTo>
                  <a:pt x="179" y="51"/>
                  <a:pt x="179" y="51"/>
                  <a:pt x="179" y="51"/>
                </a:cubicBezTo>
                <a:cubicBezTo>
                  <a:pt x="182" y="51"/>
                  <a:pt x="185" y="52"/>
                  <a:pt x="188" y="52"/>
                </a:cubicBezTo>
                <a:cubicBezTo>
                  <a:pt x="188" y="52"/>
                  <a:pt x="188" y="52"/>
                  <a:pt x="188" y="52"/>
                </a:cubicBezTo>
                <a:cubicBezTo>
                  <a:pt x="190" y="52"/>
                  <a:pt x="192" y="50"/>
                  <a:pt x="192" y="48"/>
                </a:cubicBezTo>
                <a:cubicBezTo>
                  <a:pt x="192" y="46"/>
                  <a:pt x="190" y="44"/>
                  <a:pt x="188" y="44"/>
                </a:cubicBezTo>
                <a:close/>
                <a:moveTo>
                  <a:pt x="129" y="21"/>
                </a:moveTo>
                <a:cubicBezTo>
                  <a:pt x="133" y="26"/>
                  <a:pt x="138" y="30"/>
                  <a:pt x="144" y="35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127" y="42"/>
                  <a:pt x="122" y="37"/>
                  <a:pt x="118" y="33"/>
                </a:cubicBezTo>
                <a:lnTo>
                  <a:pt x="129" y="21"/>
                </a:lnTo>
                <a:close/>
                <a:moveTo>
                  <a:pt x="103" y="47"/>
                </a:moveTo>
                <a:cubicBezTo>
                  <a:pt x="112" y="39"/>
                  <a:pt x="112" y="39"/>
                  <a:pt x="112" y="39"/>
                </a:cubicBezTo>
                <a:cubicBezTo>
                  <a:pt x="116" y="43"/>
                  <a:pt x="121" y="48"/>
                  <a:pt x="127" y="52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109" y="59"/>
                  <a:pt x="104" y="55"/>
                  <a:pt x="101" y="51"/>
                </a:cubicBezTo>
                <a:cubicBezTo>
                  <a:pt x="101" y="49"/>
                  <a:pt x="102" y="48"/>
                  <a:pt x="103" y="47"/>
                </a:cubicBezTo>
                <a:close/>
                <a:moveTo>
                  <a:pt x="101" y="78"/>
                </a:moveTo>
                <a:cubicBezTo>
                  <a:pt x="98" y="74"/>
                  <a:pt x="96" y="69"/>
                  <a:pt x="96" y="64"/>
                </a:cubicBezTo>
                <a:cubicBezTo>
                  <a:pt x="96" y="62"/>
                  <a:pt x="97" y="60"/>
                  <a:pt x="97" y="59"/>
                </a:cubicBezTo>
                <a:cubicBezTo>
                  <a:pt x="101" y="62"/>
                  <a:pt x="105" y="66"/>
                  <a:pt x="109" y="69"/>
                </a:cubicBezTo>
                <a:lnTo>
                  <a:pt x="101" y="78"/>
                </a:lnTo>
                <a:close/>
                <a:moveTo>
                  <a:pt x="120" y="88"/>
                </a:moveTo>
                <a:cubicBezTo>
                  <a:pt x="120" y="88"/>
                  <a:pt x="120" y="88"/>
                  <a:pt x="120" y="88"/>
                </a:cubicBezTo>
                <a:cubicBezTo>
                  <a:pt x="115" y="88"/>
                  <a:pt x="111" y="87"/>
                  <a:pt x="106" y="84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22" y="78"/>
                  <a:pt x="128" y="81"/>
                  <a:pt x="135" y="83"/>
                </a:cubicBezTo>
                <a:cubicBezTo>
                  <a:pt x="131" y="86"/>
                  <a:pt x="126" y="88"/>
                  <a:pt x="120" y="88"/>
                </a:cubicBezTo>
                <a:close/>
                <a:moveTo>
                  <a:pt x="142" y="77"/>
                </a:moveTo>
                <a:cubicBezTo>
                  <a:pt x="135" y="75"/>
                  <a:pt x="128" y="72"/>
                  <a:pt x="122" y="68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9" y="60"/>
                  <a:pt x="146" y="64"/>
                  <a:pt x="153" y="66"/>
                </a:cubicBezTo>
                <a:lnTo>
                  <a:pt x="142" y="77"/>
                </a:lnTo>
                <a:close/>
                <a:moveTo>
                  <a:pt x="159" y="59"/>
                </a:moveTo>
                <a:cubicBezTo>
                  <a:pt x="152" y="58"/>
                  <a:pt x="145" y="55"/>
                  <a:pt x="139" y="51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57" y="43"/>
                  <a:pt x="163" y="46"/>
                  <a:pt x="170" y="49"/>
                </a:cubicBezTo>
                <a:lnTo>
                  <a:pt x="159" y="59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5" name="Freeform 89"/>
          <p:cNvSpPr>
            <a:spLocks noEditPoints="1"/>
          </p:cNvSpPr>
          <p:nvPr/>
        </p:nvSpPr>
        <p:spPr bwMode="auto">
          <a:xfrm>
            <a:off x="5686014" y="5122271"/>
            <a:ext cx="370216" cy="210977"/>
          </a:xfrm>
          <a:custGeom>
            <a:avLst/>
            <a:gdLst>
              <a:gd name="T0" fmla="*/ 115 w 184"/>
              <a:gd name="T1" fmla="*/ 9 h 109"/>
              <a:gd name="T2" fmla="*/ 0 w 184"/>
              <a:gd name="T3" fmla="*/ 56 h 109"/>
              <a:gd name="T4" fmla="*/ 184 w 184"/>
              <a:gd name="T5" fmla="*/ 109 h 109"/>
              <a:gd name="T6" fmla="*/ 115 w 184"/>
              <a:gd name="T7" fmla="*/ 9 h 109"/>
              <a:gd name="T8" fmla="*/ 69 w 184"/>
              <a:gd name="T9" fmla="*/ 53 h 109"/>
              <a:gd name="T10" fmla="*/ 61 w 184"/>
              <a:gd name="T11" fmla="*/ 45 h 109"/>
              <a:gd name="T12" fmla="*/ 69 w 184"/>
              <a:gd name="T13" fmla="*/ 37 h 109"/>
              <a:gd name="T14" fmla="*/ 77 w 184"/>
              <a:gd name="T15" fmla="*/ 45 h 109"/>
              <a:gd name="T16" fmla="*/ 69 w 184"/>
              <a:gd name="T17" fmla="*/ 53 h 109"/>
              <a:gd name="T18" fmla="*/ 117 w 184"/>
              <a:gd name="T19" fmla="*/ 73 h 109"/>
              <a:gd name="T20" fmla="*/ 110 w 184"/>
              <a:gd name="T21" fmla="*/ 66 h 109"/>
              <a:gd name="T22" fmla="*/ 117 w 184"/>
              <a:gd name="T23" fmla="*/ 59 h 109"/>
              <a:gd name="T24" fmla="*/ 125 w 184"/>
              <a:gd name="T25" fmla="*/ 66 h 109"/>
              <a:gd name="T26" fmla="*/ 117 w 184"/>
              <a:gd name="T27" fmla="*/ 7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4" h="109">
                <a:moveTo>
                  <a:pt x="115" y="9"/>
                </a:moveTo>
                <a:cubicBezTo>
                  <a:pt x="25" y="0"/>
                  <a:pt x="0" y="56"/>
                  <a:pt x="0" y="56"/>
                </a:cubicBezTo>
                <a:cubicBezTo>
                  <a:pt x="184" y="109"/>
                  <a:pt x="184" y="109"/>
                  <a:pt x="184" y="109"/>
                </a:cubicBezTo>
                <a:lnTo>
                  <a:pt x="115" y="9"/>
                </a:lnTo>
                <a:close/>
                <a:moveTo>
                  <a:pt x="69" y="53"/>
                </a:moveTo>
                <a:cubicBezTo>
                  <a:pt x="65" y="53"/>
                  <a:pt x="61" y="49"/>
                  <a:pt x="61" y="45"/>
                </a:cubicBezTo>
                <a:cubicBezTo>
                  <a:pt x="61" y="40"/>
                  <a:pt x="65" y="37"/>
                  <a:pt x="69" y="37"/>
                </a:cubicBezTo>
                <a:cubicBezTo>
                  <a:pt x="74" y="37"/>
                  <a:pt x="77" y="40"/>
                  <a:pt x="77" y="45"/>
                </a:cubicBezTo>
                <a:cubicBezTo>
                  <a:pt x="77" y="49"/>
                  <a:pt x="74" y="53"/>
                  <a:pt x="69" y="53"/>
                </a:cubicBezTo>
                <a:close/>
                <a:moveTo>
                  <a:pt x="117" y="73"/>
                </a:moveTo>
                <a:cubicBezTo>
                  <a:pt x="113" y="73"/>
                  <a:pt x="110" y="70"/>
                  <a:pt x="110" y="66"/>
                </a:cubicBezTo>
                <a:cubicBezTo>
                  <a:pt x="110" y="62"/>
                  <a:pt x="113" y="59"/>
                  <a:pt x="117" y="59"/>
                </a:cubicBezTo>
                <a:cubicBezTo>
                  <a:pt x="121" y="59"/>
                  <a:pt x="125" y="62"/>
                  <a:pt x="125" y="66"/>
                </a:cubicBezTo>
                <a:cubicBezTo>
                  <a:pt x="125" y="70"/>
                  <a:pt x="121" y="73"/>
                  <a:pt x="117" y="7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6" name="Freeform 90"/>
          <p:cNvSpPr>
            <a:spLocks noEditPoints="1"/>
          </p:cNvSpPr>
          <p:nvPr/>
        </p:nvSpPr>
        <p:spPr bwMode="auto">
          <a:xfrm>
            <a:off x="5686014" y="5251782"/>
            <a:ext cx="370216" cy="257976"/>
          </a:xfrm>
          <a:custGeom>
            <a:avLst/>
            <a:gdLst>
              <a:gd name="T0" fmla="*/ 0 w 184"/>
              <a:gd name="T1" fmla="*/ 0 h 133"/>
              <a:gd name="T2" fmla="*/ 0 w 184"/>
              <a:gd name="T3" fmla="*/ 133 h 133"/>
              <a:gd name="T4" fmla="*/ 184 w 184"/>
              <a:gd name="T5" fmla="*/ 124 h 133"/>
              <a:gd name="T6" fmla="*/ 184 w 184"/>
              <a:gd name="T7" fmla="*/ 50 h 133"/>
              <a:gd name="T8" fmla="*/ 0 w 184"/>
              <a:gd name="T9" fmla="*/ 0 h 133"/>
              <a:gd name="T10" fmla="*/ 39 w 184"/>
              <a:gd name="T11" fmla="*/ 56 h 133"/>
              <a:gd name="T12" fmla="*/ 31 w 184"/>
              <a:gd name="T13" fmla="*/ 48 h 133"/>
              <a:gd name="T14" fmla="*/ 39 w 184"/>
              <a:gd name="T15" fmla="*/ 40 h 133"/>
              <a:gd name="T16" fmla="*/ 47 w 184"/>
              <a:gd name="T17" fmla="*/ 48 h 133"/>
              <a:gd name="T18" fmla="*/ 39 w 184"/>
              <a:gd name="T19" fmla="*/ 56 h 133"/>
              <a:gd name="T20" fmla="*/ 61 w 184"/>
              <a:gd name="T21" fmla="*/ 106 h 133"/>
              <a:gd name="T22" fmla="*/ 47 w 184"/>
              <a:gd name="T23" fmla="*/ 92 h 133"/>
              <a:gd name="T24" fmla="*/ 61 w 184"/>
              <a:gd name="T25" fmla="*/ 78 h 133"/>
              <a:gd name="T26" fmla="*/ 75 w 184"/>
              <a:gd name="T27" fmla="*/ 92 h 133"/>
              <a:gd name="T28" fmla="*/ 61 w 184"/>
              <a:gd name="T29" fmla="*/ 106 h 133"/>
              <a:gd name="T30" fmla="*/ 138 w 184"/>
              <a:gd name="T31" fmla="*/ 97 h 133"/>
              <a:gd name="T32" fmla="*/ 119 w 184"/>
              <a:gd name="T33" fmla="*/ 78 h 133"/>
              <a:gd name="T34" fmla="*/ 138 w 184"/>
              <a:gd name="T35" fmla="*/ 60 h 133"/>
              <a:gd name="T36" fmla="*/ 157 w 184"/>
              <a:gd name="T37" fmla="*/ 78 h 133"/>
              <a:gd name="T38" fmla="*/ 138 w 184"/>
              <a:gd name="T39" fmla="*/ 97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4" h="133">
                <a:moveTo>
                  <a:pt x="0" y="0"/>
                </a:moveTo>
                <a:cubicBezTo>
                  <a:pt x="0" y="133"/>
                  <a:pt x="0" y="133"/>
                  <a:pt x="0" y="133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4" y="50"/>
                  <a:pt x="184" y="50"/>
                  <a:pt x="184" y="50"/>
                </a:cubicBezTo>
                <a:lnTo>
                  <a:pt x="0" y="0"/>
                </a:lnTo>
                <a:close/>
                <a:moveTo>
                  <a:pt x="39" y="56"/>
                </a:moveTo>
                <a:cubicBezTo>
                  <a:pt x="35" y="56"/>
                  <a:pt x="31" y="53"/>
                  <a:pt x="31" y="48"/>
                </a:cubicBezTo>
                <a:cubicBezTo>
                  <a:pt x="31" y="44"/>
                  <a:pt x="35" y="40"/>
                  <a:pt x="39" y="40"/>
                </a:cubicBezTo>
                <a:cubicBezTo>
                  <a:pt x="44" y="40"/>
                  <a:pt x="47" y="44"/>
                  <a:pt x="47" y="48"/>
                </a:cubicBezTo>
                <a:cubicBezTo>
                  <a:pt x="47" y="53"/>
                  <a:pt x="44" y="56"/>
                  <a:pt x="39" y="56"/>
                </a:cubicBezTo>
                <a:close/>
                <a:moveTo>
                  <a:pt x="61" y="106"/>
                </a:moveTo>
                <a:cubicBezTo>
                  <a:pt x="53" y="106"/>
                  <a:pt x="47" y="100"/>
                  <a:pt x="47" y="92"/>
                </a:cubicBezTo>
                <a:cubicBezTo>
                  <a:pt x="47" y="84"/>
                  <a:pt x="53" y="78"/>
                  <a:pt x="61" y="78"/>
                </a:cubicBezTo>
                <a:cubicBezTo>
                  <a:pt x="69" y="78"/>
                  <a:pt x="75" y="84"/>
                  <a:pt x="75" y="92"/>
                </a:cubicBezTo>
                <a:cubicBezTo>
                  <a:pt x="75" y="100"/>
                  <a:pt x="69" y="106"/>
                  <a:pt x="61" y="106"/>
                </a:cubicBezTo>
                <a:close/>
                <a:moveTo>
                  <a:pt x="138" y="97"/>
                </a:moveTo>
                <a:cubicBezTo>
                  <a:pt x="128" y="97"/>
                  <a:pt x="119" y="88"/>
                  <a:pt x="119" y="78"/>
                </a:cubicBezTo>
                <a:cubicBezTo>
                  <a:pt x="119" y="68"/>
                  <a:pt x="128" y="60"/>
                  <a:pt x="138" y="60"/>
                </a:cubicBezTo>
                <a:cubicBezTo>
                  <a:pt x="148" y="60"/>
                  <a:pt x="157" y="68"/>
                  <a:pt x="157" y="78"/>
                </a:cubicBezTo>
                <a:cubicBezTo>
                  <a:pt x="157" y="88"/>
                  <a:pt x="148" y="97"/>
                  <a:pt x="138" y="9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7" name="Freeform 91"/>
          <p:cNvSpPr>
            <a:spLocks noEditPoints="1"/>
          </p:cNvSpPr>
          <p:nvPr/>
        </p:nvSpPr>
        <p:spPr bwMode="auto">
          <a:xfrm>
            <a:off x="8211299" y="2697086"/>
            <a:ext cx="386501" cy="371820"/>
          </a:xfrm>
          <a:custGeom>
            <a:avLst/>
            <a:gdLst>
              <a:gd name="T0" fmla="*/ 179 w 192"/>
              <a:gd name="T1" fmla="*/ 104 h 192"/>
              <a:gd name="T2" fmla="*/ 179 w 192"/>
              <a:gd name="T3" fmla="*/ 103 h 192"/>
              <a:gd name="T4" fmla="*/ 179 w 192"/>
              <a:gd name="T5" fmla="*/ 41 h 192"/>
              <a:gd name="T6" fmla="*/ 141 w 192"/>
              <a:gd name="T7" fmla="*/ 0 h 192"/>
              <a:gd name="T8" fmla="*/ 72 w 192"/>
              <a:gd name="T9" fmla="*/ 0 h 192"/>
              <a:gd name="T10" fmla="*/ 35 w 192"/>
              <a:gd name="T11" fmla="*/ 41 h 192"/>
              <a:gd name="T12" fmla="*/ 35 w 192"/>
              <a:gd name="T13" fmla="*/ 100 h 192"/>
              <a:gd name="T14" fmla="*/ 5 w 192"/>
              <a:gd name="T15" fmla="*/ 85 h 192"/>
              <a:gd name="T16" fmla="*/ 0 w 192"/>
              <a:gd name="T17" fmla="*/ 97 h 192"/>
              <a:gd name="T18" fmla="*/ 23 w 192"/>
              <a:gd name="T19" fmla="*/ 127 h 192"/>
              <a:gd name="T20" fmla="*/ 23 w 192"/>
              <a:gd name="T21" fmla="*/ 134 h 192"/>
              <a:gd name="T22" fmla="*/ 107 w 192"/>
              <a:gd name="T23" fmla="*/ 192 h 192"/>
              <a:gd name="T24" fmla="*/ 192 w 192"/>
              <a:gd name="T25" fmla="*/ 134 h 192"/>
              <a:gd name="T26" fmla="*/ 179 w 192"/>
              <a:gd name="T27" fmla="*/ 104 h 192"/>
              <a:gd name="T28" fmla="*/ 162 w 192"/>
              <a:gd name="T29" fmla="*/ 61 h 192"/>
              <a:gd name="T30" fmla="*/ 163 w 192"/>
              <a:gd name="T31" fmla="*/ 48 h 192"/>
              <a:gd name="T32" fmla="*/ 120 w 192"/>
              <a:gd name="T33" fmla="*/ 48 h 192"/>
              <a:gd name="T34" fmla="*/ 128 w 192"/>
              <a:gd name="T35" fmla="*/ 35 h 192"/>
              <a:gd name="T36" fmla="*/ 107 w 192"/>
              <a:gd name="T37" fmla="*/ 18 h 192"/>
              <a:gd name="T38" fmla="*/ 86 w 192"/>
              <a:gd name="T39" fmla="*/ 35 h 192"/>
              <a:gd name="T40" fmla="*/ 93 w 192"/>
              <a:gd name="T41" fmla="*/ 48 h 192"/>
              <a:gd name="T42" fmla="*/ 52 w 192"/>
              <a:gd name="T43" fmla="*/ 48 h 192"/>
              <a:gd name="T44" fmla="*/ 53 w 192"/>
              <a:gd name="T45" fmla="*/ 61 h 192"/>
              <a:gd name="T46" fmla="*/ 45 w 192"/>
              <a:gd name="T47" fmla="*/ 95 h 192"/>
              <a:gd name="T48" fmla="*/ 45 w 192"/>
              <a:gd name="T49" fmla="*/ 95 h 192"/>
              <a:gd name="T50" fmla="*/ 43 w 192"/>
              <a:gd name="T51" fmla="*/ 97 h 192"/>
              <a:gd name="T52" fmla="*/ 43 w 192"/>
              <a:gd name="T53" fmla="*/ 41 h 192"/>
              <a:gd name="T54" fmla="*/ 72 w 192"/>
              <a:gd name="T55" fmla="*/ 8 h 192"/>
              <a:gd name="T56" fmla="*/ 141 w 192"/>
              <a:gd name="T57" fmla="*/ 8 h 192"/>
              <a:gd name="T58" fmla="*/ 171 w 192"/>
              <a:gd name="T59" fmla="*/ 41 h 192"/>
              <a:gd name="T60" fmla="*/ 171 w 192"/>
              <a:gd name="T61" fmla="*/ 96 h 192"/>
              <a:gd name="T62" fmla="*/ 169 w 192"/>
              <a:gd name="T63" fmla="*/ 95 h 192"/>
              <a:gd name="T64" fmla="*/ 169 w 192"/>
              <a:gd name="T65" fmla="*/ 95 h 192"/>
              <a:gd name="T66" fmla="*/ 162 w 192"/>
              <a:gd name="T67" fmla="*/ 61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92">
                <a:moveTo>
                  <a:pt x="179" y="104"/>
                </a:moveTo>
                <a:cubicBezTo>
                  <a:pt x="179" y="104"/>
                  <a:pt x="179" y="103"/>
                  <a:pt x="179" y="103"/>
                </a:cubicBezTo>
                <a:cubicBezTo>
                  <a:pt x="179" y="41"/>
                  <a:pt x="179" y="41"/>
                  <a:pt x="179" y="41"/>
                </a:cubicBezTo>
                <a:cubicBezTo>
                  <a:pt x="179" y="18"/>
                  <a:pt x="162" y="0"/>
                  <a:pt x="14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1" y="0"/>
                  <a:pt x="35" y="18"/>
                  <a:pt x="35" y="41"/>
                </a:cubicBezTo>
                <a:cubicBezTo>
                  <a:pt x="35" y="100"/>
                  <a:pt x="35" y="100"/>
                  <a:pt x="35" y="100"/>
                </a:cubicBezTo>
                <a:cubicBezTo>
                  <a:pt x="26" y="95"/>
                  <a:pt x="15" y="88"/>
                  <a:pt x="5" y="85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12" y="109"/>
                  <a:pt x="23" y="127"/>
                </a:cubicBezTo>
                <a:cubicBezTo>
                  <a:pt x="23" y="130"/>
                  <a:pt x="23" y="132"/>
                  <a:pt x="23" y="134"/>
                </a:cubicBezTo>
                <a:cubicBezTo>
                  <a:pt x="23" y="166"/>
                  <a:pt x="60" y="192"/>
                  <a:pt x="107" y="192"/>
                </a:cubicBezTo>
                <a:cubicBezTo>
                  <a:pt x="154" y="192"/>
                  <a:pt x="192" y="166"/>
                  <a:pt x="192" y="134"/>
                </a:cubicBezTo>
                <a:cubicBezTo>
                  <a:pt x="192" y="123"/>
                  <a:pt x="187" y="113"/>
                  <a:pt x="179" y="104"/>
                </a:cubicBezTo>
                <a:close/>
                <a:moveTo>
                  <a:pt x="162" y="61"/>
                </a:moveTo>
                <a:cubicBezTo>
                  <a:pt x="163" y="48"/>
                  <a:pt x="163" y="48"/>
                  <a:pt x="163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5" y="45"/>
                  <a:pt x="128" y="40"/>
                  <a:pt x="128" y="35"/>
                </a:cubicBezTo>
                <a:cubicBezTo>
                  <a:pt x="128" y="26"/>
                  <a:pt x="118" y="18"/>
                  <a:pt x="107" y="18"/>
                </a:cubicBezTo>
                <a:cubicBezTo>
                  <a:pt x="95" y="18"/>
                  <a:pt x="86" y="26"/>
                  <a:pt x="86" y="35"/>
                </a:cubicBezTo>
                <a:cubicBezTo>
                  <a:pt x="86" y="40"/>
                  <a:pt x="89" y="45"/>
                  <a:pt x="93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3" y="61"/>
                  <a:pt x="53" y="61"/>
                  <a:pt x="53" y="61"/>
                </a:cubicBezTo>
                <a:cubicBezTo>
                  <a:pt x="77" y="71"/>
                  <a:pt x="45" y="95"/>
                  <a:pt x="45" y="95"/>
                </a:cubicBezTo>
                <a:cubicBezTo>
                  <a:pt x="45" y="95"/>
                  <a:pt x="45" y="95"/>
                  <a:pt x="45" y="95"/>
                </a:cubicBezTo>
                <a:cubicBezTo>
                  <a:pt x="44" y="96"/>
                  <a:pt x="44" y="97"/>
                  <a:pt x="43" y="97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23"/>
                  <a:pt x="56" y="8"/>
                  <a:pt x="72" y="8"/>
                </a:cubicBezTo>
                <a:cubicBezTo>
                  <a:pt x="141" y="8"/>
                  <a:pt x="141" y="8"/>
                  <a:pt x="141" y="8"/>
                </a:cubicBezTo>
                <a:cubicBezTo>
                  <a:pt x="158" y="8"/>
                  <a:pt x="171" y="23"/>
                  <a:pt x="171" y="41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0" y="96"/>
                  <a:pt x="170" y="96"/>
                  <a:pt x="169" y="95"/>
                </a:cubicBezTo>
                <a:cubicBezTo>
                  <a:pt x="169" y="95"/>
                  <a:pt x="169" y="95"/>
                  <a:pt x="169" y="95"/>
                </a:cubicBezTo>
                <a:cubicBezTo>
                  <a:pt x="169" y="95"/>
                  <a:pt x="138" y="71"/>
                  <a:pt x="162" y="6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8" name="Freeform 92"/>
          <p:cNvSpPr>
            <a:spLocks noEditPoints="1"/>
          </p:cNvSpPr>
          <p:nvPr/>
        </p:nvSpPr>
        <p:spPr bwMode="auto">
          <a:xfrm>
            <a:off x="615903" y="3628725"/>
            <a:ext cx="382158" cy="257976"/>
          </a:xfrm>
          <a:custGeom>
            <a:avLst/>
            <a:gdLst>
              <a:gd name="T0" fmla="*/ 186 w 190"/>
              <a:gd name="T1" fmla="*/ 0 h 133"/>
              <a:gd name="T2" fmla="*/ 172 w 190"/>
              <a:gd name="T3" fmla="*/ 0 h 133"/>
              <a:gd name="T4" fmla="*/ 18 w 190"/>
              <a:gd name="T5" fmla="*/ 0 h 133"/>
              <a:gd name="T6" fmla="*/ 4 w 190"/>
              <a:gd name="T7" fmla="*/ 0 h 133"/>
              <a:gd name="T8" fmla="*/ 0 w 190"/>
              <a:gd name="T9" fmla="*/ 4 h 133"/>
              <a:gd name="T10" fmla="*/ 4 w 190"/>
              <a:gd name="T11" fmla="*/ 8 h 133"/>
              <a:gd name="T12" fmla="*/ 14 w 190"/>
              <a:gd name="T13" fmla="*/ 8 h 133"/>
              <a:gd name="T14" fmla="*/ 14 w 190"/>
              <a:gd name="T15" fmla="*/ 8 h 133"/>
              <a:gd name="T16" fmla="*/ 50 w 190"/>
              <a:gd name="T17" fmla="*/ 87 h 133"/>
              <a:gd name="T18" fmla="*/ 50 w 190"/>
              <a:gd name="T19" fmla="*/ 88 h 133"/>
              <a:gd name="T20" fmla="*/ 36 w 190"/>
              <a:gd name="T21" fmla="*/ 122 h 133"/>
              <a:gd name="T22" fmla="*/ 27 w 190"/>
              <a:gd name="T23" fmla="*/ 122 h 133"/>
              <a:gd name="T24" fmla="*/ 21 w 190"/>
              <a:gd name="T25" fmla="*/ 128 h 133"/>
              <a:gd name="T26" fmla="*/ 27 w 190"/>
              <a:gd name="T27" fmla="*/ 133 h 133"/>
              <a:gd name="T28" fmla="*/ 163 w 190"/>
              <a:gd name="T29" fmla="*/ 133 h 133"/>
              <a:gd name="T30" fmla="*/ 169 w 190"/>
              <a:gd name="T31" fmla="*/ 128 h 133"/>
              <a:gd name="T32" fmla="*/ 163 w 190"/>
              <a:gd name="T33" fmla="*/ 122 h 133"/>
              <a:gd name="T34" fmla="*/ 154 w 190"/>
              <a:gd name="T35" fmla="*/ 122 h 133"/>
              <a:gd name="T36" fmla="*/ 140 w 190"/>
              <a:gd name="T37" fmla="*/ 88 h 133"/>
              <a:gd name="T38" fmla="*/ 140 w 190"/>
              <a:gd name="T39" fmla="*/ 87 h 133"/>
              <a:gd name="T40" fmla="*/ 176 w 190"/>
              <a:gd name="T41" fmla="*/ 8 h 133"/>
              <a:gd name="T42" fmla="*/ 176 w 190"/>
              <a:gd name="T43" fmla="*/ 8 h 133"/>
              <a:gd name="T44" fmla="*/ 186 w 190"/>
              <a:gd name="T45" fmla="*/ 8 h 133"/>
              <a:gd name="T46" fmla="*/ 190 w 190"/>
              <a:gd name="T47" fmla="*/ 4 h 133"/>
              <a:gd name="T48" fmla="*/ 186 w 190"/>
              <a:gd name="T49" fmla="*/ 0 h 133"/>
              <a:gd name="T50" fmla="*/ 119 w 190"/>
              <a:gd name="T51" fmla="*/ 122 h 133"/>
              <a:gd name="T52" fmla="*/ 71 w 190"/>
              <a:gd name="T53" fmla="*/ 122 h 133"/>
              <a:gd name="T54" fmla="*/ 59 w 190"/>
              <a:gd name="T55" fmla="*/ 93 h 133"/>
              <a:gd name="T56" fmla="*/ 95 w 190"/>
              <a:gd name="T57" fmla="*/ 103 h 133"/>
              <a:gd name="T58" fmla="*/ 131 w 190"/>
              <a:gd name="T59" fmla="*/ 93 h 133"/>
              <a:gd name="T60" fmla="*/ 119 w 190"/>
              <a:gd name="T61" fmla="*/ 12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" h="133">
                <a:moveTo>
                  <a:pt x="186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4" y="0"/>
                  <a:pt x="4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41"/>
                  <a:pt x="28" y="70"/>
                  <a:pt x="50" y="87"/>
                </a:cubicBezTo>
                <a:cubicBezTo>
                  <a:pt x="50" y="87"/>
                  <a:pt x="50" y="88"/>
                  <a:pt x="50" y="88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27" y="122"/>
                  <a:pt x="27" y="122"/>
                  <a:pt x="27" y="122"/>
                </a:cubicBezTo>
                <a:cubicBezTo>
                  <a:pt x="24" y="122"/>
                  <a:pt x="21" y="125"/>
                  <a:pt x="21" y="128"/>
                </a:cubicBezTo>
                <a:cubicBezTo>
                  <a:pt x="21" y="131"/>
                  <a:pt x="24" y="133"/>
                  <a:pt x="27" y="133"/>
                </a:cubicBezTo>
                <a:cubicBezTo>
                  <a:pt x="163" y="133"/>
                  <a:pt x="163" y="133"/>
                  <a:pt x="163" y="133"/>
                </a:cubicBezTo>
                <a:cubicBezTo>
                  <a:pt x="166" y="133"/>
                  <a:pt x="169" y="131"/>
                  <a:pt x="169" y="128"/>
                </a:cubicBezTo>
                <a:cubicBezTo>
                  <a:pt x="169" y="125"/>
                  <a:pt x="166" y="122"/>
                  <a:pt x="163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40" y="88"/>
                  <a:pt x="140" y="87"/>
                  <a:pt x="140" y="87"/>
                </a:cubicBezTo>
                <a:cubicBezTo>
                  <a:pt x="162" y="70"/>
                  <a:pt x="176" y="41"/>
                  <a:pt x="176" y="8"/>
                </a:cubicBezTo>
                <a:cubicBezTo>
                  <a:pt x="176" y="8"/>
                  <a:pt x="176" y="8"/>
                  <a:pt x="176" y="8"/>
                </a:cubicBezTo>
                <a:cubicBezTo>
                  <a:pt x="186" y="8"/>
                  <a:pt x="186" y="8"/>
                  <a:pt x="186" y="8"/>
                </a:cubicBezTo>
                <a:cubicBezTo>
                  <a:pt x="188" y="8"/>
                  <a:pt x="190" y="6"/>
                  <a:pt x="190" y="4"/>
                </a:cubicBezTo>
                <a:cubicBezTo>
                  <a:pt x="190" y="2"/>
                  <a:pt x="188" y="0"/>
                  <a:pt x="186" y="0"/>
                </a:cubicBezTo>
                <a:close/>
                <a:moveTo>
                  <a:pt x="119" y="122"/>
                </a:moveTo>
                <a:cubicBezTo>
                  <a:pt x="71" y="122"/>
                  <a:pt x="71" y="122"/>
                  <a:pt x="71" y="122"/>
                </a:cubicBezTo>
                <a:cubicBezTo>
                  <a:pt x="59" y="93"/>
                  <a:pt x="59" y="93"/>
                  <a:pt x="59" y="93"/>
                </a:cubicBezTo>
                <a:cubicBezTo>
                  <a:pt x="70" y="99"/>
                  <a:pt x="82" y="103"/>
                  <a:pt x="95" y="103"/>
                </a:cubicBezTo>
                <a:cubicBezTo>
                  <a:pt x="108" y="103"/>
                  <a:pt x="120" y="99"/>
                  <a:pt x="131" y="93"/>
                </a:cubicBezTo>
                <a:lnTo>
                  <a:pt x="119" y="122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29" name="Freeform 93"/>
          <p:cNvSpPr/>
          <p:nvPr/>
        </p:nvSpPr>
        <p:spPr bwMode="auto">
          <a:xfrm>
            <a:off x="835209" y="3539947"/>
            <a:ext cx="16285" cy="61622"/>
          </a:xfrm>
          <a:custGeom>
            <a:avLst/>
            <a:gdLst>
              <a:gd name="T0" fmla="*/ 4 w 8"/>
              <a:gd name="T1" fmla="*/ 32 h 32"/>
              <a:gd name="T2" fmla="*/ 8 w 8"/>
              <a:gd name="T3" fmla="*/ 28 h 32"/>
              <a:gd name="T4" fmla="*/ 8 w 8"/>
              <a:gd name="T5" fmla="*/ 4 h 32"/>
              <a:gd name="T6" fmla="*/ 4 w 8"/>
              <a:gd name="T7" fmla="*/ 0 h 32"/>
              <a:gd name="T8" fmla="*/ 0 w 8"/>
              <a:gd name="T9" fmla="*/ 4 h 32"/>
              <a:gd name="T10" fmla="*/ 0 w 8"/>
              <a:gd name="T11" fmla="*/ 28 h 32"/>
              <a:gd name="T12" fmla="*/ 4 w 8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2">
                <a:moveTo>
                  <a:pt x="4" y="32"/>
                </a:moveTo>
                <a:cubicBezTo>
                  <a:pt x="6" y="32"/>
                  <a:pt x="8" y="30"/>
                  <a:pt x="8" y="28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2" y="32"/>
                  <a:pt x="4" y="3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0" name="Freeform 94"/>
          <p:cNvSpPr/>
          <p:nvPr/>
        </p:nvSpPr>
        <p:spPr bwMode="auto">
          <a:xfrm>
            <a:off x="798296" y="3514881"/>
            <a:ext cx="16285" cy="86688"/>
          </a:xfrm>
          <a:custGeom>
            <a:avLst/>
            <a:gdLst>
              <a:gd name="T0" fmla="*/ 4 w 8"/>
              <a:gd name="T1" fmla="*/ 45 h 45"/>
              <a:gd name="T2" fmla="*/ 8 w 8"/>
              <a:gd name="T3" fmla="*/ 41 h 45"/>
              <a:gd name="T4" fmla="*/ 8 w 8"/>
              <a:gd name="T5" fmla="*/ 4 h 45"/>
              <a:gd name="T6" fmla="*/ 4 w 8"/>
              <a:gd name="T7" fmla="*/ 0 h 45"/>
              <a:gd name="T8" fmla="*/ 0 w 8"/>
              <a:gd name="T9" fmla="*/ 4 h 45"/>
              <a:gd name="T10" fmla="*/ 0 w 8"/>
              <a:gd name="T11" fmla="*/ 41 h 45"/>
              <a:gd name="T12" fmla="*/ 4 w 8"/>
              <a:gd name="T1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5">
                <a:moveTo>
                  <a:pt x="4" y="45"/>
                </a:moveTo>
                <a:cubicBezTo>
                  <a:pt x="6" y="45"/>
                  <a:pt x="8" y="43"/>
                  <a:pt x="8" y="41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2" y="45"/>
                  <a:pt x="4" y="45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1" name="Freeform 95"/>
          <p:cNvSpPr/>
          <p:nvPr/>
        </p:nvSpPr>
        <p:spPr bwMode="auto">
          <a:xfrm>
            <a:off x="762469" y="3539947"/>
            <a:ext cx="16285" cy="61622"/>
          </a:xfrm>
          <a:custGeom>
            <a:avLst/>
            <a:gdLst>
              <a:gd name="T0" fmla="*/ 4 w 8"/>
              <a:gd name="T1" fmla="*/ 32 h 32"/>
              <a:gd name="T2" fmla="*/ 8 w 8"/>
              <a:gd name="T3" fmla="*/ 28 h 32"/>
              <a:gd name="T4" fmla="*/ 8 w 8"/>
              <a:gd name="T5" fmla="*/ 4 h 32"/>
              <a:gd name="T6" fmla="*/ 4 w 8"/>
              <a:gd name="T7" fmla="*/ 0 h 32"/>
              <a:gd name="T8" fmla="*/ 0 w 8"/>
              <a:gd name="T9" fmla="*/ 4 h 32"/>
              <a:gd name="T10" fmla="*/ 0 w 8"/>
              <a:gd name="T11" fmla="*/ 28 h 32"/>
              <a:gd name="T12" fmla="*/ 4 w 8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2">
                <a:moveTo>
                  <a:pt x="4" y="32"/>
                </a:moveTo>
                <a:cubicBezTo>
                  <a:pt x="6" y="32"/>
                  <a:pt x="8" y="30"/>
                  <a:pt x="8" y="28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1" y="32"/>
                  <a:pt x="4" y="3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2" name="Freeform 96"/>
          <p:cNvSpPr/>
          <p:nvPr/>
        </p:nvSpPr>
        <p:spPr bwMode="auto">
          <a:xfrm>
            <a:off x="7390527" y="5133760"/>
            <a:ext cx="269248" cy="99222"/>
          </a:xfrm>
          <a:custGeom>
            <a:avLst/>
            <a:gdLst>
              <a:gd name="T0" fmla="*/ 113 w 134"/>
              <a:gd name="T1" fmla="*/ 17 h 51"/>
              <a:gd name="T2" fmla="*/ 100 w 134"/>
              <a:gd name="T3" fmla="*/ 20 h 51"/>
              <a:gd name="T4" fmla="*/ 79 w 134"/>
              <a:gd name="T5" fmla="*/ 9 h 51"/>
              <a:gd name="T6" fmla="*/ 67 w 134"/>
              <a:gd name="T7" fmla="*/ 12 h 51"/>
              <a:gd name="T8" fmla="*/ 44 w 134"/>
              <a:gd name="T9" fmla="*/ 0 h 51"/>
              <a:gd name="T10" fmla="*/ 18 w 134"/>
              <a:gd name="T11" fmla="*/ 17 h 51"/>
              <a:gd name="T12" fmla="*/ 0 w 134"/>
              <a:gd name="T13" fmla="*/ 34 h 51"/>
              <a:gd name="T14" fmla="*/ 22 w 134"/>
              <a:gd name="T15" fmla="*/ 51 h 51"/>
              <a:gd name="T16" fmla="*/ 113 w 134"/>
              <a:gd name="T17" fmla="*/ 51 h 51"/>
              <a:gd name="T18" fmla="*/ 134 w 134"/>
              <a:gd name="T19" fmla="*/ 34 h 51"/>
              <a:gd name="T20" fmla="*/ 113 w 134"/>
              <a:gd name="T21" fmla="*/ 1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4" h="51">
                <a:moveTo>
                  <a:pt x="113" y="17"/>
                </a:moveTo>
                <a:cubicBezTo>
                  <a:pt x="108" y="17"/>
                  <a:pt x="104" y="18"/>
                  <a:pt x="100" y="20"/>
                </a:cubicBezTo>
                <a:cubicBezTo>
                  <a:pt x="96" y="14"/>
                  <a:pt x="88" y="9"/>
                  <a:pt x="79" y="9"/>
                </a:cubicBezTo>
                <a:cubicBezTo>
                  <a:pt x="75" y="9"/>
                  <a:pt x="71" y="10"/>
                  <a:pt x="67" y="12"/>
                </a:cubicBezTo>
                <a:cubicBezTo>
                  <a:pt x="63" y="5"/>
                  <a:pt x="54" y="0"/>
                  <a:pt x="44" y="0"/>
                </a:cubicBezTo>
                <a:cubicBezTo>
                  <a:pt x="31" y="0"/>
                  <a:pt x="21" y="7"/>
                  <a:pt x="18" y="17"/>
                </a:cubicBezTo>
                <a:cubicBezTo>
                  <a:pt x="8" y="18"/>
                  <a:pt x="0" y="25"/>
                  <a:pt x="0" y="34"/>
                </a:cubicBezTo>
                <a:cubicBezTo>
                  <a:pt x="0" y="43"/>
                  <a:pt x="10" y="51"/>
                  <a:pt x="22" y="51"/>
                </a:cubicBezTo>
                <a:cubicBezTo>
                  <a:pt x="113" y="51"/>
                  <a:pt x="113" y="51"/>
                  <a:pt x="113" y="51"/>
                </a:cubicBezTo>
                <a:cubicBezTo>
                  <a:pt x="125" y="51"/>
                  <a:pt x="134" y="43"/>
                  <a:pt x="134" y="34"/>
                </a:cubicBezTo>
                <a:cubicBezTo>
                  <a:pt x="134" y="24"/>
                  <a:pt x="125" y="17"/>
                  <a:pt x="113" y="1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3" name="Freeform 97"/>
          <p:cNvSpPr>
            <a:spLocks noEditPoints="1"/>
          </p:cNvSpPr>
          <p:nvPr/>
        </p:nvSpPr>
        <p:spPr bwMode="auto">
          <a:xfrm>
            <a:off x="7394870" y="5253871"/>
            <a:ext cx="344160" cy="251710"/>
          </a:xfrm>
          <a:custGeom>
            <a:avLst/>
            <a:gdLst>
              <a:gd name="T0" fmla="*/ 150 w 171"/>
              <a:gd name="T1" fmla="*/ 23 h 130"/>
              <a:gd name="T2" fmla="*/ 131 w 171"/>
              <a:gd name="T3" fmla="*/ 23 h 130"/>
              <a:gd name="T4" fmla="*/ 131 w 171"/>
              <a:gd name="T5" fmla="*/ 17 h 130"/>
              <a:gd name="T6" fmla="*/ 110 w 171"/>
              <a:gd name="T7" fmla="*/ 0 h 130"/>
              <a:gd name="T8" fmla="*/ 21 w 171"/>
              <a:gd name="T9" fmla="*/ 0 h 130"/>
              <a:gd name="T10" fmla="*/ 0 w 171"/>
              <a:gd name="T11" fmla="*/ 17 h 130"/>
              <a:gd name="T12" fmla="*/ 0 w 171"/>
              <a:gd name="T13" fmla="*/ 113 h 130"/>
              <a:gd name="T14" fmla="*/ 21 w 171"/>
              <a:gd name="T15" fmla="*/ 130 h 130"/>
              <a:gd name="T16" fmla="*/ 110 w 171"/>
              <a:gd name="T17" fmla="*/ 130 h 130"/>
              <a:gd name="T18" fmla="*/ 131 w 171"/>
              <a:gd name="T19" fmla="*/ 113 h 130"/>
              <a:gd name="T20" fmla="*/ 131 w 171"/>
              <a:gd name="T21" fmla="*/ 90 h 130"/>
              <a:gd name="T22" fmla="*/ 142 w 171"/>
              <a:gd name="T23" fmla="*/ 90 h 130"/>
              <a:gd name="T24" fmla="*/ 163 w 171"/>
              <a:gd name="T25" fmla="*/ 73 h 130"/>
              <a:gd name="T26" fmla="*/ 171 w 171"/>
              <a:gd name="T27" fmla="*/ 41 h 130"/>
              <a:gd name="T28" fmla="*/ 171 w 171"/>
              <a:gd name="T29" fmla="*/ 40 h 130"/>
              <a:gd name="T30" fmla="*/ 150 w 171"/>
              <a:gd name="T31" fmla="*/ 23 h 130"/>
              <a:gd name="T32" fmla="*/ 40 w 171"/>
              <a:gd name="T33" fmla="*/ 104 h 130"/>
              <a:gd name="T34" fmla="*/ 36 w 171"/>
              <a:gd name="T35" fmla="*/ 107 h 130"/>
              <a:gd name="T36" fmla="*/ 32 w 171"/>
              <a:gd name="T37" fmla="*/ 104 h 130"/>
              <a:gd name="T38" fmla="*/ 32 w 171"/>
              <a:gd name="T39" fmla="*/ 27 h 130"/>
              <a:gd name="T40" fmla="*/ 36 w 171"/>
              <a:gd name="T41" fmla="*/ 23 h 130"/>
              <a:gd name="T42" fmla="*/ 40 w 171"/>
              <a:gd name="T43" fmla="*/ 27 h 130"/>
              <a:gd name="T44" fmla="*/ 40 w 171"/>
              <a:gd name="T45" fmla="*/ 104 h 130"/>
              <a:gd name="T46" fmla="*/ 69 w 171"/>
              <a:gd name="T47" fmla="*/ 104 h 130"/>
              <a:gd name="T48" fmla="*/ 65 w 171"/>
              <a:gd name="T49" fmla="*/ 107 h 130"/>
              <a:gd name="T50" fmla="*/ 61 w 171"/>
              <a:gd name="T51" fmla="*/ 104 h 130"/>
              <a:gd name="T52" fmla="*/ 61 w 171"/>
              <a:gd name="T53" fmla="*/ 27 h 130"/>
              <a:gd name="T54" fmla="*/ 65 w 171"/>
              <a:gd name="T55" fmla="*/ 23 h 130"/>
              <a:gd name="T56" fmla="*/ 69 w 171"/>
              <a:gd name="T57" fmla="*/ 27 h 130"/>
              <a:gd name="T58" fmla="*/ 69 w 171"/>
              <a:gd name="T59" fmla="*/ 104 h 130"/>
              <a:gd name="T60" fmla="*/ 98 w 171"/>
              <a:gd name="T61" fmla="*/ 104 h 130"/>
              <a:gd name="T62" fmla="*/ 94 w 171"/>
              <a:gd name="T63" fmla="*/ 107 h 130"/>
              <a:gd name="T64" fmla="*/ 90 w 171"/>
              <a:gd name="T65" fmla="*/ 104 h 130"/>
              <a:gd name="T66" fmla="*/ 90 w 171"/>
              <a:gd name="T67" fmla="*/ 27 h 130"/>
              <a:gd name="T68" fmla="*/ 94 w 171"/>
              <a:gd name="T69" fmla="*/ 23 h 130"/>
              <a:gd name="T70" fmla="*/ 98 w 171"/>
              <a:gd name="T71" fmla="*/ 27 h 130"/>
              <a:gd name="T72" fmla="*/ 98 w 171"/>
              <a:gd name="T73" fmla="*/ 104 h 130"/>
              <a:gd name="T74" fmla="*/ 155 w 171"/>
              <a:gd name="T75" fmla="*/ 72 h 130"/>
              <a:gd name="T76" fmla="*/ 155 w 171"/>
              <a:gd name="T77" fmla="*/ 73 h 130"/>
              <a:gd name="T78" fmla="*/ 142 w 171"/>
              <a:gd name="T79" fmla="*/ 83 h 130"/>
              <a:gd name="T80" fmla="*/ 131 w 171"/>
              <a:gd name="T81" fmla="*/ 83 h 130"/>
              <a:gd name="T82" fmla="*/ 131 w 171"/>
              <a:gd name="T83" fmla="*/ 31 h 130"/>
              <a:gd name="T84" fmla="*/ 150 w 171"/>
              <a:gd name="T85" fmla="*/ 31 h 130"/>
              <a:gd name="T86" fmla="*/ 163 w 171"/>
              <a:gd name="T87" fmla="*/ 40 h 130"/>
              <a:gd name="T88" fmla="*/ 155 w 171"/>
              <a:gd name="T89" fmla="*/ 7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1" h="130">
                <a:moveTo>
                  <a:pt x="150" y="23"/>
                </a:moveTo>
                <a:cubicBezTo>
                  <a:pt x="131" y="23"/>
                  <a:pt x="131" y="23"/>
                  <a:pt x="131" y="23"/>
                </a:cubicBezTo>
                <a:cubicBezTo>
                  <a:pt x="131" y="17"/>
                  <a:pt x="131" y="17"/>
                  <a:pt x="131" y="17"/>
                </a:cubicBezTo>
                <a:cubicBezTo>
                  <a:pt x="131" y="8"/>
                  <a:pt x="121" y="0"/>
                  <a:pt x="11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8"/>
                  <a:pt x="0" y="17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2"/>
                  <a:pt x="9" y="130"/>
                  <a:pt x="21" y="130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21" y="130"/>
                  <a:pt x="131" y="122"/>
                  <a:pt x="131" y="113"/>
                </a:cubicBezTo>
                <a:cubicBezTo>
                  <a:pt x="131" y="90"/>
                  <a:pt x="131" y="90"/>
                  <a:pt x="131" y="90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53" y="90"/>
                  <a:pt x="162" y="83"/>
                  <a:pt x="163" y="73"/>
                </a:cubicBezTo>
                <a:cubicBezTo>
                  <a:pt x="171" y="41"/>
                  <a:pt x="171" y="41"/>
                  <a:pt x="171" y="41"/>
                </a:cubicBezTo>
                <a:cubicBezTo>
                  <a:pt x="171" y="41"/>
                  <a:pt x="171" y="41"/>
                  <a:pt x="171" y="40"/>
                </a:cubicBezTo>
                <a:cubicBezTo>
                  <a:pt x="171" y="31"/>
                  <a:pt x="161" y="23"/>
                  <a:pt x="150" y="23"/>
                </a:cubicBezTo>
                <a:close/>
                <a:moveTo>
                  <a:pt x="40" y="104"/>
                </a:moveTo>
                <a:cubicBezTo>
                  <a:pt x="40" y="106"/>
                  <a:pt x="39" y="107"/>
                  <a:pt x="36" y="107"/>
                </a:cubicBezTo>
                <a:cubicBezTo>
                  <a:pt x="34" y="107"/>
                  <a:pt x="32" y="106"/>
                  <a:pt x="32" y="104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5"/>
                  <a:pt x="34" y="23"/>
                  <a:pt x="36" y="23"/>
                </a:cubicBezTo>
                <a:cubicBezTo>
                  <a:pt x="39" y="23"/>
                  <a:pt x="40" y="25"/>
                  <a:pt x="40" y="27"/>
                </a:cubicBezTo>
                <a:lnTo>
                  <a:pt x="40" y="104"/>
                </a:lnTo>
                <a:close/>
                <a:moveTo>
                  <a:pt x="69" y="104"/>
                </a:moveTo>
                <a:cubicBezTo>
                  <a:pt x="69" y="106"/>
                  <a:pt x="67" y="107"/>
                  <a:pt x="65" y="107"/>
                </a:cubicBezTo>
                <a:cubicBezTo>
                  <a:pt x="63" y="107"/>
                  <a:pt x="61" y="106"/>
                  <a:pt x="61" y="104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5"/>
                  <a:pt x="63" y="23"/>
                  <a:pt x="65" y="23"/>
                </a:cubicBezTo>
                <a:cubicBezTo>
                  <a:pt x="67" y="23"/>
                  <a:pt x="69" y="25"/>
                  <a:pt x="69" y="27"/>
                </a:cubicBezTo>
                <a:lnTo>
                  <a:pt x="69" y="104"/>
                </a:lnTo>
                <a:close/>
                <a:moveTo>
                  <a:pt x="98" y="104"/>
                </a:moveTo>
                <a:cubicBezTo>
                  <a:pt x="98" y="106"/>
                  <a:pt x="96" y="107"/>
                  <a:pt x="94" y="107"/>
                </a:cubicBezTo>
                <a:cubicBezTo>
                  <a:pt x="92" y="107"/>
                  <a:pt x="90" y="106"/>
                  <a:pt x="90" y="104"/>
                </a:cubicBezTo>
                <a:cubicBezTo>
                  <a:pt x="90" y="27"/>
                  <a:pt x="90" y="27"/>
                  <a:pt x="90" y="27"/>
                </a:cubicBezTo>
                <a:cubicBezTo>
                  <a:pt x="90" y="25"/>
                  <a:pt x="92" y="23"/>
                  <a:pt x="94" y="23"/>
                </a:cubicBezTo>
                <a:cubicBezTo>
                  <a:pt x="96" y="23"/>
                  <a:pt x="98" y="25"/>
                  <a:pt x="98" y="27"/>
                </a:cubicBezTo>
                <a:lnTo>
                  <a:pt x="98" y="104"/>
                </a:lnTo>
                <a:close/>
                <a:moveTo>
                  <a:pt x="155" y="72"/>
                </a:moveTo>
                <a:cubicBezTo>
                  <a:pt x="155" y="72"/>
                  <a:pt x="155" y="73"/>
                  <a:pt x="155" y="73"/>
                </a:cubicBezTo>
                <a:cubicBezTo>
                  <a:pt x="155" y="78"/>
                  <a:pt x="149" y="83"/>
                  <a:pt x="142" y="83"/>
                </a:cubicBezTo>
                <a:cubicBezTo>
                  <a:pt x="131" y="83"/>
                  <a:pt x="131" y="83"/>
                  <a:pt x="131" y="83"/>
                </a:cubicBezTo>
                <a:cubicBezTo>
                  <a:pt x="131" y="31"/>
                  <a:pt x="131" y="31"/>
                  <a:pt x="131" y="31"/>
                </a:cubicBezTo>
                <a:cubicBezTo>
                  <a:pt x="150" y="31"/>
                  <a:pt x="150" y="31"/>
                  <a:pt x="150" y="31"/>
                </a:cubicBezTo>
                <a:cubicBezTo>
                  <a:pt x="157" y="31"/>
                  <a:pt x="162" y="35"/>
                  <a:pt x="163" y="40"/>
                </a:cubicBezTo>
                <a:lnTo>
                  <a:pt x="155" y="72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4" name="Freeform 98"/>
          <p:cNvSpPr/>
          <p:nvPr/>
        </p:nvSpPr>
        <p:spPr bwMode="auto">
          <a:xfrm>
            <a:off x="8290553" y="5145249"/>
            <a:ext cx="229078" cy="155621"/>
          </a:xfrm>
          <a:custGeom>
            <a:avLst/>
            <a:gdLst>
              <a:gd name="T0" fmla="*/ 12 w 114"/>
              <a:gd name="T1" fmla="*/ 42 h 80"/>
              <a:gd name="T2" fmla="*/ 12 w 114"/>
              <a:gd name="T3" fmla="*/ 33 h 80"/>
              <a:gd name="T4" fmla="*/ 111 w 114"/>
              <a:gd name="T5" fmla="*/ 33 h 80"/>
              <a:gd name="T6" fmla="*/ 110 w 114"/>
              <a:gd name="T7" fmla="*/ 39 h 80"/>
              <a:gd name="T8" fmla="*/ 114 w 114"/>
              <a:gd name="T9" fmla="*/ 27 h 80"/>
              <a:gd name="T10" fmla="*/ 95 w 114"/>
              <a:gd name="T11" fmla="*/ 8 h 80"/>
              <a:gd name="T12" fmla="*/ 84 w 114"/>
              <a:gd name="T13" fmla="*/ 11 h 80"/>
              <a:gd name="T14" fmla="*/ 72 w 114"/>
              <a:gd name="T15" fmla="*/ 6 h 80"/>
              <a:gd name="T16" fmla="*/ 63 w 114"/>
              <a:gd name="T17" fmla="*/ 9 h 80"/>
              <a:gd name="T18" fmla="*/ 46 w 114"/>
              <a:gd name="T19" fmla="*/ 0 h 80"/>
              <a:gd name="T20" fmla="*/ 25 w 114"/>
              <a:gd name="T21" fmla="*/ 17 h 80"/>
              <a:gd name="T22" fmla="*/ 22 w 114"/>
              <a:gd name="T23" fmla="*/ 17 h 80"/>
              <a:gd name="T24" fmla="*/ 8 w 114"/>
              <a:gd name="T25" fmla="*/ 31 h 80"/>
              <a:gd name="T26" fmla="*/ 12 w 114"/>
              <a:gd name="T27" fmla="*/ 40 h 80"/>
              <a:gd name="T28" fmla="*/ 0 w 114"/>
              <a:gd name="T29" fmla="*/ 59 h 80"/>
              <a:gd name="T30" fmla="*/ 17 w 114"/>
              <a:gd name="T31" fmla="*/ 80 h 80"/>
              <a:gd name="T32" fmla="*/ 12 w 114"/>
              <a:gd name="T33" fmla="*/ 4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" h="80">
                <a:moveTo>
                  <a:pt x="12" y="42"/>
                </a:moveTo>
                <a:cubicBezTo>
                  <a:pt x="12" y="33"/>
                  <a:pt x="12" y="33"/>
                  <a:pt x="12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3" y="36"/>
                  <a:pt x="114" y="32"/>
                  <a:pt x="114" y="27"/>
                </a:cubicBezTo>
                <a:cubicBezTo>
                  <a:pt x="114" y="17"/>
                  <a:pt x="105" y="8"/>
                  <a:pt x="95" y="8"/>
                </a:cubicBezTo>
                <a:cubicBezTo>
                  <a:pt x="91" y="8"/>
                  <a:pt x="87" y="9"/>
                  <a:pt x="84" y="11"/>
                </a:cubicBezTo>
                <a:cubicBezTo>
                  <a:pt x="81" y="8"/>
                  <a:pt x="77" y="6"/>
                  <a:pt x="72" y="6"/>
                </a:cubicBezTo>
                <a:cubicBezTo>
                  <a:pt x="68" y="6"/>
                  <a:pt x="65" y="7"/>
                  <a:pt x="63" y="9"/>
                </a:cubicBezTo>
                <a:cubicBezTo>
                  <a:pt x="59" y="3"/>
                  <a:pt x="53" y="0"/>
                  <a:pt x="46" y="0"/>
                </a:cubicBezTo>
                <a:cubicBezTo>
                  <a:pt x="35" y="0"/>
                  <a:pt x="27" y="7"/>
                  <a:pt x="25" y="17"/>
                </a:cubicBezTo>
                <a:cubicBezTo>
                  <a:pt x="24" y="17"/>
                  <a:pt x="23" y="17"/>
                  <a:pt x="22" y="17"/>
                </a:cubicBezTo>
                <a:cubicBezTo>
                  <a:pt x="15" y="17"/>
                  <a:pt x="8" y="23"/>
                  <a:pt x="8" y="31"/>
                </a:cubicBezTo>
                <a:cubicBezTo>
                  <a:pt x="8" y="34"/>
                  <a:pt x="10" y="38"/>
                  <a:pt x="12" y="40"/>
                </a:cubicBezTo>
                <a:cubicBezTo>
                  <a:pt x="5" y="43"/>
                  <a:pt x="0" y="51"/>
                  <a:pt x="0" y="59"/>
                </a:cubicBezTo>
                <a:cubicBezTo>
                  <a:pt x="0" y="69"/>
                  <a:pt x="7" y="78"/>
                  <a:pt x="17" y="80"/>
                </a:cubicBezTo>
                <a:cubicBezTo>
                  <a:pt x="14" y="60"/>
                  <a:pt x="13" y="43"/>
                  <a:pt x="12" y="4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5" name="Freeform 99"/>
          <p:cNvSpPr>
            <a:spLocks noEditPoints="1"/>
          </p:cNvSpPr>
          <p:nvPr/>
        </p:nvSpPr>
        <p:spPr bwMode="auto">
          <a:xfrm>
            <a:off x="8331809" y="5224626"/>
            <a:ext cx="163937" cy="292443"/>
          </a:xfrm>
          <a:custGeom>
            <a:avLst/>
            <a:gdLst>
              <a:gd name="T0" fmla="*/ 65 w 81"/>
              <a:gd name="T1" fmla="*/ 83 h 151"/>
              <a:gd name="T2" fmla="*/ 81 w 81"/>
              <a:gd name="T3" fmla="*/ 0 h 151"/>
              <a:gd name="T4" fmla="*/ 40 w 81"/>
              <a:gd name="T5" fmla="*/ 0 h 151"/>
              <a:gd name="T6" fmla="*/ 0 w 81"/>
              <a:gd name="T7" fmla="*/ 0 h 151"/>
              <a:gd name="T8" fmla="*/ 15 w 81"/>
              <a:gd name="T9" fmla="*/ 83 h 151"/>
              <a:gd name="T10" fmla="*/ 3 w 81"/>
              <a:gd name="T11" fmla="*/ 139 h 151"/>
              <a:gd name="T12" fmla="*/ 15 w 81"/>
              <a:gd name="T13" fmla="*/ 151 h 151"/>
              <a:gd name="T14" fmla="*/ 40 w 81"/>
              <a:gd name="T15" fmla="*/ 151 h 151"/>
              <a:gd name="T16" fmla="*/ 65 w 81"/>
              <a:gd name="T17" fmla="*/ 151 h 151"/>
              <a:gd name="T18" fmla="*/ 77 w 81"/>
              <a:gd name="T19" fmla="*/ 139 h 151"/>
              <a:gd name="T20" fmla="*/ 65 w 81"/>
              <a:gd name="T21" fmla="*/ 83 h 151"/>
              <a:gd name="T22" fmla="*/ 25 w 81"/>
              <a:gd name="T23" fmla="*/ 62 h 151"/>
              <a:gd name="T24" fmla="*/ 33 w 81"/>
              <a:gd name="T25" fmla="*/ 54 h 151"/>
              <a:gd name="T26" fmla="*/ 41 w 81"/>
              <a:gd name="T27" fmla="*/ 62 h 151"/>
              <a:gd name="T28" fmla="*/ 33 w 81"/>
              <a:gd name="T29" fmla="*/ 70 h 151"/>
              <a:gd name="T30" fmla="*/ 25 w 81"/>
              <a:gd name="T31" fmla="*/ 62 h 151"/>
              <a:gd name="T32" fmla="*/ 42 w 81"/>
              <a:gd name="T33" fmla="*/ 89 h 151"/>
              <a:gd name="T34" fmla="*/ 38 w 81"/>
              <a:gd name="T35" fmla="*/ 85 h 151"/>
              <a:gd name="T36" fmla="*/ 42 w 81"/>
              <a:gd name="T37" fmla="*/ 81 h 151"/>
              <a:gd name="T38" fmla="*/ 47 w 81"/>
              <a:gd name="T39" fmla="*/ 85 h 151"/>
              <a:gd name="T40" fmla="*/ 42 w 81"/>
              <a:gd name="T41" fmla="*/ 89 h 151"/>
              <a:gd name="T42" fmla="*/ 50 w 81"/>
              <a:gd name="T43" fmla="*/ 44 h 151"/>
              <a:gd name="T44" fmla="*/ 40 w 81"/>
              <a:gd name="T45" fmla="*/ 34 h 151"/>
              <a:gd name="T46" fmla="*/ 50 w 81"/>
              <a:gd name="T47" fmla="*/ 24 h 151"/>
              <a:gd name="T48" fmla="*/ 61 w 81"/>
              <a:gd name="T49" fmla="*/ 34 h 151"/>
              <a:gd name="T50" fmla="*/ 50 w 81"/>
              <a:gd name="T51" fmla="*/ 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1" h="151">
                <a:moveTo>
                  <a:pt x="65" y="83"/>
                </a:moveTo>
                <a:cubicBezTo>
                  <a:pt x="75" y="57"/>
                  <a:pt x="81" y="0"/>
                  <a:pt x="8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5" y="57"/>
                  <a:pt x="15" y="83"/>
                </a:cubicBezTo>
                <a:cubicBezTo>
                  <a:pt x="25" y="109"/>
                  <a:pt x="3" y="139"/>
                  <a:pt x="3" y="139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40" y="151"/>
                  <a:pt x="40" y="151"/>
                  <a:pt x="40" y="151"/>
                </a:cubicBezTo>
                <a:cubicBezTo>
                  <a:pt x="65" y="151"/>
                  <a:pt x="65" y="151"/>
                  <a:pt x="65" y="151"/>
                </a:cubicBezTo>
                <a:cubicBezTo>
                  <a:pt x="77" y="139"/>
                  <a:pt x="77" y="139"/>
                  <a:pt x="77" y="139"/>
                </a:cubicBezTo>
                <a:cubicBezTo>
                  <a:pt x="77" y="139"/>
                  <a:pt x="56" y="109"/>
                  <a:pt x="65" y="83"/>
                </a:cubicBezTo>
                <a:close/>
                <a:moveTo>
                  <a:pt x="25" y="62"/>
                </a:moveTo>
                <a:cubicBezTo>
                  <a:pt x="25" y="57"/>
                  <a:pt x="28" y="54"/>
                  <a:pt x="33" y="54"/>
                </a:cubicBezTo>
                <a:cubicBezTo>
                  <a:pt x="37" y="54"/>
                  <a:pt x="41" y="57"/>
                  <a:pt x="41" y="62"/>
                </a:cubicBezTo>
                <a:cubicBezTo>
                  <a:pt x="41" y="66"/>
                  <a:pt x="37" y="70"/>
                  <a:pt x="33" y="70"/>
                </a:cubicBezTo>
                <a:cubicBezTo>
                  <a:pt x="28" y="70"/>
                  <a:pt x="25" y="66"/>
                  <a:pt x="25" y="62"/>
                </a:cubicBezTo>
                <a:close/>
                <a:moveTo>
                  <a:pt x="42" y="89"/>
                </a:moveTo>
                <a:cubicBezTo>
                  <a:pt x="40" y="89"/>
                  <a:pt x="38" y="87"/>
                  <a:pt x="38" y="85"/>
                </a:cubicBezTo>
                <a:cubicBezTo>
                  <a:pt x="38" y="83"/>
                  <a:pt x="40" y="81"/>
                  <a:pt x="42" y="81"/>
                </a:cubicBezTo>
                <a:cubicBezTo>
                  <a:pt x="45" y="81"/>
                  <a:pt x="47" y="83"/>
                  <a:pt x="47" y="85"/>
                </a:cubicBezTo>
                <a:cubicBezTo>
                  <a:pt x="47" y="87"/>
                  <a:pt x="45" y="89"/>
                  <a:pt x="42" y="89"/>
                </a:cubicBezTo>
                <a:close/>
                <a:moveTo>
                  <a:pt x="50" y="44"/>
                </a:moveTo>
                <a:cubicBezTo>
                  <a:pt x="45" y="44"/>
                  <a:pt x="40" y="39"/>
                  <a:pt x="40" y="34"/>
                </a:cubicBezTo>
                <a:cubicBezTo>
                  <a:pt x="40" y="28"/>
                  <a:pt x="45" y="24"/>
                  <a:pt x="50" y="24"/>
                </a:cubicBezTo>
                <a:cubicBezTo>
                  <a:pt x="56" y="24"/>
                  <a:pt x="61" y="28"/>
                  <a:pt x="61" y="34"/>
                </a:cubicBezTo>
                <a:cubicBezTo>
                  <a:pt x="61" y="39"/>
                  <a:pt x="56" y="44"/>
                  <a:pt x="50" y="44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6" name="Freeform 100"/>
          <p:cNvSpPr/>
          <p:nvPr/>
        </p:nvSpPr>
        <p:spPr bwMode="auto">
          <a:xfrm>
            <a:off x="6593640" y="5137938"/>
            <a:ext cx="185651" cy="125333"/>
          </a:xfrm>
          <a:custGeom>
            <a:avLst/>
            <a:gdLst>
              <a:gd name="T0" fmla="*/ 89 w 92"/>
              <a:gd name="T1" fmla="*/ 51 h 65"/>
              <a:gd name="T2" fmla="*/ 89 w 92"/>
              <a:gd name="T3" fmla="*/ 37 h 65"/>
              <a:gd name="T4" fmla="*/ 74 w 92"/>
              <a:gd name="T5" fmla="*/ 45 h 65"/>
              <a:gd name="T6" fmla="*/ 70 w 92"/>
              <a:gd name="T7" fmla="*/ 55 h 65"/>
              <a:gd name="T8" fmla="*/ 65 w 92"/>
              <a:gd name="T9" fmla="*/ 42 h 65"/>
              <a:gd name="T10" fmla="*/ 64 w 92"/>
              <a:gd name="T11" fmla="*/ 27 h 65"/>
              <a:gd name="T12" fmla="*/ 51 w 92"/>
              <a:gd name="T13" fmla="*/ 15 h 65"/>
              <a:gd name="T14" fmla="*/ 46 w 92"/>
              <a:gd name="T15" fmla="*/ 0 h 65"/>
              <a:gd name="T16" fmla="*/ 37 w 92"/>
              <a:gd name="T17" fmla="*/ 10 h 65"/>
              <a:gd name="T18" fmla="*/ 34 w 92"/>
              <a:gd name="T19" fmla="*/ 23 h 65"/>
              <a:gd name="T20" fmla="*/ 39 w 92"/>
              <a:gd name="T21" fmla="*/ 38 h 65"/>
              <a:gd name="T22" fmla="*/ 33 w 92"/>
              <a:gd name="T23" fmla="*/ 51 h 65"/>
              <a:gd name="T24" fmla="*/ 26 w 92"/>
              <a:gd name="T25" fmla="*/ 41 h 65"/>
              <a:gd name="T26" fmla="*/ 21 w 92"/>
              <a:gd name="T27" fmla="*/ 29 h 65"/>
              <a:gd name="T28" fmla="*/ 11 w 92"/>
              <a:gd name="T29" fmla="*/ 39 h 65"/>
              <a:gd name="T30" fmla="*/ 2 w 92"/>
              <a:gd name="T31" fmla="*/ 53 h 65"/>
              <a:gd name="T32" fmla="*/ 2 w 92"/>
              <a:gd name="T33" fmla="*/ 65 h 65"/>
              <a:gd name="T34" fmla="*/ 92 w 92"/>
              <a:gd name="T35" fmla="*/ 65 h 65"/>
              <a:gd name="T36" fmla="*/ 89 w 92"/>
              <a:gd name="T37" fmla="*/ 5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2" h="65">
                <a:moveTo>
                  <a:pt x="89" y="51"/>
                </a:moveTo>
                <a:cubicBezTo>
                  <a:pt x="87" y="46"/>
                  <a:pt x="85" y="41"/>
                  <a:pt x="89" y="37"/>
                </a:cubicBezTo>
                <a:cubicBezTo>
                  <a:pt x="84" y="39"/>
                  <a:pt x="79" y="41"/>
                  <a:pt x="74" y="45"/>
                </a:cubicBezTo>
                <a:cubicBezTo>
                  <a:pt x="70" y="48"/>
                  <a:pt x="70" y="51"/>
                  <a:pt x="70" y="55"/>
                </a:cubicBezTo>
                <a:cubicBezTo>
                  <a:pt x="66" y="51"/>
                  <a:pt x="63" y="48"/>
                  <a:pt x="65" y="42"/>
                </a:cubicBezTo>
                <a:cubicBezTo>
                  <a:pt x="67" y="36"/>
                  <a:pt x="68" y="32"/>
                  <a:pt x="64" y="27"/>
                </a:cubicBezTo>
                <a:cubicBezTo>
                  <a:pt x="60" y="22"/>
                  <a:pt x="55" y="19"/>
                  <a:pt x="51" y="15"/>
                </a:cubicBezTo>
                <a:cubicBezTo>
                  <a:pt x="48" y="12"/>
                  <a:pt x="44" y="4"/>
                  <a:pt x="46" y="0"/>
                </a:cubicBezTo>
                <a:cubicBezTo>
                  <a:pt x="43" y="3"/>
                  <a:pt x="39" y="6"/>
                  <a:pt x="37" y="10"/>
                </a:cubicBezTo>
                <a:cubicBezTo>
                  <a:pt x="34" y="14"/>
                  <a:pt x="34" y="18"/>
                  <a:pt x="34" y="23"/>
                </a:cubicBezTo>
                <a:cubicBezTo>
                  <a:pt x="34" y="29"/>
                  <a:pt x="37" y="32"/>
                  <a:pt x="39" y="38"/>
                </a:cubicBezTo>
                <a:cubicBezTo>
                  <a:pt x="41" y="43"/>
                  <a:pt x="38" y="47"/>
                  <a:pt x="33" y="51"/>
                </a:cubicBezTo>
                <a:cubicBezTo>
                  <a:pt x="35" y="45"/>
                  <a:pt x="32" y="44"/>
                  <a:pt x="26" y="41"/>
                </a:cubicBezTo>
                <a:cubicBezTo>
                  <a:pt x="23" y="38"/>
                  <a:pt x="20" y="34"/>
                  <a:pt x="21" y="29"/>
                </a:cubicBezTo>
                <a:cubicBezTo>
                  <a:pt x="18" y="33"/>
                  <a:pt x="13" y="36"/>
                  <a:pt x="11" y="39"/>
                </a:cubicBezTo>
                <a:cubicBezTo>
                  <a:pt x="6" y="44"/>
                  <a:pt x="3" y="48"/>
                  <a:pt x="2" y="53"/>
                </a:cubicBezTo>
                <a:cubicBezTo>
                  <a:pt x="0" y="57"/>
                  <a:pt x="0" y="61"/>
                  <a:pt x="2" y="65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59"/>
                  <a:pt x="91" y="56"/>
                  <a:pt x="89" y="5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7" name="Freeform 101"/>
          <p:cNvSpPr/>
          <p:nvPr/>
        </p:nvSpPr>
        <p:spPr bwMode="auto">
          <a:xfrm>
            <a:off x="6555642" y="5287293"/>
            <a:ext cx="315932" cy="79377"/>
          </a:xfrm>
          <a:custGeom>
            <a:avLst/>
            <a:gdLst>
              <a:gd name="T0" fmla="*/ 153 w 157"/>
              <a:gd name="T1" fmla="*/ 1 h 41"/>
              <a:gd name="T2" fmla="*/ 129 w 157"/>
              <a:gd name="T3" fmla="*/ 1 h 41"/>
              <a:gd name="T4" fmla="*/ 130 w 157"/>
              <a:gd name="T5" fmla="*/ 0 h 41"/>
              <a:gd name="T6" fmla="*/ 0 w 157"/>
              <a:gd name="T7" fmla="*/ 0 h 41"/>
              <a:gd name="T8" fmla="*/ 36 w 157"/>
              <a:gd name="T9" fmla="*/ 41 h 41"/>
              <a:gd name="T10" fmla="*/ 95 w 157"/>
              <a:gd name="T11" fmla="*/ 41 h 41"/>
              <a:gd name="T12" fmla="*/ 122 w 157"/>
              <a:gd name="T13" fmla="*/ 9 h 41"/>
              <a:gd name="T14" fmla="*/ 153 w 157"/>
              <a:gd name="T15" fmla="*/ 9 h 41"/>
              <a:gd name="T16" fmla="*/ 157 w 157"/>
              <a:gd name="T17" fmla="*/ 5 h 41"/>
              <a:gd name="T18" fmla="*/ 153 w 157"/>
              <a:gd name="T19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7" h="41">
                <a:moveTo>
                  <a:pt x="153" y="1"/>
                </a:moveTo>
                <a:cubicBezTo>
                  <a:pt x="129" y="1"/>
                  <a:pt x="129" y="1"/>
                  <a:pt x="129" y="1"/>
                </a:cubicBezTo>
                <a:cubicBezTo>
                  <a:pt x="130" y="0"/>
                  <a:pt x="130" y="0"/>
                  <a:pt x="130" y="0"/>
                </a:cubicBezTo>
                <a:cubicBezTo>
                  <a:pt x="0" y="0"/>
                  <a:pt x="0" y="0"/>
                  <a:pt x="0" y="0"/>
                </a:cubicBezTo>
                <a:cubicBezTo>
                  <a:pt x="36" y="41"/>
                  <a:pt x="36" y="41"/>
                  <a:pt x="36" y="41"/>
                </a:cubicBezTo>
                <a:cubicBezTo>
                  <a:pt x="95" y="41"/>
                  <a:pt x="95" y="41"/>
                  <a:pt x="95" y="41"/>
                </a:cubicBezTo>
                <a:cubicBezTo>
                  <a:pt x="122" y="9"/>
                  <a:pt x="122" y="9"/>
                  <a:pt x="122" y="9"/>
                </a:cubicBezTo>
                <a:cubicBezTo>
                  <a:pt x="153" y="9"/>
                  <a:pt x="153" y="9"/>
                  <a:pt x="153" y="9"/>
                </a:cubicBezTo>
                <a:cubicBezTo>
                  <a:pt x="155" y="9"/>
                  <a:pt x="157" y="7"/>
                  <a:pt x="157" y="5"/>
                </a:cubicBezTo>
                <a:cubicBezTo>
                  <a:pt x="157" y="3"/>
                  <a:pt x="155" y="1"/>
                  <a:pt x="153" y="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8" name="Freeform 102"/>
          <p:cNvSpPr/>
          <p:nvPr/>
        </p:nvSpPr>
        <p:spPr bwMode="auto">
          <a:xfrm>
            <a:off x="6605583" y="5420981"/>
            <a:ext cx="86854" cy="80422"/>
          </a:xfrm>
          <a:custGeom>
            <a:avLst/>
            <a:gdLst>
              <a:gd name="T0" fmla="*/ 25 w 43"/>
              <a:gd name="T1" fmla="*/ 22 h 42"/>
              <a:gd name="T2" fmla="*/ 21 w 43"/>
              <a:gd name="T3" fmla="*/ 23 h 42"/>
              <a:gd name="T4" fmla="*/ 19 w 43"/>
              <a:gd name="T5" fmla="*/ 23 h 42"/>
              <a:gd name="T6" fmla="*/ 18 w 43"/>
              <a:gd name="T7" fmla="*/ 17 h 42"/>
              <a:gd name="T8" fmla="*/ 34 w 43"/>
              <a:gd name="T9" fmla="*/ 4 h 42"/>
              <a:gd name="T10" fmla="*/ 21 w 43"/>
              <a:gd name="T11" fmla="*/ 0 h 42"/>
              <a:gd name="T12" fmla="*/ 0 w 43"/>
              <a:gd name="T13" fmla="*/ 21 h 42"/>
              <a:gd name="T14" fmla="*/ 21 w 43"/>
              <a:gd name="T15" fmla="*/ 42 h 42"/>
              <a:gd name="T16" fmla="*/ 43 w 43"/>
              <a:gd name="T17" fmla="*/ 21 h 42"/>
              <a:gd name="T18" fmla="*/ 40 w 43"/>
              <a:gd name="T19" fmla="*/ 9 h 42"/>
              <a:gd name="T20" fmla="*/ 25 w 43"/>
              <a:gd name="T21" fmla="*/ 2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" h="42">
                <a:moveTo>
                  <a:pt x="25" y="22"/>
                </a:moveTo>
                <a:cubicBezTo>
                  <a:pt x="24" y="23"/>
                  <a:pt x="23" y="23"/>
                  <a:pt x="21" y="23"/>
                </a:cubicBezTo>
                <a:cubicBezTo>
                  <a:pt x="21" y="23"/>
                  <a:pt x="20" y="23"/>
                  <a:pt x="19" y="23"/>
                </a:cubicBezTo>
                <a:cubicBezTo>
                  <a:pt x="17" y="21"/>
                  <a:pt x="17" y="19"/>
                  <a:pt x="18" y="17"/>
                </a:cubicBezTo>
                <a:cubicBezTo>
                  <a:pt x="18" y="17"/>
                  <a:pt x="24" y="10"/>
                  <a:pt x="34" y="4"/>
                </a:cubicBezTo>
                <a:cubicBezTo>
                  <a:pt x="31" y="1"/>
                  <a:pt x="26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33"/>
                  <a:pt x="9" y="42"/>
                  <a:pt x="21" y="42"/>
                </a:cubicBezTo>
                <a:cubicBezTo>
                  <a:pt x="34" y="42"/>
                  <a:pt x="43" y="33"/>
                  <a:pt x="43" y="21"/>
                </a:cubicBezTo>
                <a:cubicBezTo>
                  <a:pt x="43" y="17"/>
                  <a:pt x="42" y="13"/>
                  <a:pt x="40" y="9"/>
                </a:cubicBezTo>
                <a:cubicBezTo>
                  <a:pt x="31" y="15"/>
                  <a:pt x="25" y="21"/>
                  <a:pt x="25" y="2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39" name="Freeform 103"/>
          <p:cNvSpPr/>
          <p:nvPr/>
        </p:nvSpPr>
        <p:spPr bwMode="auto">
          <a:xfrm>
            <a:off x="6593640" y="5387559"/>
            <a:ext cx="219307" cy="122199"/>
          </a:xfrm>
          <a:custGeom>
            <a:avLst/>
            <a:gdLst>
              <a:gd name="T0" fmla="*/ 109 w 109"/>
              <a:gd name="T1" fmla="*/ 58 h 63"/>
              <a:gd name="T2" fmla="*/ 92 w 109"/>
              <a:gd name="T3" fmla="*/ 3 h 63"/>
              <a:gd name="T4" fmla="*/ 88 w 109"/>
              <a:gd name="T5" fmla="*/ 0 h 63"/>
              <a:gd name="T6" fmla="*/ 4 w 109"/>
              <a:gd name="T7" fmla="*/ 0 h 63"/>
              <a:gd name="T8" fmla="*/ 0 w 109"/>
              <a:gd name="T9" fmla="*/ 4 h 63"/>
              <a:gd name="T10" fmla="*/ 4 w 109"/>
              <a:gd name="T11" fmla="*/ 8 h 63"/>
              <a:gd name="T12" fmla="*/ 85 w 109"/>
              <a:gd name="T13" fmla="*/ 8 h 63"/>
              <a:gd name="T14" fmla="*/ 87 w 109"/>
              <a:gd name="T15" fmla="*/ 15 h 63"/>
              <a:gd name="T16" fmla="*/ 40 w 109"/>
              <a:gd name="T17" fmla="*/ 21 h 63"/>
              <a:gd name="T18" fmla="*/ 46 w 109"/>
              <a:gd name="T19" fmla="*/ 26 h 63"/>
              <a:gd name="T20" fmla="*/ 90 w 109"/>
              <a:gd name="T21" fmla="*/ 25 h 63"/>
              <a:gd name="T22" fmla="*/ 101 w 109"/>
              <a:gd name="T23" fmla="*/ 60 h 63"/>
              <a:gd name="T24" fmla="*/ 105 w 109"/>
              <a:gd name="T25" fmla="*/ 63 h 63"/>
              <a:gd name="T26" fmla="*/ 106 w 109"/>
              <a:gd name="T27" fmla="*/ 63 h 63"/>
              <a:gd name="T28" fmla="*/ 109 w 109"/>
              <a:gd name="T29" fmla="*/ 5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63">
                <a:moveTo>
                  <a:pt x="109" y="58"/>
                </a:moveTo>
                <a:cubicBezTo>
                  <a:pt x="92" y="3"/>
                  <a:pt x="92" y="3"/>
                  <a:pt x="92" y="3"/>
                </a:cubicBezTo>
                <a:cubicBezTo>
                  <a:pt x="91" y="1"/>
                  <a:pt x="89" y="0"/>
                  <a:pt x="88" y="0"/>
                </a:cubicBezTo>
                <a:cubicBezTo>
                  <a:pt x="4" y="0"/>
                  <a:pt x="4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85" y="8"/>
                  <a:pt x="85" y="8"/>
                  <a:pt x="85" y="8"/>
                </a:cubicBezTo>
                <a:cubicBezTo>
                  <a:pt x="87" y="15"/>
                  <a:pt x="87" y="15"/>
                  <a:pt x="87" y="15"/>
                </a:cubicBezTo>
                <a:cubicBezTo>
                  <a:pt x="68" y="8"/>
                  <a:pt x="52" y="14"/>
                  <a:pt x="40" y="21"/>
                </a:cubicBezTo>
                <a:cubicBezTo>
                  <a:pt x="42" y="22"/>
                  <a:pt x="44" y="24"/>
                  <a:pt x="46" y="26"/>
                </a:cubicBezTo>
                <a:cubicBezTo>
                  <a:pt x="56" y="20"/>
                  <a:pt x="72" y="16"/>
                  <a:pt x="90" y="25"/>
                </a:cubicBezTo>
                <a:cubicBezTo>
                  <a:pt x="101" y="60"/>
                  <a:pt x="101" y="60"/>
                  <a:pt x="101" y="60"/>
                </a:cubicBezTo>
                <a:cubicBezTo>
                  <a:pt x="101" y="62"/>
                  <a:pt x="103" y="63"/>
                  <a:pt x="105" y="63"/>
                </a:cubicBezTo>
                <a:cubicBezTo>
                  <a:pt x="105" y="63"/>
                  <a:pt x="106" y="63"/>
                  <a:pt x="106" y="63"/>
                </a:cubicBezTo>
                <a:cubicBezTo>
                  <a:pt x="108" y="62"/>
                  <a:pt x="109" y="60"/>
                  <a:pt x="109" y="58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0" name="Freeform 104"/>
          <p:cNvSpPr>
            <a:spLocks noEditPoints="1"/>
          </p:cNvSpPr>
          <p:nvPr/>
        </p:nvSpPr>
        <p:spPr bwMode="auto">
          <a:xfrm>
            <a:off x="4937983" y="5416803"/>
            <a:ext cx="200850" cy="100266"/>
          </a:xfrm>
          <a:custGeom>
            <a:avLst/>
            <a:gdLst>
              <a:gd name="T0" fmla="*/ 80 w 100"/>
              <a:gd name="T1" fmla="*/ 0 h 52"/>
              <a:gd name="T2" fmla="*/ 20 w 100"/>
              <a:gd name="T3" fmla="*/ 0 h 52"/>
              <a:gd name="T4" fmla="*/ 0 w 100"/>
              <a:gd name="T5" fmla="*/ 17 h 52"/>
              <a:gd name="T6" fmla="*/ 0 w 100"/>
              <a:gd name="T7" fmla="*/ 52 h 52"/>
              <a:gd name="T8" fmla="*/ 100 w 100"/>
              <a:gd name="T9" fmla="*/ 52 h 52"/>
              <a:gd name="T10" fmla="*/ 100 w 100"/>
              <a:gd name="T11" fmla="*/ 17 h 52"/>
              <a:gd name="T12" fmla="*/ 80 w 100"/>
              <a:gd name="T13" fmla="*/ 0 h 52"/>
              <a:gd name="T14" fmla="*/ 56 w 100"/>
              <a:gd name="T15" fmla="*/ 30 h 52"/>
              <a:gd name="T16" fmla="*/ 43 w 100"/>
              <a:gd name="T17" fmla="*/ 30 h 52"/>
              <a:gd name="T18" fmla="*/ 39 w 100"/>
              <a:gd name="T19" fmla="*/ 26 h 52"/>
              <a:gd name="T20" fmla="*/ 43 w 100"/>
              <a:gd name="T21" fmla="*/ 22 h 52"/>
              <a:gd name="T22" fmla="*/ 56 w 100"/>
              <a:gd name="T23" fmla="*/ 22 h 52"/>
              <a:gd name="T24" fmla="*/ 60 w 100"/>
              <a:gd name="T25" fmla="*/ 26 h 52"/>
              <a:gd name="T26" fmla="*/ 56 w 100"/>
              <a:gd name="T27" fmla="*/ 3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0" h="52">
                <a:moveTo>
                  <a:pt x="80" y="0"/>
                </a:moveTo>
                <a:cubicBezTo>
                  <a:pt x="20" y="0"/>
                  <a:pt x="20" y="0"/>
                  <a:pt x="2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52"/>
                  <a:pt x="0" y="52"/>
                  <a:pt x="0" y="5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17"/>
                  <a:pt x="100" y="17"/>
                  <a:pt x="100" y="17"/>
                </a:cubicBezTo>
                <a:lnTo>
                  <a:pt x="80" y="0"/>
                </a:lnTo>
                <a:close/>
                <a:moveTo>
                  <a:pt x="56" y="30"/>
                </a:moveTo>
                <a:cubicBezTo>
                  <a:pt x="43" y="30"/>
                  <a:pt x="43" y="30"/>
                  <a:pt x="43" y="30"/>
                </a:cubicBezTo>
                <a:cubicBezTo>
                  <a:pt x="40" y="30"/>
                  <a:pt x="39" y="28"/>
                  <a:pt x="39" y="26"/>
                </a:cubicBezTo>
                <a:cubicBezTo>
                  <a:pt x="39" y="24"/>
                  <a:pt x="40" y="22"/>
                  <a:pt x="43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8" y="22"/>
                  <a:pt x="60" y="24"/>
                  <a:pt x="60" y="26"/>
                </a:cubicBezTo>
                <a:cubicBezTo>
                  <a:pt x="60" y="28"/>
                  <a:pt x="58" y="30"/>
                  <a:pt x="56" y="3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1" name="Freeform 105"/>
          <p:cNvSpPr>
            <a:spLocks noEditPoints="1"/>
          </p:cNvSpPr>
          <p:nvPr/>
        </p:nvSpPr>
        <p:spPr bwMode="auto">
          <a:xfrm>
            <a:off x="4885870" y="5145249"/>
            <a:ext cx="289876" cy="257976"/>
          </a:xfrm>
          <a:custGeom>
            <a:avLst/>
            <a:gdLst>
              <a:gd name="T0" fmla="*/ 28 w 144"/>
              <a:gd name="T1" fmla="*/ 0 h 133"/>
              <a:gd name="T2" fmla="*/ 28 w 144"/>
              <a:gd name="T3" fmla="*/ 11 h 133"/>
              <a:gd name="T4" fmla="*/ 4 w 144"/>
              <a:gd name="T5" fmla="*/ 11 h 133"/>
              <a:gd name="T6" fmla="*/ 0 w 144"/>
              <a:gd name="T7" fmla="*/ 15 h 133"/>
              <a:gd name="T8" fmla="*/ 0 w 144"/>
              <a:gd name="T9" fmla="*/ 93 h 133"/>
              <a:gd name="T10" fmla="*/ 4 w 144"/>
              <a:gd name="T11" fmla="*/ 97 h 133"/>
              <a:gd name="T12" fmla="*/ 8 w 144"/>
              <a:gd name="T13" fmla="*/ 93 h 133"/>
              <a:gd name="T14" fmla="*/ 8 w 144"/>
              <a:gd name="T15" fmla="*/ 19 h 133"/>
              <a:gd name="T16" fmla="*/ 28 w 144"/>
              <a:gd name="T17" fmla="*/ 19 h 133"/>
              <a:gd name="T18" fmla="*/ 28 w 144"/>
              <a:gd name="T19" fmla="*/ 84 h 133"/>
              <a:gd name="T20" fmla="*/ 52 w 144"/>
              <a:gd name="T21" fmla="*/ 133 h 133"/>
              <a:gd name="T22" fmla="*/ 99 w 144"/>
              <a:gd name="T23" fmla="*/ 133 h 133"/>
              <a:gd name="T24" fmla="*/ 124 w 144"/>
              <a:gd name="T25" fmla="*/ 84 h 133"/>
              <a:gd name="T26" fmla="*/ 124 w 144"/>
              <a:gd name="T27" fmla="*/ 27 h 133"/>
              <a:gd name="T28" fmla="*/ 144 w 144"/>
              <a:gd name="T29" fmla="*/ 0 h 133"/>
              <a:gd name="T30" fmla="*/ 28 w 144"/>
              <a:gd name="T31" fmla="*/ 0 h 133"/>
              <a:gd name="T32" fmla="*/ 91 w 144"/>
              <a:gd name="T33" fmla="*/ 113 h 133"/>
              <a:gd name="T34" fmla="*/ 60 w 144"/>
              <a:gd name="T35" fmla="*/ 113 h 133"/>
              <a:gd name="T36" fmla="*/ 55 w 144"/>
              <a:gd name="T37" fmla="*/ 109 h 133"/>
              <a:gd name="T38" fmla="*/ 60 w 144"/>
              <a:gd name="T39" fmla="*/ 105 h 133"/>
              <a:gd name="T40" fmla="*/ 91 w 144"/>
              <a:gd name="T41" fmla="*/ 105 h 133"/>
              <a:gd name="T42" fmla="*/ 95 w 144"/>
              <a:gd name="T43" fmla="*/ 109 h 133"/>
              <a:gd name="T44" fmla="*/ 91 w 144"/>
              <a:gd name="T45" fmla="*/ 113 h 133"/>
              <a:gd name="T46" fmla="*/ 91 w 144"/>
              <a:gd name="T47" fmla="*/ 87 h 133"/>
              <a:gd name="T48" fmla="*/ 60 w 144"/>
              <a:gd name="T49" fmla="*/ 87 h 133"/>
              <a:gd name="T50" fmla="*/ 55 w 144"/>
              <a:gd name="T51" fmla="*/ 83 h 133"/>
              <a:gd name="T52" fmla="*/ 60 w 144"/>
              <a:gd name="T53" fmla="*/ 78 h 133"/>
              <a:gd name="T54" fmla="*/ 91 w 144"/>
              <a:gd name="T55" fmla="*/ 78 h 133"/>
              <a:gd name="T56" fmla="*/ 95 w 144"/>
              <a:gd name="T57" fmla="*/ 83 h 133"/>
              <a:gd name="T58" fmla="*/ 91 w 144"/>
              <a:gd name="T59" fmla="*/ 87 h 133"/>
              <a:gd name="T60" fmla="*/ 91 w 144"/>
              <a:gd name="T61" fmla="*/ 61 h 133"/>
              <a:gd name="T62" fmla="*/ 60 w 144"/>
              <a:gd name="T63" fmla="*/ 61 h 133"/>
              <a:gd name="T64" fmla="*/ 55 w 144"/>
              <a:gd name="T65" fmla="*/ 57 h 133"/>
              <a:gd name="T66" fmla="*/ 60 w 144"/>
              <a:gd name="T67" fmla="*/ 52 h 133"/>
              <a:gd name="T68" fmla="*/ 91 w 144"/>
              <a:gd name="T69" fmla="*/ 52 h 133"/>
              <a:gd name="T70" fmla="*/ 95 w 144"/>
              <a:gd name="T71" fmla="*/ 57 h 133"/>
              <a:gd name="T72" fmla="*/ 91 w 144"/>
              <a:gd name="T73" fmla="*/ 61 h 133"/>
              <a:gd name="T74" fmla="*/ 91 w 144"/>
              <a:gd name="T75" fmla="*/ 35 h 133"/>
              <a:gd name="T76" fmla="*/ 60 w 144"/>
              <a:gd name="T77" fmla="*/ 35 h 133"/>
              <a:gd name="T78" fmla="*/ 55 w 144"/>
              <a:gd name="T79" fmla="*/ 31 h 133"/>
              <a:gd name="T80" fmla="*/ 60 w 144"/>
              <a:gd name="T81" fmla="*/ 26 h 133"/>
              <a:gd name="T82" fmla="*/ 91 w 144"/>
              <a:gd name="T83" fmla="*/ 26 h 133"/>
              <a:gd name="T84" fmla="*/ 95 w 144"/>
              <a:gd name="T85" fmla="*/ 31 h 133"/>
              <a:gd name="T86" fmla="*/ 91 w 144"/>
              <a:gd name="T87" fmla="*/ 3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33">
                <a:moveTo>
                  <a:pt x="28" y="0"/>
                </a:moveTo>
                <a:cubicBezTo>
                  <a:pt x="28" y="11"/>
                  <a:pt x="28" y="11"/>
                  <a:pt x="28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2" y="11"/>
                  <a:pt x="0" y="13"/>
                  <a:pt x="0" y="15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5"/>
                  <a:pt x="2" y="97"/>
                  <a:pt x="4" y="97"/>
                </a:cubicBezTo>
                <a:cubicBezTo>
                  <a:pt x="6" y="97"/>
                  <a:pt x="8" y="95"/>
                  <a:pt x="8" y="93"/>
                </a:cubicBezTo>
                <a:cubicBezTo>
                  <a:pt x="8" y="19"/>
                  <a:pt x="8" y="19"/>
                  <a:pt x="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84"/>
                  <a:pt x="28" y="84"/>
                  <a:pt x="28" y="84"/>
                </a:cubicBezTo>
                <a:cubicBezTo>
                  <a:pt x="28" y="105"/>
                  <a:pt x="38" y="123"/>
                  <a:pt x="52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114" y="123"/>
                  <a:pt x="124" y="105"/>
                  <a:pt x="124" y="84"/>
                </a:cubicBezTo>
                <a:cubicBezTo>
                  <a:pt x="124" y="27"/>
                  <a:pt x="124" y="27"/>
                  <a:pt x="124" y="27"/>
                </a:cubicBezTo>
                <a:cubicBezTo>
                  <a:pt x="144" y="0"/>
                  <a:pt x="144" y="0"/>
                  <a:pt x="144" y="0"/>
                </a:cubicBezTo>
                <a:lnTo>
                  <a:pt x="28" y="0"/>
                </a:lnTo>
                <a:close/>
                <a:moveTo>
                  <a:pt x="91" y="113"/>
                </a:moveTo>
                <a:cubicBezTo>
                  <a:pt x="60" y="113"/>
                  <a:pt x="60" y="113"/>
                  <a:pt x="60" y="113"/>
                </a:cubicBezTo>
                <a:cubicBezTo>
                  <a:pt x="57" y="113"/>
                  <a:pt x="55" y="111"/>
                  <a:pt x="55" y="109"/>
                </a:cubicBezTo>
                <a:cubicBezTo>
                  <a:pt x="55" y="106"/>
                  <a:pt x="57" y="105"/>
                  <a:pt x="60" y="105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3" y="105"/>
                  <a:pt x="95" y="106"/>
                  <a:pt x="95" y="109"/>
                </a:cubicBezTo>
                <a:cubicBezTo>
                  <a:pt x="95" y="111"/>
                  <a:pt x="93" y="113"/>
                  <a:pt x="91" y="113"/>
                </a:cubicBezTo>
                <a:close/>
                <a:moveTo>
                  <a:pt x="91" y="87"/>
                </a:moveTo>
                <a:cubicBezTo>
                  <a:pt x="60" y="87"/>
                  <a:pt x="60" y="87"/>
                  <a:pt x="60" y="87"/>
                </a:cubicBezTo>
                <a:cubicBezTo>
                  <a:pt x="57" y="87"/>
                  <a:pt x="55" y="85"/>
                  <a:pt x="55" y="83"/>
                </a:cubicBezTo>
                <a:cubicBezTo>
                  <a:pt x="55" y="80"/>
                  <a:pt x="57" y="78"/>
                  <a:pt x="60" y="78"/>
                </a:cubicBezTo>
                <a:cubicBezTo>
                  <a:pt x="91" y="78"/>
                  <a:pt x="91" y="78"/>
                  <a:pt x="91" y="78"/>
                </a:cubicBezTo>
                <a:cubicBezTo>
                  <a:pt x="93" y="78"/>
                  <a:pt x="95" y="80"/>
                  <a:pt x="95" y="83"/>
                </a:cubicBezTo>
                <a:cubicBezTo>
                  <a:pt x="95" y="85"/>
                  <a:pt x="93" y="87"/>
                  <a:pt x="91" y="87"/>
                </a:cubicBezTo>
                <a:close/>
                <a:moveTo>
                  <a:pt x="91" y="61"/>
                </a:moveTo>
                <a:cubicBezTo>
                  <a:pt x="60" y="61"/>
                  <a:pt x="60" y="61"/>
                  <a:pt x="60" y="61"/>
                </a:cubicBezTo>
                <a:cubicBezTo>
                  <a:pt x="57" y="61"/>
                  <a:pt x="55" y="59"/>
                  <a:pt x="55" y="57"/>
                </a:cubicBezTo>
                <a:cubicBezTo>
                  <a:pt x="55" y="54"/>
                  <a:pt x="57" y="52"/>
                  <a:pt x="6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3" y="52"/>
                  <a:pt x="95" y="54"/>
                  <a:pt x="95" y="57"/>
                </a:cubicBezTo>
                <a:cubicBezTo>
                  <a:pt x="95" y="59"/>
                  <a:pt x="93" y="61"/>
                  <a:pt x="91" y="61"/>
                </a:cubicBezTo>
                <a:close/>
                <a:moveTo>
                  <a:pt x="91" y="35"/>
                </a:moveTo>
                <a:cubicBezTo>
                  <a:pt x="60" y="35"/>
                  <a:pt x="60" y="35"/>
                  <a:pt x="60" y="35"/>
                </a:cubicBezTo>
                <a:cubicBezTo>
                  <a:pt x="57" y="35"/>
                  <a:pt x="55" y="33"/>
                  <a:pt x="55" y="31"/>
                </a:cubicBezTo>
                <a:cubicBezTo>
                  <a:pt x="55" y="28"/>
                  <a:pt x="57" y="26"/>
                  <a:pt x="60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3" y="26"/>
                  <a:pt x="95" y="28"/>
                  <a:pt x="95" y="31"/>
                </a:cubicBezTo>
                <a:cubicBezTo>
                  <a:pt x="95" y="33"/>
                  <a:pt x="93" y="35"/>
                  <a:pt x="91" y="35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2" name="Freeform 106"/>
          <p:cNvSpPr/>
          <p:nvPr/>
        </p:nvSpPr>
        <p:spPr bwMode="auto">
          <a:xfrm>
            <a:off x="4820730" y="4326409"/>
            <a:ext cx="404958" cy="381220"/>
          </a:xfrm>
          <a:custGeom>
            <a:avLst/>
            <a:gdLst>
              <a:gd name="T0" fmla="*/ 198 w 201"/>
              <a:gd name="T1" fmla="*/ 40 h 197"/>
              <a:gd name="T2" fmla="*/ 166 w 201"/>
              <a:gd name="T3" fmla="*/ 41 h 197"/>
              <a:gd name="T4" fmla="*/ 179 w 201"/>
              <a:gd name="T5" fmla="*/ 27 h 197"/>
              <a:gd name="T6" fmla="*/ 179 w 201"/>
              <a:gd name="T7" fmla="*/ 21 h 197"/>
              <a:gd name="T8" fmla="*/ 174 w 201"/>
              <a:gd name="T9" fmla="*/ 21 h 197"/>
              <a:gd name="T10" fmla="*/ 157 w 201"/>
              <a:gd name="T11" fmla="*/ 38 h 197"/>
              <a:gd name="T12" fmla="*/ 160 w 201"/>
              <a:gd name="T13" fmla="*/ 3 h 197"/>
              <a:gd name="T14" fmla="*/ 156 w 201"/>
              <a:gd name="T15" fmla="*/ 0 h 197"/>
              <a:gd name="T16" fmla="*/ 152 w 201"/>
              <a:gd name="T17" fmla="*/ 4 h 197"/>
              <a:gd name="T18" fmla="*/ 141 w 201"/>
              <a:gd name="T19" fmla="*/ 53 h 197"/>
              <a:gd name="T20" fmla="*/ 141 w 201"/>
              <a:gd name="T21" fmla="*/ 54 h 197"/>
              <a:gd name="T22" fmla="*/ 87 w 201"/>
              <a:gd name="T23" fmla="*/ 53 h 197"/>
              <a:gd name="T24" fmla="*/ 61 w 201"/>
              <a:gd name="T25" fmla="*/ 85 h 197"/>
              <a:gd name="T26" fmla="*/ 79 w 201"/>
              <a:gd name="T27" fmla="*/ 104 h 197"/>
              <a:gd name="T28" fmla="*/ 79 w 201"/>
              <a:gd name="T29" fmla="*/ 111 h 197"/>
              <a:gd name="T30" fmla="*/ 75 w 201"/>
              <a:gd name="T31" fmla="*/ 113 h 197"/>
              <a:gd name="T32" fmla="*/ 71 w 201"/>
              <a:gd name="T33" fmla="*/ 111 h 197"/>
              <a:gd name="T34" fmla="*/ 54 w 201"/>
              <a:gd name="T35" fmla="*/ 95 h 197"/>
              <a:gd name="T36" fmla="*/ 11 w 201"/>
              <a:gd name="T37" fmla="*/ 189 h 197"/>
              <a:gd name="T38" fmla="*/ 72 w 201"/>
              <a:gd name="T39" fmla="*/ 168 h 197"/>
              <a:gd name="T40" fmla="*/ 59 w 201"/>
              <a:gd name="T41" fmla="*/ 155 h 197"/>
              <a:gd name="T42" fmla="*/ 59 w 201"/>
              <a:gd name="T43" fmla="*/ 147 h 197"/>
              <a:gd name="T44" fmla="*/ 67 w 201"/>
              <a:gd name="T45" fmla="*/ 147 h 197"/>
              <a:gd name="T46" fmla="*/ 81 w 201"/>
              <a:gd name="T47" fmla="*/ 161 h 197"/>
              <a:gd name="T48" fmla="*/ 82 w 201"/>
              <a:gd name="T49" fmla="*/ 162 h 197"/>
              <a:gd name="T50" fmla="*/ 134 w 201"/>
              <a:gd name="T51" fmla="*/ 125 h 197"/>
              <a:gd name="T52" fmla="*/ 111 w 201"/>
              <a:gd name="T53" fmla="*/ 102 h 197"/>
              <a:gd name="T54" fmla="*/ 111 w 201"/>
              <a:gd name="T55" fmla="*/ 94 h 197"/>
              <a:gd name="T56" fmla="*/ 119 w 201"/>
              <a:gd name="T57" fmla="*/ 94 h 197"/>
              <a:gd name="T58" fmla="*/ 142 w 201"/>
              <a:gd name="T59" fmla="*/ 117 h 197"/>
              <a:gd name="T60" fmla="*/ 143 w 201"/>
              <a:gd name="T61" fmla="*/ 118 h 197"/>
              <a:gd name="T62" fmla="*/ 147 w 201"/>
              <a:gd name="T63" fmla="*/ 114 h 197"/>
              <a:gd name="T64" fmla="*/ 146 w 201"/>
              <a:gd name="T65" fmla="*/ 59 h 197"/>
              <a:gd name="T66" fmla="*/ 147 w 201"/>
              <a:gd name="T67" fmla="*/ 59 h 197"/>
              <a:gd name="T68" fmla="*/ 195 w 201"/>
              <a:gd name="T69" fmla="*/ 48 h 197"/>
              <a:gd name="T70" fmla="*/ 201 w 201"/>
              <a:gd name="T71" fmla="*/ 46 h 197"/>
              <a:gd name="T72" fmla="*/ 198 w 201"/>
              <a:gd name="T73" fmla="*/ 4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197">
                <a:moveTo>
                  <a:pt x="198" y="40"/>
                </a:moveTo>
                <a:cubicBezTo>
                  <a:pt x="187" y="36"/>
                  <a:pt x="175" y="38"/>
                  <a:pt x="166" y="41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81" y="25"/>
                  <a:pt x="181" y="23"/>
                  <a:pt x="179" y="21"/>
                </a:cubicBezTo>
                <a:cubicBezTo>
                  <a:pt x="178" y="19"/>
                  <a:pt x="175" y="19"/>
                  <a:pt x="174" y="21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61" y="21"/>
                  <a:pt x="160" y="4"/>
                  <a:pt x="160" y="3"/>
                </a:cubicBezTo>
                <a:cubicBezTo>
                  <a:pt x="160" y="1"/>
                  <a:pt x="158" y="0"/>
                  <a:pt x="156" y="0"/>
                </a:cubicBezTo>
                <a:cubicBezTo>
                  <a:pt x="154" y="0"/>
                  <a:pt x="152" y="2"/>
                  <a:pt x="152" y="4"/>
                </a:cubicBezTo>
                <a:cubicBezTo>
                  <a:pt x="152" y="4"/>
                  <a:pt x="154" y="37"/>
                  <a:pt x="141" y="53"/>
                </a:cubicBezTo>
                <a:cubicBezTo>
                  <a:pt x="141" y="53"/>
                  <a:pt x="141" y="54"/>
                  <a:pt x="141" y="54"/>
                </a:cubicBezTo>
                <a:cubicBezTo>
                  <a:pt x="124" y="40"/>
                  <a:pt x="101" y="39"/>
                  <a:pt x="87" y="53"/>
                </a:cubicBezTo>
                <a:cubicBezTo>
                  <a:pt x="82" y="58"/>
                  <a:pt x="72" y="70"/>
                  <a:pt x="61" y="85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1" y="106"/>
                  <a:pt x="81" y="109"/>
                  <a:pt x="79" y="111"/>
                </a:cubicBezTo>
                <a:cubicBezTo>
                  <a:pt x="78" y="113"/>
                  <a:pt x="76" y="113"/>
                  <a:pt x="75" y="113"/>
                </a:cubicBezTo>
                <a:cubicBezTo>
                  <a:pt x="74" y="113"/>
                  <a:pt x="72" y="113"/>
                  <a:pt x="71" y="111"/>
                </a:cubicBezTo>
                <a:cubicBezTo>
                  <a:pt x="54" y="95"/>
                  <a:pt x="54" y="95"/>
                  <a:pt x="54" y="95"/>
                </a:cubicBezTo>
                <a:cubicBezTo>
                  <a:pt x="29" y="131"/>
                  <a:pt x="0" y="178"/>
                  <a:pt x="11" y="189"/>
                </a:cubicBezTo>
                <a:cubicBezTo>
                  <a:pt x="19" y="197"/>
                  <a:pt x="45" y="185"/>
                  <a:pt x="72" y="168"/>
                </a:cubicBezTo>
                <a:cubicBezTo>
                  <a:pt x="59" y="155"/>
                  <a:pt x="59" y="155"/>
                  <a:pt x="59" y="155"/>
                </a:cubicBezTo>
                <a:cubicBezTo>
                  <a:pt x="57" y="153"/>
                  <a:pt x="57" y="150"/>
                  <a:pt x="59" y="147"/>
                </a:cubicBezTo>
                <a:cubicBezTo>
                  <a:pt x="62" y="145"/>
                  <a:pt x="65" y="145"/>
                  <a:pt x="67" y="147"/>
                </a:cubicBezTo>
                <a:cubicBezTo>
                  <a:pt x="81" y="161"/>
                  <a:pt x="81" y="161"/>
                  <a:pt x="81" y="161"/>
                </a:cubicBezTo>
                <a:cubicBezTo>
                  <a:pt x="81" y="161"/>
                  <a:pt x="82" y="162"/>
                  <a:pt x="82" y="162"/>
                </a:cubicBezTo>
                <a:cubicBezTo>
                  <a:pt x="102" y="149"/>
                  <a:pt x="121" y="135"/>
                  <a:pt x="134" y="125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09" y="99"/>
                  <a:pt x="109" y="96"/>
                  <a:pt x="111" y="94"/>
                </a:cubicBezTo>
                <a:cubicBezTo>
                  <a:pt x="113" y="91"/>
                  <a:pt x="117" y="91"/>
                  <a:pt x="119" y="94"/>
                </a:cubicBezTo>
                <a:cubicBezTo>
                  <a:pt x="142" y="117"/>
                  <a:pt x="142" y="117"/>
                  <a:pt x="142" y="117"/>
                </a:cubicBezTo>
                <a:cubicBezTo>
                  <a:pt x="142" y="117"/>
                  <a:pt x="142" y="118"/>
                  <a:pt x="143" y="118"/>
                </a:cubicBezTo>
                <a:cubicBezTo>
                  <a:pt x="145" y="116"/>
                  <a:pt x="146" y="115"/>
                  <a:pt x="147" y="114"/>
                </a:cubicBezTo>
                <a:cubicBezTo>
                  <a:pt x="161" y="100"/>
                  <a:pt x="161" y="76"/>
                  <a:pt x="146" y="59"/>
                </a:cubicBezTo>
                <a:cubicBezTo>
                  <a:pt x="146" y="59"/>
                  <a:pt x="147" y="59"/>
                  <a:pt x="147" y="59"/>
                </a:cubicBezTo>
                <a:cubicBezTo>
                  <a:pt x="147" y="58"/>
                  <a:pt x="173" y="40"/>
                  <a:pt x="195" y="48"/>
                </a:cubicBezTo>
                <a:cubicBezTo>
                  <a:pt x="197" y="49"/>
                  <a:pt x="200" y="48"/>
                  <a:pt x="201" y="46"/>
                </a:cubicBezTo>
                <a:cubicBezTo>
                  <a:pt x="201" y="43"/>
                  <a:pt x="200" y="41"/>
                  <a:pt x="198" y="4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3" name="Freeform 107"/>
          <p:cNvSpPr>
            <a:spLocks noEditPoints="1"/>
          </p:cNvSpPr>
          <p:nvPr/>
        </p:nvSpPr>
        <p:spPr bwMode="auto">
          <a:xfrm>
            <a:off x="2418127" y="1978512"/>
            <a:ext cx="270334" cy="260065"/>
          </a:xfrm>
          <a:custGeom>
            <a:avLst/>
            <a:gdLst>
              <a:gd name="T0" fmla="*/ 67 w 134"/>
              <a:gd name="T1" fmla="*/ 0 h 134"/>
              <a:gd name="T2" fmla="*/ 0 w 134"/>
              <a:gd name="T3" fmla="*/ 67 h 134"/>
              <a:gd name="T4" fmla="*/ 67 w 134"/>
              <a:gd name="T5" fmla="*/ 134 h 134"/>
              <a:gd name="T6" fmla="*/ 134 w 134"/>
              <a:gd name="T7" fmla="*/ 67 h 134"/>
              <a:gd name="T8" fmla="*/ 67 w 134"/>
              <a:gd name="T9" fmla="*/ 0 h 134"/>
              <a:gd name="T10" fmla="*/ 47 w 134"/>
              <a:gd name="T11" fmla="*/ 89 h 134"/>
              <a:gd name="T12" fmla="*/ 38 w 134"/>
              <a:gd name="T13" fmla="*/ 80 h 134"/>
              <a:gd name="T14" fmla="*/ 47 w 134"/>
              <a:gd name="T15" fmla="*/ 71 h 134"/>
              <a:gd name="T16" fmla="*/ 57 w 134"/>
              <a:gd name="T17" fmla="*/ 80 h 134"/>
              <a:gd name="T18" fmla="*/ 47 w 134"/>
              <a:gd name="T19" fmla="*/ 89 h 134"/>
              <a:gd name="T20" fmla="*/ 53 w 134"/>
              <a:gd name="T21" fmla="*/ 43 h 134"/>
              <a:gd name="T22" fmla="*/ 44 w 134"/>
              <a:gd name="T23" fmla="*/ 34 h 134"/>
              <a:gd name="T24" fmla="*/ 53 w 134"/>
              <a:gd name="T25" fmla="*/ 25 h 134"/>
              <a:gd name="T26" fmla="*/ 63 w 134"/>
              <a:gd name="T27" fmla="*/ 34 h 134"/>
              <a:gd name="T28" fmla="*/ 53 w 134"/>
              <a:gd name="T29" fmla="*/ 43 h 134"/>
              <a:gd name="T30" fmla="*/ 91 w 134"/>
              <a:gd name="T31" fmla="*/ 86 h 134"/>
              <a:gd name="T32" fmla="*/ 81 w 134"/>
              <a:gd name="T33" fmla="*/ 76 h 134"/>
              <a:gd name="T34" fmla="*/ 91 w 134"/>
              <a:gd name="T35" fmla="*/ 67 h 134"/>
              <a:gd name="T36" fmla="*/ 100 w 134"/>
              <a:gd name="T37" fmla="*/ 76 h 134"/>
              <a:gd name="T38" fmla="*/ 91 w 134"/>
              <a:gd name="T39" fmla="*/ 8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4" h="134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cubicBezTo>
                  <a:pt x="0" y="104"/>
                  <a:pt x="30" y="134"/>
                  <a:pt x="67" y="134"/>
                </a:cubicBezTo>
                <a:cubicBezTo>
                  <a:pt x="104" y="134"/>
                  <a:pt x="134" y="104"/>
                  <a:pt x="134" y="67"/>
                </a:cubicBezTo>
                <a:cubicBezTo>
                  <a:pt x="134" y="30"/>
                  <a:pt x="104" y="0"/>
                  <a:pt x="67" y="0"/>
                </a:cubicBezTo>
                <a:close/>
                <a:moveTo>
                  <a:pt x="47" y="89"/>
                </a:moveTo>
                <a:cubicBezTo>
                  <a:pt x="42" y="89"/>
                  <a:pt x="38" y="85"/>
                  <a:pt x="38" y="80"/>
                </a:cubicBezTo>
                <a:cubicBezTo>
                  <a:pt x="38" y="75"/>
                  <a:pt x="42" y="71"/>
                  <a:pt x="47" y="71"/>
                </a:cubicBezTo>
                <a:cubicBezTo>
                  <a:pt x="52" y="71"/>
                  <a:pt x="57" y="75"/>
                  <a:pt x="57" y="80"/>
                </a:cubicBezTo>
                <a:cubicBezTo>
                  <a:pt x="57" y="85"/>
                  <a:pt x="52" y="89"/>
                  <a:pt x="47" y="89"/>
                </a:cubicBezTo>
                <a:close/>
                <a:moveTo>
                  <a:pt x="53" y="43"/>
                </a:moveTo>
                <a:cubicBezTo>
                  <a:pt x="48" y="43"/>
                  <a:pt x="44" y="39"/>
                  <a:pt x="44" y="34"/>
                </a:cubicBezTo>
                <a:cubicBezTo>
                  <a:pt x="44" y="29"/>
                  <a:pt x="48" y="25"/>
                  <a:pt x="53" y="25"/>
                </a:cubicBezTo>
                <a:cubicBezTo>
                  <a:pt x="58" y="25"/>
                  <a:pt x="63" y="29"/>
                  <a:pt x="63" y="34"/>
                </a:cubicBezTo>
                <a:cubicBezTo>
                  <a:pt x="63" y="39"/>
                  <a:pt x="58" y="43"/>
                  <a:pt x="53" y="43"/>
                </a:cubicBezTo>
                <a:close/>
                <a:moveTo>
                  <a:pt x="91" y="86"/>
                </a:moveTo>
                <a:cubicBezTo>
                  <a:pt x="85" y="86"/>
                  <a:pt x="81" y="82"/>
                  <a:pt x="81" y="76"/>
                </a:cubicBezTo>
                <a:cubicBezTo>
                  <a:pt x="81" y="71"/>
                  <a:pt x="85" y="67"/>
                  <a:pt x="91" y="67"/>
                </a:cubicBezTo>
                <a:cubicBezTo>
                  <a:pt x="96" y="67"/>
                  <a:pt x="100" y="71"/>
                  <a:pt x="100" y="76"/>
                </a:cubicBezTo>
                <a:cubicBezTo>
                  <a:pt x="100" y="82"/>
                  <a:pt x="96" y="86"/>
                  <a:pt x="91" y="86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4" name="Freeform 108"/>
          <p:cNvSpPr>
            <a:spLocks noEditPoints="1"/>
          </p:cNvSpPr>
          <p:nvPr/>
        </p:nvSpPr>
        <p:spPr bwMode="auto">
          <a:xfrm>
            <a:off x="2301959" y="1897046"/>
            <a:ext cx="251877" cy="255887"/>
          </a:xfrm>
          <a:custGeom>
            <a:avLst/>
            <a:gdLst>
              <a:gd name="T0" fmla="*/ 125 w 125"/>
              <a:gd name="T1" fmla="*/ 34 h 132"/>
              <a:gd name="T2" fmla="*/ 125 w 125"/>
              <a:gd name="T3" fmla="*/ 34 h 132"/>
              <a:gd name="T4" fmla="*/ 67 w 125"/>
              <a:gd name="T5" fmla="*/ 0 h 132"/>
              <a:gd name="T6" fmla="*/ 0 w 125"/>
              <a:gd name="T7" fmla="*/ 67 h 132"/>
              <a:gd name="T8" fmla="*/ 53 w 125"/>
              <a:gd name="T9" fmla="*/ 132 h 132"/>
              <a:gd name="T10" fmla="*/ 50 w 125"/>
              <a:gd name="T11" fmla="*/ 109 h 132"/>
              <a:gd name="T12" fmla="*/ 125 w 125"/>
              <a:gd name="T13" fmla="*/ 34 h 132"/>
              <a:gd name="T14" fmla="*/ 37 w 125"/>
              <a:gd name="T15" fmla="*/ 76 h 132"/>
              <a:gd name="T16" fmla="*/ 28 w 125"/>
              <a:gd name="T17" fmla="*/ 67 h 132"/>
              <a:gd name="T18" fmla="*/ 37 w 125"/>
              <a:gd name="T19" fmla="*/ 57 h 132"/>
              <a:gd name="T20" fmla="*/ 46 w 125"/>
              <a:gd name="T21" fmla="*/ 67 h 132"/>
              <a:gd name="T22" fmla="*/ 37 w 125"/>
              <a:gd name="T23" fmla="*/ 76 h 132"/>
              <a:gd name="T24" fmla="*/ 46 w 125"/>
              <a:gd name="T25" fmla="*/ 37 h 132"/>
              <a:gd name="T26" fmla="*/ 55 w 125"/>
              <a:gd name="T27" fmla="*/ 28 h 132"/>
              <a:gd name="T28" fmla="*/ 65 w 125"/>
              <a:gd name="T29" fmla="*/ 37 h 132"/>
              <a:gd name="T30" fmla="*/ 55 w 125"/>
              <a:gd name="T31" fmla="*/ 46 h 132"/>
              <a:gd name="T32" fmla="*/ 46 w 125"/>
              <a:gd name="T33" fmla="*/ 3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5" h="132">
                <a:moveTo>
                  <a:pt x="125" y="34"/>
                </a:moveTo>
                <a:cubicBezTo>
                  <a:pt x="125" y="34"/>
                  <a:pt x="125" y="34"/>
                  <a:pt x="125" y="34"/>
                </a:cubicBezTo>
                <a:cubicBezTo>
                  <a:pt x="114" y="13"/>
                  <a:pt x="92" y="0"/>
                  <a:pt x="67" y="0"/>
                </a:cubicBezTo>
                <a:cubicBezTo>
                  <a:pt x="30" y="0"/>
                  <a:pt x="0" y="30"/>
                  <a:pt x="0" y="67"/>
                </a:cubicBezTo>
                <a:cubicBezTo>
                  <a:pt x="0" y="99"/>
                  <a:pt x="23" y="126"/>
                  <a:pt x="53" y="132"/>
                </a:cubicBezTo>
                <a:cubicBezTo>
                  <a:pt x="51" y="125"/>
                  <a:pt x="50" y="117"/>
                  <a:pt x="50" y="109"/>
                </a:cubicBezTo>
                <a:cubicBezTo>
                  <a:pt x="50" y="68"/>
                  <a:pt x="84" y="34"/>
                  <a:pt x="125" y="34"/>
                </a:cubicBezTo>
                <a:close/>
                <a:moveTo>
                  <a:pt x="37" y="76"/>
                </a:moveTo>
                <a:cubicBezTo>
                  <a:pt x="32" y="76"/>
                  <a:pt x="28" y="72"/>
                  <a:pt x="28" y="67"/>
                </a:cubicBezTo>
                <a:cubicBezTo>
                  <a:pt x="28" y="61"/>
                  <a:pt x="32" y="57"/>
                  <a:pt x="37" y="57"/>
                </a:cubicBezTo>
                <a:cubicBezTo>
                  <a:pt x="42" y="57"/>
                  <a:pt x="46" y="61"/>
                  <a:pt x="46" y="67"/>
                </a:cubicBezTo>
                <a:cubicBezTo>
                  <a:pt x="46" y="72"/>
                  <a:pt x="42" y="76"/>
                  <a:pt x="37" y="76"/>
                </a:cubicBezTo>
                <a:close/>
                <a:moveTo>
                  <a:pt x="46" y="37"/>
                </a:moveTo>
                <a:cubicBezTo>
                  <a:pt x="46" y="32"/>
                  <a:pt x="50" y="28"/>
                  <a:pt x="55" y="28"/>
                </a:cubicBezTo>
                <a:cubicBezTo>
                  <a:pt x="60" y="28"/>
                  <a:pt x="65" y="32"/>
                  <a:pt x="65" y="37"/>
                </a:cubicBezTo>
                <a:cubicBezTo>
                  <a:pt x="65" y="42"/>
                  <a:pt x="60" y="46"/>
                  <a:pt x="55" y="46"/>
                </a:cubicBezTo>
                <a:cubicBezTo>
                  <a:pt x="50" y="46"/>
                  <a:pt x="46" y="42"/>
                  <a:pt x="46" y="3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5" name="Freeform 109"/>
          <p:cNvSpPr>
            <a:spLocks noEditPoints="1"/>
          </p:cNvSpPr>
          <p:nvPr/>
        </p:nvSpPr>
        <p:spPr bwMode="auto">
          <a:xfrm>
            <a:off x="7398127" y="4329543"/>
            <a:ext cx="324617" cy="372864"/>
          </a:xfrm>
          <a:custGeom>
            <a:avLst/>
            <a:gdLst>
              <a:gd name="T0" fmla="*/ 131 w 161"/>
              <a:gd name="T1" fmla="*/ 61 h 192"/>
              <a:gd name="T2" fmla="*/ 125 w 161"/>
              <a:gd name="T3" fmla="*/ 71 h 192"/>
              <a:gd name="T4" fmla="*/ 122 w 161"/>
              <a:gd name="T5" fmla="*/ 69 h 192"/>
              <a:gd name="T6" fmla="*/ 126 w 161"/>
              <a:gd name="T7" fmla="*/ 54 h 192"/>
              <a:gd name="T8" fmla="*/ 108 w 161"/>
              <a:gd name="T9" fmla="*/ 28 h 192"/>
              <a:gd name="T10" fmla="*/ 108 w 161"/>
              <a:gd name="T11" fmla="*/ 27 h 192"/>
              <a:gd name="T12" fmla="*/ 81 w 161"/>
              <a:gd name="T13" fmla="*/ 0 h 192"/>
              <a:gd name="T14" fmla="*/ 53 w 161"/>
              <a:gd name="T15" fmla="*/ 27 h 192"/>
              <a:gd name="T16" fmla="*/ 53 w 161"/>
              <a:gd name="T17" fmla="*/ 28 h 192"/>
              <a:gd name="T18" fmla="*/ 35 w 161"/>
              <a:gd name="T19" fmla="*/ 54 h 192"/>
              <a:gd name="T20" fmla="*/ 39 w 161"/>
              <a:gd name="T21" fmla="*/ 69 h 192"/>
              <a:gd name="T22" fmla="*/ 36 w 161"/>
              <a:gd name="T23" fmla="*/ 71 h 192"/>
              <a:gd name="T24" fmla="*/ 30 w 161"/>
              <a:gd name="T25" fmla="*/ 61 h 192"/>
              <a:gd name="T26" fmla="*/ 77 w 161"/>
              <a:gd name="T27" fmla="*/ 163 h 192"/>
              <a:gd name="T28" fmla="*/ 77 w 161"/>
              <a:gd name="T29" fmla="*/ 188 h 192"/>
              <a:gd name="T30" fmla="*/ 81 w 161"/>
              <a:gd name="T31" fmla="*/ 192 h 192"/>
              <a:gd name="T32" fmla="*/ 85 w 161"/>
              <a:gd name="T33" fmla="*/ 188 h 192"/>
              <a:gd name="T34" fmla="*/ 85 w 161"/>
              <a:gd name="T35" fmla="*/ 163 h 192"/>
              <a:gd name="T36" fmla="*/ 131 w 161"/>
              <a:gd name="T37" fmla="*/ 61 h 192"/>
              <a:gd name="T38" fmla="*/ 81 w 161"/>
              <a:gd name="T39" fmla="*/ 158 h 192"/>
              <a:gd name="T40" fmla="*/ 81 w 161"/>
              <a:gd name="T41" fmla="*/ 158 h 192"/>
              <a:gd name="T42" fmla="*/ 80 w 161"/>
              <a:gd name="T43" fmla="*/ 158 h 192"/>
              <a:gd name="T44" fmla="*/ 39 w 161"/>
              <a:gd name="T45" fmla="*/ 78 h 192"/>
              <a:gd name="T46" fmla="*/ 40 w 161"/>
              <a:gd name="T47" fmla="*/ 78 h 192"/>
              <a:gd name="T48" fmla="*/ 47 w 161"/>
              <a:gd name="T49" fmla="*/ 74 h 192"/>
              <a:gd name="T50" fmla="*/ 49 w 161"/>
              <a:gd name="T51" fmla="*/ 71 h 192"/>
              <a:gd name="T52" fmla="*/ 48 w 161"/>
              <a:gd name="T53" fmla="*/ 67 h 192"/>
              <a:gd name="T54" fmla="*/ 43 w 161"/>
              <a:gd name="T55" fmla="*/ 54 h 192"/>
              <a:gd name="T56" fmla="*/ 59 w 161"/>
              <a:gd name="T57" fmla="*/ 35 h 192"/>
              <a:gd name="T58" fmla="*/ 61 w 161"/>
              <a:gd name="T59" fmla="*/ 34 h 192"/>
              <a:gd name="T60" fmla="*/ 62 w 161"/>
              <a:gd name="T61" fmla="*/ 31 h 192"/>
              <a:gd name="T62" fmla="*/ 61 w 161"/>
              <a:gd name="T63" fmla="*/ 27 h 192"/>
              <a:gd name="T64" fmla="*/ 81 w 161"/>
              <a:gd name="T65" fmla="*/ 8 h 192"/>
              <a:gd name="T66" fmla="*/ 100 w 161"/>
              <a:gd name="T67" fmla="*/ 27 h 192"/>
              <a:gd name="T68" fmla="*/ 99 w 161"/>
              <a:gd name="T69" fmla="*/ 31 h 192"/>
              <a:gd name="T70" fmla="*/ 100 w 161"/>
              <a:gd name="T71" fmla="*/ 34 h 192"/>
              <a:gd name="T72" fmla="*/ 102 w 161"/>
              <a:gd name="T73" fmla="*/ 35 h 192"/>
              <a:gd name="T74" fmla="*/ 118 w 161"/>
              <a:gd name="T75" fmla="*/ 54 h 192"/>
              <a:gd name="T76" fmla="*/ 113 w 161"/>
              <a:gd name="T77" fmla="*/ 67 h 192"/>
              <a:gd name="T78" fmla="*/ 112 w 161"/>
              <a:gd name="T79" fmla="*/ 71 h 192"/>
              <a:gd name="T80" fmla="*/ 114 w 161"/>
              <a:gd name="T81" fmla="*/ 74 h 192"/>
              <a:gd name="T82" fmla="*/ 121 w 161"/>
              <a:gd name="T83" fmla="*/ 78 h 192"/>
              <a:gd name="T84" fmla="*/ 122 w 161"/>
              <a:gd name="T85" fmla="*/ 78 h 192"/>
              <a:gd name="T86" fmla="*/ 81 w 161"/>
              <a:gd name="T87" fmla="*/ 15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1" h="192">
                <a:moveTo>
                  <a:pt x="131" y="61"/>
                </a:moveTo>
                <a:cubicBezTo>
                  <a:pt x="125" y="71"/>
                  <a:pt x="125" y="71"/>
                  <a:pt x="125" y="71"/>
                </a:cubicBezTo>
                <a:cubicBezTo>
                  <a:pt x="124" y="70"/>
                  <a:pt x="123" y="69"/>
                  <a:pt x="122" y="69"/>
                </a:cubicBezTo>
                <a:cubicBezTo>
                  <a:pt x="124" y="64"/>
                  <a:pt x="126" y="59"/>
                  <a:pt x="126" y="54"/>
                </a:cubicBezTo>
                <a:cubicBezTo>
                  <a:pt x="126" y="42"/>
                  <a:pt x="118" y="32"/>
                  <a:pt x="108" y="28"/>
                </a:cubicBezTo>
                <a:cubicBezTo>
                  <a:pt x="108" y="28"/>
                  <a:pt x="108" y="27"/>
                  <a:pt x="108" y="27"/>
                </a:cubicBezTo>
                <a:cubicBezTo>
                  <a:pt x="108" y="12"/>
                  <a:pt x="96" y="0"/>
                  <a:pt x="81" y="0"/>
                </a:cubicBezTo>
                <a:cubicBezTo>
                  <a:pt x="65" y="0"/>
                  <a:pt x="53" y="12"/>
                  <a:pt x="53" y="27"/>
                </a:cubicBezTo>
                <a:cubicBezTo>
                  <a:pt x="53" y="27"/>
                  <a:pt x="53" y="28"/>
                  <a:pt x="53" y="28"/>
                </a:cubicBezTo>
                <a:cubicBezTo>
                  <a:pt x="43" y="32"/>
                  <a:pt x="35" y="42"/>
                  <a:pt x="35" y="54"/>
                </a:cubicBezTo>
                <a:cubicBezTo>
                  <a:pt x="35" y="59"/>
                  <a:pt x="37" y="64"/>
                  <a:pt x="39" y="69"/>
                </a:cubicBezTo>
                <a:cubicBezTo>
                  <a:pt x="38" y="69"/>
                  <a:pt x="37" y="70"/>
                  <a:pt x="36" y="71"/>
                </a:cubicBezTo>
                <a:cubicBezTo>
                  <a:pt x="30" y="61"/>
                  <a:pt x="30" y="61"/>
                  <a:pt x="30" y="61"/>
                </a:cubicBezTo>
                <a:cubicBezTo>
                  <a:pt x="0" y="160"/>
                  <a:pt x="58" y="164"/>
                  <a:pt x="77" y="163"/>
                </a:cubicBezTo>
                <a:cubicBezTo>
                  <a:pt x="77" y="188"/>
                  <a:pt x="77" y="188"/>
                  <a:pt x="77" y="188"/>
                </a:cubicBezTo>
                <a:cubicBezTo>
                  <a:pt x="77" y="190"/>
                  <a:pt x="78" y="192"/>
                  <a:pt x="81" y="192"/>
                </a:cubicBezTo>
                <a:cubicBezTo>
                  <a:pt x="83" y="192"/>
                  <a:pt x="85" y="190"/>
                  <a:pt x="85" y="188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103" y="164"/>
                  <a:pt x="161" y="160"/>
                  <a:pt x="131" y="61"/>
                </a:cubicBezTo>
                <a:close/>
                <a:moveTo>
                  <a:pt x="81" y="158"/>
                </a:moveTo>
                <a:cubicBezTo>
                  <a:pt x="81" y="158"/>
                  <a:pt x="81" y="158"/>
                  <a:pt x="81" y="158"/>
                </a:cubicBezTo>
                <a:cubicBezTo>
                  <a:pt x="80" y="158"/>
                  <a:pt x="80" y="158"/>
                  <a:pt x="80" y="158"/>
                </a:cubicBezTo>
                <a:cubicBezTo>
                  <a:pt x="39" y="78"/>
                  <a:pt x="39" y="78"/>
                  <a:pt x="39" y="78"/>
                </a:cubicBezTo>
                <a:cubicBezTo>
                  <a:pt x="40" y="78"/>
                  <a:pt x="40" y="78"/>
                  <a:pt x="40" y="78"/>
                </a:cubicBezTo>
                <a:cubicBezTo>
                  <a:pt x="42" y="76"/>
                  <a:pt x="44" y="75"/>
                  <a:pt x="47" y="74"/>
                </a:cubicBezTo>
                <a:cubicBezTo>
                  <a:pt x="48" y="74"/>
                  <a:pt x="49" y="73"/>
                  <a:pt x="49" y="71"/>
                </a:cubicBezTo>
                <a:cubicBezTo>
                  <a:pt x="50" y="70"/>
                  <a:pt x="49" y="68"/>
                  <a:pt x="48" y="67"/>
                </a:cubicBezTo>
                <a:cubicBezTo>
                  <a:pt x="45" y="64"/>
                  <a:pt x="43" y="59"/>
                  <a:pt x="43" y="54"/>
                </a:cubicBezTo>
                <a:cubicBezTo>
                  <a:pt x="43" y="45"/>
                  <a:pt x="50" y="37"/>
                  <a:pt x="59" y="35"/>
                </a:cubicBezTo>
                <a:cubicBezTo>
                  <a:pt x="60" y="35"/>
                  <a:pt x="60" y="34"/>
                  <a:pt x="61" y="34"/>
                </a:cubicBezTo>
                <a:cubicBezTo>
                  <a:pt x="62" y="33"/>
                  <a:pt x="62" y="32"/>
                  <a:pt x="62" y="31"/>
                </a:cubicBezTo>
                <a:cubicBezTo>
                  <a:pt x="61" y="29"/>
                  <a:pt x="61" y="28"/>
                  <a:pt x="61" y="27"/>
                </a:cubicBezTo>
                <a:cubicBezTo>
                  <a:pt x="61" y="16"/>
                  <a:pt x="70" y="8"/>
                  <a:pt x="81" y="8"/>
                </a:cubicBezTo>
                <a:cubicBezTo>
                  <a:pt x="91" y="8"/>
                  <a:pt x="100" y="16"/>
                  <a:pt x="100" y="27"/>
                </a:cubicBezTo>
                <a:cubicBezTo>
                  <a:pt x="100" y="28"/>
                  <a:pt x="100" y="29"/>
                  <a:pt x="99" y="31"/>
                </a:cubicBezTo>
                <a:cubicBezTo>
                  <a:pt x="99" y="32"/>
                  <a:pt x="99" y="33"/>
                  <a:pt x="100" y="34"/>
                </a:cubicBezTo>
                <a:cubicBezTo>
                  <a:pt x="101" y="34"/>
                  <a:pt x="101" y="35"/>
                  <a:pt x="102" y="35"/>
                </a:cubicBezTo>
                <a:cubicBezTo>
                  <a:pt x="111" y="37"/>
                  <a:pt x="118" y="45"/>
                  <a:pt x="118" y="54"/>
                </a:cubicBezTo>
                <a:cubicBezTo>
                  <a:pt x="118" y="59"/>
                  <a:pt x="116" y="64"/>
                  <a:pt x="113" y="67"/>
                </a:cubicBezTo>
                <a:cubicBezTo>
                  <a:pt x="112" y="68"/>
                  <a:pt x="111" y="70"/>
                  <a:pt x="112" y="71"/>
                </a:cubicBezTo>
                <a:cubicBezTo>
                  <a:pt x="112" y="73"/>
                  <a:pt x="113" y="74"/>
                  <a:pt x="114" y="74"/>
                </a:cubicBezTo>
                <a:cubicBezTo>
                  <a:pt x="117" y="75"/>
                  <a:pt x="119" y="76"/>
                  <a:pt x="121" y="78"/>
                </a:cubicBezTo>
                <a:cubicBezTo>
                  <a:pt x="121" y="78"/>
                  <a:pt x="121" y="78"/>
                  <a:pt x="122" y="78"/>
                </a:cubicBezTo>
                <a:lnTo>
                  <a:pt x="81" y="158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6" name="Oval 110"/>
          <p:cNvSpPr>
            <a:spLocks noChangeArrowheads="1"/>
          </p:cNvSpPr>
          <p:nvPr/>
        </p:nvSpPr>
        <p:spPr bwMode="auto">
          <a:xfrm>
            <a:off x="7551207" y="4405787"/>
            <a:ext cx="18457" cy="1880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7" name="Oval 111"/>
          <p:cNvSpPr>
            <a:spLocks noChangeArrowheads="1"/>
          </p:cNvSpPr>
          <p:nvPr/>
        </p:nvSpPr>
        <p:spPr bwMode="auto">
          <a:xfrm>
            <a:off x="7521894" y="4458009"/>
            <a:ext cx="19542" cy="1880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8" name="Oval 112"/>
          <p:cNvSpPr>
            <a:spLocks noChangeArrowheads="1"/>
          </p:cNvSpPr>
          <p:nvPr/>
        </p:nvSpPr>
        <p:spPr bwMode="auto">
          <a:xfrm>
            <a:off x="7576178" y="4478897"/>
            <a:ext cx="19542" cy="19844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49" name="Oval 113"/>
          <p:cNvSpPr>
            <a:spLocks noChangeArrowheads="1"/>
          </p:cNvSpPr>
          <p:nvPr/>
        </p:nvSpPr>
        <p:spPr bwMode="auto">
          <a:xfrm>
            <a:off x="7545779" y="4519631"/>
            <a:ext cx="19542" cy="19844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0" name="Freeform 114"/>
          <p:cNvSpPr/>
          <p:nvPr/>
        </p:nvSpPr>
        <p:spPr bwMode="auto">
          <a:xfrm>
            <a:off x="3177015" y="4680474"/>
            <a:ext cx="289876" cy="21933"/>
          </a:xfrm>
          <a:custGeom>
            <a:avLst/>
            <a:gdLst>
              <a:gd name="T0" fmla="*/ 138 w 144"/>
              <a:gd name="T1" fmla="*/ 0 h 11"/>
              <a:gd name="T2" fmla="*/ 6 w 144"/>
              <a:gd name="T3" fmla="*/ 0 h 11"/>
              <a:gd name="T4" fmla="*/ 0 w 144"/>
              <a:gd name="T5" fmla="*/ 6 h 11"/>
              <a:gd name="T6" fmla="*/ 6 w 144"/>
              <a:gd name="T7" fmla="*/ 11 h 11"/>
              <a:gd name="T8" fmla="*/ 138 w 144"/>
              <a:gd name="T9" fmla="*/ 11 h 11"/>
              <a:gd name="T10" fmla="*/ 144 w 144"/>
              <a:gd name="T11" fmla="*/ 6 h 11"/>
              <a:gd name="T12" fmla="*/ 138 w 144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1">
                <a:moveTo>
                  <a:pt x="13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138" y="11"/>
                  <a:pt x="138" y="11"/>
                  <a:pt x="138" y="11"/>
                </a:cubicBezTo>
                <a:cubicBezTo>
                  <a:pt x="141" y="11"/>
                  <a:pt x="144" y="9"/>
                  <a:pt x="144" y="6"/>
                </a:cubicBezTo>
                <a:cubicBezTo>
                  <a:pt x="144" y="3"/>
                  <a:pt x="141" y="0"/>
                  <a:pt x="138" y="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1" name="Freeform 115"/>
          <p:cNvSpPr/>
          <p:nvPr/>
        </p:nvSpPr>
        <p:spPr bwMode="auto">
          <a:xfrm>
            <a:off x="3376779" y="4369231"/>
            <a:ext cx="15199" cy="52222"/>
          </a:xfrm>
          <a:custGeom>
            <a:avLst/>
            <a:gdLst>
              <a:gd name="T0" fmla="*/ 4 w 8"/>
              <a:gd name="T1" fmla="*/ 27 h 27"/>
              <a:gd name="T2" fmla="*/ 8 w 8"/>
              <a:gd name="T3" fmla="*/ 23 h 27"/>
              <a:gd name="T4" fmla="*/ 8 w 8"/>
              <a:gd name="T5" fmla="*/ 4 h 27"/>
              <a:gd name="T6" fmla="*/ 4 w 8"/>
              <a:gd name="T7" fmla="*/ 0 h 27"/>
              <a:gd name="T8" fmla="*/ 0 w 8"/>
              <a:gd name="T9" fmla="*/ 4 h 27"/>
              <a:gd name="T10" fmla="*/ 0 w 8"/>
              <a:gd name="T11" fmla="*/ 23 h 27"/>
              <a:gd name="T12" fmla="*/ 4 w 8"/>
              <a:gd name="T1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7">
                <a:moveTo>
                  <a:pt x="4" y="27"/>
                </a:moveTo>
                <a:cubicBezTo>
                  <a:pt x="6" y="27"/>
                  <a:pt x="8" y="25"/>
                  <a:pt x="8" y="23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2" y="27"/>
                  <a:pt x="4" y="2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2" name="Freeform 116"/>
          <p:cNvSpPr/>
          <p:nvPr/>
        </p:nvSpPr>
        <p:spPr bwMode="auto">
          <a:xfrm>
            <a:off x="3313810" y="4329543"/>
            <a:ext cx="16285" cy="91911"/>
          </a:xfrm>
          <a:custGeom>
            <a:avLst/>
            <a:gdLst>
              <a:gd name="T0" fmla="*/ 4 w 8"/>
              <a:gd name="T1" fmla="*/ 47 h 47"/>
              <a:gd name="T2" fmla="*/ 8 w 8"/>
              <a:gd name="T3" fmla="*/ 43 h 47"/>
              <a:gd name="T4" fmla="*/ 8 w 8"/>
              <a:gd name="T5" fmla="*/ 4 h 47"/>
              <a:gd name="T6" fmla="*/ 4 w 8"/>
              <a:gd name="T7" fmla="*/ 0 h 47"/>
              <a:gd name="T8" fmla="*/ 0 w 8"/>
              <a:gd name="T9" fmla="*/ 4 h 47"/>
              <a:gd name="T10" fmla="*/ 0 w 8"/>
              <a:gd name="T11" fmla="*/ 43 h 47"/>
              <a:gd name="T12" fmla="*/ 4 w 8"/>
              <a:gd name="T13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7">
                <a:moveTo>
                  <a:pt x="4" y="47"/>
                </a:moveTo>
                <a:cubicBezTo>
                  <a:pt x="6" y="47"/>
                  <a:pt x="8" y="45"/>
                  <a:pt x="8" y="43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5"/>
                  <a:pt x="2" y="47"/>
                  <a:pt x="4" y="4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3" name="Freeform 117"/>
          <p:cNvSpPr/>
          <p:nvPr/>
        </p:nvSpPr>
        <p:spPr bwMode="auto">
          <a:xfrm>
            <a:off x="3251926" y="4369231"/>
            <a:ext cx="16285" cy="52222"/>
          </a:xfrm>
          <a:custGeom>
            <a:avLst/>
            <a:gdLst>
              <a:gd name="T0" fmla="*/ 4 w 8"/>
              <a:gd name="T1" fmla="*/ 27 h 27"/>
              <a:gd name="T2" fmla="*/ 8 w 8"/>
              <a:gd name="T3" fmla="*/ 23 h 27"/>
              <a:gd name="T4" fmla="*/ 8 w 8"/>
              <a:gd name="T5" fmla="*/ 4 h 27"/>
              <a:gd name="T6" fmla="*/ 4 w 8"/>
              <a:gd name="T7" fmla="*/ 0 h 27"/>
              <a:gd name="T8" fmla="*/ 0 w 8"/>
              <a:gd name="T9" fmla="*/ 4 h 27"/>
              <a:gd name="T10" fmla="*/ 0 w 8"/>
              <a:gd name="T11" fmla="*/ 23 h 27"/>
              <a:gd name="T12" fmla="*/ 4 w 8"/>
              <a:gd name="T1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7">
                <a:moveTo>
                  <a:pt x="4" y="27"/>
                </a:moveTo>
                <a:cubicBezTo>
                  <a:pt x="6" y="27"/>
                  <a:pt x="8" y="25"/>
                  <a:pt x="8" y="23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2" y="27"/>
                  <a:pt x="4" y="27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4" name="Freeform 118"/>
          <p:cNvSpPr>
            <a:spLocks noEditPoints="1"/>
          </p:cNvSpPr>
          <p:nvPr/>
        </p:nvSpPr>
        <p:spPr bwMode="auto">
          <a:xfrm>
            <a:off x="3217185" y="4446520"/>
            <a:ext cx="280105" cy="204710"/>
          </a:xfrm>
          <a:custGeom>
            <a:avLst/>
            <a:gdLst>
              <a:gd name="T0" fmla="*/ 120 w 139"/>
              <a:gd name="T1" fmla="*/ 9 h 106"/>
              <a:gd name="T2" fmla="*/ 104 w 139"/>
              <a:gd name="T3" fmla="*/ 9 h 106"/>
              <a:gd name="T4" fmla="*/ 103 w 139"/>
              <a:gd name="T5" fmla="*/ 9 h 106"/>
              <a:gd name="T6" fmla="*/ 104 w 139"/>
              <a:gd name="T7" fmla="*/ 0 h 106"/>
              <a:gd name="T8" fmla="*/ 0 w 139"/>
              <a:gd name="T9" fmla="*/ 0 h 106"/>
              <a:gd name="T10" fmla="*/ 10 w 139"/>
              <a:gd name="T11" fmla="*/ 106 h 106"/>
              <a:gd name="T12" fmla="*/ 94 w 139"/>
              <a:gd name="T13" fmla="*/ 106 h 106"/>
              <a:gd name="T14" fmla="*/ 97 w 139"/>
              <a:gd name="T15" fmla="*/ 70 h 106"/>
              <a:gd name="T16" fmla="*/ 97 w 139"/>
              <a:gd name="T17" fmla="*/ 70 h 106"/>
              <a:gd name="T18" fmla="*/ 114 w 139"/>
              <a:gd name="T19" fmla="*/ 70 h 106"/>
              <a:gd name="T20" fmla="*/ 134 w 139"/>
              <a:gd name="T21" fmla="*/ 53 h 106"/>
              <a:gd name="T22" fmla="*/ 139 w 139"/>
              <a:gd name="T23" fmla="*/ 28 h 106"/>
              <a:gd name="T24" fmla="*/ 139 w 139"/>
              <a:gd name="T25" fmla="*/ 27 h 106"/>
              <a:gd name="T26" fmla="*/ 120 w 139"/>
              <a:gd name="T27" fmla="*/ 9 h 106"/>
              <a:gd name="T28" fmla="*/ 126 w 139"/>
              <a:gd name="T29" fmla="*/ 52 h 106"/>
              <a:gd name="T30" fmla="*/ 126 w 139"/>
              <a:gd name="T31" fmla="*/ 53 h 106"/>
              <a:gd name="T32" fmla="*/ 114 w 139"/>
              <a:gd name="T33" fmla="*/ 62 h 106"/>
              <a:gd name="T34" fmla="*/ 98 w 139"/>
              <a:gd name="T35" fmla="*/ 62 h 106"/>
              <a:gd name="T36" fmla="*/ 102 w 139"/>
              <a:gd name="T37" fmla="*/ 17 h 106"/>
              <a:gd name="T38" fmla="*/ 104 w 139"/>
              <a:gd name="T39" fmla="*/ 17 h 106"/>
              <a:gd name="T40" fmla="*/ 120 w 139"/>
              <a:gd name="T41" fmla="*/ 17 h 106"/>
              <a:gd name="T42" fmla="*/ 132 w 139"/>
              <a:gd name="T43" fmla="*/ 26 h 106"/>
              <a:gd name="T44" fmla="*/ 126 w 139"/>
              <a:gd name="T45" fmla="*/ 5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9" h="106">
                <a:moveTo>
                  <a:pt x="120" y="9"/>
                </a:moveTo>
                <a:cubicBezTo>
                  <a:pt x="104" y="9"/>
                  <a:pt x="104" y="9"/>
                  <a:pt x="104" y="9"/>
                </a:cubicBezTo>
                <a:cubicBezTo>
                  <a:pt x="104" y="9"/>
                  <a:pt x="103" y="9"/>
                  <a:pt x="103" y="9"/>
                </a:cubicBezTo>
                <a:cubicBezTo>
                  <a:pt x="104" y="0"/>
                  <a:pt x="104" y="0"/>
                  <a:pt x="104" y="0"/>
                </a:cubicBezTo>
                <a:cubicBezTo>
                  <a:pt x="0" y="0"/>
                  <a:pt x="0" y="0"/>
                  <a:pt x="0" y="0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94" y="106"/>
                  <a:pt x="94" y="106"/>
                  <a:pt x="94" y="106"/>
                </a:cubicBezTo>
                <a:cubicBezTo>
                  <a:pt x="97" y="70"/>
                  <a:pt x="97" y="70"/>
                  <a:pt x="97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25" y="70"/>
                  <a:pt x="134" y="63"/>
                  <a:pt x="134" y="53"/>
                </a:cubicBezTo>
                <a:cubicBezTo>
                  <a:pt x="139" y="28"/>
                  <a:pt x="139" y="28"/>
                  <a:pt x="139" y="28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39" y="17"/>
                  <a:pt x="131" y="9"/>
                  <a:pt x="120" y="9"/>
                </a:cubicBezTo>
                <a:close/>
                <a:moveTo>
                  <a:pt x="126" y="52"/>
                </a:moveTo>
                <a:cubicBezTo>
                  <a:pt x="126" y="52"/>
                  <a:pt x="126" y="53"/>
                  <a:pt x="126" y="53"/>
                </a:cubicBezTo>
                <a:cubicBezTo>
                  <a:pt x="126" y="58"/>
                  <a:pt x="121" y="62"/>
                  <a:pt x="114" y="62"/>
                </a:cubicBezTo>
                <a:cubicBezTo>
                  <a:pt x="98" y="62"/>
                  <a:pt x="98" y="62"/>
                  <a:pt x="98" y="62"/>
                </a:cubicBezTo>
                <a:cubicBezTo>
                  <a:pt x="102" y="17"/>
                  <a:pt x="102" y="17"/>
                  <a:pt x="102" y="17"/>
                </a:cubicBezTo>
                <a:cubicBezTo>
                  <a:pt x="103" y="17"/>
                  <a:pt x="103" y="17"/>
                  <a:pt x="104" y="17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26" y="17"/>
                  <a:pt x="131" y="21"/>
                  <a:pt x="132" y="26"/>
                </a:cubicBezTo>
                <a:lnTo>
                  <a:pt x="126" y="52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5" name="Freeform 119"/>
          <p:cNvSpPr/>
          <p:nvPr/>
        </p:nvSpPr>
        <p:spPr bwMode="auto">
          <a:xfrm>
            <a:off x="6523071" y="1874068"/>
            <a:ext cx="306161" cy="274687"/>
          </a:xfrm>
          <a:custGeom>
            <a:avLst/>
            <a:gdLst>
              <a:gd name="T0" fmla="*/ 23 w 152"/>
              <a:gd name="T1" fmla="*/ 133 h 142"/>
              <a:gd name="T2" fmla="*/ 28 w 152"/>
              <a:gd name="T3" fmla="*/ 95 h 142"/>
              <a:gd name="T4" fmla="*/ 27 w 152"/>
              <a:gd name="T5" fmla="*/ 90 h 142"/>
              <a:gd name="T6" fmla="*/ 28 w 152"/>
              <a:gd name="T7" fmla="*/ 69 h 142"/>
              <a:gd name="T8" fmla="*/ 39 w 152"/>
              <a:gd name="T9" fmla="*/ 57 h 142"/>
              <a:gd name="T10" fmla="*/ 45 w 152"/>
              <a:gd name="T11" fmla="*/ 51 h 142"/>
              <a:gd name="T12" fmla="*/ 49 w 152"/>
              <a:gd name="T13" fmla="*/ 46 h 142"/>
              <a:gd name="T14" fmla="*/ 63 w 152"/>
              <a:gd name="T15" fmla="*/ 32 h 142"/>
              <a:gd name="T16" fmla="*/ 101 w 152"/>
              <a:gd name="T17" fmla="*/ 25 h 142"/>
              <a:gd name="T18" fmla="*/ 111 w 152"/>
              <a:gd name="T19" fmla="*/ 25 h 142"/>
              <a:gd name="T20" fmla="*/ 132 w 152"/>
              <a:gd name="T21" fmla="*/ 25 h 142"/>
              <a:gd name="T22" fmla="*/ 152 w 152"/>
              <a:gd name="T23" fmla="*/ 18 h 142"/>
              <a:gd name="T24" fmla="*/ 96 w 152"/>
              <a:gd name="T25" fmla="*/ 0 h 142"/>
              <a:gd name="T26" fmla="*/ 0 w 152"/>
              <a:gd name="T27" fmla="*/ 96 h 142"/>
              <a:gd name="T28" fmla="*/ 12 w 152"/>
              <a:gd name="T29" fmla="*/ 142 h 142"/>
              <a:gd name="T30" fmla="*/ 23 w 152"/>
              <a:gd name="T31" fmla="*/ 13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2" h="142">
                <a:moveTo>
                  <a:pt x="23" y="133"/>
                </a:moveTo>
                <a:cubicBezTo>
                  <a:pt x="29" y="120"/>
                  <a:pt x="29" y="106"/>
                  <a:pt x="28" y="95"/>
                </a:cubicBezTo>
                <a:cubicBezTo>
                  <a:pt x="28" y="93"/>
                  <a:pt x="27" y="92"/>
                  <a:pt x="27" y="90"/>
                </a:cubicBezTo>
                <a:cubicBezTo>
                  <a:pt x="26" y="83"/>
                  <a:pt x="25" y="75"/>
                  <a:pt x="28" y="69"/>
                </a:cubicBezTo>
                <a:cubicBezTo>
                  <a:pt x="30" y="64"/>
                  <a:pt x="35" y="60"/>
                  <a:pt x="39" y="57"/>
                </a:cubicBezTo>
                <a:cubicBezTo>
                  <a:pt x="41" y="55"/>
                  <a:pt x="44" y="53"/>
                  <a:pt x="45" y="51"/>
                </a:cubicBezTo>
                <a:cubicBezTo>
                  <a:pt x="47" y="49"/>
                  <a:pt x="48" y="48"/>
                  <a:pt x="49" y="46"/>
                </a:cubicBezTo>
                <a:cubicBezTo>
                  <a:pt x="53" y="41"/>
                  <a:pt x="57" y="35"/>
                  <a:pt x="63" y="32"/>
                </a:cubicBezTo>
                <a:cubicBezTo>
                  <a:pt x="75" y="26"/>
                  <a:pt x="90" y="25"/>
                  <a:pt x="101" y="25"/>
                </a:cubicBezTo>
                <a:cubicBezTo>
                  <a:pt x="104" y="25"/>
                  <a:pt x="108" y="25"/>
                  <a:pt x="111" y="25"/>
                </a:cubicBezTo>
                <a:cubicBezTo>
                  <a:pt x="118" y="25"/>
                  <a:pt x="126" y="26"/>
                  <a:pt x="132" y="25"/>
                </a:cubicBezTo>
                <a:cubicBezTo>
                  <a:pt x="143" y="23"/>
                  <a:pt x="149" y="21"/>
                  <a:pt x="152" y="18"/>
                </a:cubicBezTo>
                <a:cubicBezTo>
                  <a:pt x="136" y="7"/>
                  <a:pt x="117" y="0"/>
                  <a:pt x="96" y="0"/>
                </a:cubicBezTo>
                <a:cubicBezTo>
                  <a:pt x="43" y="0"/>
                  <a:pt x="0" y="43"/>
                  <a:pt x="0" y="96"/>
                </a:cubicBezTo>
                <a:cubicBezTo>
                  <a:pt x="0" y="113"/>
                  <a:pt x="4" y="129"/>
                  <a:pt x="12" y="142"/>
                </a:cubicBezTo>
                <a:cubicBezTo>
                  <a:pt x="16" y="141"/>
                  <a:pt x="21" y="137"/>
                  <a:pt x="23" y="13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6" name="Freeform 120"/>
          <p:cNvSpPr>
            <a:spLocks noEditPoints="1"/>
          </p:cNvSpPr>
          <p:nvPr/>
        </p:nvSpPr>
        <p:spPr bwMode="auto">
          <a:xfrm>
            <a:off x="6555642" y="1918979"/>
            <a:ext cx="353931" cy="326909"/>
          </a:xfrm>
          <a:custGeom>
            <a:avLst/>
            <a:gdLst>
              <a:gd name="T0" fmla="*/ 143 w 176"/>
              <a:gd name="T1" fmla="*/ 0 h 169"/>
              <a:gd name="T2" fmla="*/ 117 w 176"/>
              <a:gd name="T3" fmla="*/ 10 h 169"/>
              <a:gd name="T4" fmla="*/ 95 w 176"/>
              <a:gd name="T5" fmla="*/ 10 h 169"/>
              <a:gd name="T6" fmla="*/ 85 w 176"/>
              <a:gd name="T7" fmla="*/ 10 h 169"/>
              <a:gd name="T8" fmla="*/ 50 w 176"/>
              <a:gd name="T9" fmla="*/ 16 h 169"/>
              <a:gd name="T10" fmla="*/ 39 w 176"/>
              <a:gd name="T11" fmla="*/ 28 h 169"/>
              <a:gd name="T12" fmla="*/ 36 w 176"/>
              <a:gd name="T13" fmla="*/ 33 h 169"/>
              <a:gd name="T14" fmla="*/ 28 w 176"/>
              <a:gd name="T15" fmla="*/ 40 h 169"/>
              <a:gd name="T16" fmla="*/ 19 w 176"/>
              <a:gd name="T17" fmla="*/ 49 h 169"/>
              <a:gd name="T18" fmla="*/ 19 w 176"/>
              <a:gd name="T19" fmla="*/ 66 h 169"/>
              <a:gd name="T20" fmla="*/ 20 w 176"/>
              <a:gd name="T21" fmla="*/ 71 h 169"/>
              <a:gd name="T22" fmla="*/ 14 w 176"/>
              <a:gd name="T23" fmla="*/ 113 h 169"/>
              <a:gd name="T24" fmla="*/ 0 w 176"/>
              <a:gd name="T25" fmla="*/ 126 h 169"/>
              <a:gd name="T26" fmla="*/ 80 w 176"/>
              <a:gd name="T27" fmla="*/ 169 h 169"/>
              <a:gd name="T28" fmla="*/ 176 w 176"/>
              <a:gd name="T29" fmla="*/ 73 h 169"/>
              <a:gd name="T30" fmla="*/ 143 w 176"/>
              <a:gd name="T31" fmla="*/ 0 h 169"/>
              <a:gd name="T32" fmla="*/ 80 w 176"/>
              <a:gd name="T33" fmla="*/ 104 h 169"/>
              <a:gd name="T34" fmla="*/ 49 w 176"/>
              <a:gd name="T35" fmla="*/ 73 h 169"/>
              <a:gd name="T36" fmla="*/ 80 w 176"/>
              <a:gd name="T37" fmla="*/ 42 h 169"/>
              <a:gd name="T38" fmla="*/ 111 w 176"/>
              <a:gd name="T39" fmla="*/ 73 h 169"/>
              <a:gd name="T40" fmla="*/ 80 w 176"/>
              <a:gd name="T41" fmla="*/ 104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69">
                <a:moveTo>
                  <a:pt x="143" y="0"/>
                </a:moveTo>
                <a:cubicBezTo>
                  <a:pt x="137" y="5"/>
                  <a:pt x="129" y="8"/>
                  <a:pt x="117" y="10"/>
                </a:cubicBezTo>
                <a:cubicBezTo>
                  <a:pt x="110" y="11"/>
                  <a:pt x="102" y="10"/>
                  <a:pt x="95" y="10"/>
                </a:cubicBezTo>
                <a:cubicBezTo>
                  <a:pt x="92" y="10"/>
                  <a:pt x="88" y="10"/>
                  <a:pt x="85" y="10"/>
                </a:cubicBezTo>
                <a:cubicBezTo>
                  <a:pt x="75" y="10"/>
                  <a:pt x="62" y="10"/>
                  <a:pt x="50" y="16"/>
                </a:cubicBezTo>
                <a:cubicBezTo>
                  <a:pt x="46" y="18"/>
                  <a:pt x="43" y="23"/>
                  <a:pt x="39" y="28"/>
                </a:cubicBezTo>
                <a:cubicBezTo>
                  <a:pt x="38" y="30"/>
                  <a:pt x="37" y="31"/>
                  <a:pt x="36" y="33"/>
                </a:cubicBezTo>
                <a:cubicBezTo>
                  <a:pt x="33" y="36"/>
                  <a:pt x="31" y="38"/>
                  <a:pt x="28" y="40"/>
                </a:cubicBezTo>
                <a:cubicBezTo>
                  <a:pt x="24" y="43"/>
                  <a:pt x="21" y="46"/>
                  <a:pt x="19" y="49"/>
                </a:cubicBezTo>
                <a:cubicBezTo>
                  <a:pt x="17" y="53"/>
                  <a:pt x="18" y="60"/>
                  <a:pt x="19" y="66"/>
                </a:cubicBezTo>
                <a:cubicBezTo>
                  <a:pt x="19" y="68"/>
                  <a:pt x="20" y="69"/>
                  <a:pt x="20" y="71"/>
                </a:cubicBezTo>
                <a:cubicBezTo>
                  <a:pt x="21" y="83"/>
                  <a:pt x="21" y="99"/>
                  <a:pt x="14" y="113"/>
                </a:cubicBezTo>
                <a:cubicBezTo>
                  <a:pt x="11" y="119"/>
                  <a:pt x="6" y="124"/>
                  <a:pt x="0" y="126"/>
                </a:cubicBezTo>
                <a:cubicBezTo>
                  <a:pt x="17" y="152"/>
                  <a:pt x="47" y="169"/>
                  <a:pt x="80" y="169"/>
                </a:cubicBezTo>
                <a:cubicBezTo>
                  <a:pt x="133" y="169"/>
                  <a:pt x="176" y="126"/>
                  <a:pt x="176" y="73"/>
                </a:cubicBezTo>
                <a:cubicBezTo>
                  <a:pt x="176" y="44"/>
                  <a:pt x="163" y="18"/>
                  <a:pt x="143" y="0"/>
                </a:cubicBezTo>
                <a:close/>
                <a:moveTo>
                  <a:pt x="80" y="104"/>
                </a:moveTo>
                <a:cubicBezTo>
                  <a:pt x="63" y="104"/>
                  <a:pt x="49" y="90"/>
                  <a:pt x="49" y="73"/>
                </a:cubicBezTo>
                <a:cubicBezTo>
                  <a:pt x="49" y="56"/>
                  <a:pt x="63" y="42"/>
                  <a:pt x="80" y="42"/>
                </a:cubicBezTo>
                <a:cubicBezTo>
                  <a:pt x="97" y="42"/>
                  <a:pt x="111" y="56"/>
                  <a:pt x="111" y="73"/>
                </a:cubicBezTo>
                <a:cubicBezTo>
                  <a:pt x="111" y="90"/>
                  <a:pt x="97" y="104"/>
                  <a:pt x="80" y="104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7" name="Freeform 121"/>
          <p:cNvSpPr/>
          <p:nvPr/>
        </p:nvSpPr>
        <p:spPr bwMode="auto">
          <a:xfrm>
            <a:off x="1521357" y="4333721"/>
            <a:ext cx="259477" cy="371820"/>
          </a:xfrm>
          <a:custGeom>
            <a:avLst/>
            <a:gdLst>
              <a:gd name="T0" fmla="*/ 129 w 129"/>
              <a:gd name="T1" fmla="*/ 30 h 192"/>
              <a:gd name="T2" fmla="*/ 89 w 129"/>
              <a:gd name="T3" fmla="*/ 0 h 192"/>
              <a:gd name="T4" fmla="*/ 40 w 129"/>
              <a:gd name="T5" fmla="*/ 0 h 192"/>
              <a:gd name="T6" fmla="*/ 0 w 129"/>
              <a:gd name="T7" fmla="*/ 30 h 192"/>
              <a:gd name="T8" fmla="*/ 40 w 129"/>
              <a:gd name="T9" fmla="*/ 59 h 192"/>
              <a:gd name="T10" fmla="*/ 60 w 129"/>
              <a:gd name="T11" fmla="*/ 59 h 192"/>
              <a:gd name="T12" fmla="*/ 59 w 129"/>
              <a:gd name="T13" fmla="*/ 62 h 192"/>
              <a:gd name="T14" fmla="*/ 59 w 129"/>
              <a:gd name="T15" fmla="*/ 92 h 192"/>
              <a:gd name="T16" fmla="*/ 63 w 129"/>
              <a:gd name="T17" fmla="*/ 97 h 192"/>
              <a:gd name="T18" fmla="*/ 91 w 129"/>
              <a:gd name="T19" fmla="*/ 112 h 192"/>
              <a:gd name="T20" fmla="*/ 70 w 129"/>
              <a:gd name="T21" fmla="*/ 123 h 192"/>
              <a:gd name="T22" fmla="*/ 41 w 129"/>
              <a:gd name="T23" fmla="*/ 144 h 192"/>
              <a:gd name="T24" fmla="*/ 66 w 129"/>
              <a:gd name="T25" fmla="*/ 165 h 192"/>
              <a:gd name="T26" fmla="*/ 66 w 129"/>
              <a:gd name="T27" fmla="*/ 187 h 192"/>
              <a:gd name="T28" fmla="*/ 71 w 129"/>
              <a:gd name="T29" fmla="*/ 192 h 192"/>
              <a:gd name="T30" fmla="*/ 77 w 129"/>
              <a:gd name="T31" fmla="*/ 187 h 192"/>
              <a:gd name="T32" fmla="*/ 77 w 129"/>
              <a:gd name="T33" fmla="*/ 161 h 192"/>
              <a:gd name="T34" fmla="*/ 73 w 129"/>
              <a:gd name="T35" fmla="*/ 156 h 192"/>
              <a:gd name="T36" fmla="*/ 52 w 129"/>
              <a:gd name="T37" fmla="*/ 145 h 192"/>
              <a:gd name="T38" fmla="*/ 73 w 129"/>
              <a:gd name="T39" fmla="*/ 134 h 192"/>
              <a:gd name="T40" fmla="*/ 102 w 129"/>
              <a:gd name="T41" fmla="*/ 112 h 192"/>
              <a:gd name="T42" fmla="*/ 70 w 129"/>
              <a:gd name="T43" fmla="*/ 88 h 192"/>
              <a:gd name="T44" fmla="*/ 70 w 129"/>
              <a:gd name="T45" fmla="*/ 62 h 192"/>
              <a:gd name="T46" fmla="*/ 69 w 129"/>
              <a:gd name="T47" fmla="*/ 59 h 192"/>
              <a:gd name="T48" fmla="*/ 89 w 129"/>
              <a:gd name="T49" fmla="*/ 59 h 192"/>
              <a:gd name="T50" fmla="*/ 129 w 129"/>
              <a:gd name="T51" fmla="*/ 3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9" h="192">
                <a:moveTo>
                  <a:pt x="129" y="30"/>
                </a:moveTo>
                <a:cubicBezTo>
                  <a:pt x="129" y="14"/>
                  <a:pt x="111" y="0"/>
                  <a:pt x="8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4"/>
                  <a:pt x="0" y="30"/>
                </a:cubicBezTo>
                <a:cubicBezTo>
                  <a:pt x="0" y="46"/>
                  <a:pt x="18" y="59"/>
                  <a:pt x="4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59" y="60"/>
                  <a:pt x="59" y="61"/>
                  <a:pt x="59" y="62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5"/>
                  <a:pt x="60" y="97"/>
                  <a:pt x="63" y="97"/>
                </a:cubicBezTo>
                <a:cubicBezTo>
                  <a:pt x="76" y="102"/>
                  <a:pt x="89" y="109"/>
                  <a:pt x="91" y="112"/>
                </a:cubicBezTo>
                <a:cubicBezTo>
                  <a:pt x="91" y="116"/>
                  <a:pt x="77" y="121"/>
                  <a:pt x="70" y="123"/>
                </a:cubicBezTo>
                <a:cubicBezTo>
                  <a:pt x="55" y="128"/>
                  <a:pt x="42" y="133"/>
                  <a:pt x="41" y="144"/>
                </a:cubicBezTo>
                <a:cubicBezTo>
                  <a:pt x="40" y="153"/>
                  <a:pt x="53" y="160"/>
                  <a:pt x="66" y="165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66" y="190"/>
                  <a:pt x="68" y="192"/>
                  <a:pt x="71" y="192"/>
                </a:cubicBezTo>
                <a:cubicBezTo>
                  <a:pt x="74" y="192"/>
                  <a:pt x="77" y="190"/>
                  <a:pt x="77" y="187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59"/>
                  <a:pt x="75" y="157"/>
                  <a:pt x="73" y="156"/>
                </a:cubicBezTo>
                <a:cubicBezTo>
                  <a:pt x="64" y="153"/>
                  <a:pt x="54" y="147"/>
                  <a:pt x="52" y="145"/>
                </a:cubicBezTo>
                <a:cubicBezTo>
                  <a:pt x="54" y="141"/>
                  <a:pt x="66" y="137"/>
                  <a:pt x="73" y="134"/>
                </a:cubicBezTo>
                <a:cubicBezTo>
                  <a:pt x="87" y="129"/>
                  <a:pt x="102" y="123"/>
                  <a:pt x="102" y="112"/>
                </a:cubicBezTo>
                <a:cubicBezTo>
                  <a:pt x="102" y="101"/>
                  <a:pt x="83" y="93"/>
                  <a:pt x="70" y="88"/>
                </a:cubicBezTo>
                <a:cubicBezTo>
                  <a:pt x="70" y="62"/>
                  <a:pt x="70" y="62"/>
                  <a:pt x="70" y="62"/>
                </a:cubicBezTo>
                <a:cubicBezTo>
                  <a:pt x="70" y="61"/>
                  <a:pt x="70" y="60"/>
                  <a:pt x="69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111" y="59"/>
                  <a:pt x="129" y="46"/>
                  <a:pt x="129" y="3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8" name="Freeform 122"/>
          <p:cNvSpPr>
            <a:spLocks noEditPoints="1"/>
          </p:cNvSpPr>
          <p:nvPr/>
        </p:nvSpPr>
        <p:spPr bwMode="auto">
          <a:xfrm>
            <a:off x="611560" y="1957623"/>
            <a:ext cx="407129" cy="220376"/>
          </a:xfrm>
          <a:custGeom>
            <a:avLst/>
            <a:gdLst>
              <a:gd name="T0" fmla="*/ 131 w 202"/>
              <a:gd name="T1" fmla="*/ 12 h 114"/>
              <a:gd name="T2" fmla="*/ 129 w 202"/>
              <a:gd name="T3" fmla="*/ 11 h 114"/>
              <a:gd name="T4" fmla="*/ 101 w 202"/>
              <a:gd name="T5" fmla="*/ 7 h 114"/>
              <a:gd name="T6" fmla="*/ 78 w 202"/>
              <a:gd name="T7" fmla="*/ 2 h 114"/>
              <a:gd name="T8" fmla="*/ 61 w 202"/>
              <a:gd name="T9" fmla="*/ 23 h 114"/>
              <a:gd name="T10" fmla="*/ 1 w 202"/>
              <a:gd name="T11" fmla="*/ 84 h 114"/>
              <a:gd name="T12" fmla="*/ 13 w 202"/>
              <a:gd name="T13" fmla="*/ 98 h 114"/>
              <a:gd name="T14" fmla="*/ 190 w 202"/>
              <a:gd name="T15" fmla="*/ 61 h 114"/>
              <a:gd name="T16" fmla="*/ 135 w 202"/>
              <a:gd name="T17" fmla="*/ 23 h 114"/>
              <a:gd name="T18" fmla="*/ 135 w 202"/>
              <a:gd name="T19" fmla="*/ 20 h 114"/>
              <a:gd name="T20" fmla="*/ 135 w 202"/>
              <a:gd name="T21" fmla="*/ 20 h 114"/>
              <a:gd name="T22" fmla="*/ 132 w 202"/>
              <a:gd name="T23" fmla="*/ 13 h 114"/>
              <a:gd name="T24" fmla="*/ 135 w 202"/>
              <a:gd name="T25" fmla="*/ 19 h 114"/>
              <a:gd name="T26" fmla="*/ 135 w 202"/>
              <a:gd name="T27" fmla="*/ 19 h 114"/>
              <a:gd name="T28" fmla="*/ 134 w 202"/>
              <a:gd name="T29" fmla="*/ 17 h 114"/>
              <a:gd name="T30" fmla="*/ 134 w 202"/>
              <a:gd name="T31" fmla="*/ 16 h 114"/>
              <a:gd name="T32" fmla="*/ 134 w 202"/>
              <a:gd name="T33" fmla="*/ 16 h 114"/>
              <a:gd name="T34" fmla="*/ 133 w 202"/>
              <a:gd name="T35" fmla="*/ 14 h 114"/>
              <a:gd name="T36" fmla="*/ 62 w 202"/>
              <a:gd name="T37" fmla="*/ 25 h 114"/>
              <a:gd name="T38" fmla="*/ 62 w 202"/>
              <a:gd name="T39" fmla="*/ 25 h 114"/>
              <a:gd name="T40" fmla="*/ 63 w 202"/>
              <a:gd name="T41" fmla="*/ 52 h 114"/>
              <a:gd name="T42" fmla="*/ 50 w 202"/>
              <a:gd name="T43" fmla="*/ 52 h 114"/>
              <a:gd name="T44" fmla="*/ 35 w 202"/>
              <a:gd name="T45" fmla="*/ 72 h 114"/>
              <a:gd name="T46" fmla="*/ 35 w 202"/>
              <a:gd name="T47" fmla="*/ 64 h 114"/>
              <a:gd name="T48" fmla="*/ 35 w 202"/>
              <a:gd name="T49" fmla="*/ 72 h 114"/>
              <a:gd name="T50" fmla="*/ 47 w 202"/>
              <a:gd name="T51" fmla="*/ 78 h 114"/>
              <a:gd name="T52" fmla="*/ 66 w 202"/>
              <a:gd name="T53" fmla="*/ 78 h 114"/>
              <a:gd name="T54" fmla="*/ 138 w 202"/>
              <a:gd name="T55" fmla="*/ 78 h 114"/>
              <a:gd name="T56" fmla="*/ 69 w 202"/>
              <a:gd name="T57" fmla="*/ 23 h 114"/>
              <a:gd name="T58" fmla="*/ 93 w 202"/>
              <a:gd name="T59" fmla="*/ 15 h 114"/>
              <a:gd name="T60" fmla="*/ 125 w 202"/>
              <a:gd name="T61" fmla="*/ 18 h 114"/>
              <a:gd name="T62" fmla="*/ 128 w 202"/>
              <a:gd name="T63" fmla="*/ 30 h 114"/>
              <a:gd name="T64" fmla="*/ 143 w 202"/>
              <a:gd name="T65" fmla="*/ 36 h 114"/>
              <a:gd name="T66" fmla="*/ 140 w 202"/>
              <a:gd name="T67" fmla="*/ 43 h 114"/>
              <a:gd name="T68" fmla="*/ 144 w 202"/>
              <a:gd name="T69" fmla="*/ 48 h 114"/>
              <a:gd name="T70" fmla="*/ 159 w 202"/>
              <a:gd name="T71" fmla="*/ 50 h 114"/>
              <a:gd name="T72" fmla="*/ 149 w 202"/>
              <a:gd name="T73" fmla="*/ 59 h 114"/>
              <a:gd name="T74" fmla="*/ 150 w 202"/>
              <a:gd name="T75" fmla="*/ 65 h 114"/>
              <a:gd name="T76" fmla="*/ 159 w 202"/>
              <a:gd name="T77" fmla="*/ 90 h 114"/>
              <a:gd name="T78" fmla="*/ 138 w 202"/>
              <a:gd name="T79" fmla="*/ 78 h 114"/>
              <a:gd name="T80" fmla="*/ 158 w 202"/>
              <a:gd name="T81" fmla="*/ 9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" h="114">
                <a:moveTo>
                  <a:pt x="190" y="61"/>
                </a:moveTo>
                <a:cubicBezTo>
                  <a:pt x="180" y="36"/>
                  <a:pt x="155" y="14"/>
                  <a:pt x="131" y="12"/>
                </a:cubicBezTo>
                <a:cubicBezTo>
                  <a:pt x="131" y="12"/>
                  <a:pt x="131" y="12"/>
                  <a:pt x="131" y="12"/>
                </a:cubicBezTo>
                <a:cubicBezTo>
                  <a:pt x="130" y="11"/>
                  <a:pt x="130" y="11"/>
                  <a:pt x="129" y="11"/>
                </a:cubicBezTo>
                <a:cubicBezTo>
                  <a:pt x="123" y="7"/>
                  <a:pt x="107" y="6"/>
                  <a:pt x="103" y="6"/>
                </a:cubicBezTo>
                <a:cubicBezTo>
                  <a:pt x="102" y="6"/>
                  <a:pt x="101" y="6"/>
                  <a:pt x="101" y="7"/>
                </a:cubicBezTo>
                <a:cubicBezTo>
                  <a:pt x="100" y="7"/>
                  <a:pt x="99" y="8"/>
                  <a:pt x="98" y="8"/>
                </a:cubicBezTo>
                <a:cubicBezTo>
                  <a:pt x="91" y="2"/>
                  <a:pt x="84" y="0"/>
                  <a:pt x="78" y="2"/>
                </a:cubicBezTo>
                <a:cubicBezTo>
                  <a:pt x="67" y="5"/>
                  <a:pt x="61" y="20"/>
                  <a:pt x="61" y="20"/>
                </a:cubicBezTo>
                <a:cubicBezTo>
                  <a:pt x="61" y="21"/>
                  <a:pt x="61" y="22"/>
                  <a:pt x="61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35" y="25"/>
                  <a:pt x="9" y="41"/>
                  <a:pt x="1" y="84"/>
                </a:cubicBezTo>
                <a:cubicBezTo>
                  <a:pt x="1" y="87"/>
                  <a:pt x="0" y="91"/>
                  <a:pt x="3" y="94"/>
                </a:cubicBezTo>
                <a:cubicBezTo>
                  <a:pt x="5" y="97"/>
                  <a:pt x="8" y="97"/>
                  <a:pt x="13" y="98"/>
                </a:cubicBezTo>
                <a:cubicBezTo>
                  <a:pt x="47" y="100"/>
                  <a:pt x="134" y="103"/>
                  <a:pt x="151" y="107"/>
                </a:cubicBezTo>
                <a:cubicBezTo>
                  <a:pt x="172" y="114"/>
                  <a:pt x="202" y="90"/>
                  <a:pt x="190" y="61"/>
                </a:cubicBezTo>
                <a:close/>
                <a:moveTo>
                  <a:pt x="135" y="22"/>
                </a:moveTo>
                <a:cubicBezTo>
                  <a:pt x="135" y="22"/>
                  <a:pt x="135" y="23"/>
                  <a:pt x="135" y="23"/>
                </a:cubicBezTo>
                <a:cubicBezTo>
                  <a:pt x="135" y="23"/>
                  <a:pt x="135" y="22"/>
                  <a:pt x="135" y="22"/>
                </a:cubicBezTo>
                <a:close/>
                <a:moveTo>
                  <a:pt x="135" y="20"/>
                </a:moveTo>
                <a:cubicBezTo>
                  <a:pt x="135" y="20"/>
                  <a:pt x="135" y="21"/>
                  <a:pt x="135" y="21"/>
                </a:cubicBezTo>
                <a:cubicBezTo>
                  <a:pt x="135" y="21"/>
                  <a:pt x="135" y="20"/>
                  <a:pt x="135" y="20"/>
                </a:cubicBezTo>
                <a:close/>
                <a:moveTo>
                  <a:pt x="132" y="13"/>
                </a:moveTo>
                <a:cubicBezTo>
                  <a:pt x="132" y="13"/>
                  <a:pt x="132" y="13"/>
                  <a:pt x="132" y="13"/>
                </a:cubicBezTo>
                <a:cubicBezTo>
                  <a:pt x="132" y="13"/>
                  <a:pt x="132" y="13"/>
                  <a:pt x="132" y="13"/>
                </a:cubicBezTo>
                <a:close/>
                <a:moveTo>
                  <a:pt x="135" y="19"/>
                </a:moveTo>
                <a:cubicBezTo>
                  <a:pt x="135" y="19"/>
                  <a:pt x="135" y="19"/>
                  <a:pt x="134" y="18"/>
                </a:cubicBezTo>
                <a:cubicBezTo>
                  <a:pt x="135" y="19"/>
                  <a:pt x="135" y="19"/>
                  <a:pt x="135" y="19"/>
                </a:cubicBezTo>
                <a:close/>
                <a:moveTo>
                  <a:pt x="134" y="18"/>
                </a:moveTo>
                <a:cubicBezTo>
                  <a:pt x="134" y="17"/>
                  <a:pt x="134" y="17"/>
                  <a:pt x="134" y="17"/>
                </a:cubicBezTo>
                <a:cubicBezTo>
                  <a:pt x="134" y="17"/>
                  <a:pt x="134" y="17"/>
                  <a:pt x="134" y="18"/>
                </a:cubicBezTo>
                <a:close/>
                <a:moveTo>
                  <a:pt x="134" y="16"/>
                </a:moveTo>
                <a:cubicBezTo>
                  <a:pt x="134" y="16"/>
                  <a:pt x="134" y="16"/>
                  <a:pt x="134" y="15"/>
                </a:cubicBezTo>
                <a:cubicBezTo>
                  <a:pt x="134" y="16"/>
                  <a:pt x="134" y="16"/>
                  <a:pt x="134" y="16"/>
                </a:cubicBezTo>
                <a:close/>
                <a:moveTo>
                  <a:pt x="133" y="15"/>
                </a:moveTo>
                <a:cubicBezTo>
                  <a:pt x="133" y="14"/>
                  <a:pt x="133" y="14"/>
                  <a:pt x="133" y="14"/>
                </a:cubicBezTo>
                <a:cubicBezTo>
                  <a:pt x="133" y="14"/>
                  <a:pt x="133" y="14"/>
                  <a:pt x="133" y="15"/>
                </a:cubicBezTo>
                <a:close/>
                <a:moveTo>
                  <a:pt x="62" y="25"/>
                </a:moveTo>
                <a:cubicBezTo>
                  <a:pt x="62" y="25"/>
                  <a:pt x="62" y="25"/>
                  <a:pt x="62" y="25"/>
                </a:cubicBezTo>
                <a:cubicBezTo>
                  <a:pt x="62" y="25"/>
                  <a:pt x="62" y="25"/>
                  <a:pt x="62" y="25"/>
                </a:cubicBezTo>
                <a:close/>
                <a:moveTo>
                  <a:pt x="56" y="46"/>
                </a:moveTo>
                <a:cubicBezTo>
                  <a:pt x="60" y="46"/>
                  <a:pt x="63" y="49"/>
                  <a:pt x="63" y="52"/>
                </a:cubicBezTo>
                <a:cubicBezTo>
                  <a:pt x="63" y="56"/>
                  <a:pt x="60" y="59"/>
                  <a:pt x="56" y="59"/>
                </a:cubicBezTo>
                <a:cubicBezTo>
                  <a:pt x="52" y="59"/>
                  <a:pt x="50" y="56"/>
                  <a:pt x="50" y="52"/>
                </a:cubicBezTo>
                <a:cubicBezTo>
                  <a:pt x="50" y="49"/>
                  <a:pt x="52" y="46"/>
                  <a:pt x="56" y="46"/>
                </a:cubicBezTo>
                <a:close/>
                <a:moveTo>
                  <a:pt x="35" y="72"/>
                </a:moveTo>
                <a:cubicBezTo>
                  <a:pt x="33" y="72"/>
                  <a:pt x="31" y="70"/>
                  <a:pt x="31" y="68"/>
                </a:cubicBezTo>
                <a:cubicBezTo>
                  <a:pt x="31" y="66"/>
                  <a:pt x="33" y="64"/>
                  <a:pt x="35" y="64"/>
                </a:cubicBezTo>
                <a:cubicBezTo>
                  <a:pt x="37" y="64"/>
                  <a:pt x="39" y="66"/>
                  <a:pt x="39" y="68"/>
                </a:cubicBezTo>
                <a:cubicBezTo>
                  <a:pt x="39" y="70"/>
                  <a:pt x="37" y="72"/>
                  <a:pt x="35" y="72"/>
                </a:cubicBezTo>
                <a:close/>
                <a:moveTo>
                  <a:pt x="56" y="87"/>
                </a:moveTo>
                <a:cubicBezTo>
                  <a:pt x="51" y="87"/>
                  <a:pt x="47" y="83"/>
                  <a:pt x="47" y="78"/>
                </a:cubicBezTo>
                <a:cubicBezTo>
                  <a:pt x="47" y="72"/>
                  <a:pt x="51" y="68"/>
                  <a:pt x="56" y="68"/>
                </a:cubicBezTo>
                <a:cubicBezTo>
                  <a:pt x="61" y="68"/>
                  <a:pt x="66" y="72"/>
                  <a:pt x="66" y="78"/>
                </a:cubicBezTo>
                <a:cubicBezTo>
                  <a:pt x="66" y="83"/>
                  <a:pt x="61" y="87"/>
                  <a:pt x="56" y="87"/>
                </a:cubicBezTo>
                <a:close/>
                <a:moveTo>
                  <a:pt x="138" y="78"/>
                </a:moveTo>
                <a:cubicBezTo>
                  <a:pt x="125" y="57"/>
                  <a:pt x="106" y="25"/>
                  <a:pt x="73" y="23"/>
                </a:cubicBezTo>
                <a:cubicBezTo>
                  <a:pt x="72" y="23"/>
                  <a:pt x="71" y="23"/>
                  <a:pt x="69" y="23"/>
                </a:cubicBezTo>
                <a:cubicBezTo>
                  <a:pt x="70" y="20"/>
                  <a:pt x="74" y="12"/>
                  <a:pt x="80" y="10"/>
                </a:cubicBezTo>
                <a:cubicBezTo>
                  <a:pt x="84" y="9"/>
                  <a:pt x="88" y="11"/>
                  <a:pt x="93" y="15"/>
                </a:cubicBezTo>
                <a:cubicBezTo>
                  <a:pt x="96" y="18"/>
                  <a:pt x="101" y="17"/>
                  <a:pt x="105" y="14"/>
                </a:cubicBezTo>
                <a:cubicBezTo>
                  <a:pt x="112" y="15"/>
                  <a:pt x="122" y="16"/>
                  <a:pt x="125" y="18"/>
                </a:cubicBezTo>
                <a:cubicBezTo>
                  <a:pt x="127" y="19"/>
                  <a:pt x="126" y="24"/>
                  <a:pt x="126" y="24"/>
                </a:cubicBezTo>
                <a:cubicBezTo>
                  <a:pt x="125" y="26"/>
                  <a:pt x="126" y="29"/>
                  <a:pt x="128" y="30"/>
                </a:cubicBezTo>
                <a:cubicBezTo>
                  <a:pt x="128" y="30"/>
                  <a:pt x="137" y="33"/>
                  <a:pt x="141" y="36"/>
                </a:cubicBezTo>
                <a:cubicBezTo>
                  <a:pt x="142" y="36"/>
                  <a:pt x="142" y="36"/>
                  <a:pt x="143" y="36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40" y="43"/>
                  <a:pt x="140" y="43"/>
                  <a:pt x="140" y="43"/>
                </a:cubicBezTo>
                <a:cubicBezTo>
                  <a:pt x="140" y="44"/>
                  <a:pt x="140" y="46"/>
                  <a:pt x="141" y="47"/>
                </a:cubicBezTo>
                <a:cubicBezTo>
                  <a:pt x="142" y="48"/>
                  <a:pt x="143" y="49"/>
                  <a:pt x="144" y="48"/>
                </a:cubicBezTo>
                <a:cubicBezTo>
                  <a:pt x="144" y="48"/>
                  <a:pt x="153" y="48"/>
                  <a:pt x="159" y="49"/>
                </a:cubicBezTo>
                <a:cubicBezTo>
                  <a:pt x="159" y="49"/>
                  <a:pt x="159" y="49"/>
                  <a:pt x="159" y="50"/>
                </a:cubicBezTo>
                <a:cubicBezTo>
                  <a:pt x="159" y="50"/>
                  <a:pt x="159" y="50"/>
                  <a:pt x="159" y="50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48" y="59"/>
                  <a:pt x="147" y="61"/>
                  <a:pt x="147" y="62"/>
                </a:cubicBezTo>
                <a:cubicBezTo>
                  <a:pt x="148" y="64"/>
                  <a:pt x="148" y="65"/>
                  <a:pt x="150" y="65"/>
                </a:cubicBezTo>
                <a:cubicBezTo>
                  <a:pt x="153" y="67"/>
                  <a:pt x="162" y="73"/>
                  <a:pt x="165" y="77"/>
                </a:cubicBezTo>
                <a:cubicBezTo>
                  <a:pt x="169" y="83"/>
                  <a:pt x="159" y="90"/>
                  <a:pt x="159" y="90"/>
                </a:cubicBezTo>
                <a:cubicBezTo>
                  <a:pt x="158" y="91"/>
                  <a:pt x="157" y="92"/>
                  <a:pt x="157" y="93"/>
                </a:cubicBezTo>
                <a:cubicBezTo>
                  <a:pt x="153" y="92"/>
                  <a:pt x="145" y="89"/>
                  <a:pt x="138" y="78"/>
                </a:cubicBezTo>
                <a:close/>
                <a:moveTo>
                  <a:pt x="157" y="94"/>
                </a:moveTo>
                <a:cubicBezTo>
                  <a:pt x="157" y="95"/>
                  <a:pt x="157" y="95"/>
                  <a:pt x="158" y="96"/>
                </a:cubicBezTo>
                <a:cubicBezTo>
                  <a:pt x="157" y="95"/>
                  <a:pt x="157" y="95"/>
                  <a:pt x="157" y="94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59" name="Freeform 123"/>
          <p:cNvSpPr/>
          <p:nvPr/>
        </p:nvSpPr>
        <p:spPr bwMode="auto">
          <a:xfrm>
            <a:off x="859094" y="1990001"/>
            <a:ext cx="7600" cy="11489"/>
          </a:xfrm>
          <a:custGeom>
            <a:avLst/>
            <a:gdLst>
              <a:gd name="T0" fmla="*/ 2 w 4"/>
              <a:gd name="T1" fmla="*/ 1 h 6"/>
              <a:gd name="T2" fmla="*/ 0 w 4"/>
              <a:gd name="T3" fmla="*/ 0 h 6"/>
              <a:gd name="T4" fmla="*/ 3 w 4"/>
              <a:gd name="T5" fmla="*/ 6 h 6"/>
              <a:gd name="T6" fmla="*/ 2 w 4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6">
                <a:moveTo>
                  <a:pt x="2" y="1"/>
                </a:moveTo>
                <a:cubicBezTo>
                  <a:pt x="1" y="0"/>
                  <a:pt x="1" y="0"/>
                  <a:pt x="0" y="0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2"/>
                  <a:pt x="2" y="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0" name="Freeform 124"/>
          <p:cNvSpPr/>
          <p:nvPr/>
        </p:nvSpPr>
        <p:spPr bwMode="auto">
          <a:xfrm>
            <a:off x="1627754" y="2720063"/>
            <a:ext cx="160680" cy="165021"/>
          </a:xfrm>
          <a:custGeom>
            <a:avLst/>
            <a:gdLst>
              <a:gd name="T0" fmla="*/ 3 w 80"/>
              <a:gd name="T1" fmla="*/ 34 h 85"/>
              <a:gd name="T2" fmla="*/ 80 w 80"/>
              <a:gd name="T3" fmla="*/ 51 h 85"/>
              <a:gd name="T4" fmla="*/ 0 w 80"/>
              <a:gd name="T5" fmla="*/ 26 h 85"/>
              <a:gd name="T6" fmla="*/ 3 w 80"/>
              <a:gd name="T7" fmla="*/ 3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85">
                <a:moveTo>
                  <a:pt x="3" y="34"/>
                </a:moveTo>
                <a:cubicBezTo>
                  <a:pt x="16" y="85"/>
                  <a:pt x="80" y="51"/>
                  <a:pt x="80" y="51"/>
                </a:cubicBezTo>
                <a:cubicBezTo>
                  <a:pt x="42" y="0"/>
                  <a:pt x="0" y="26"/>
                  <a:pt x="0" y="26"/>
                </a:cubicBezTo>
                <a:lnTo>
                  <a:pt x="3" y="34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1" name="Freeform 125"/>
          <p:cNvSpPr>
            <a:spLocks noEditPoints="1"/>
          </p:cNvSpPr>
          <p:nvPr/>
        </p:nvSpPr>
        <p:spPr bwMode="auto">
          <a:xfrm>
            <a:off x="1481187" y="2692908"/>
            <a:ext cx="339817" cy="378087"/>
          </a:xfrm>
          <a:custGeom>
            <a:avLst/>
            <a:gdLst>
              <a:gd name="T0" fmla="*/ 136 w 169"/>
              <a:gd name="T1" fmla="*/ 114 h 195"/>
              <a:gd name="T2" fmla="*/ 101 w 169"/>
              <a:gd name="T3" fmla="*/ 127 h 195"/>
              <a:gd name="T4" fmla="*/ 60 w 169"/>
              <a:gd name="T5" fmla="*/ 43 h 195"/>
              <a:gd name="T6" fmla="*/ 83 w 169"/>
              <a:gd name="T7" fmla="*/ 7 h 195"/>
              <a:gd name="T8" fmla="*/ 83 w 169"/>
              <a:gd name="T9" fmla="*/ 1 h 195"/>
              <a:gd name="T10" fmla="*/ 77 w 169"/>
              <a:gd name="T11" fmla="*/ 1 h 195"/>
              <a:gd name="T12" fmla="*/ 39 w 169"/>
              <a:gd name="T13" fmla="*/ 118 h 195"/>
              <a:gd name="T14" fmla="*/ 39 w 169"/>
              <a:gd name="T15" fmla="*/ 118 h 195"/>
              <a:gd name="T16" fmla="*/ 3 w 169"/>
              <a:gd name="T17" fmla="*/ 148 h 195"/>
              <a:gd name="T18" fmla="*/ 33 w 169"/>
              <a:gd name="T19" fmla="*/ 192 h 195"/>
              <a:gd name="T20" fmla="*/ 76 w 169"/>
              <a:gd name="T21" fmla="*/ 161 h 195"/>
              <a:gd name="T22" fmla="*/ 48 w 169"/>
              <a:gd name="T23" fmla="*/ 119 h 195"/>
              <a:gd name="T24" fmla="*/ 49 w 169"/>
              <a:gd name="T25" fmla="*/ 128 h 195"/>
              <a:gd name="T26" fmla="*/ 45 w 169"/>
              <a:gd name="T27" fmla="*/ 133 h 195"/>
              <a:gd name="T28" fmla="*/ 45 w 169"/>
              <a:gd name="T29" fmla="*/ 133 h 195"/>
              <a:gd name="T30" fmla="*/ 41 w 169"/>
              <a:gd name="T31" fmla="*/ 130 h 195"/>
              <a:gd name="T32" fmla="*/ 39 w 169"/>
              <a:gd name="T33" fmla="*/ 118 h 195"/>
              <a:gd name="T34" fmla="*/ 48 w 169"/>
              <a:gd name="T35" fmla="*/ 119 h 195"/>
              <a:gd name="T36" fmla="*/ 55 w 169"/>
              <a:gd name="T37" fmla="*/ 56 h 195"/>
              <a:gd name="T38" fmla="*/ 96 w 169"/>
              <a:gd name="T39" fmla="*/ 133 h 195"/>
              <a:gd name="T40" fmla="*/ 96 w 169"/>
              <a:gd name="T41" fmla="*/ 133 h 195"/>
              <a:gd name="T42" fmla="*/ 93 w 169"/>
              <a:gd name="T43" fmla="*/ 144 h 195"/>
              <a:gd name="T44" fmla="*/ 123 w 169"/>
              <a:gd name="T45" fmla="*/ 187 h 195"/>
              <a:gd name="T46" fmla="*/ 166 w 169"/>
              <a:gd name="T47" fmla="*/ 157 h 195"/>
              <a:gd name="T48" fmla="*/ 136 w 169"/>
              <a:gd name="T49" fmla="*/ 114 h 195"/>
              <a:gd name="T50" fmla="*/ 114 w 169"/>
              <a:gd name="T51" fmla="*/ 142 h 195"/>
              <a:gd name="T52" fmla="*/ 111 w 169"/>
              <a:gd name="T53" fmla="*/ 144 h 195"/>
              <a:gd name="T54" fmla="*/ 109 w 169"/>
              <a:gd name="T55" fmla="*/ 143 h 195"/>
              <a:gd name="T56" fmla="*/ 96 w 169"/>
              <a:gd name="T57" fmla="*/ 134 h 195"/>
              <a:gd name="T58" fmla="*/ 101 w 169"/>
              <a:gd name="T59" fmla="*/ 127 h 195"/>
              <a:gd name="T60" fmla="*/ 101 w 169"/>
              <a:gd name="T61" fmla="*/ 127 h 195"/>
              <a:gd name="T62" fmla="*/ 113 w 169"/>
              <a:gd name="T63" fmla="*/ 136 h 195"/>
              <a:gd name="T64" fmla="*/ 114 w 169"/>
              <a:gd name="T65" fmla="*/ 142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9" h="195">
                <a:moveTo>
                  <a:pt x="136" y="114"/>
                </a:moveTo>
                <a:cubicBezTo>
                  <a:pt x="122" y="112"/>
                  <a:pt x="109" y="117"/>
                  <a:pt x="101" y="127"/>
                </a:cubicBezTo>
                <a:cubicBezTo>
                  <a:pt x="74" y="100"/>
                  <a:pt x="62" y="51"/>
                  <a:pt x="60" y="43"/>
                </a:cubicBezTo>
                <a:cubicBezTo>
                  <a:pt x="66" y="31"/>
                  <a:pt x="73" y="18"/>
                  <a:pt x="83" y="7"/>
                </a:cubicBezTo>
                <a:cubicBezTo>
                  <a:pt x="85" y="5"/>
                  <a:pt x="85" y="3"/>
                  <a:pt x="83" y="1"/>
                </a:cubicBezTo>
                <a:cubicBezTo>
                  <a:pt x="81" y="0"/>
                  <a:pt x="79" y="0"/>
                  <a:pt x="77" y="1"/>
                </a:cubicBezTo>
                <a:cubicBezTo>
                  <a:pt x="40" y="44"/>
                  <a:pt x="38" y="95"/>
                  <a:pt x="39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22" y="118"/>
                  <a:pt x="6" y="131"/>
                  <a:pt x="3" y="148"/>
                </a:cubicBezTo>
                <a:cubicBezTo>
                  <a:pt x="0" y="169"/>
                  <a:pt x="13" y="188"/>
                  <a:pt x="33" y="192"/>
                </a:cubicBezTo>
                <a:cubicBezTo>
                  <a:pt x="54" y="195"/>
                  <a:pt x="73" y="182"/>
                  <a:pt x="76" y="161"/>
                </a:cubicBezTo>
                <a:cubicBezTo>
                  <a:pt x="80" y="142"/>
                  <a:pt x="67" y="123"/>
                  <a:pt x="48" y="119"/>
                </a:cubicBezTo>
                <a:cubicBezTo>
                  <a:pt x="48" y="125"/>
                  <a:pt x="49" y="128"/>
                  <a:pt x="49" y="128"/>
                </a:cubicBezTo>
                <a:cubicBezTo>
                  <a:pt x="49" y="131"/>
                  <a:pt x="47" y="133"/>
                  <a:pt x="45" y="13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43" y="133"/>
                  <a:pt x="41" y="132"/>
                  <a:pt x="41" y="130"/>
                </a:cubicBezTo>
                <a:cubicBezTo>
                  <a:pt x="40" y="129"/>
                  <a:pt x="40" y="125"/>
                  <a:pt x="39" y="118"/>
                </a:cubicBezTo>
                <a:cubicBezTo>
                  <a:pt x="42" y="118"/>
                  <a:pt x="45" y="118"/>
                  <a:pt x="48" y="119"/>
                </a:cubicBezTo>
                <a:cubicBezTo>
                  <a:pt x="47" y="106"/>
                  <a:pt x="47" y="82"/>
                  <a:pt x="55" y="56"/>
                </a:cubicBezTo>
                <a:cubicBezTo>
                  <a:pt x="61" y="76"/>
                  <a:pt x="73" y="111"/>
                  <a:pt x="96" y="133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94" y="137"/>
                  <a:pt x="93" y="140"/>
                  <a:pt x="93" y="144"/>
                </a:cubicBezTo>
                <a:cubicBezTo>
                  <a:pt x="89" y="164"/>
                  <a:pt x="102" y="184"/>
                  <a:pt x="123" y="187"/>
                </a:cubicBezTo>
                <a:cubicBezTo>
                  <a:pt x="143" y="191"/>
                  <a:pt x="162" y="177"/>
                  <a:pt x="166" y="157"/>
                </a:cubicBezTo>
                <a:cubicBezTo>
                  <a:pt x="169" y="137"/>
                  <a:pt x="156" y="118"/>
                  <a:pt x="136" y="114"/>
                </a:cubicBezTo>
                <a:close/>
                <a:moveTo>
                  <a:pt x="114" y="142"/>
                </a:moveTo>
                <a:cubicBezTo>
                  <a:pt x="113" y="143"/>
                  <a:pt x="112" y="144"/>
                  <a:pt x="111" y="144"/>
                </a:cubicBezTo>
                <a:cubicBezTo>
                  <a:pt x="110" y="144"/>
                  <a:pt x="109" y="144"/>
                  <a:pt x="109" y="143"/>
                </a:cubicBezTo>
                <a:cubicBezTo>
                  <a:pt x="104" y="140"/>
                  <a:pt x="100" y="137"/>
                  <a:pt x="96" y="134"/>
                </a:cubicBezTo>
                <a:cubicBezTo>
                  <a:pt x="98" y="131"/>
                  <a:pt x="99" y="129"/>
                  <a:pt x="101" y="127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5" y="130"/>
                  <a:pt x="109" y="134"/>
                  <a:pt x="113" y="136"/>
                </a:cubicBezTo>
                <a:cubicBezTo>
                  <a:pt x="115" y="137"/>
                  <a:pt x="115" y="140"/>
                  <a:pt x="114" y="14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2" name="Freeform 126"/>
          <p:cNvSpPr>
            <a:spLocks noEditPoints="1"/>
          </p:cNvSpPr>
          <p:nvPr/>
        </p:nvSpPr>
        <p:spPr bwMode="auto">
          <a:xfrm>
            <a:off x="3994530" y="3592169"/>
            <a:ext cx="365873" cy="236043"/>
          </a:xfrm>
          <a:custGeom>
            <a:avLst/>
            <a:gdLst>
              <a:gd name="T0" fmla="*/ 47 w 182"/>
              <a:gd name="T1" fmla="*/ 18 h 122"/>
              <a:gd name="T2" fmla="*/ 7 w 182"/>
              <a:gd name="T3" fmla="*/ 36 h 122"/>
              <a:gd name="T4" fmla="*/ 7 w 182"/>
              <a:gd name="T5" fmla="*/ 40 h 122"/>
              <a:gd name="T6" fmla="*/ 94 w 182"/>
              <a:gd name="T7" fmla="*/ 122 h 122"/>
              <a:gd name="T8" fmla="*/ 181 w 182"/>
              <a:gd name="T9" fmla="*/ 40 h 122"/>
              <a:gd name="T10" fmla="*/ 122 w 182"/>
              <a:gd name="T11" fmla="*/ 16 h 122"/>
              <a:gd name="T12" fmla="*/ 111 w 182"/>
              <a:gd name="T13" fmla="*/ 8 h 122"/>
              <a:gd name="T14" fmla="*/ 110 w 182"/>
              <a:gd name="T15" fmla="*/ 8 h 122"/>
              <a:gd name="T16" fmla="*/ 95 w 182"/>
              <a:gd name="T17" fmla="*/ 5 h 122"/>
              <a:gd name="T18" fmla="*/ 81 w 182"/>
              <a:gd name="T19" fmla="*/ 7 h 122"/>
              <a:gd name="T20" fmla="*/ 73 w 182"/>
              <a:gd name="T21" fmla="*/ 16 h 122"/>
              <a:gd name="T22" fmla="*/ 1 w 182"/>
              <a:gd name="T23" fmla="*/ 3 h 122"/>
              <a:gd name="T24" fmla="*/ 174 w 182"/>
              <a:gd name="T25" fmla="*/ 37 h 122"/>
              <a:gd name="T26" fmla="*/ 174 w 182"/>
              <a:gd name="T27" fmla="*/ 37 h 122"/>
              <a:gd name="T28" fmla="*/ 163 w 182"/>
              <a:gd name="T29" fmla="*/ 43 h 122"/>
              <a:gd name="T30" fmla="*/ 159 w 182"/>
              <a:gd name="T31" fmla="*/ 44 h 122"/>
              <a:gd name="T32" fmla="*/ 155 w 182"/>
              <a:gd name="T33" fmla="*/ 45 h 122"/>
              <a:gd name="T34" fmla="*/ 150 w 182"/>
              <a:gd name="T35" fmla="*/ 46 h 122"/>
              <a:gd name="T36" fmla="*/ 144 w 182"/>
              <a:gd name="T37" fmla="*/ 47 h 122"/>
              <a:gd name="T38" fmla="*/ 139 w 182"/>
              <a:gd name="T39" fmla="*/ 48 h 122"/>
              <a:gd name="T40" fmla="*/ 132 w 182"/>
              <a:gd name="T41" fmla="*/ 48 h 122"/>
              <a:gd name="T42" fmla="*/ 125 w 182"/>
              <a:gd name="T43" fmla="*/ 49 h 122"/>
              <a:gd name="T44" fmla="*/ 117 w 182"/>
              <a:gd name="T45" fmla="*/ 50 h 122"/>
              <a:gd name="T46" fmla="*/ 108 w 182"/>
              <a:gd name="T47" fmla="*/ 50 h 122"/>
              <a:gd name="T48" fmla="*/ 94 w 182"/>
              <a:gd name="T49" fmla="*/ 50 h 122"/>
              <a:gd name="T50" fmla="*/ 80 w 182"/>
              <a:gd name="T51" fmla="*/ 50 h 122"/>
              <a:gd name="T52" fmla="*/ 71 w 182"/>
              <a:gd name="T53" fmla="*/ 50 h 122"/>
              <a:gd name="T54" fmla="*/ 63 w 182"/>
              <a:gd name="T55" fmla="*/ 49 h 122"/>
              <a:gd name="T56" fmla="*/ 56 w 182"/>
              <a:gd name="T57" fmla="*/ 48 h 122"/>
              <a:gd name="T58" fmla="*/ 15 w 182"/>
              <a:gd name="T59" fmla="*/ 37 h 122"/>
              <a:gd name="T60" fmla="*/ 15 w 182"/>
              <a:gd name="T61" fmla="*/ 37 h 122"/>
              <a:gd name="T62" fmla="*/ 72 w 182"/>
              <a:gd name="T63" fmla="*/ 24 h 122"/>
              <a:gd name="T64" fmla="*/ 103 w 182"/>
              <a:gd name="T65" fmla="*/ 47 h 122"/>
              <a:gd name="T66" fmla="*/ 103 w 182"/>
              <a:gd name="T67" fmla="*/ 47 h 122"/>
              <a:gd name="T68" fmla="*/ 105 w 182"/>
              <a:gd name="T69" fmla="*/ 48 h 122"/>
              <a:gd name="T70" fmla="*/ 107 w 182"/>
              <a:gd name="T71" fmla="*/ 48 h 122"/>
              <a:gd name="T72" fmla="*/ 125 w 182"/>
              <a:gd name="T73" fmla="*/ 32 h 122"/>
              <a:gd name="T74" fmla="*/ 174 w 182"/>
              <a:gd name="T75" fmla="*/ 37 h 122"/>
              <a:gd name="T76" fmla="*/ 94 w 182"/>
              <a:gd name="T77" fmla="*/ 13 h 122"/>
              <a:gd name="T78" fmla="*/ 94 w 182"/>
              <a:gd name="T79" fmla="*/ 13 h 122"/>
              <a:gd name="T80" fmla="*/ 117 w 182"/>
              <a:gd name="T81" fmla="*/ 30 h 122"/>
              <a:gd name="T82" fmla="*/ 104 w 182"/>
              <a:gd name="T83" fmla="*/ 39 h 122"/>
              <a:gd name="T84" fmla="*/ 81 w 182"/>
              <a:gd name="T85" fmla="*/ 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2" h="122">
                <a:moveTo>
                  <a:pt x="4" y="8"/>
                </a:moveTo>
                <a:cubicBezTo>
                  <a:pt x="47" y="18"/>
                  <a:pt x="47" y="18"/>
                  <a:pt x="47" y="18"/>
                </a:cubicBezTo>
                <a:cubicBezTo>
                  <a:pt x="28" y="21"/>
                  <a:pt x="8" y="26"/>
                  <a:pt x="7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7" y="37"/>
                  <a:pt x="7" y="37"/>
                </a:cubicBezTo>
                <a:cubicBezTo>
                  <a:pt x="7" y="38"/>
                  <a:pt x="7" y="39"/>
                  <a:pt x="7" y="40"/>
                </a:cubicBezTo>
                <a:cubicBezTo>
                  <a:pt x="20" y="101"/>
                  <a:pt x="20" y="101"/>
                  <a:pt x="20" y="101"/>
                </a:cubicBezTo>
                <a:cubicBezTo>
                  <a:pt x="21" y="118"/>
                  <a:pt x="69" y="122"/>
                  <a:pt x="94" y="122"/>
                </a:cubicBezTo>
                <a:cubicBezTo>
                  <a:pt x="120" y="122"/>
                  <a:pt x="168" y="118"/>
                  <a:pt x="168" y="101"/>
                </a:cubicBezTo>
                <a:cubicBezTo>
                  <a:pt x="181" y="40"/>
                  <a:pt x="181" y="40"/>
                  <a:pt x="181" y="40"/>
                </a:cubicBezTo>
                <a:cubicBezTo>
                  <a:pt x="182" y="39"/>
                  <a:pt x="182" y="38"/>
                  <a:pt x="182" y="37"/>
                </a:cubicBezTo>
                <a:cubicBezTo>
                  <a:pt x="182" y="22"/>
                  <a:pt x="141" y="18"/>
                  <a:pt x="122" y="16"/>
                </a:cubicBezTo>
                <a:cubicBezTo>
                  <a:pt x="119" y="13"/>
                  <a:pt x="116" y="10"/>
                  <a:pt x="113" y="9"/>
                </a:cubicBezTo>
                <a:cubicBezTo>
                  <a:pt x="112" y="9"/>
                  <a:pt x="112" y="8"/>
                  <a:pt x="111" y="8"/>
                </a:cubicBezTo>
                <a:cubicBezTo>
                  <a:pt x="110" y="8"/>
                  <a:pt x="110" y="8"/>
                  <a:pt x="110" y="8"/>
                </a:cubicBezTo>
                <a:cubicBezTo>
                  <a:pt x="110" y="8"/>
                  <a:pt x="110" y="8"/>
                  <a:pt x="110" y="8"/>
                </a:cubicBezTo>
                <a:cubicBezTo>
                  <a:pt x="110" y="8"/>
                  <a:pt x="110" y="8"/>
                  <a:pt x="110" y="8"/>
                </a:cubicBezTo>
                <a:cubicBezTo>
                  <a:pt x="95" y="5"/>
                  <a:pt x="95" y="5"/>
                  <a:pt x="95" y="5"/>
                </a:cubicBezTo>
                <a:cubicBezTo>
                  <a:pt x="95" y="5"/>
                  <a:pt x="95" y="5"/>
                  <a:pt x="95" y="5"/>
                </a:cubicBezTo>
                <a:cubicBezTo>
                  <a:pt x="90" y="4"/>
                  <a:pt x="86" y="4"/>
                  <a:pt x="81" y="7"/>
                </a:cubicBezTo>
                <a:cubicBezTo>
                  <a:pt x="78" y="9"/>
                  <a:pt x="76" y="12"/>
                  <a:pt x="74" y="16"/>
                </a:cubicBezTo>
                <a:cubicBezTo>
                  <a:pt x="74" y="16"/>
                  <a:pt x="73" y="16"/>
                  <a:pt x="73" y="16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1" y="3"/>
                </a:cubicBezTo>
                <a:cubicBezTo>
                  <a:pt x="0" y="6"/>
                  <a:pt x="2" y="8"/>
                  <a:pt x="4" y="8"/>
                </a:cubicBezTo>
                <a:close/>
                <a:moveTo>
                  <a:pt x="174" y="37"/>
                </a:moveTo>
                <a:cubicBezTo>
                  <a:pt x="174" y="37"/>
                  <a:pt x="174" y="37"/>
                  <a:pt x="174" y="37"/>
                </a:cubicBezTo>
                <a:cubicBezTo>
                  <a:pt x="174" y="37"/>
                  <a:pt x="174" y="37"/>
                  <a:pt x="174" y="37"/>
                </a:cubicBezTo>
                <a:cubicBezTo>
                  <a:pt x="173" y="39"/>
                  <a:pt x="169" y="41"/>
                  <a:pt x="163" y="42"/>
                </a:cubicBezTo>
                <a:cubicBezTo>
                  <a:pt x="163" y="42"/>
                  <a:pt x="163" y="43"/>
                  <a:pt x="163" y="43"/>
                </a:cubicBezTo>
                <a:cubicBezTo>
                  <a:pt x="162" y="43"/>
                  <a:pt x="161" y="43"/>
                  <a:pt x="160" y="44"/>
                </a:cubicBezTo>
                <a:cubicBezTo>
                  <a:pt x="160" y="44"/>
                  <a:pt x="159" y="44"/>
                  <a:pt x="159" y="44"/>
                </a:cubicBezTo>
                <a:cubicBezTo>
                  <a:pt x="158" y="44"/>
                  <a:pt x="157" y="44"/>
                  <a:pt x="156" y="45"/>
                </a:cubicBezTo>
                <a:cubicBezTo>
                  <a:pt x="155" y="45"/>
                  <a:pt x="155" y="45"/>
                  <a:pt x="155" y="45"/>
                </a:cubicBezTo>
                <a:cubicBezTo>
                  <a:pt x="153" y="45"/>
                  <a:pt x="152" y="45"/>
                  <a:pt x="151" y="46"/>
                </a:cubicBezTo>
                <a:cubicBezTo>
                  <a:pt x="150" y="46"/>
                  <a:pt x="150" y="46"/>
                  <a:pt x="150" y="46"/>
                </a:cubicBezTo>
                <a:cubicBezTo>
                  <a:pt x="148" y="46"/>
                  <a:pt x="147" y="46"/>
                  <a:pt x="145" y="47"/>
                </a:cubicBezTo>
                <a:cubicBezTo>
                  <a:pt x="145" y="47"/>
                  <a:pt x="145" y="47"/>
                  <a:pt x="144" y="47"/>
                </a:cubicBezTo>
                <a:cubicBezTo>
                  <a:pt x="143" y="47"/>
                  <a:pt x="141" y="47"/>
                  <a:pt x="139" y="48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7" y="48"/>
                  <a:pt x="135" y="48"/>
                  <a:pt x="133" y="48"/>
                </a:cubicBezTo>
                <a:cubicBezTo>
                  <a:pt x="133" y="48"/>
                  <a:pt x="132" y="48"/>
                  <a:pt x="132" y="48"/>
                </a:cubicBezTo>
                <a:cubicBezTo>
                  <a:pt x="130" y="49"/>
                  <a:pt x="128" y="49"/>
                  <a:pt x="126" y="49"/>
                </a:cubicBezTo>
                <a:cubicBezTo>
                  <a:pt x="126" y="49"/>
                  <a:pt x="125" y="49"/>
                  <a:pt x="125" y="49"/>
                </a:cubicBezTo>
                <a:cubicBezTo>
                  <a:pt x="123" y="49"/>
                  <a:pt x="121" y="49"/>
                  <a:pt x="119" y="50"/>
                </a:cubicBezTo>
                <a:cubicBezTo>
                  <a:pt x="118" y="50"/>
                  <a:pt x="118" y="50"/>
                  <a:pt x="117" y="50"/>
                </a:cubicBezTo>
                <a:cubicBezTo>
                  <a:pt x="115" y="50"/>
                  <a:pt x="113" y="50"/>
                  <a:pt x="111" y="50"/>
                </a:cubicBezTo>
                <a:cubicBezTo>
                  <a:pt x="110" y="50"/>
                  <a:pt x="109" y="50"/>
                  <a:pt x="108" y="50"/>
                </a:cubicBezTo>
                <a:cubicBezTo>
                  <a:pt x="106" y="50"/>
                  <a:pt x="105" y="50"/>
                  <a:pt x="103" y="50"/>
                </a:cubicBezTo>
                <a:cubicBezTo>
                  <a:pt x="100" y="50"/>
                  <a:pt x="97" y="50"/>
                  <a:pt x="94" y="50"/>
                </a:cubicBezTo>
                <a:cubicBezTo>
                  <a:pt x="91" y="50"/>
                  <a:pt x="88" y="50"/>
                  <a:pt x="85" y="50"/>
                </a:cubicBezTo>
                <a:cubicBezTo>
                  <a:pt x="84" y="50"/>
                  <a:pt x="82" y="50"/>
                  <a:pt x="80" y="50"/>
                </a:cubicBezTo>
                <a:cubicBezTo>
                  <a:pt x="79" y="50"/>
                  <a:pt x="78" y="50"/>
                  <a:pt x="77" y="50"/>
                </a:cubicBezTo>
                <a:cubicBezTo>
                  <a:pt x="75" y="50"/>
                  <a:pt x="73" y="50"/>
                  <a:pt x="71" y="50"/>
                </a:cubicBezTo>
                <a:cubicBezTo>
                  <a:pt x="71" y="50"/>
                  <a:pt x="70" y="50"/>
                  <a:pt x="70" y="50"/>
                </a:cubicBezTo>
                <a:cubicBezTo>
                  <a:pt x="67" y="49"/>
                  <a:pt x="65" y="49"/>
                  <a:pt x="63" y="49"/>
                </a:cubicBezTo>
                <a:cubicBezTo>
                  <a:pt x="63" y="49"/>
                  <a:pt x="63" y="49"/>
                  <a:pt x="62" y="49"/>
                </a:cubicBezTo>
                <a:cubicBezTo>
                  <a:pt x="60" y="49"/>
                  <a:pt x="58" y="49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31" y="46"/>
                  <a:pt x="17" y="41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6" y="33"/>
                  <a:pt x="34" y="26"/>
                  <a:pt x="72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73" y="33"/>
                  <a:pt x="79" y="42"/>
                  <a:pt x="88" y="44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48"/>
                  <a:pt x="104" y="48"/>
                  <a:pt x="105" y="48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5" y="48"/>
                  <a:pt x="106" y="48"/>
                  <a:pt x="107" y="48"/>
                </a:cubicBezTo>
                <a:cubicBezTo>
                  <a:pt x="110" y="48"/>
                  <a:pt x="114" y="47"/>
                  <a:pt x="117" y="45"/>
                </a:cubicBezTo>
                <a:cubicBezTo>
                  <a:pt x="121" y="42"/>
                  <a:pt x="124" y="37"/>
                  <a:pt x="125" y="32"/>
                </a:cubicBezTo>
                <a:cubicBezTo>
                  <a:pt x="126" y="29"/>
                  <a:pt x="126" y="27"/>
                  <a:pt x="125" y="25"/>
                </a:cubicBezTo>
                <a:cubicBezTo>
                  <a:pt x="158" y="27"/>
                  <a:pt x="173" y="34"/>
                  <a:pt x="174" y="37"/>
                </a:cubicBezTo>
                <a:close/>
                <a:moveTo>
                  <a:pt x="86" y="14"/>
                </a:moveTo>
                <a:cubicBezTo>
                  <a:pt x="88" y="12"/>
                  <a:pt x="91" y="12"/>
                  <a:pt x="94" y="13"/>
                </a:cubicBezTo>
                <a:cubicBezTo>
                  <a:pt x="94" y="13"/>
                  <a:pt x="94" y="13"/>
                  <a:pt x="94" y="13"/>
                </a:cubicBezTo>
                <a:cubicBezTo>
                  <a:pt x="94" y="13"/>
                  <a:pt x="94" y="13"/>
                  <a:pt x="94" y="13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14" y="17"/>
                  <a:pt x="118" y="24"/>
                  <a:pt x="117" y="30"/>
                </a:cubicBezTo>
                <a:cubicBezTo>
                  <a:pt x="116" y="34"/>
                  <a:pt x="115" y="36"/>
                  <a:pt x="112" y="38"/>
                </a:cubicBezTo>
                <a:cubicBezTo>
                  <a:pt x="110" y="40"/>
                  <a:pt x="107" y="40"/>
                  <a:pt x="104" y="39"/>
                </a:cubicBezTo>
                <a:cubicBezTo>
                  <a:pt x="89" y="36"/>
                  <a:pt x="89" y="36"/>
                  <a:pt x="89" y="36"/>
                </a:cubicBezTo>
                <a:cubicBezTo>
                  <a:pt x="84" y="35"/>
                  <a:pt x="80" y="28"/>
                  <a:pt x="81" y="22"/>
                </a:cubicBezTo>
                <a:cubicBezTo>
                  <a:pt x="81" y="18"/>
                  <a:pt x="83" y="16"/>
                  <a:pt x="86" y="14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3" name="Freeform 127"/>
          <p:cNvSpPr/>
          <p:nvPr/>
        </p:nvSpPr>
        <p:spPr bwMode="auto">
          <a:xfrm>
            <a:off x="4148696" y="3528459"/>
            <a:ext cx="16285" cy="61622"/>
          </a:xfrm>
          <a:custGeom>
            <a:avLst/>
            <a:gdLst>
              <a:gd name="T0" fmla="*/ 4 w 8"/>
              <a:gd name="T1" fmla="*/ 32 h 32"/>
              <a:gd name="T2" fmla="*/ 8 w 8"/>
              <a:gd name="T3" fmla="*/ 27 h 32"/>
              <a:gd name="T4" fmla="*/ 8 w 8"/>
              <a:gd name="T5" fmla="*/ 4 h 32"/>
              <a:gd name="T6" fmla="*/ 4 w 8"/>
              <a:gd name="T7" fmla="*/ 0 h 32"/>
              <a:gd name="T8" fmla="*/ 0 w 8"/>
              <a:gd name="T9" fmla="*/ 4 h 32"/>
              <a:gd name="T10" fmla="*/ 0 w 8"/>
              <a:gd name="T11" fmla="*/ 27 h 32"/>
              <a:gd name="T12" fmla="*/ 4 w 8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2">
                <a:moveTo>
                  <a:pt x="4" y="32"/>
                </a:moveTo>
                <a:cubicBezTo>
                  <a:pt x="6" y="32"/>
                  <a:pt x="8" y="30"/>
                  <a:pt x="8" y="27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0"/>
                  <a:pt x="2" y="32"/>
                  <a:pt x="4" y="3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4" name="Freeform 128"/>
          <p:cNvSpPr/>
          <p:nvPr/>
        </p:nvSpPr>
        <p:spPr bwMode="auto">
          <a:xfrm>
            <a:off x="4187780" y="3508614"/>
            <a:ext cx="15199" cy="81466"/>
          </a:xfrm>
          <a:custGeom>
            <a:avLst/>
            <a:gdLst>
              <a:gd name="T0" fmla="*/ 4 w 8"/>
              <a:gd name="T1" fmla="*/ 42 h 42"/>
              <a:gd name="T2" fmla="*/ 8 w 8"/>
              <a:gd name="T3" fmla="*/ 37 h 42"/>
              <a:gd name="T4" fmla="*/ 8 w 8"/>
              <a:gd name="T5" fmla="*/ 4 h 42"/>
              <a:gd name="T6" fmla="*/ 4 w 8"/>
              <a:gd name="T7" fmla="*/ 0 h 42"/>
              <a:gd name="T8" fmla="*/ 0 w 8"/>
              <a:gd name="T9" fmla="*/ 4 h 42"/>
              <a:gd name="T10" fmla="*/ 0 w 8"/>
              <a:gd name="T11" fmla="*/ 37 h 42"/>
              <a:gd name="T12" fmla="*/ 4 w 8"/>
              <a:gd name="T1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2">
                <a:moveTo>
                  <a:pt x="4" y="42"/>
                </a:moveTo>
                <a:cubicBezTo>
                  <a:pt x="6" y="42"/>
                  <a:pt x="8" y="40"/>
                  <a:pt x="8" y="37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0"/>
                  <a:pt x="2" y="42"/>
                  <a:pt x="4" y="4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5" name="Freeform 129"/>
          <p:cNvSpPr/>
          <p:nvPr/>
        </p:nvSpPr>
        <p:spPr bwMode="auto">
          <a:xfrm>
            <a:off x="4225779" y="3528459"/>
            <a:ext cx="16285" cy="61622"/>
          </a:xfrm>
          <a:custGeom>
            <a:avLst/>
            <a:gdLst>
              <a:gd name="T0" fmla="*/ 4 w 8"/>
              <a:gd name="T1" fmla="*/ 32 h 32"/>
              <a:gd name="T2" fmla="*/ 8 w 8"/>
              <a:gd name="T3" fmla="*/ 27 h 32"/>
              <a:gd name="T4" fmla="*/ 8 w 8"/>
              <a:gd name="T5" fmla="*/ 4 h 32"/>
              <a:gd name="T6" fmla="*/ 4 w 8"/>
              <a:gd name="T7" fmla="*/ 0 h 32"/>
              <a:gd name="T8" fmla="*/ 0 w 8"/>
              <a:gd name="T9" fmla="*/ 4 h 32"/>
              <a:gd name="T10" fmla="*/ 0 w 8"/>
              <a:gd name="T11" fmla="*/ 27 h 32"/>
              <a:gd name="T12" fmla="*/ 4 w 8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2">
                <a:moveTo>
                  <a:pt x="4" y="32"/>
                </a:moveTo>
                <a:cubicBezTo>
                  <a:pt x="6" y="32"/>
                  <a:pt x="8" y="30"/>
                  <a:pt x="8" y="27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0"/>
                  <a:pt x="1" y="32"/>
                  <a:pt x="4" y="3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6" name="Freeform 130"/>
          <p:cNvSpPr/>
          <p:nvPr/>
        </p:nvSpPr>
        <p:spPr bwMode="auto">
          <a:xfrm>
            <a:off x="3994530" y="3764502"/>
            <a:ext cx="377816" cy="115933"/>
          </a:xfrm>
          <a:custGeom>
            <a:avLst/>
            <a:gdLst>
              <a:gd name="T0" fmla="*/ 179 w 188"/>
              <a:gd name="T1" fmla="*/ 0 h 60"/>
              <a:gd name="T2" fmla="*/ 177 w 188"/>
              <a:gd name="T3" fmla="*/ 13 h 60"/>
              <a:gd name="T4" fmla="*/ 94 w 188"/>
              <a:gd name="T5" fmla="*/ 42 h 60"/>
              <a:gd name="T6" fmla="*/ 12 w 188"/>
              <a:gd name="T7" fmla="*/ 13 h 60"/>
              <a:gd name="T8" fmla="*/ 9 w 188"/>
              <a:gd name="T9" fmla="*/ 0 h 60"/>
              <a:gd name="T10" fmla="*/ 0 w 188"/>
              <a:gd name="T11" fmla="*/ 18 h 60"/>
              <a:gd name="T12" fmla="*/ 94 w 188"/>
              <a:gd name="T13" fmla="*/ 60 h 60"/>
              <a:gd name="T14" fmla="*/ 188 w 188"/>
              <a:gd name="T15" fmla="*/ 18 h 60"/>
              <a:gd name="T16" fmla="*/ 179 w 188"/>
              <a:gd name="T1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8" h="60">
                <a:moveTo>
                  <a:pt x="179" y="0"/>
                </a:moveTo>
                <a:cubicBezTo>
                  <a:pt x="177" y="13"/>
                  <a:pt x="177" y="13"/>
                  <a:pt x="177" y="13"/>
                </a:cubicBezTo>
                <a:cubicBezTo>
                  <a:pt x="174" y="40"/>
                  <a:pt x="113" y="42"/>
                  <a:pt x="94" y="42"/>
                </a:cubicBezTo>
                <a:cubicBezTo>
                  <a:pt x="75" y="42"/>
                  <a:pt x="14" y="40"/>
                  <a:pt x="12" y="13"/>
                </a:cubicBezTo>
                <a:cubicBezTo>
                  <a:pt x="9" y="0"/>
                  <a:pt x="9" y="0"/>
                  <a:pt x="9" y="0"/>
                </a:cubicBezTo>
                <a:cubicBezTo>
                  <a:pt x="3" y="6"/>
                  <a:pt x="0" y="12"/>
                  <a:pt x="0" y="18"/>
                </a:cubicBezTo>
                <a:cubicBezTo>
                  <a:pt x="0" y="41"/>
                  <a:pt x="42" y="60"/>
                  <a:pt x="94" y="60"/>
                </a:cubicBezTo>
                <a:cubicBezTo>
                  <a:pt x="146" y="60"/>
                  <a:pt x="188" y="41"/>
                  <a:pt x="188" y="18"/>
                </a:cubicBezTo>
                <a:cubicBezTo>
                  <a:pt x="188" y="12"/>
                  <a:pt x="185" y="6"/>
                  <a:pt x="179" y="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7" name="Freeform 131"/>
          <p:cNvSpPr/>
          <p:nvPr/>
        </p:nvSpPr>
        <p:spPr bwMode="auto">
          <a:xfrm>
            <a:off x="2321501" y="5498269"/>
            <a:ext cx="288790" cy="20889"/>
          </a:xfrm>
          <a:custGeom>
            <a:avLst/>
            <a:gdLst>
              <a:gd name="T0" fmla="*/ 137 w 143"/>
              <a:gd name="T1" fmla="*/ 11 h 11"/>
              <a:gd name="T2" fmla="*/ 5 w 143"/>
              <a:gd name="T3" fmla="*/ 11 h 11"/>
              <a:gd name="T4" fmla="*/ 0 w 143"/>
              <a:gd name="T5" fmla="*/ 5 h 11"/>
              <a:gd name="T6" fmla="*/ 5 w 143"/>
              <a:gd name="T7" fmla="*/ 0 h 11"/>
              <a:gd name="T8" fmla="*/ 137 w 143"/>
              <a:gd name="T9" fmla="*/ 0 h 11"/>
              <a:gd name="T10" fmla="*/ 143 w 143"/>
              <a:gd name="T11" fmla="*/ 5 h 11"/>
              <a:gd name="T12" fmla="*/ 137 w 143"/>
              <a:gd name="T1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1">
                <a:moveTo>
                  <a:pt x="137" y="11"/>
                </a:move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0" y="8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40" y="0"/>
                  <a:pt x="143" y="2"/>
                  <a:pt x="143" y="5"/>
                </a:cubicBezTo>
                <a:cubicBezTo>
                  <a:pt x="143" y="8"/>
                  <a:pt x="140" y="11"/>
                  <a:pt x="137" y="11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8" name="Freeform 132"/>
          <p:cNvSpPr>
            <a:spLocks noEditPoints="1"/>
          </p:cNvSpPr>
          <p:nvPr/>
        </p:nvSpPr>
        <p:spPr bwMode="auto">
          <a:xfrm>
            <a:off x="2306302" y="5228804"/>
            <a:ext cx="384330" cy="255887"/>
          </a:xfrm>
          <a:custGeom>
            <a:avLst/>
            <a:gdLst>
              <a:gd name="T0" fmla="*/ 186 w 191"/>
              <a:gd name="T1" fmla="*/ 19 h 132"/>
              <a:gd name="T2" fmla="*/ 161 w 191"/>
              <a:gd name="T3" fmla="*/ 3 h 132"/>
              <a:gd name="T4" fmla="*/ 133 w 191"/>
              <a:gd name="T5" fmla="*/ 8 h 132"/>
              <a:gd name="T6" fmla="*/ 135 w 191"/>
              <a:gd name="T7" fmla="*/ 2 h 132"/>
              <a:gd name="T8" fmla="*/ 135 w 191"/>
              <a:gd name="T9" fmla="*/ 0 h 132"/>
              <a:gd name="T10" fmla="*/ 136 w 191"/>
              <a:gd name="T11" fmla="*/ 0 h 132"/>
              <a:gd name="T12" fmla="*/ 23 w 191"/>
              <a:gd name="T13" fmla="*/ 0 h 132"/>
              <a:gd name="T14" fmla="*/ 23 w 191"/>
              <a:gd name="T15" fmla="*/ 0 h 132"/>
              <a:gd name="T16" fmla="*/ 2 w 191"/>
              <a:gd name="T17" fmla="*/ 52 h 132"/>
              <a:gd name="T18" fmla="*/ 0 w 191"/>
              <a:gd name="T19" fmla="*/ 56 h 132"/>
              <a:gd name="T20" fmla="*/ 23 w 191"/>
              <a:gd name="T21" fmla="*/ 118 h 132"/>
              <a:gd name="T22" fmla="*/ 17 w 191"/>
              <a:gd name="T23" fmla="*/ 125 h 132"/>
              <a:gd name="T24" fmla="*/ 17 w 191"/>
              <a:gd name="T25" fmla="*/ 129 h 132"/>
              <a:gd name="T26" fmla="*/ 20 w 191"/>
              <a:gd name="T27" fmla="*/ 132 h 132"/>
              <a:gd name="T28" fmla="*/ 138 w 191"/>
              <a:gd name="T29" fmla="*/ 132 h 132"/>
              <a:gd name="T30" fmla="*/ 142 w 191"/>
              <a:gd name="T31" fmla="*/ 129 h 132"/>
              <a:gd name="T32" fmla="*/ 141 w 191"/>
              <a:gd name="T33" fmla="*/ 125 h 132"/>
              <a:gd name="T34" fmla="*/ 135 w 191"/>
              <a:gd name="T35" fmla="*/ 118 h 132"/>
              <a:gd name="T36" fmla="*/ 153 w 191"/>
              <a:gd name="T37" fmla="*/ 92 h 132"/>
              <a:gd name="T38" fmla="*/ 183 w 191"/>
              <a:gd name="T39" fmla="*/ 65 h 132"/>
              <a:gd name="T40" fmla="*/ 186 w 191"/>
              <a:gd name="T41" fmla="*/ 19 h 132"/>
              <a:gd name="T42" fmla="*/ 175 w 191"/>
              <a:gd name="T43" fmla="*/ 63 h 132"/>
              <a:gd name="T44" fmla="*/ 155 w 191"/>
              <a:gd name="T45" fmla="*/ 83 h 132"/>
              <a:gd name="T46" fmla="*/ 159 w 191"/>
              <a:gd name="T47" fmla="*/ 56 h 132"/>
              <a:gd name="T48" fmla="*/ 156 w 191"/>
              <a:gd name="T49" fmla="*/ 52 h 132"/>
              <a:gd name="T50" fmla="*/ 132 w 191"/>
              <a:gd name="T51" fmla="*/ 18 h 132"/>
              <a:gd name="T52" fmla="*/ 159 w 191"/>
              <a:gd name="T53" fmla="*/ 10 h 132"/>
              <a:gd name="T54" fmla="*/ 179 w 191"/>
              <a:gd name="T55" fmla="*/ 23 h 132"/>
              <a:gd name="T56" fmla="*/ 175 w 191"/>
              <a:gd name="T57" fmla="*/ 6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1" h="132">
                <a:moveTo>
                  <a:pt x="186" y="19"/>
                </a:moveTo>
                <a:cubicBezTo>
                  <a:pt x="181" y="11"/>
                  <a:pt x="173" y="5"/>
                  <a:pt x="161" y="3"/>
                </a:cubicBezTo>
                <a:cubicBezTo>
                  <a:pt x="152" y="1"/>
                  <a:pt x="143" y="3"/>
                  <a:pt x="133" y="8"/>
                </a:cubicBezTo>
                <a:cubicBezTo>
                  <a:pt x="133" y="6"/>
                  <a:pt x="134" y="4"/>
                  <a:pt x="135" y="2"/>
                </a:cubicBezTo>
                <a:cubicBezTo>
                  <a:pt x="135" y="1"/>
                  <a:pt x="135" y="1"/>
                  <a:pt x="13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37" y="37"/>
                  <a:pt x="4" y="52"/>
                  <a:pt x="2" y="52"/>
                </a:cubicBezTo>
                <a:cubicBezTo>
                  <a:pt x="1" y="53"/>
                  <a:pt x="0" y="54"/>
                  <a:pt x="0" y="56"/>
                </a:cubicBezTo>
                <a:cubicBezTo>
                  <a:pt x="0" y="95"/>
                  <a:pt x="16" y="112"/>
                  <a:pt x="23" y="118"/>
                </a:cubicBezTo>
                <a:cubicBezTo>
                  <a:pt x="17" y="125"/>
                  <a:pt x="17" y="125"/>
                  <a:pt x="17" y="125"/>
                </a:cubicBezTo>
                <a:cubicBezTo>
                  <a:pt x="16" y="126"/>
                  <a:pt x="16" y="128"/>
                  <a:pt x="17" y="129"/>
                </a:cubicBezTo>
                <a:cubicBezTo>
                  <a:pt x="17" y="131"/>
                  <a:pt x="19" y="132"/>
                  <a:pt x="20" y="132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40" y="132"/>
                  <a:pt x="141" y="131"/>
                  <a:pt x="142" y="129"/>
                </a:cubicBezTo>
                <a:cubicBezTo>
                  <a:pt x="142" y="128"/>
                  <a:pt x="142" y="126"/>
                  <a:pt x="141" y="125"/>
                </a:cubicBezTo>
                <a:cubicBezTo>
                  <a:pt x="135" y="118"/>
                  <a:pt x="135" y="118"/>
                  <a:pt x="135" y="118"/>
                </a:cubicBezTo>
                <a:cubicBezTo>
                  <a:pt x="140" y="114"/>
                  <a:pt x="147" y="106"/>
                  <a:pt x="153" y="92"/>
                </a:cubicBezTo>
                <a:cubicBezTo>
                  <a:pt x="166" y="89"/>
                  <a:pt x="177" y="80"/>
                  <a:pt x="183" y="65"/>
                </a:cubicBezTo>
                <a:cubicBezTo>
                  <a:pt x="190" y="45"/>
                  <a:pt x="191" y="30"/>
                  <a:pt x="186" y="19"/>
                </a:cubicBezTo>
                <a:close/>
                <a:moveTo>
                  <a:pt x="175" y="63"/>
                </a:moveTo>
                <a:cubicBezTo>
                  <a:pt x="171" y="73"/>
                  <a:pt x="164" y="80"/>
                  <a:pt x="155" y="83"/>
                </a:cubicBezTo>
                <a:cubicBezTo>
                  <a:pt x="157" y="76"/>
                  <a:pt x="159" y="67"/>
                  <a:pt x="159" y="56"/>
                </a:cubicBezTo>
                <a:cubicBezTo>
                  <a:pt x="159" y="54"/>
                  <a:pt x="158" y="53"/>
                  <a:pt x="156" y="52"/>
                </a:cubicBezTo>
                <a:cubicBezTo>
                  <a:pt x="155" y="52"/>
                  <a:pt x="132" y="42"/>
                  <a:pt x="132" y="18"/>
                </a:cubicBezTo>
                <a:cubicBezTo>
                  <a:pt x="141" y="11"/>
                  <a:pt x="151" y="9"/>
                  <a:pt x="159" y="10"/>
                </a:cubicBezTo>
                <a:cubicBezTo>
                  <a:pt x="169" y="13"/>
                  <a:pt x="175" y="17"/>
                  <a:pt x="179" y="23"/>
                </a:cubicBezTo>
                <a:cubicBezTo>
                  <a:pt x="183" y="32"/>
                  <a:pt x="182" y="45"/>
                  <a:pt x="175" y="63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69" name="Freeform 133"/>
          <p:cNvSpPr/>
          <p:nvPr/>
        </p:nvSpPr>
        <p:spPr bwMode="auto">
          <a:xfrm>
            <a:off x="2301959" y="5145249"/>
            <a:ext cx="295304" cy="69977"/>
          </a:xfrm>
          <a:custGeom>
            <a:avLst/>
            <a:gdLst>
              <a:gd name="T0" fmla="*/ 140 w 147"/>
              <a:gd name="T1" fmla="*/ 36 h 36"/>
              <a:gd name="T2" fmla="*/ 147 w 147"/>
              <a:gd name="T3" fmla="*/ 18 h 36"/>
              <a:gd name="T4" fmla="*/ 146 w 147"/>
              <a:gd name="T5" fmla="*/ 14 h 36"/>
              <a:gd name="T6" fmla="*/ 142 w 147"/>
              <a:gd name="T7" fmla="*/ 13 h 36"/>
              <a:gd name="T8" fmla="*/ 96 w 147"/>
              <a:gd name="T9" fmla="*/ 18 h 36"/>
              <a:gd name="T10" fmla="*/ 96 w 147"/>
              <a:gd name="T11" fmla="*/ 18 h 36"/>
              <a:gd name="T12" fmla="*/ 6 w 147"/>
              <a:gd name="T13" fmla="*/ 1 h 36"/>
              <a:gd name="T14" fmla="*/ 2 w 147"/>
              <a:gd name="T15" fmla="*/ 2 h 36"/>
              <a:gd name="T16" fmla="*/ 1 w 147"/>
              <a:gd name="T17" fmla="*/ 7 h 36"/>
              <a:gd name="T18" fmla="*/ 21 w 147"/>
              <a:gd name="T19" fmla="*/ 36 h 36"/>
              <a:gd name="T20" fmla="*/ 140 w 147"/>
              <a:gd name="T2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7" h="36">
                <a:moveTo>
                  <a:pt x="140" y="36"/>
                </a:moveTo>
                <a:cubicBezTo>
                  <a:pt x="147" y="18"/>
                  <a:pt x="147" y="18"/>
                  <a:pt x="147" y="18"/>
                </a:cubicBezTo>
                <a:cubicBezTo>
                  <a:pt x="147" y="17"/>
                  <a:pt x="147" y="16"/>
                  <a:pt x="146" y="14"/>
                </a:cubicBezTo>
                <a:cubicBezTo>
                  <a:pt x="145" y="13"/>
                  <a:pt x="144" y="13"/>
                  <a:pt x="142" y="13"/>
                </a:cubicBezTo>
                <a:cubicBezTo>
                  <a:pt x="127" y="16"/>
                  <a:pt x="112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44" y="18"/>
                  <a:pt x="7" y="1"/>
                  <a:pt x="6" y="1"/>
                </a:cubicBezTo>
                <a:cubicBezTo>
                  <a:pt x="5" y="0"/>
                  <a:pt x="3" y="1"/>
                  <a:pt x="2" y="2"/>
                </a:cubicBezTo>
                <a:cubicBezTo>
                  <a:pt x="1" y="3"/>
                  <a:pt x="0" y="5"/>
                  <a:pt x="1" y="7"/>
                </a:cubicBezTo>
                <a:cubicBezTo>
                  <a:pt x="21" y="36"/>
                  <a:pt x="21" y="36"/>
                  <a:pt x="21" y="36"/>
                </a:cubicBezTo>
                <a:lnTo>
                  <a:pt x="140" y="36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70" name="Freeform 134"/>
          <p:cNvSpPr/>
          <p:nvPr/>
        </p:nvSpPr>
        <p:spPr bwMode="auto">
          <a:xfrm>
            <a:off x="3193300" y="5346826"/>
            <a:ext cx="86854" cy="114888"/>
          </a:xfrm>
          <a:custGeom>
            <a:avLst/>
            <a:gdLst>
              <a:gd name="T0" fmla="*/ 43 w 43"/>
              <a:gd name="T1" fmla="*/ 0 h 59"/>
              <a:gd name="T2" fmla="*/ 0 w 43"/>
              <a:gd name="T3" fmla="*/ 43 h 59"/>
              <a:gd name="T4" fmla="*/ 43 w 43"/>
              <a:gd name="T5" fmla="*/ 58 h 59"/>
              <a:gd name="T6" fmla="*/ 43 w 43"/>
              <a:gd name="T7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59">
                <a:moveTo>
                  <a:pt x="43" y="0"/>
                </a:moveTo>
                <a:cubicBezTo>
                  <a:pt x="0" y="43"/>
                  <a:pt x="0" y="43"/>
                  <a:pt x="0" y="43"/>
                </a:cubicBezTo>
                <a:cubicBezTo>
                  <a:pt x="13" y="54"/>
                  <a:pt x="28" y="59"/>
                  <a:pt x="43" y="58"/>
                </a:cubicBezTo>
                <a:lnTo>
                  <a:pt x="43" y="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71" name="Freeform 135"/>
          <p:cNvSpPr/>
          <p:nvPr/>
        </p:nvSpPr>
        <p:spPr bwMode="auto">
          <a:xfrm>
            <a:off x="3295354" y="5358314"/>
            <a:ext cx="69483" cy="99222"/>
          </a:xfrm>
          <a:custGeom>
            <a:avLst/>
            <a:gdLst>
              <a:gd name="T0" fmla="*/ 34 w 34"/>
              <a:gd name="T1" fmla="*/ 34 h 51"/>
              <a:gd name="T2" fmla="*/ 0 w 34"/>
              <a:gd name="T3" fmla="*/ 0 h 51"/>
              <a:gd name="T4" fmla="*/ 1 w 34"/>
              <a:gd name="T5" fmla="*/ 51 h 51"/>
              <a:gd name="T6" fmla="*/ 34 w 34"/>
              <a:gd name="T7" fmla="*/ 3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51">
                <a:moveTo>
                  <a:pt x="34" y="34"/>
                </a:moveTo>
                <a:cubicBezTo>
                  <a:pt x="0" y="0"/>
                  <a:pt x="0" y="0"/>
                  <a:pt x="0" y="0"/>
                </a:cubicBezTo>
                <a:cubicBezTo>
                  <a:pt x="1" y="51"/>
                  <a:pt x="1" y="51"/>
                  <a:pt x="1" y="51"/>
                </a:cubicBezTo>
                <a:cubicBezTo>
                  <a:pt x="13" y="49"/>
                  <a:pt x="25" y="43"/>
                  <a:pt x="34" y="34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72" name="Freeform 136"/>
          <p:cNvSpPr/>
          <p:nvPr/>
        </p:nvSpPr>
        <p:spPr bwMode="auto">
          <a:xfrm>
            <a:off x="3150958" y="5253871"/>
            <a:ext cx="104225" cy="65800"/>
          </a:xfrm>
          <a:custGeom>
            <a:avLst/>
            <a:gdLst>
              <a:gd name="T0" fmla="*/ 52 w 52"/>
              <a:gd name="T1" fmla="*/ 34 h 34"/>
              <a:gd name="T2" fmla="*/ 18 w 52"/>
              <a:gd name="T3" fmla="*/ 0 h 34"/>
              <a:gd name="T4" fmla="*/ 0 w 52"/>
              <a:gd name="T5" fmla="*/ 34 h 34"/>
              <a:gd name="T6" fmla="*/ 52 w 52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" h="34">
                <a:moveTo>
                  <a:pt x="52" y="34"/>
                </a:moveTo>
                <a:cubicBezTo>
                  <a:pt x="18" y="0"/>
                  <a:pt x="18" y="0"/>
                  <a:pt x="18" y="0"/>
                </a:cubicBezTo>
                <a:cubicBezTo>
                  <a:pt x="8" y="10"/>
                  <a:pt x="2" y="22"/>
                  <a:pt x="0" y="34"/>
                </a:cubicBezTo>
                <a:lnTo>
                  <a:pt x="52" y="34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73" name="Freeform 137"/>
          <p:cNvSpPr/>
          <p:nvPr/>
        </p:nvSpPr>
        <p:spPr bwMode="auto">
          <a:xfrm>
            <a:off x="3148787" y="5335337"/>
            <a:ext cx="119424" cy="83555"/>
          </a:xfrm>
          <a:custGeom>
            <a:avLst/>
            <a:gdLst>
              <a:gd name="T0" fmla="*/ 59 w 59"/>
              <a:gd name="T1" fmla="*/ 0 h 43"/>
              <a:gd name="T2" fmla="*/ 1 w 59"/>
              <a:gd name="T3" fmla="*/ 1 h 43"/>
              <a:gd name="T4" fmla="*/ 16 w 59"/>
              <a:gd name="T5" fmla="*/ 43 h 43"/>
              <a:gd name="T6" fmla="*/ 59 w 59"/>
              <a:gd name="T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3">
                <a:moveTo>
                  <a:pt x="59" y="0"/>
                </a:moveTo>
                <a:cubicBezTo>
                  <a:pt x="1" y="1"/>
                  <a:pt x="1" y="1"/>
                  <a:pt x="1" y="1"/>
                </a:cubicBezTo>
                <a:cubicBezTo>
                  <a:pt x="0" y="16"/>
                  <a:pt x="6" y="31"/>
                  <a:pt x="16" y="43"/>
                </a:cubicBezTo>
                <a:lnTo>
                  <a:pt x="59" y="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74" name="Freeform 138"/>
          <p:cNvSpPr>
            <a:spLocks noEditPoints="1"/>
          </p:cNvSpPr>
          <p:nvPr/>
        </p:nvSpPr>
        <p:spPr bwMode="auto">
          <a:xfrm>
            <a:off x="3273640" y="5194338"/>
            <a:ext cx="263820" cy="181732"/>
          </a:xfrm>
          <a:custGeom>
            <a:avLst/>
            <a:gdLst>
              <a:gd name="T0" fmla="*/ 80 w 131"/>
              <a:gd name="T1" fmla="*/ 1 h 94"/>
              <a:gd name="T2" fmla="*/ 79 w 131"/>
              <a:gd name="T3" fmla="*/ 1 h 94"/>
              <a:gd name="T4" fmla="*/ 65 w 131"/>
              <a:gd name="T5" fmla="*/ 0 h 94"/>
              <a:gd name="T6" fmla="*/ 20 w 131"/>
              <a:gd name="T7" fmla="*/ 7 h 94"/>
              <a:gd name="T8" fmla="*/ 20 w 131"/>
              <a:gd name="T9" fmla="*/ 7 h 94"/>
              <a:gd name="T10" fmla="*/ 0 w 131"/>
              <a:gd name="T11" fmla="*/ 26 h 94"/>
              <a:gd name="T12" fmla="*/ 65 w 131"/>
              <a:gd name="T13" fmla="*/ 94 h 94"/>
              <a:gd name="T14" fmla="*/ 131 w 131"/>
              <a:gd name="T15" fmla="*/ 26 h 94"/>
              <a:gd name="T16" fmla="*/ 80 w 131"/>
              <a:gd name="T17" fmla="*/ 1 h 94"/>
              <a:gd name="T18" fmla="*/ 77 w 131"/>
              <a:gd name="T19" fmla="*/ 44 h 94"/>
              <a:gd name="T20" fmla="*/ 72 w 131"/>
              <a:gd name="T21" fmla="*/ 31 h 94"/>
              <a:gd name="T22" fmla="*/ 121 w 131"/>
              <a:gd name="T23" fmla="*/ 31 h 94"/>
              <a:gd name="T24" fmla="*/ 77 w 131"/>
              <a:gd name="T25" fmla="*/ 44 h 94"/>
              <a:gd name="T26" fmla="*/ 68 w 131"/>
              <a:gd name="T27" fmla="*/ 45 h 94"/>
              <a:gd name="T28" fmla="*/ 65 w 131"/>
              <a:gd name="T29" fmla="*/ 45 h 94"/>
              <a:gd name="T30" fmla="*/ 29 w 131"/>
              <a:gd name="T31" fmla="*/ 40 h 94"/>
              <a:gd name="T32" fmla="*/ 64 w 131"/>
              <a:gd name="T33" fmla="*/ 31 h 94"/>
              <a:gd name="T34" fmla="*/ 68 w 131"/>
              <a:gd name="T35" fmla="*/ 45 h 94"/>
              <a:gd name="T36" fmla="*/ 121 w 131"/>
              <a:gd name="T37" fmla="*/ 22 h 94"/>
              <a:gd name="T38" fmla="*/ 74 w 131"/>
              <a:gd name="T39" fmla="*/ 22 h 94"/>
              <a:gd name="T40" fmla="*/ 81 w 131"/>
              <a:gd name="T41" fmla="*/ 9 h 94"/>
              <a:gd name="T42" fmla="*/ 121 w 131"/>
              <a:gd name="T43" fmla="*/ 22 h 94"/>
              <a:gd name="T44" fmla="*/ 72 w 131"/>
              <a:gd name="T45" fmla="*/ 8 h 94"/>
              <a:gd name="T46" fmla="*/ 65 w 131"/>
              <a:gd name="T47" fmla="*/ 21 h 94"/>
              <a:gd name="T48" fmla="*/ 35 w 131"/>
              <a:gd name="T49" fmla="*/ 11 h 94"/>
              <a:gd name="T50" fmla="*/ 65 w 131"/>
              <a:gd name="T51" fmla="*/ 8 h 94"/>
              <a:gd name="T52" fmla="*/ 72 w 131"/>
              <a:gd name="T53" fmla="*/ 8 h 94"/>
              <a:gd name="T54" fmla="*/ 22 w 131"/>
              <a:gd name="T55" fmla="*/ 15 h 94"/>
              <a:gd name="T56" fmla="*/ 52 w 131"/>
              <a:gd name="T57" fmla="*/ 26 h 94"/>
              <a:gd name="T58" fmla="*/ 18 w 131"/>
              <a:gd name="T59" fmla="*/ 34 h 94"/>
              <a:gd name="T60" fmla="*/ 17 w 131"/>
              <a:gd name="T61" fmla="*/ 35 h 94"/>
              <a:gd name="T62" fmla="*/ 8 w 131"/>
              <a:gd name="T63" fmla="*/ 26 h 94"/>
              <a:gd name="T64" fmla="*/ 22 w 131"/>
              <a:gd name="T65" fmla="*/ 1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1" h="94">
                <a:moveTo>
                  <a:pt x="80" y="1"/>
                </a:moveTo>
                <a:cubicBezTo>
                  <a:pt x="80" y="1"/>
                  <a:pt x="79" y="1"/>
                  <a:pt x="79" y="1"/>
                </a:cubicBezTo>
                <a:cubicBezTo>
                  <a:pt x="75" y="0"/>
                  <a:pt x="70" y="0"/>
                  <a:pt x="65" y="0"/>
                </a:cubicBezTo>
                <a:cubicBezTo>
                  <a:pt x="49" y="0"/>
                  <a:pt x="33" y="2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8" y="12"/>
                  <a:pt x="0" y="18"/>
                  <a:pt x="0" y="26"/>
                </a:cubicBezTo>
                <a:cubicBezTo>
                  <a:pt x="0" y="64"/>
                  <a:pt x="29" y="94"/>
                  <a:pt x="65" y="94"/>
                </a:cubicBezTo>
                <a:cubicBezTo>
                  <a:pt x="101" y="94"/>
                  <a:pt x="131" y="64"/>
                  <a:pt x="131" y="26"/>
                </a:cubicBezTo>
                <a:cubicBezTo>
                  <a:pt x="131" y="12"/>
                  <a:pt x="106" y="3"/>
                  <a:pt x="80" y="1"/>
                </a:cubicBezTo>
                <a:close/>
                <a:moveTo>
                  <a:pt x="77" y="44"/>
                </a:moveTo>
                <a:cubicBezTo>
                  <a:pt x="72" y="31"/>
                  <a:pt x="72" y="31"/>
                  <a:pt x="72" y="31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15" y="36"/>
                  <a:pt x="100" y="43"/>
                  <a:pt x="77" y="44"/>
                </a:cubicBezTo>
                <a:close/>
                <a:moveTo>
                  <a:pt x="68" y="45"/>
                </a:moveTo>
                <a:cubicBezTo>
                  <a:pt x="67" y="45"/>
                  <a:pt x="66" y="45"/>
                  <a:pt x="65" y="45"/>
                </a:cubicBezTo>
                <a:cubicBezTo>
                  <a:pt x="51" y="45"/>
                  <a:pt x="38" y="43"/>
                  <a:pt x="29" y="40"/>
                </a:cubicBezTo>
                <a:cubicBezTo>
                  <a:pt x="64" y="31"/>
                  <a:pt x="64" y="31"/>
                  <a:pt x="64" y="31"/>
                </a:cubicBezTo>
                <a:lnTo>
                  <a:pt x="68" y="45"/>
                </a:lnTo>
                <a:close/>
                <a:moveTo>
                  <a:pt x="121" y="22"/>
                </a:moveTo>
                <a:cubicBezTo>
                  <a:pt x="74" y="22"/>
                  <a:pt x="74" y="22"/>
                  <a:pt x="74" y="22"/>
                </a:cubicBezTo>
                <a:cubicBezTo>
                  <a:pt x="81" y="9"/>
                  <a:pt x="81" y="9"/>
                  <a:pt x="81" y="9"/>
                </a:cubicBezTo>
                <a:cubicBezTo>
                  <a:pt x="102" y="11"/>
                  <a:pt x="116" y="17"/>
                  <a:pt x="121" y="22"/>
                </a:cubicBezTo>
                <a:close/>
                <a:moveTo>
                  <a:pt x="72" y="8"/>
                </a:moveTo>
                <a:cubicBezTo>
                  <a:pt x="65" y="21"/>
                  <a:pt x="65" y="21"/>
                  <a:pt x="65" y="21"/>
                </a:cubicBezTo>
                <a:cubicBezTo>
                  <a:pt x="35" y="11"/>
                  <a:pt x="35" y="11"/>
                  <a:pt x="35" y="11"/>
                </a:cubicBezTo>
                <a:cubicBezTo>
                  <a:pt x="44" y="9"/>
                  <a:pt x="54" y="8"/>
                  <a:pt x="65" y="8"/>
                </a:cubicBezTo>
                <a:cubicBezTo>
                  <a:pt x="68" y="8"/>
                  <a:pt x="70" y="8"/>
                  <a:pt x="72" y="8"/>
                </a:cubicBezTo>
                <a:close/>
                <a:moveTo>
                  <a:pt x="22" y="15"/>
                </a:moveTo>
                <a:cubicBezTo>
                  <a:pt x="52" y="26"/>
                  <a:pt x="52" y="26"/>
                  <a:pt x="52" y="26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5"/>
                  <a:pt x="17" y="35"/>
                  <a:pt x="17" y="35"/>
                </a:cubicBezTo>
                <a:cubicBezTo>
                  <a:pt x="11" y="33"/>
                  <a:pt x="8" y="29"/>
                  <a:pt x="8" y="26"/>
                </a:cubicBezTo>
                <a:cubicBezTo>
                  <a:pt x="8" y="23"/>
                  <a:pt x="13" y="19"/>
                  <a:pt x="22" y="15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75" name="Freeform 139"/>
          <p:cNvSpPr>
            <a:spLocks noEditPoints="1"/>
          </p:cNvSpPr>
          <p:nvPr/>
        </p:nvSpPr>
        <p:spPr bwMode="auto">
          <a:xfrm>
            <a:off x="5678415" y="3512792"/>
            <a:ext cx="386501" cy="371820"/>
          </a:xfrm>
          <a:custGeom>
            <a:avLst/>
            <a:gdLst>
              <a:gd name="T0" fmla="*/ 190 w 192"/>
              <a:gd name="T1" fmla="*/ 63 h 192"/>
              <a:gd name="T2" fmla="*/ 188 w 192"/>
              <a:gd name="T3" fmla="*/ 60 h 192"/>
              <a:gd name="T4" fmla="*/ 130 w 192"/>
              <a:gd name="T5" fmla="*/ 36 h 192"/>
              <a:gd name="T6" fmla="*/ 137 w 192"/>
              <a:gd name="T7" fmla="*/ 18 h 192"/>
              <a:gd name="T8" fmla="*/ 186 w 192"/>
              <a:gd name="T9" fmla="*/ 8 h 192"/>
              <a:gd name="T10" fmla="*/ 189 w 192"/>
              <a:gd name="T11" fmla="*/ 4 h 192"/>
              <a:gd name="T12" fmla="*/ 185 w 192"/>
              <a:gd name="T13" fmla="*/ 0 h 192"/>
              <a:gd name="T14" fmla="*/ 133 w 192"/>
              <a:gd name="T15" fmla="*/ 11 h 192"/>
              <a:gd name="T16" fmla="*/ 130 w 192"/>
              <a:gd name="T17" fmla="*/ 13 h 192"/>
              <a:gd name="T18" fmla="*/ 122 w 192"/>
              <a:gd name="T19" fmla="*/ 35 h 192"/>
              <a:gd name="T20" fmla="*/ 96 w 192"/>
              <a:gd name="T21" fmla="*/ 34 h 192"/>
              <a:gd name="T22" fmla="*/ 3 w 192"/>
              <a:gd name="T23" fmla="*/ 61 h 192"/>
              <a:gd name="T24" fmla="*/ 3 w 192"/>
              <a:gd name="T25" fmla="*/ 63 h 192"/>
              <a:gd name="T26" fmla="*/ 0 w 192"/>
              <a:gd name="T27" fmla="*/ 86 h 192"/>
              <a:gd name="T28" fmla="*/ 96 w 192"/>
              <a:gd name="T29" fmla="*/ 192 h 192"/>
              <a:gd name="T30" fmla="*/ 192 w 192"/>
              <a:gd name="T31" fmla="*/ 86 h 192"/>
              <a:gd name="T32" fmla="*/ 190 w 192"/>
              <a:gd name="T33" fmla="*/ 63 h 192"/>
              <a:gd name="T34" fmla="*/ 96 w 192"/>
              <a:gd name="T35" fmla="*/ 90 h 192"/>
              <a:gd name="T36" fmla="*/ 10 w 192"/>
              <a:gd name="T37" fmla="*/ 66 h 192"/>
              <a:gd name="T38" fmla="*/ 96 w 192"/>
              <a:gd name="T39" fmla="*/ 42 h 192"/>
              <a:gd name="T40" fmla="*/ 118 w 192"/>
              <a:gd name="T41" fmla="*/ 43 h 192"/>
              <a:gd name="T42" fmla="*/ 107 w 192"/>
              <a:gd name="T43" fmla="*/ 71 h 192"/>
              <a:gd name="T44" fmla="*/ 109 w 192"/>
              <a:gd name="T45" fmla="*/ 76 h 192"/>
              <a:gd name="T46" fmla="*/ 111 w 192"/>
              <a:gd name="T47" fmla="*/ 77 h 192"/>
              <a:gd name="T48" fmla="*/ 114 w 192"/>
              <a:gd name="T49" fmla="*/ 74 h 192"/>
              <a:gd name="T50" fmla="*/ 127 w 192"/>
              <a:gd name="T51" fmla="*/ 43 h 192"/>
              <a:gd name="T52" fmla="*/ 181 w 192"/>
              <a:gd name="T53" fmla="*/ 66 h 192"/>
              <a:gd name="T54" fmla="*/ 96 w 192"/>
              <a:gd name="T55" fmla="*/ 9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92">
                <a:moveTo>
                  <a:pt x="190" y="63"/>
                </a:moveTo>
                <a:cubicBezTo>
                  <a:pt x="190" y="62"/>
                  <a:pt x="189" y="61"/>
                  <a:pt x="188" y="60"/>
                </a:cubicBezTo>
                <a:cubicBezTo>
                  <a:pt x="183" y="48"/>
                  <a:pt x="158" y="39"/>
                  <a:pt x="130" y="36"/>
                </a:cubicBezTo>
                <a:cubicBezTo>
                  <a:pt x="137" y="18"/>
                  <a:pt x="137" y="18"/>
                  <a:pt x="137" y="18"/>
                </a:cubicBezTo>
                <a:cubicBezTo>
                  <a:pt x="186" y="8"/>
                  <a:pt x="186" y="8"/>
                  <a:pt x="186" y="8"/>
                </a:cubicBezTo>
                <a:cubicBezTo>
                  <a:pt x="188" y="8"/>
                  <a:pt x="190" y="6"/>
                  <a:pt x="189" y="4"/>
                </a:cubicBezTo>
                <a:cubicBezTo>
                  <a:pt x="189" y="1"/>
                  <a:pt x="187" y="0"/>
                  <a:pt x="185" y="0"/>
                </a:cubicBezTo>
                <a:cubicBezTo>
                  <a:pt x="133" y="11"/>
                  <a:pt x="133" y="11"/>
                  <a:pt x="133" y="11"/>
                </a:cubicBezTo>
                <a:cubicBezTo>
                  <a:pt x="132" y="11"/>
                  <a:pt x="131" y="12"/>
                  <a:pt x="130" y="13"/>
                </a:cubicBezTo>
                <a:cubicBezTo>
                  <a:pt x="122" y="35"/>
                  <a:pt x="122" y="35"/>
                  <a:pt x="122" y="35"/>
                </a:cubicBezTo>
                <a:cubicBezTo>
                  <a:pt x="113" y="34"/>
                  <a:pt x="105" y="34"/>
                  <a:pt x="96" y="34"/>
                </a:cubicBezTo>
                <a:cubicBezTo>
                  <a:pt x="54" y="34"/>
                  <a:pt x="9" y="43"/>
                  <a:pt x="3" y="61"/>
                </a:cubicBezTo>
                <a:cubicBezTo>
                  <a:pt x="3" y="62"/>
                  <a:pt x="3" y="62"/>
                  <a:pt x="3" y="63"/>
                </a:cubicBezTo>
                <a:cubicBezTo>
                  <a:pt x="1" y="70"/>
                  <a:pt x="0" y="78"/>
                  <a:pt x="0" y="86"/>
                </a:cubicBezTo>
                <a:cubicBezTo>
                  <a:pt x="0" y="144"/>
                  <a:pt x="43" y="192"/>
                  <a:pt x="96" y="192"/>
                </a:cubicBezTo>
                <a:cubicBezTo>
                  <a:pt x="149" y="192"/>
                  <a:pt x="192" y="144"/>
                  <a:pt x="192" y="86"/>
                </a:cubicBezTo>
                <a:cubicBezTo>
                  <a:pt x="192" y="78"/>
                  <a:pt x="192" y="70"/>
                  <a:pt x="190" y="63"/>
                </a:cubicBezTo>
                <a:close/>
                <a:moveTo>
                  <a:pt x="96" y="90"/>
                </a:moveTo>
                <a:cubicBezTo>
                  <a:pt x="43" y="90"/>
                  <a:pt x="10" y="76"/>
                  <a:pt x="10" y="66"/>
                </a:cubicBezTo>
                <a:cubicBezTo>
                  <a:pt x="10" y="56"/>
                  <a:pt x="43" y="42"/>
                  <a:pt x="96" y="42"/>
                </a:cubicBezTo>
                <a:cubicBezTo>
                  <a:pt x="104" y="42"/>
                  <a:pt x="111" y="42"/>
                  <a:pt x="118" y="43"/>
                </a:cubicBezTo>
                <a:cubicBezTo>
                  <a:pt x="107" y="71"/>
                  <a:pt x="107" y="71"/>
                  <a:pt x="107" y="71"/>
                </a:cubicBezTo>
                <a:cubicBezTo>
                  <a:pt x="106" y="73"/>
                  <a:pt x="107" y="76"/>
                  <a:pt x="109" y="76"/>
                </a:cubicBezTo>
                <a:cubicBezTo>
                  <a:pt x="110" y="77"/>
                  <a:pt x="110" y="77"/>
                  <a:pt x="111" y="77"/>
                </a:cubicBezTo>
                <a:cubicBezTo>
                  <a:pt x="112" y="77"/>
                  <a:pt x="114" y="76"/>
                  <a:pt x="114" y="74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61" y="47"/>
                  <a:pt x="181" y="58"/>
                  <a:pt x="181" y="66"/>
                </a:cubicBezTo>
                <a:cubicBezTo>
                  <a:pt x="181" y="76"/>
                  <a:pt x="149" y="90"/>
                  <a:pt x="96" y="9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76" name="Freeform 140"/>
          <p:cNvSpPr/>
          <p:nvPr/>
        </p:nvSpPr>
        <p:spPr bwMode="auto">
          <a:xfrm>
            <a:off x="5742469" y="3607836"/>
            <a:ext cx="265991" cy="65800"/>
          </a:xfrm>
          <a:custGeom>
            <a:avLst/>
            <a:gdLst>
              <a:gd name="T0" fmla="*/ 96 w 132"/>
              <a:gd name="T1" fmla="*/ 2 h 34"/>
              <a:gd name="T2" fmla="*/ 86 w 132"/>
              <a:gd name="T3" fmla="*/ 27 h 34"/>
              <a:gd name="T4" fmla="*/ 79 w 132"/>
              <a:gd name="T5" fmla="*/ 32 h 34"/>
              <a:gd name="T6" fmla="*/ 76 w 132"/>
              <a:gd name="T7" fmla="*/ 31 h 34"/>
              <a:gd name="T8" fmla="*/ 71 w 132"/>
              <a:gd name="T9" fmla="*/ 21 h 34"/>
              <a:gd name="T10" fmla="*/ 79 w 132"/>
              <a:gd name="T11" fmla="*/ 1 h 34"/>
              <a:gd name="T12" fmla="*/ 66 w 132"/>
              <a:gd name="T13" fmla="*/ 0 h 34"/>
              <a:gd name="T14" fmla="*/ 0 w 132"/>
              <a:gd name="T15" fmla="*/ 17 h 34"/>
              <a:gd name="T16" fmla="*/ 66 w 132"/>
              <a:gd name="T17" fmla="*/ 34 h 34"/>
              <a:gd name="T18" fmla="*/ 132 w 132"/>
              <a:gd name="T19" fmla="*/ 17 h 34"/>
              <a:gd name="T20" fmla="*/ 96 w 132"/>
              <a:gd name="T21" fmla="*/ 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2" h="34">
                <a:moveTo>
                  <a:pt x="96" y="2"/>
                </a:moveTo>
                <a:cubicBezTo>
                  <a:pt x="86" y="27"/>
                  <a:pt x="86" y="27"/>
                  <a:pt x="86" y="27"/>
                </a:cubicBezTo>
                <a:cubicBezTo>
                  <a:pt x="85" y="30"/>
                  <a:pt x="82" y="32"/>
                  <a:pt x="79" y="32"/>
                </a:cubicBezTo>
                <a:cubicBezTo>
                  <a:pt x="78" y="32"/>
                  <a:pt x="77" y="32"/>
                  <a:pt x="76" y="31"/>
                </a:cubicBezTo>
                <a:cubicBezTo>
                  <a:pt x="71" y="30"/>
                  <a:pt x="69" y="25"/>
                  <a:pt x="71" y="21"/>
                </a:cubicBezTo>
                <a:cubicBezTo>
                  <a:pt x="79" y="1"/>
                  <a:pt x="79" y="1"/>
                  <a:pt x="79" y="1"/>
                </a:cubicBezTo>
                <a:cubicBezTo>
                  <a:pt x="75" y="0"/>
                  <a:pt x="70" y="0"/>
                  <a:pt x="66" y="0"/>
                </a:cubicBezTo>
                <a:cubicBezTo>
                  <a:pt x="29" y="0"/>
                  <a:pt x="0" y="8"/>
                  <a:pt x="0" y="17"/>
                </a:cubicBezTo>
                <a:cubicBezTo>
                  <a:pt x="0" y="27"/>
                  <a:pt x="29" y="34"/>
                  <a:pt x="66" y="34"/>
                </a:cubicBezTo>
                <a:cubicBezTo>
                  <a:pt x="102" y="34"/>
                  <a:pt x="132" y="27"/>
                  <a:pt x="132" y="17"/>
                </a:cubicBezTo>
                <a:cubicBezTo>
                  <a:pt x="132" y="11"/>
                  <a:pt x="117" y="5"/>
                  <a:pt x="96" y="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  <p:sp>
        <p:nvSpPr>
          <p:cNvPr id="277" name="Freeform 141"/>
          <p:cNvSpPr>
            <a:spLocks noEditPoints="1"/>
          </p:cNvSpPr>
          <p:nvPr/>
        </p:nvSpPr>
        <p:spPr bwMode="auto">
          <a:xfrm>
            <a:off x="7428526" y="2908062"/>
            <a:ext cx="159595" cy="99222"/>
          </a:xfrm>
          <a:custGeom>
            <a:avLst/>
            <a:gdLst>
              <a:gd name="T0" fmla="*/ 17 w 79"/>
              <a:gd name="T1" fmla="*/ 0 h 51"/>
              <a:gd name="T2" fmla="*/ 17 w 79"/>
              <a:gd name="T3" fmla="*/ 7 h 51"/>
              <a:gd name="T4" fmla="*/ 9 w 79"/>
              <a:gd name="T5" fmla="*/ 4 h 51"/>
              <a:gd name="T6" fmla="*/ 1 w 79"/>
              <a:gd name="T7" fmla="*/ 23 h 51"/>
              <a:gd name="T8" fmla="*/ 15 w 79"/>
              <a:gd name="T9" fmla="*/ 39 h 51"/>
              <a:gd name="T10" fmla="*/ 19 w 79"/>
              <a:gd name="T11" fmla="*/ 37 h 51"/>
              <a:gd name="T12" fmla="*/ 41 w 79"/>
              <a:gd name="T13" fmla="*/ 51 h 51"/>
              <a:gd name="T14" fmla="*/ 55 w 79"/>
              <a:gd name="T15" fmla="*/ 51 h 51"/>
              <a:gd name="T16" fmla="*/ 79 w 79"/>
              <a:gd name="T17" fmla="*/ 27 h 51"/>
              <a:gd name="T18" fmla="*/ 79 w 79"/>
              <a:gd name="T19" fmla="*/ 0 h 51"/>
              <a:gd name="T20" fmla="*/ 17 w 79"/>
              <a:gd name="T21" fmla="*/ 0 h 51"/>
              <a:gd name="T22" fmla="*/ 14 w 79"/>
              <a:gd name="T23" fmla="*/ 35 h 51"/>
              <a:gd name="T24" fmla="*/ 5 w 79"/>
              <a:gd name="T25" fmla="*/ 22 h 51"/>
              <a:gd name="T26" fmla="*/ 10 w 79"/>
              <a:gd name="T27" fmla="*/ 8 h 51"/>
              <a:gd name="T28" fmla="*/ 17 w 79"/>
              <a:gd name="T29" fmla="*/ 13 h 51"/>
              <a:gd name="T30" fmla="*/ 17 w 79"/>
              <a:gd name="T31" fmla="*/ 27 h 51"/>
              <a:gd name="T32" fmla="*/ 18 w 79"/>
              <a:gd name="T33" fmla="*/ 32 h 51"/>
              <a:gd name="T34" fmla="*/ 14 w 79"/>
              <a:gd name="T35" fmla="*/ 3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9" h="51">
                <a:moveTo>
                  <a:pt x="17" y="0"/>
                </a:moveTo>
                <a:cubicBezTo>
                  <a:pt x="17" y="7"/>
                  <a:pt x="17" y="7"/>
                  <a:pt x="17" y="7"/>
                </a:cubicBezTo>
                <a:cubicBezTo>
                  <a:pt x="15" y="5"/>
                  <a:pt x="12" y="3"/>
                  <a:pt x="9" y="4"/>
                </a:cubicBezTo>
                <a:cubicBezTo>
                  <a:pt x="3" y="5"/>
                  <a:pt x="0" y="13"/>
                  <a:pt x="1" y="23"/>
                </a:cubicBezTo>
                <a:cubicBezTo>
                  <a:pt x="3" y="33"/>
                  <a:pt x="9" y="40"/>
                  <a:pt x="15" y="39"/>
                </a:cubicBezTo>
                <a:cubicBezTo>
                  <a:pt x="17" y="38"/>
                  <a:pt x="18" y="38"/>
                  <a:pt x="19" y="37"/>
                </a:cubicBezTo>
                <a:cubicBezTo>
                  <a:pt x="23" y="45"/>
                  <a:pt x="31" y="51"/>
                  <a:pt x="41" y="51"/>
                </a:cubicBezTo>
                <a:cubicBezTo>
                  <a:pt x="55" y="51"/>
                  <a:pt x="55" y="51"/>
                  <a:pt x="55" y="51"/>
                </a:cubicBezTo>
                <a:cubicBezTo>
                  <a:pt x="68" y="51"/>
                  <a:pt x="79" y="41"/>
                  <a:pt x="79" y="27"/>
                </a:cubicBezTo>
                <a:cubicBezTo>
                  <a:pt x="79" y="0"/>
                  <a:pt x="79" y="0"/>
                  <a:pt x="79" y="0"/>
                </a:cubicBezTo>
                <a:lnTo>
                  <a:pt x="17" y="0"/>
                </a:lnTo>
                <a:close/>
                <a:moveTo>
                  <a:pt x="14" y="35"/>
                </a:moveTo>
                <a:cubicBezTo>
                  <a:pt x="11" y="35"/>
                  <a:pt x="6" y="30"/>
                  <a:pt x="5" y="22"/>
                </a:cubicBezTo>
                <a:cubicBezTo>
                  <a:pt x="4" y="15"/>
                  <a:pt x="6" y="9"/>
                  <a:pt x="10" y="8"/>
                </a:cubicBezTo>
                <a:cubicBezTo>
                  <a:pt x="12" y="7"/>
                  <a:pt x="15" y="10"/>
                  <a:pt x="17" y="13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9"/>
                  <a:pt x="17" y="31"/>
                  <a:pt x="18" y="32"/>
                </a:cubicBezTo>
                <a:cubicBezTo>
                  <a:pt x="17" y="33"/>
                  <a:pt x="16" y="34"/>
                  <a:pt x="14" y="35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262526"/>
              </a:solidFill>
              <a:effectLst/>
              <a:uLnTx/>
              <a:uFillTx/>
              <a:latin typeface="Roboto light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" name="Group 3"/>
          <p:cNvGrpSpPr/>
          <p:nvPr/>
        </p:nvGrpSpPr>
        <p:grpSpPr>
          <a:xfrm>
            <a:off x="2487562" y="1867088"/>
            <a:ext cx="392800" cy="392800"/>
            <a:chOff x="3771900" y="2098675"/>
            <a:chExt cx="392113" cy="392113"/>
          </a:xfrm>
          <a:solidFill>
            <a:sysClr val="window" lastClr="FFFFFF">
              <a:lumMod val="50000"/>
            </a:sysClr>
          </a:solidFill>
        </p:grpSpPr>
        <p:sp>
          <p:nvSpPr>
            <p:cNvPr id="379" name="Freeform 6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0" name="Freeform 7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1" name="Freeform 8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2" name="Freeform 9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3" name="Freeform 10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4" name="Freeform 11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85" name="Freeform 12"/>
          <p:cNvSpPr>
            <a:spLocks noEditPoints="1"/>
          </p:cNvSpPr>
          <p:nvPr/>
        </p:nvSpPr>
        <p:spPr bwMode="auto">
          <a:xfrm>
            <a:off x="336250" y="2632828"/>
            <a:ext cx="421425" cy="421425"/>
          </a:xfrm>
          <a:custGeom>
            <a:avLst/>
            <a:gdLst>
              <a:gd name="T0" fmla="*/ 473 w 548"/>
              <a:gd name="T1" fmla="*/ 86 h 548"/>
              <a:gd name="T2" fmla="*/ 468 w 548"/>
              <a:gd name="T3" fmla="*/ 82 h 548"/>
              <a:gd name="T4" fmla="*/ 464 w 548"/>
              <a:gd name="T5" fmla="*/ 77 h 548"/>
              <a:gd name="T6" fmla="*/ 458 w 548"/>
              <a:gd name="T7" fmla="*/ 73 h 548"/>
              <a:gd name="T8" fmla="*/ 90 w 548"/>
              <a:gd name="T9" fmla="*/ 73 h 548"/>
              <a:gd name="T10" fmla="*/ 86 w 548"/>
              <a:gd name="T11" fmla="*/ 77 h 548"/>
              <a:gd name="T12" fmla="*/ 81 w 548"/>
              <a:gd name="T13" fmla="*/ 82 h 548"/>
              <a:gd name="T14" fmla="*/ 75 w 548"/>
              <a:gd name="T15" fmla="*/ 86 h 548"/>
              <a:gd name="T16" fmla="*/ 0 w 548"/>
              <a:gd name="T17" fmla="*/ 273 h 548"/>
              <a:gd name="T18" fmla="*/ 90 w 548"/>
              <a:gd name="T19" fmla="*/ 476 h 548"/>
              <a:gd name="T20" fmla="*/ 458 w 548"/>
              <a:gd name="T21" fmla="*/ 476 h 548"/>
              <a:gd name="T22" fmla="*/ 548 w 548"/>
              <a:gd name="T23" fmla="*/ 273 h 548"/>
              <a:gd name="T24" fmla="*/ 229 w 548"/>
              <a:gd name="T25" fmla="*/ 37 h 548"/>
              <a:gd name="T26" fmla="*/ 112 w 548"/>
              <a:gd name="T27" fmla="*/ 95 h 548"/>
              <a:gd name="T28" fmla="*/ 90 w 548"/>
              <a:gd name="T29" fmla="*/ 118 h 548"/>
              <a:gd name="T30" fmla="*/ 120 w 548"/>
              <a:gd name="T31" fmla="*/ 259 h 548"/>
              <a:gd name="T32" fmla="*/ 90 w 548"/>
              <a:gd name="T33" fmla="*/ 118 h 548"/>
              <a:gd name="T34" fmla="*/ 120 w 548"/>
              <a:gd name="T35" fmla="*/ 290 h 548"/>
              <a:gd name="T36" fmla="*/ 90 w 548"/>
              <a:gd name="T37" fmla="*/ 430 h 548"/>
              <a:gd name="T38" fmla="*/ 112 w 548"/>
              <a:gd name="T39" fmla="*/ 454 h 548"/>
              <a:gd name="T40" fmla="*/ 229 w 548"/>
              <a:gd name="T41" fmla="*/ 511 h 548"/>
              <a:gd name="T42" fmla="*/ 259 w 548"/>
              <a:gd name="T43" fmla="*/ 493 h 548"/>
              <a:gd name="T44" fmla="*/ 217 w 548"/>
              <a:gd name="T45" fmla="*/ 456 h 548"/>
              <a:gd name="T46" fmla="*/ 185 w 548"/>
              <a:gd name="T47" fmla="*/ 408 h 548"/>
              <a:gd name="T48" fmla="*/ 259 w 548"/>
              <a:gd name="T49" fmla="*/ 493 h 548"/>
              <a:gd name="T50" fmla="*/ 171 w 548"/>
              <a:gd name="T51" fmla="*/ 378 h 548"/>
              <a:gd name="T52" fmla="*/ 154 w 548"/>
              <a:gd name="T53" fmla="*/ 315 h 548"/>
              <a:gd name="T54" fmla="*/ 259 w 548"/>
              <a:gd name="T55" fmla="*/ 290 h 548"/>
              <a:gd name="T56" fmla="*/ 259 w 548"/>
              <a:gd name="T57" fmla="*/ 259 h 548"/>
              <a:gd name="T58" fmla="*/ 154 w 548"/>
              <a:gd name="T59" fmla="*/ 232 h 548"/>
              <a:gd name="T60" fmla="*/ 171 w 548"/>
              <a:gd name="T61" fmla="*/ 170 h 548"/>
              <a:gd name="T62" fmla="*/ 259 w 548"/>
              <a:gd name="T63" fmla="*/ 259 h 548"/>
              <a:gd name="T64" fmla="*/ 185 w 548"/>
              <a:gd name="T65" fmla="*/ 141 h 548"/>
              <a:gd name="T66" fmla="*/ 217 w 548"/>
              <a:gd name="T67" fmla="*/ 92 h 548"/>
              <a:gd name="T68" fmla="*/ 259 w 548"/>
              <a:gd name="T69" fmla="*/ 53 h 548"/>
              <a:gd name="T70" fmla="*/ 515 w 548"/>
              <a:gd name="T71" fmla="*/ 259 h 548"/>
              <a:gd name="T72" fmla="*/ 406 w 548"/>
              <a:gd name="T73" fmla="*/ 155 h 548"/>
              <a:gd name="T74" fmla="*/ 515 w 548"/>
              <a:gd name="T75" fmla="*/ 259 h 548"/>
              <a:gd name="T76" fmla="*/ 393 w 548"/>
              <a:gd name="T77" fmla="*/ 127 h 548"/>
              <a:gd name="T78" fmla="*/ 436 w 548"/>
              <a:gd name="T79" fmla="*/ 95 h 548"/>
              <a:gd name="T80" fmla="*/ 304 w 548"/>
              <a:gd name="T81" fmla="*/ 65 h 548"/>
              <a:gd name="T82" fmla="*/ 353 w 548"/>
              <a:gd name="T83" fmla="*/ 123 h 548"/>
              <a:gd name="T84" fmla="*/ 289 w 548"/>
              <a:gd name="T85" fmla="*/ 157 h 548"/>
              <a:gd name="T86" fmla="*/ 289 w 548"/>
              <a:gd name="T87" fmla="*/ 189 h 548"/>
              <a:gd name="T88" fmla="*/ 385 w 548"/>
              <a:gd name="T89" fmla="*/ 194 h 548"/>
              <a:gd name="T90" fmla="*/ 397 w 548"/>
              <a:gd name="T91" fmla="*/ 259 h 548"/>
              <a:gd name="T92" fmla="*/ 289 w 548"/>
              <a:gd name="T93" fmla="*/ 189 h 548"/>
              <a:gd name="T94" fmla="*/ 397 w 548"/>
              <a:gd name="T95" fmla="*/ 290 h 548"/>
              <a:gd name="T96" fmla="*/ 385 w 548"/>
              <a:gd name="T97" fmla="*/ 355 h 548"/>
              <a:gd name="T98" fmla="*/ 289 w 548"/>
              <a:gd name="T99" fmla="*/ 359 h 548"/>
              <a:gd name="T100" fmla="*/ 289 w 548"/>
              <a:gd name="T101" fmla="*/ 493 h 548"/>
              <a:gd name="T102" fmla="*/ 363 w 548"/>
              <a:gd name="T103" fmla="*/ 408 h 548"/>
              <a:gd name="T104" fmla="*/ 331 w 548"/>
              <a:gd name="T105" fmla="*/ 456 h 548"/>
              <a:gd name="T106" fmla="*/ 289 w 548"/>
              <a:gd name="T107" fmla="*/ 493 h 548"/>
              <a:gd name="T108" fmla="*/ 393 w 548"/>
              <a:gd name="T109" fmla="*/ 421 h 548"/>
              <a:gd name="T110" fmla="*/ 319 w 548"/>
              <a:gd name="T111" fmla="*/ 511 h 548"/>
              <a:gd name="T112" fmla="*/ 406 w 548"/>
              <a:gd name="T113" fmla="*/ 392 h 548"/>
              <a:gd name="T114" fmla="*/ 515 w 548"/>
              <a:gd name="T115" fmla="*/ 29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8" h="548">
                <a:moveTo>
                  <a:pt x="481" y="95"/>
                </a:moveTo>
                <a:cubicBezTo>
                  <a:pt x="478" y="92"/>
                  <a:pt x="475" y="89"/>
                  <a:pt x="473" y="86"/>
                </a:cubicBezTo>
                <a:cubicBezTo>
                  <a:pt x="473" y="86"/>
                  <a:pt x="473" y="86"/>
                  <a:pt x="471" y="84"/>
                </a:cubicBezTo>
                <a:cubicBezTo>
                  <a:pt x="471" y="83"/>
                  <a:pt x="470" y="83"/>
                  <a:pt x="468" y="82"/>
                </a:cubicBezTo>
                <a:cubicBezTo>
                  <a:pt x="468" y="82"/>
                  <a:pt x="468" y="80"/>
                  <a:pt x="467" y="80"/>
                </a:cubicBezTo>
                <a:cubicBezTo>
                  <a:pt x="467" y="79"/>
                  <a:pt x="465" y="77"/>
                  <a:pt x="464" y="77"/>
                </a:cubicBezTo>
                <a:cubicBezTo>
                  <a:pt x="462" y="76"/>
                  <a:pt x="462" y="76"/>
                  <a:pt x="462" y="76"/>
                </a:cubicBezTo>
                <a:cubicBezTo>
                  <a:pt x="461" y="74"/>
                  <a:pt x="459" y="73"/>
                  <a:pt x="458" y="73"/>
                </a:cubicBezTo>
                <a:cubicBezTo>
                  <a:pt x="411" y="27"/>
                  <a:pt x="346" y="0"/>
                  <a:pt x="275" y="0"/>
                </a:cubicBezTo>
                <a:cubicBezTo>
                  <a:pt x="204" y="0"/>
                  <a:pt x="139" y="27"/>
                  <a:pt x="90" y="73"/>
                </a:cubicBezTo>
                <a:cubicBezTo>
                  <a:pt x="89" y="73"/>
                  <a:pt x="87" y="74"/>
                  <a:pt x="86" y="76"/>
                </a:cubicBezTo>
                <a:cubicBezTo>
                  <a:pt x="86" y="76"/>
                  <a:pt x="86" y="76"/>
                  <a:pt x="86" y="77"/>
                </a:cubicBezTo>
                <a:cubicBezTo>
                  <a:pt x="84" y="77"/>
                  <a:pt x="83" y="79"/>
                  <a:pt x="81" y="80"/>
                </a:cubicBezTo>
                <a:cubicBezTo>
                  <a:pt x="81" y="82"/>
                  <a:pt x="81" y="82"/>
                  <a:pt x="81" y="82"/>
                </a:cubicBezTo>
                <a:cubicBezTo>
                  <a:pt x="80" y="83"/>
                  <a:pt x="78" y="83"/>
                  <a:pt x="77" y="84"/>
                </a:cubicBezTo>
                <a:cubicBezTo>
                  <a:pt x="77" y="86"/>
                  <a:pt x="77" y="86"/>
                  <a:pt x="75" y="86"/>
                </a:cubicBezTo>
                <a:cubicBezTo>
                  <a:pt x="74" y="89"/>
                  <a:pt x="71" y="92"/>
                  <a:pt x="68" y="95"/>
                </a:cubicBezTo>
                <a:cubicBezTo>
                  <a:pt x="25" y="144"/>
                  <a:pt x="0" y="206"/>
                  <a:pt x="0" y="273"/>
                </a:cubicBezTo>
                <a:cubicBezTo>
                  <a:pt x="0" y="343"/>
                  <a:pt x="25" y="405"/>
                  <a:pt x="68" y="454"/>
                </a:cubicBezTo>
                <a:cubicBezTo>
                  <a:pt x="74" y="461"/>
                  <a:pt x="83" y="468"/>
                  <a:pt x="90" y="476"/>
                </a:cubicBezTo>
                <a:cubicBezTo>
                  <a:pt x="139" y="520"/>
                  <a:pt x="204" y="548"/>
                  <a:pt x="275" y="548"/>
                </a:cubicBezTo>
                <a:cubicBezTo>
                  <a:pt x="346" y="548"/>
                  <a:pt x="409" y="520"/>
                  <a:pt x="458" y="476"/>
                </a:cubicBezTo>
                <a:cubicBezTo>
                  <a:pt x="467" y="468"/>
                  <a:pt x="474" y="461"/>
                  <a:pt x="481" y="454"/>
                </a:cubicBezTo>
                <a:cubicBezTo>
                  <a:pt x="523" y="405"/>
                  <a:pt x="548" y="343"/>
                  <a:pt x="548" y="273"/>
                </a:cubicBezTo>
                <a:cubicBezTo>
                  <a:pt x="548" y="206"/>
                  <a:pt x="523" y="144"/>
                  <a:pt x="481" y="95"/>
                </a:cubicBezTo>
                <a:close/>
                <a:moveTo>
                  <a:pt x="229" y="37"/>
                </a:moveTo>
                <a:cubicBezTo>
                  <a:pt x="199" y="61"/>
                  <a:pt x="174" y="92"/>
                  <a:pt x="157" y="127"/>
                </a:cubicBezTo>
                <a:cubicBezTo>
                  <a:pt x="140" y="118"/>
                  <a:pt x="126" y="107"/>
                  <a:pt x="112" y="95"/>
                </a:cubicBezTo>
                <a:cubicBezTo>
                  <a:pt x="145" y="65"/>
                  <a:pt x="185" y="45"/>
                  <a:pt x="229" y="37"/>
                </a:cubicBezTo>
                <a:close/>
                <a:moveTo>
                  <a:pt x="90" y="118"/>
                </a:moveTo>
                <a:cubicBezTo>
                  <a:pt x="106" y="133"/>
                  <a:pt x="124" y="145"/>
                  <a:pt x="142" y="155"/>
                </a:cubicBezTo>
                <a:cubicBezTo>
                  <a:pt x="130" y="188"/>
                  <a:pt x="121" y="222"/>
                  <a:pt x="120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7" y="206"/>
                  <a:pt x="58" y="157"/>
                  <a:pt x="90" y="118"/>
                </a:cubicBezTo>
                <a:close/>
                <a:moveTo>
                  <a:pt x="34" y="290"/>
                </a:moveTo>
                <a:cubicBezTo>
                  <a:pt x="120" y="290"/>
                  <a:pt x="120" y="290"/>
                  <a:pt x="120" y="290"/>
                </a:cubicBezTo>
                <a:cubicBezTo>
                  <a:pt x="121" y="327"/>
                  <a:pt x="130" y="361"/>
                  <a:pt x="142" y="392"/>
                </a:cubicBezTo>
                <a:cubicBezTo>
                  <a:pt x="124" y="402"/>
                  <a:pt x="106" y="415"/>
                  <a:pt x="90" y="430"/>
                </a:cubicBezTo>
                <a:cubicBezTo>
                  <a:pt x="58" y="392"/>
                  <a:pt x="37" y="343"/>
                  <a:pt x="34" y="290"/>
                </a:cubicBezTo>
                <a:close/>
                <a:moveTo>
                  <a:pt x="112" y="454"/>
                </a:moveTo>
                <a:cubicBezTo>
                  <a:pt x="126" y="440"/>
                  <a:pt x="140" y="430"/>
                  <a:pt x="157" y="421"/>
                </a:cubicBezTo>
                <a:cubicBezTo>
                  <a:pt x="174" y="456"/>
                  <a:pt x="199" y="486"/>
                  <a:pt x="229" y="511"/>
                </a:cubicBezTo>
                <a:cubicBezTo>
                  <a:pt x="185" y="502"/>
                  <a:pt x="145" y="482"/>
                  <a:pt x="112" y="454"/>
                </a:cubicBezTo>
                <a:close/>
                <a:moveTo>
                  <a:pt x="259" y="493"/>
                </a:moveTo>
                <a:cubicBezTo>
                  <a:pt x="254" y="490"/>
                  <a:pt x="250" y="486"/>
                  <a:pt x="244" y="483"/>
                </a:cubicBezTo>
                <a:cubicBezTo>
                  <a:pt x="235" y="474"/>
                  <a:pt x="226" y="465"/>
                  <a:pt x="217" y="456"/>
                </a:cubicBezTo>
                <a:cubicBezTo>
                  <a:pt x="210" y="446"/>
                  <a:pt x="202" y="436"/>
                  <a:pt x="195" y="425"/>
                </a:cubicBezTo>
                <a:cubicBezTo>
                  <a:pt x="191" y="420"/>
                  <a:pt x="188" y="414"/>
                  <a:pt x="185" y="408"/>
                </a:cubicBezTo>
                <a:cubicBezTo>
                  <a:pt x="208" y="399"/>
                  <a:pt x="232" y="393"/>
                  <a:pt x="259" y="390"/>
                </a:cubicBezTo>
                <a:lnTo>
                  <a:pt x="259" y="493"/>
                </a:lnTo>
                <a:close/>
                <a:moveTo>
                  <a:pt x="259" y="359"/>
                </a:moveTo>
                <a:cubicBezTo>
                  <a:pt x="227" y="361"/>
                  <a:pt x="198" y="368"/>
                  <a:pt x="171" y="378"/>
                </a:cubicBezTo>
                <a:cubicBezTo>
                  <a:pt x="168" y="371"/>
                  <a:pt x="166" y="362"/>
                  <a:pt x="163" y="355"/>
                </a:cubicBezTo>
                <a:cubicBezTo>
                  <a:pt x="158" y="341"/>
                  <a:pt x="157" y="328"/>
                  <a:pt x="154" y="315"/>
                </a:cubicBezTo>
                <a:cubicBezTo>
                  <a:pt x="152" y="307"/>
                  <a:pt x="152" y="299"/>
                  <a:pt x="151" y="290"/>
                </a:cubicBezTo>
                <a:cubicBezTo>
                  <a:pt x="259" y="290"/>
                  <a:pt x="259" y="290"/>
                  <a:pt x="259" y="290"/>
                </a:cubicBezTo>
                <a:lnTo>
                  <a:pt x="259" y="359"/>
                </a:lnTo>
                <a:close/>
                <a:moveTo>
                  <a:pt x="259" y="259"/>
                </a:moveTo>
                <a:cubicBezTo>
                  <a:pt x="151" y="259"/>
                  <a:pt x="151" y="259"/>
                  <a:pt x="151" y="259"/>
                </a:cubicBezTo>
                <a:cubicBezTo>
                  <a:pt x="152" y="250"/>
                  <a:pt x="152" y="241"/>
                  <a:pt x="154" y="232"/>
                </a:cubicBezTo>
                <a:cubicBezTo>
                  <a:pt x="157" y="219"/>
                  <a:pt x="158" y="207"/>
                  <a:pt x="163" y="194"/>
                </a:cubicBezTo>
                <a:cubicBezTo>
                  <a:pt x="166" y="185"/>
                  <a:pt x="168" y="177"/>
                  <a:pt x="171" y="170"/>
                </a:cubicBezTo>
                <a:cubicBezTo>
                  <a:pt x="198" y="180"/>
                  <a:pt x="227" y="188"/>
                  <a:pt x="259" y="189"/>
                </a:cubicBezTo>
                <a:lnTo>
                  <a:pt x="259" y="259"/>
                </a:lnTo>
                <a:close/>
                <a:moveTo>
                  <a:pt x="259" y="157"/>
                </a:moveTo>
                <a:cubicBezTo>
                  <a:pt x="232" y="155"/>
                  <a:pt x="208" y="149"/>
                  <a:pt x="185" y="141"/>
                </a:cubicBezTo>
                <a:cubicBezTo>
                  <a:pt x="188" y="135"/>
                  <a:pt x="191" y="129"/>
                  <a:pt x="195" y="123"/>
                </a:cubicBezTo>
                <a:cubicBezTo>
                  <a:pt x="202" y="113"/>
                  <a:pt x="210" y="102"/>
                  <a:pt x="217" y="92"/>
                </a:cubicBezTo>
                <a:cubicBezTo>
                  <a:pt x="226" y="83"/>
                  <a:pt x="235" y="74"/>
                  <a:pt x="244" y="65"/>
                </a:cubicBezTo>
                <a:cubicBezTo>
                  <a:pt x="250" y="61"/>
                  <a:pt x="254" y="58"/>
                  <a:pt x="259" y="53"/>
                </a:cubicBezTo>
                <a:lnTo>
                  <a:pt x="259" y="157"/>
                </a:lnTo>
                <a:close/>
                <a:moveTo>
                  <a:pt x="515" y="259"/>
                </a:moveTo>
                <a:cubicBezTo>
                  <a:pt x="428" y="259"/>
                  <a:pt x="428" y="259"/>
                  <a:pt x="428" y="259"/>
                </a:cubicBezTo>
                <a:cubicBezTo>
                  <a:pt x="427" y="222"/>
                  <a:pt x="419" y="188"/>
                  <a:pt x="406" y="155"/>
                </a:cubicBezTo>
                <a:cubicBezTo>
                  <a:pt x="425" y="145"/>
                  <a:pt x="443" y="133"/>
                  <a:pt x="458" y="118"/>
                </a:cubicBezTo>
                <a:cubicBezTo>
                  <a:pt x="490" y="157"/>
                  <a:pt x="512" y="206"/>
                  <a:pt x="515" y="259"/>
                </a:cubicBezTo>
                <a:close/>
                <a:moveTo>
                  <a:pt x="436" y="95"/>
                </a:moveTo>
                <a:cubicBezTo>
                  <a:pt x="422" y="107"/>
                  <a:pt x="408" y="118"/>
                  <a:pt x="393" y="127"/>
                </a:cubicBezTo>
                <a:cubicBezTo>
                  <a:pt x="374" y="92"/>
                  <a:pt x="349" y="61"/>
                  <a:pt x="319" y="37"/>
                </a:cubicBezTo>
                <a:cubicBezTo>
                  <a:pt x="363" y="45"/>
                  <a:pt x="403" y="65"/>
                  <a:pt x="436" y="95"/>
                </a:cubicBezTo>
                <a:close/>
                <a:moveTo>
                  <a:pt x="289" y="53"/>
                </a:moveTo>
                <a:cubicBezTo>
                  <a:pt x="295" y="58"/>
                  <a:pt x="300" y="61"/>
                  <a:pt x="304" y="65"/>
                </a:cubicBezTo>
                <a:cubicBezTo>
                  <a:pt x="313" y="74"/>
                  <a:pt x="322" y="83"/>
                  <a:pt x="331" y="92"/>
                </a:cubicBezTo>
                <a:cubicBezTo>
                  <a:pt x="340" y="102"/>
                  <a:pt x="347" y="113"/>
                  <a:pt x="353" y="123"/>
                </a:cubicBezTo>
                <a:cubicBezTo>
                  <a:pt x="357" y="129"/>
                  <a:pt x="360" y="135"/>
                  <a:pt x="363" y="141"/>
                </a:cubicBezTo>
                <a:cubicBezTo>
                  <a:pt x="341" y="149"/>
                  <a:pt x="316" y="155"/>
                  <a:pt x="289" y="157"/>
                </a:cubicBezTo>
                <a:lnTo>
                  <a:pt x="289" y="53"/>
                </a:lnTo>
                <a:close/>
                <a:moveTo>
                  <a:pt x="289" y="189"/>
                </a:moveTo>
                <a:cubicBezTo>
                  <a:pt x="321" y="188"/>
                  <a:pt x="350" y="180"/>
                  <a:pt x="378" y="170"/>
                </a:cubicBezTo>
                <a:cubicBezTo>
                  <a:pt x="381" y="177"/>
                  <a:pt x="384" y="185"/>
                  <a:pt x="385" y="194"/>
                </a:cubicBezTo>
                <a:cubicBezTo>
                  <a:pt x="390" y="207"/>
                  <a:pt x="393" y="219"/>
                  <a:pt x="394" y="232"/>
                </a:cubicBezTo>
                <a:cubicBezTo>
                  <a:pt x="396" y="241"/>
                  <a:pt x="397" y="250"/>
                  <a:pt x="397" y="259"/>
                </a:cubicBezTo>
                <a:cubicBezTo>
                  <a:pt x="289" y="259"/>
                  <a:pt x="289" y="259"/>
                  <a:pt x="289" y="259"/>
                </a:cubicBezTo>
                <a:lnTo>
                  <a:pt x="289" y="189"/>
                </a:lnTo>
                <a:close/>
                <a:moveTo>
                  <a:pt x="289" y="290"/>
                </a:moveTo>
                <a:cubicBezTo>
                  <a:pt x="397" y="290"/>
                  <a:pt x="397" y="290"/>
                  <a:pt x="397" y="290"/>
                </a:cubicBezTo>
                <a:cubicBezTo>
                  <a:pt x="397" y="299"/>
                  <a:pt x="396" y="307"/>
                  <a:pt x="394" y="315"/>
                </a:cubicBezTo>
                <a:cubicBezTo>
                  <a:pt x="393" y="328"/>
                  <a:pt x="390" y="341"/>
                  <a:pt x="385" y="355"/>
                </a:cubicBezTo>
                <a:cubicBezTo>
                  <a:pt x="384" y="362"/>
                  <a:pt x="381" y="371"/>
                  <a:pt x="378" y="378"/>
                </a:cubicBezTo>
                <a:cubicBezTo>
                  <a:pt x="350" y="368"/>
                  <a:pt x="321" y="361"/>
                  <a:pt x="289" y="359"/>
                </a:cubicBezTo>
                <a:lnTo>
                  <a:pt x="289" y="290"/>
                </a:lnTo>
                <a:close/>
                <a:moveTo>
                  <a:pt x="289" y="493"/>
                </a:moveTo>
                <a:cubicBezTo>
                  <a:pt x="289" y="390"/>
                  <a:pt x="289" y="390"/>
                  <a:pt x="289" y="390"/>
                </a:cubicBezTo>
                <a:cubicBezTo>
                  <a:pt x="316" y="393"/>
                  <a:pt x="341" y="399"/>
                  <a:pt x="363" y="408"/>
                </a:cubicBezTo>
                <a:cubicBezTo>
                  <a:pt x="360" y="414"/>
                  <a:pt x="357" y="420"/>
                  <a:pt x="353" y="425"/>
                </a:cubicBezTo>
                <a:cubicBezTo>
                  <a:pt x="347" y="436"/>
                  <a:pt x="340" y="446"/>
                  <a:pt x="331" y="456"/>
                </a:cubicBezTo>
                <a:cubicBezTo>
                  <a:pt x="322" y="465"/>
                  <a:pt x="313" y="474"/>
                  <a:pt x="304" y="483"/>
                </a:cubicBezTo>
                <a:cubicBezTo>
                  <a:pt x="300" y="486"/>
                  <a:pt x="295" y="490"/>
                  <a:pt x="289" y="493"/>
                </a:cubicBezTo>
                <a:close/>
                <a:moveTo>
                  <a:pt x="319" y="511"/>
                </a:moveTo>
                <a:cubicBezTo>
                  <a:pt x="349" y="486"/>
                  <a:pt x="374" y="456"/>
                  <a:pt x="393" y="421"/>
                </a:cubicBezTo>
                <a:cubicBezTo>
                  <a:pt x="408" y="430"/>
                  <a:pt x="422" y="440"/>
                  <a:pt x="436" y="454"/>
                </a:cubicBezTo>
                <a:cubicBezTo>
                  <a:pt x="403" y="482"/>
                  <a:pt x="363" y="502"/>
                  <a:pt x="319" y="511"/>
                </a:cubicBezTo>
                <a:close/>
                <a:moveTo>
                  <a:pt x="458" y="430"/>
                </a:moveTo>
                <a:cubicBezTo>
                  <a:pt x="443" y="415"/>
                  <a:pt x="425" y="402"/>
                  <a:pt x="406" y="392"/>
                </a:cubicBezTo>
                <a:cubicBezTo>
                  <a:pt x="419" y="361"/>
                  <a:pt x="427" y="327"/>
                  <a:pt x="428" y="290"/>
                </a:cubicBezTo>
                <a:cubicBezTo>
                  <a:pt x="515" y="290"/>
                  <a:pt x="515" y="290"/>
                  <a:pt x="515" y="290"/>
                </a:cubicBezTo>
                <a:cubicBezTo>
                  <a:pt x="512" y="343"/>
                  <a:pt x="490" y="392"/>
                  <a:pt x="458" y="43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86" name="Group 11"/>
          <p:cNvGrpSpPr/>
          <p:nvPr/>
        </p:nvGrpSpPr>
        <p:grpSpPr>
          <a:xfrm>
            <a:off x="324230" y="1854366"/>
            <a:ext cx="446870" cy="418245"/>
            <a:chOff x="1200150" y="2085975"/>
            <a:chExt cx="446088" cy="417513"/>
          </a:xfrm>
          <a:solidFill>
            <a:sysClr val="window" lastClr="FFFFFF">
              <a:lumMod val="50000"/>
            </a:sysClr>
          </a:solidFill>
        </p:grpSpPr>
        <p:sp>
          <p:nvSpPr>
            <p:cNvPr id="387" name="Freeform 13"/>
            <p:cNvSpPr>
              <a:spLocks noEditPoints="1"/>
            </p:cNvSpPr>
            <p:nvPr/>
          </p:nvSpPr>
          <p:spPr bwMode="auto">
            <a:xfrm>
              <a:off x="1200150" y="2270125"/>
              <a:ext cx="446088" cy="233363"/>
            </a:xfrm>
            <a:custGeom>
              <a:avLst/>
              <a:gdLst>
                <a:gd name="T0" fmla="*/ 267 w 281"/>
                <a:gd name="T1" fmla="*/ 126 h 147"/>
                <a:gd name="T2" fmla="*/ 267 w 281"/>
                <a:gd name="T3" fmla="*/ 109 h 147"/>
                <a:gd name="T4" fmla="*/ 251 w 281"/>
                <a:gd name="T5" fmla="*/ 109 h 147"/>
                <a:gd name="T6" fmla="*/ 251 w 281"/>
                <a:gd name="T7" fmla="*/ 19 h 147"/>
                <a:gd name="T8" fmla="*/ 267 w 281"/>
                <a:gd name="T9" fmla="*/ 19 h 147"/>
                <a:gd name="T10" fmla="*/ 267 w 281"/>
                <a:gd name="T11" fmla="*/ 0 h 147"/>
                <a:gd name="T12" fmla="*/ 14 w 281"/>
                <a:gd name="T13" fmla="*/ 0 h 147"/>
                <a:gd name="T14" fmla="*/ 14 w 281"/>
                <a:gd name="T15" fmla="*/ 19 h 147"/>
                <a:gd name="T16" fmla="*/ 30 w 281"/>
                <a:gd name="T17" fmla="*/ 19 h 147"/>
                <a:gd name="T18" fmla="*/ 30 w 281"/>
                <a:gd name="T19" fmla="*/ 109 h 147"/>
                <a:gd name="T20" fmla="*/ 14 w 281"/>
                <a:gd name="T21" fmla="*/ 109 h 147"/>
                <a:gd name="T22" fmla="*/ 14 w 281"/>
                <a:gd name="T23" fmla="*/ 126 h 147"/>
                <a:gd name="T24" fmla="*/ 0 w 281"/>
                <a:gd name="T25" fmla="*/ 126 h 147"/>
                <a:gd name="T26" fmla="*/ 0 w 281"/>
                <a:gd name="T27" fmla="*/ 147 h 147"/>
                <a:gd name="T28" fmla="*/ 281 w 281"/>
                <a:gd name="T29" fmla="*/ 147 h 147"/>
                <a:gd name="T30" fmla="*/ 281 w 281"/>
                <a:gd name="T31" fmla="*/ 126 h 147"/>
                <a:gd name="T32" fmla="*/ 267 w 281"/>
                <a:gd name="T33" fmla="*/ 126 h 147"/>
                <a:gd name="T34" fmla="*/ 92 w 281"/>
                <a:gd name="T35" fmla="*/ 109 h 147"/>
                <a:gd name="T36" fmla="*/ 62 w 281"/>
                <a:gd name="T37" fmla="*/ 109 h 147"/>
                <a:gd name="T38" fmla="*/ 62 w 281"/>
                <a:gd name="T39" fmla="*/ 19 h 147"/>
                <a:gd name="T40" fmla="*/ 92 w 281"/>
                <a:gd name="T41" fmla="*/ 19 h 147"/>
                <a:gd name="T42" fmla="*/ 92 w 281"/>
                <a:gd name="T43" fmla="*/ 109 h 147"/>
                <a:gd name="T44" fmla="*/ 155 w 281"/>
                <a:gd name="T45" fmla="*/ 109 h 147"/>
                <a:gd name="T46" fmla="*/ 125 w 281"/>
                <a:gd name="T47" fmla="*/ 109 h 147"/>
                <a:gd name="T48" fmla="*/ 125 w 281"/>
                <a:gd name="T49" fmla="*/ 19 h 147"/>
                <a:gd name="T50" fmla="*/ 155 w 281"/>
                <a:gd name="T51" fmla="*/ 19 h 147"/>
                <a:gd name="T52" fmla="*/ 155 w 281"/>
                <a:gd name="T53" fmla="*/ 109 h 147"/>
                <a:gd name="T54" fmla="*/ 218 w 281"/>
                <a:gd name="T55" fmla="*/ 109 h 147"/>
                <a:gd name="T56" fmla="*/ 188 w 281"/>
                <a:gd name="T57" fmla="*/ 109 h 147"/>
                <a:gd name="T58" fmla="*/ 188 w 281"/>
                <a:gd name="T59" fmla="*/ 19 h 147"/>
                <a:gd name="T60" fmla="*/ 218 w 281"/>
                <a:gd name="T61" fmla="*/ 19 h 147"/>
                <a:gd name="T62" fmla="*/ 218 w 281"/>
                <a:gd name="T63" fmla="*/ 10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1" h="147">
                  <a:moveTo>
                    <a:pt x="267" y="126"/>
                  </a:moveTo>
                  <a:lnTo>
                    <a:pt x="267" y="109"/>
                  </a:lnTo>
                  <a:lnTo>
                    <a:pt x="251" y="109"/>
                  </a:lnTo>
                  <a:lnTo>
                    <a:pt x="251" y="19"/>
                  </a:lnTo>
                  <a:lnTo>
                    <a:pt x="267" y="19"/>
                  </a:lnTo>
                  <a:lnTo>
                    <a:pt x="267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30" y="19"/>
                  </a:lnTo>
                  <a:lnTo>
                    <a:pt x="30" y="109"/>
                  </a:lnTo>
                  <a:lnTo>
                    <a:pt x="14" y="109"/>
                  </a:lnTo>
                  <a:lnTo>
                    <a:pt x="14" y="126"/>
                  </a:lnTo>
                  <a:lnTo>
                    <a:pt x="0" y="126"/>
                  </a:lnTo>
                  <a:lnTo>
                    <a:pt x="0" y="147"/>
                  </a:lnTo>
                  <a:lnTo>
                    <a:pt x="281" y="147"/>
                  </a:lnTo>
                  <a:lnTo>
                    <a:pt x="281" y="126"/>
                  </a:lnTo>
                  <a:lnTo>
                    <a:pt x="267" y="126"/>
                  </a:lnTo>
                  <a:close/>
                  <a:moveTo>
                    <a:pt x="92" y="109"/>
                  </a:moveTo>
                  <a:lnTo>
                    <a:pt x="62" y="109"/>
                  </a:lnTo>
                  <a:lnTo>
                    <a:pt x="62" y="19"/>
                  </a:lnTo>
                  <a:lnTo>
                    <a:pt x="92" y="19"/>
                  </a:lnTo>
                  <a:lnTo>
                    <a:pt x="92" y="109"/>
                  </a:lnTo>
                  <a:close/>
                  <a:moveTo>
                    <a:pt x="155" y="109"/>
                  </a:moveTo>
                  <a:lnTo>
                    <a:pt x="125" y="109"/>
                  </a:lnTo>
                  <a:lnTo>
                    <a:pt x="125" y="19"/>
                  </a:lnTo>
                  <a:lnTo>
                    <a:pt x="155" y="19"/>
                  </a:lnTo>
                  <a:lnTo>
                    <a:pt x="155" y="109"/>
                  </a:lnTo>
                  <a:close/>
                  <a:moveTo>
                    <a:pt x="218" y="109"/>
                  </a:moveTo>
                  <a:lnTo>
                    <a:pt x="188" y="109"/>
                  </a:lnTo>
                  <a:lnTo>
                    <a:pt x="188" y="19"/>
                  </a:lnTo>
                  <a:lnTo>
                    <a:pt x="218" y="19"/>
                  </a:lnTo>
                  <a:lnTo>
                    <a:pt x="218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8" name="Freeform 14"/>
            <p:cNvSpPr>
              <a:spLocks noEditPoints="1"/>
            </p:cNvSpPr>
            <p:nvPr/>
          </p:nvSpPr>
          <p:spPr bwMode="auto">
            <a:xfrm>
              <a:off x="1200150" y="2085975"/>
              <a:ext cx="446088" cy="163513"/>
            </a:xfrm>
            <a:custGeom>
              <a:avLst/>
              <a:gdLst>
                <a:gd name="T0" fmla="*/ 140 w 281"/>
                <a:gd name="T1" fmla="*/ 0 h 103"/>
                <a:gd name="T2" fmla="*/ 0 w 281"/>
                <a:gd name="T3" fmla="*/ 95 h 103"/>
                <a:gd name="T4" fmla="*/ 0 w 281"/>
                <a:gd name="T5" fmla="*/ 103 h 103"/>
                <a:gd name="T6" fmla="*/ 281 w 281"/>
                <a:gd name="T7" fmla="*/ 103 h 103"/>
                <a:gd name="T8" fmla="*/ 281 w 281"/>
                <a:gd name="T9" fmla="*/ 95 h 103"/>
                <a:gd name="T10" fmla="*/ 140 w 281"/>
                <a:gd name="T11" fmla="*/ 0 h 103"/>
                <a:gd name="T12" fmla="*/ 190 w 281"/>
                <a:gd name="T13" fmla="*/ 74 h 103"/>
                <a:gd name="T14" fmla="*/ 91 w 281"/>
                <a:gd name="T15" fmla="*/ 74 h 103"/>
                <a:gd name="T16" fmla="*/ 91 w 281"/>
                <a:gd name="T17" fmla="*/ 71 h 103"/>
                <a:gd name="T18" fmla="*/ 140 w 281"/>
                <a:gd name="T19" fmla="*/ 38 h 103"/>
                <a:gd name="T20" fmla="*/ 190 w 281"/>
                <a:gd name="T21" fmla="*/ 71 h 103"/>
                <a:gd name="T22" fmla="*/ 190 w 281"/>
                <a:gd name="T23" fmla="*/ 7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03">
                  <a:moveTo>
                    <a:pt x="140" y="0"/>
                  </a:moveTo>
                  <a:lnTo>
                    <a:pt x="0" y="95"/>
                  </a:lnTo>
                  <a:lnTo>
                    <a:pt x="0" y="103"/>
                  </a:lnTo>
                  <a:lnTo>
                    <a:pt x="281" y="103"/>
                  </a:lnTo>
                  <a:lnTo>
                    <a:pt x="281" y="95"/>
                  </a:lnTo>
                  <a:lnTo>
                    <a:pt x="140" y="0"/>
                  </a:lnTo>
                  <a:close/>
                  <a:moveTo>
                    <a:pt x="190" y="74"/>
                  </a:moveTo>
                  <a:lnTo>
                    <a:pt x="91" y="74"/>
                  </a:lnTo>
                  <a:lnTo>
                    <a:pt x="91" y="71"/>
                  </a:lnTo>
                  <a:lnTo>
                    <a:pt x="140" y="38"/>
                  </a:lnTo>
                  <a:lnTo>
                    <a:pt x="190" y="71"/>
                  </a:lnTo>
                  <a:lnTo>
                    <a:pt x="19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89" name="Group 14"/>
          <p:cNvGrpSpPr/>
          <p:nvPr/>
        </p:nvGrpSpPr>
        <p:grpSpPr>
          <a:xfrm>
            <a:off x="3208904" y="1844824"/>
            <a:ext cx="448460" cy="437328"/>
            <a:chOff x="4592638" y="2076450"/>
            <a:chExt cx="447675" cy="436563"/>
          </a:xfrm>
          <a:solidFill>
            <a:sysClr val="window" lastClr="FFFFFF">
              <a:lumMod val="50000"/>
            </a:sysClr>
          </a:solidFill>
        </p:grpSpPr>
        <p:sp>
          <p:nvSpPr>
            <p:cNvPr id="390" name="Freeform 15"/>
            <p:cNvSpPr>
              <a:spLocks noEditPoints="1"/>
            </p:cNvSpPr>
            <p:nvPr/>
          </p:nvSpPr>
          <p:spPr bwMode="auto">
            <a:xfrm>
              <a:off x="4656138" y="2076450"/>
              <a:ext cx="295275" cy="295275"/>
            </a:xfrm>
            <a:custGeom>
              <a:avLst/>
              <a:gdLst>
                <a:gd name="T0" fmla="*/ 4 w 385"/>
                <a:gd name="T1" fmla="*/ 249 h 385"/>
                <a:gd name="T2" fmla="*/ 4 w 385"/>
                <a:gd name="T3" fmla="*/ 234 h 385"/>
                <a:gd name="T4" fmla="*/ 48 w 385"/>
                <a:gd name="T5" fmla="*/ 189 h 385"/>
                <a:gd name="T6" fmla="*/ 64 w 385"/>
                <a:gd name="T7" fmla="*/ 189 h 385"/>
                <a:gd name="T8" fmla="*/ 195 w 385"/>
                <a:gd name="T9" fmla="*/ 321 h 385"/>
                <a:gd name="T10" fmla="*/ 195 w 385"/>
                <a:gd name="T11" fmla="*/ 336 h 385"/>
                <a:gd name="T12" fmla="*/ 151 w 385"/>
                <a:gd name="T13" fmla="*/ 381 h 385"/>
                <a:gd name="T14" fmla="*/ 135 w 385"/>
                <a:gd name="T15" fmla="*/ 381 h 385"/>
                <a:gd name="T16" fmla="*/ 4 w 385"/>
                <a:gd name="T17" fmla="*/ 249 h 385"/>
                <a:gd name="T18" fmla="*/ 320 w 385"/>
                <a:gd name="T19" fmla="*/ 196 h 385"/>
                <a:gd name="T20" fmla="*/ 336 w 385"/>
                <a:gd name="T21" fmla="*/ 196 h 385"/>
                <a:gd name="T22" fmla="*/ 381 w 385"/>
                <a:gd name="T23" fmla="*/ 151 h 385"/>
                <a:gd name="T24" fmla="*/ 381 w 385"/>
                <a:gd name="T25" fmla="*/ 135 h 385"/>
                <a:gd name="T26" fmla="*/ 249 w 385"/>
                <a:gd name="T27" fmla="*/ 4 h 385"/>
                <a:gd name="T28" fmla="*/ 234 w 385"/>
                <a:gd name="T29" fmla="*/ 4 h 385"/>
                <a:gd name="T30" fmla="*/ 189 w 385"/>
                <a:gd name="T31" fmla="*/ 49 h 385"/>
                <a:gd name="T32" fmla="*/ 189 w 385"/>
                <a:gd name="T33" fmla="*/ 64 h 385"/>
                <a:gd name="T34" fmla="*/ 320 w 385"/>
                <a:gd name="T35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385">
                  <a:moveTo>
                    <a:pt x="4" y="249"/>
                  </a:moveTo>
                  <a:cubicBezTo>
                    <a:pt x="0" y="245"/>
                    <a:pt x="0" y="238"/>
                    <a:pt x="4" y="234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52" y="185"/>
                    <a:pt x="59" y="185"/>
                    <a:pt x="64" y="189"/>
                  </a:cubicBezTo>
                  <a:cubicBezTo>
                    <a:pt x="195" y="321"/>
                    <a:pt x="195" y="321"/>
                    <a:pt x="195" y="321"/>
                  </a:cubicBezTo>
                  <a:cubicBezTo>
                    <a:pt x="199" y="325"/>
                    <a:pt x="199" y="332"/>
                    <a:pt x="195" y="336"/>
                  </a:cubicBezTo>
                  <a:cubicBezTo>
                    <a:pt x="151" y="381"/>
                    <a:pt x="151" y="381"/>
                    <a:pt x="151" y="381"/>
                  </a:cubicBezTo>
                  <a:cubicBezTo>
                    <a:pt x="147" y="385"/>
                    <a:pt x="140" y="385"/>
                    <a:pt x="135" y="381"/>
                  </a:cubicBezTo>
                  <a:lnTo>
                    <a:pt x="4" y="249"/>
                  </a:lnTo>
                  <a:close/>
                  <a:moveTo>
                    <a:pt x="320" y="196"/>
                  </a:moveTo>
                  <a:cubicBezTo>
                    <a:pt x="325" y="200"/>
                    <a:pt x="332" y="200"/>
                    <a:pt x="336" y="196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85" y="147"/>
                    <a:pt x="385" y="140"/>
                    <a:pt x="381" y="135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5" y="0"/>
                    <a:pt x="238" y="0"/>
                    <a:pt x="234" y="4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5" y="53"/>
                    <a:pt x="185" y="60"/>
                    <a:pt x="189" y="64"/>
                  </a:cubicBezTo>
                  <a:lnTo>
                    <a:pt x="320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1" name="Freeform 16"/>
            <p:cNvSpPr/>
            <p:nvPr/>
          </p:nvSpPr>
          <p:spPr bwMode="auto">
            <a:xfrm>
              <a:off x="4724400" y="2144713"/>
              <a:ext cx="315913" cy="315913"/>
            </a:xfrm>
            <a:custGeom>
              <a:avLst/>
              <a:gdLst>
                <a:gd name="T0" fmla="*/ 406 w 411"/>
                <a:gd name="T1" fmla="*/ 359 h 411"/>
                <a:gd name="T2" fmla="*/ 223 w 411"/>
                <a:gd name="T3" fmla="*/ 175 h 411"/>
                <a:gd name="T4" fmla="*/ 207 w 411"/>
                <a:gd name="T5" fmla="*/ 175 h 411"/>
                <a:gd name="T6" fmla="*/ 205 w 411"/>
                <a:gd name="T7" fmla="*/ 177 h 411"/>
                <a:gd name="T8" fmla="*/ 172 w 411"/>
                <a:gd name="T9" fmla="*/ 144 h 411"/>
                <a:gd name="T10" fmla="*/ 202 w 411"/>
                <a:gd name="T11" fmla="*/ 114 h 411"/>
                <a:gd name="T12" fmla="*/ 202 w 411"/>
                <a:gd name="T13" fmla="*/ 98 h 411"/>
                <a:gd name="T14" fmla="*/ 108 w 411"/>
                <a:gd name="T15" fmla="*/ 4 h 411"/>
                <a:gd name="T16" fmla="*/ 93 w 411"/>
                <a:gd name="T17" fmla="*/ 4 h 411"/>
                <a:gd name="T18" fmla="*/ 4 w 411"/>
                <a:gd name="T19" fmla="*/ 93 h 411"/>
                <a:gd name="T20" fmla="*/ 4 w 411"/>
                <a:gd name="T21" fmla="*/ 108 h 411"/>
                <a:gd name="T22" fmla="*/ 98 w 411"/>
                <a:gd name="T23" fmla="*/ 203 h 411"/>
                <a:gd name="T24" fmla="*/ 114 w 411"/>
                <a:gd name="T25" fmla="*/ 203 h 411"/>
                <a:gd name="T26" fmla="*/ 144 w 411"/>
                <a:gd name="T27" fmla="*/ 172 h 411"/>
                <a:gd name="T28" fmla="*/ 177 w 411"/>
                <a:gd name="T29" fmla="*/ 205 h 411"/>
                <a:gd name="T30" fmla="*/ 175 w 411"/>
                <a:gd name="T31" fmla="*/ 207 h 411"/>
                <a:gd name="T32" fmla="*/ 175 w 411"/>
                <a:gd name="T33" fmla="*/ 223 h 411"/>
                <a:gd name="T34" fmla="*/ 359 w 411"/>
                <a:gd name="T35" fmla="*/ 406 h 411"/>
                <a:gd name="T36" fmla="*/ 374 w 411"/>
                <a:gd name="T37" fmla="*/ 406 h 411"/>
                <a:gd name="T38" fmla="*/ 406 w 411"/>
                <a:gd name="T39" fmla="*/ 374 h 411"/>
                <a:gd name="T40" fmla="*/ 406 w 411"/>
                <a:gd name="T41" fmla="*/ 35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1" h="411">
                  <a:moveTo>
                    <a:pt x="406" y="359"/>
                  </a:moveTo>
                  <a:cubicBezTo>
                    <a:pt x="223" y="175"/>
                    <a:pt x="223" y="175"/>
                    <a:pt x="223" y="175"/>
                  </a:cubicBezTo>
                  <a:cubicBezTo>
                    <a:pt x="219" y="171"/>
                    <a:pt x="212" y="171"/>
                    <a:pt x="207" y="175"/>
                  </a:cubicBezTo>
                  <a:cubicBezTo>
                    <a:pt x="205" y="177"/>
                    <a:pt x="205" y="177"/>
                    <a:pt x="205" y="177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7" y="109"/>
                    <a:pt x="207" y="102"/>
                    <a:pt x="202" y="98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4" y="0"/>
                    <a:pt x="97" y="0"/>
                    <a:pt x="93" y="4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97"/>
                    <a:pt x="0" y="104"/>
                    <a:pt x="4" y="108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102" y="207"/>
                    <a:pt x="109" y="207"/>
                    <a:pt x="114" y="203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1" y="212"/>
                    <a:pt x="171" y="219"/>
                    <a:pt x="175" y="223"/>
                  </a:cubicBezTo>
                  <a:cubicBezTo>
                    <a:pt x="359" y="406"/>
                    <a:pt x="359" y="406"/>
                    <a:pt x="359" y="406"/>
                  </a:cubicBezTo>
                  <a:cubicBezTo>
                    <a:pt x="363" y="411"/>
                    <a:pt x="370" y="411"/>
                    <a:pt x="374" y="406"/>
                  </a:cubicBezTo>
                  <a:cubicBezTo>
                    <a:pt x="406" y="374"/>
                    <a:pt x="406" y="374"/>
                    <a:pt x="406" y="374"/>
                  </a:cubicBezTo>
                  <a:cubicBezTo>
                    <a:pt x="411" y="370"/>
                    <a:pt x="411" y="363"/>
                    <a:pt x="406" y="3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2" name="Freeform 17"/>
            <p:cNvSpPr/>
            <p:nvPr/>
          </p:nvSpPr>
          <p:spPr bwMode="auto">
            <a:xfrm>
              <a:off x="4592638" y="2468563"/>
              <a:ext cx="244475" cy="44450"/>
            </a:xfrm>
            <a:custGeom>
              <a:avLst/>
              <a:gdLst>
                <a:gd name="T0" fmla="*/ 306 w 318"/>
                <a:gd name="T1" fmla="*/ 0 h 57"/>
                <a:gd name="T2" fmla="*/ 12 w 318"/>
                <a:gd name="T3" fmla="*/ 0 h 57"/>
                <a:gd name="T4" fmla="*/ 0 w 318"/>
                <a:gd name="T5" fmla="*/ 12 h 57"/>
                <a:gd name="T6" fmla="*/ 0 w 318"/>
                <a:gd name="T7" fmla="*/ 45 h 57"/>
                <a:gd name="T8" fmla="*/ 12 w 318"/>
                <a:gd name="T9" fmla="*/ 57 h 57"/>
                <a:gd name="T10" fmla="*/ 306 w 318"/>
                <a:gd name="T11" fmla="*/ 57 h 57"/>
                <a:gd name="T12" fmla="*/ 318 w 318"/>
                <a:gd name="T13" fmla="*/ 45 h 57"/>
                <a:gd name="T14" fmla="*/ 318 w 318"/>
                <a:gd name="T15" fmla="*/ 12 h 57"/>
                <a:gd name="T16" fmla="*/ 306 w 318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57">
                  <a:moveTo>
                    <a:pt x="30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2"/>
                    <a:pt x="5" y="57"/>
                    <a:pt x="12" y="57"/>
                  </a:cubicBezTo>
                  <a:cubicBezTo>
                    <a:pt x="306" y="57"/>
                    <a:pt x="306" y="57"/>
                    <a:pt x="306" y="57"/>
                  </a:cubicBezTo>
                  <a:cubicBezTo>
                    <a:pt x="313" y="57"/>
                    <a:pt x="318" y="52"/>
                    <a:pt x="318" y="45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6"/>
                    <a:pt x="313" y="0"/>
                    <a:pt x="3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93" name="Group 18"/>
          <p:cNvGrpSpPr/>
          <p:nvPr/>
        </p:nvGrpSpPr>
        <p:grpSpPr>
          <a:xfrm>
            <a:off x="3208904" y="2634052"/>
            <a:ext cx="458002" cy="397571"/>
            <a:chOff x="4587875" y="2944813"/>
            <a:chExt cx="457200" cy="396875"/>
          </a:xfrm>
          <a:solidFill>
            <a:sysClr val="window" lastClr="FFFFFF">
              <a:lumMod val="50000"/>
            </a:sysClr>
          </a:solidFill>
        </p:grpSpPr>
        <p:sp>
          <p:nvSpPr>
            <p:cNvPr id="394" name="Freeform 18"/>
            <p:cNvSpPr/>
            <p:nvPr/>
          </p:nvSpPr>
          <p:spPr bwMode="auto">
            <a:xfrm>
              <a:off x="4587875" y="3055938"/>
              <a:ext cx="457200" cy="285750"/>
            </a:xfrm>
            <a:custGeom>
              <a:avLst/>
              <a:gdLst>
                <a:gd name="T0" fmla="*/ 0 w 288"/>
                <a:gd name="T1" fmla="*/ 0 h 180"/>
                <a:gd name="T2" fmla="*/ 72 w 288"/>
                <a:gd name="T3" fmla="*/ 0 h 180"/>
                <a:gd name="T4" fmla="*/ 144 w 288"/>
                <a:gd name="T5" fmla="*/ 180 h 180"/>
                <a:gd name="T6" fmla="*/ 216 w 288"/>
                <a:gd name="T7" fmla="*/ 0 h 180"/>
                <a:gd name="T8" fmla="*/ 288 w 288"/>
                <a:gd name="T9" fmla="*/ 0 h 180"/>
                <a:gd name="T10" fmla="*/ 144 w 288"/>
                <a:gd name="T11" fmla="*/ 180 h 180"/>
                <a:gd name="T12" fmla="*/ 195 w 288"/>
                <a:gd name="T13" fmla="*/ 0 h 180"/>
                <a:gd name="T14" fmla="*/ 92 w 288"/>
                <a:gd name="T15" fmla="*/ 0 h 180"/>
                <a:gd name="T16" fmla="*/ 144 w 288"/>
                <a:gd name="T17" fmla="*/ 180 h 180"/>
                <a:gd name="T18" fmla="*/ 0 w 288"/>
                <a:gd name="T19" fmla="*/ 0 h 180"/>
                <a:gd name="T20" fmla="*/ 0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0" y="0"/>
                  </a:moveTo>
                  <a:lnTo>
                    <a:pt x="72" y="0"/>
                  </a:lnTo>
                  <a:lnTo>
                    <a:pt x="144" y="180"/>
                  </a:lnTo>
                  <a:lnTo>
                    <a:pt x="216" y="0"/>
                  </a:lnTo>
                  <a:lnTo>
                    <a:pt x="288" y="0"/>
                  </a:lnTo>
                  <a:lnTo>
                    <a:pt x="144" y="180"/>
                  </a:lnTo>
                  <a:lnTo>
                    <a:pt x="195" y="0"/>
                  </a:lnTo>
                  <a:lnTo>
                    <a:pt x="92" y="0"/>
                  </a:lnTo>
                  <a:lnTo>
                    <a:pt x="144" y="1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5" name="Freeform 19"/>
            <p:cNvSpPr>
              <a:spLocks noEditPoints="1"/>
            </p:cNvSpPr>
            <p:nvPr/>
          </p:nvSpPr>
          <p:spPr bwMode="auto">
            <a:xfrm>
              <a:off x="4816475" y="2944813"/>
              <a:ext cx="228600" cy="87313"/>
            </a:xfrm>
            <a:custGeom>
              <a:avLst/>
              <a:gdLst>
                <a:gd name="T0" fmla="*/ 83 w 144"/>
                <a:gd name="T1" fmla="*/ 55 h 55"/>
                <a:gd name="T2" fmla="*/ 144 w 144"/>
                <a:gd name="T3" fmla="*/ 55 h 55"/>
                <a:gd name="T4" fmla="*/ 112 w 144"/>
                <a:gd name="T5" fmla="*/ 0 h 55"/>
                <a:gd name="T6" fmla="*/ 112 w 144"/>
                <a:gd name="T7" fmla="*/ 0 h 55"/>
                <a:gd name="T8" fmla="*/ 83 w 144"/>
                <a:gd name="T9" fmla="*/ 55 h 55"/>
                <a:gd name="T10" fmla="*/ 83 w 144"/>
                <a:gd name="T11" fmla="*/ 55 h 55"/>
                <a:gd name="T12" fmla="*/ 0 w 144"/>
                <a:gd name="T13" fmla="*/ 0 h 55"/>
                <a:gd name="T14" fmla="*/ 0 w 144"/>
                <a:gd name="T15" fmla="*/ 0 h 55"/>
                <a:gd name="T16" fmla="*/ 0 w 144"/>
                <a:gd name="T17" fmla="*/ 0 h 55"/>
                <a:gd name="T18" fmla="*/ 0 w 144"/>
                <a:gd name="T19" fmla="*/ 0 h 55"/>
                <a:gd name="T20" fmla="*/ 0 w 14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83" y="55"/>
                  </a:moveTo>
                  <a:lnTo>
                    <a:pt x="144" y="55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3" y="55"/>
                  </a:lnTo>
                  <a:lnTo>
                    <a:pt x="83" y="5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6" name="Freeform 20"/>
            <p:cNvSpPr/>
            <p:nvPr/>
          </p:nvSpPr>
          <p:spPr bwMode="auto">
            <a:xfrm>
              <a:off x="4587875" y="2944813"/>
              <a:ext cx="96838" cy="87313"/>
            </a:xfrm>
            <a:custGeom>
              <a:avLst/>
              <a:gdLst>
                <a:gd name="T0" fmla="*/ 0 w 61"/>
                <a:gd name="T1" fmla="*/ 55 h 55"/>
                <a:gd name="T2" fmla="*/ 61 w 61"/>
                <a:gd name="T3" fmla="*/ 55 h 55"/>
                <a:gd name="T4" fmla="*/ 31 w 61"/>
                <a:gd name="T5" fmla="*/ 0 h 55"/>
                <a:gd name="T6" fmla="*/ 31 w 61"/>
                <a:gd name="T7" fmla="*/ 0 h 55"/>
                <a:gd name="T8" fmla="*/ 0 w 61"/>
                <a:gd name="T9" fmla="*/ 55 h 55"/>
                <a:gd name="T10" fmla="*/ 0 w 61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5">
                  <a:moveTo>
                    <a:pt x="0" y="55"/>
                  </a:moveTo>
                  <a:lnTo>
                    <a:pt x="61" y="5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7" name="Freeform 21"/>
            <p:cNvSpPr/>
            <p:nvPr/>
          </p:nvSpPr>
          <p:spPr bwMode="auto">
            <a:xfrm>
              <a:off x="4648200" y="2944813"/>
              <a:ext cx="133350" cy="87313"/>
            </a:xfrm>
            <a:custGeom>
              <a:avLst/>
              <a:gdLst>
                <a:gd name="T0" fmla="*/ 45 w 84"/>
                <a:gd name="T1" fmla="*/ 55 h 55"/>
                <a:gd name="T2" fmla="*/ 46 w 84"/>
                <a:gd name="T3" fmla="*/ 55 h 55"/>
                <a:gd name="T4" fmla="*/ 84 w 84"/>
                <a:gd name="T5" fmla="*/ 0 h 55"/>
                <a:gd name="T6" fmla="*/ 0 w 84"/>
                <a:gd name="T7" fmla="*/ 0 h 55"/>
                <a:gd name="T8" fmla="*/ 45 w 84"/>
                <a:gd name="T9" fmla="*/ 55 h 55"/>
                <a:gd name="T10" fmla="*/ 45 w 84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5">
                  <a:moveTo>
                    <a:pt x="45" y="55"/>
                  </a:moveTo>
                  <a:lnTo>
                    <a:pt x="46" y="55"/>
                  </a:lnTo>
                  <a:lnTo>
                    <a:pt x="84" y="0"/>
                  </a:lnTo>
                  <a:lnTo>
                    <a:pt x="0" y="0"/>
                  </a:lnTo>
                  <a:lnTo>
                    <a:pt x="45" y="55"/>
                  </a:lnTo>
                  <a:lnTo>
                    <a:pt x="45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8" name="Freeform 22"/>
            <p:cNvSpPr/>
            <p:nvPr/>
          </p:nvSpPr>
          <p:spPr bwMode="auto">
            <a:xfrm>
              <a:off x="4735513" y="2944813"/>
              <a:ext cx="161925" cy="87313"/>
            </a:xfrm>
            <a:custGeom>
              <a:avLst/>
              <a:gdLst>
                <a:gd name="T0" fmla="*/ 0 w 102"/>
                <a:gd name="T1" fmla="*/ 55 h 55"/>
                <a:gd name="T2" fmla="*/ 102 w 102"/>
                <a:gd name="T3" fmla="*/ 55 h 55"/>
                <a:gd name="T4" fmla="*/ 51 w 102"/>
                <a:gd name="T5" fmla="*/ 0 h 55"/>
                <a:gd name="T6" fmla="*/ 0 w 102"/>
                <a:gd name="T7" fmla="*/ 55 h 55"/>
                <a:gd name="T8" fmla="*/ 0 w 10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5">
                  <a:moveTo>
                    <a:pt x="0" y="55"/>
                  </a:moveTo>
                  <a:lnTo>
                    <a:pt x="102" y="55"/>
                  </a:lnTo>
                  <a:lnTo>
                    <a:pt x="5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9" name="Freeform 23"/>
            <p:cNvSpPr/>
            <p:nvPr/>
          </p:nvSpPr>
          <p:spPr bwMode="auto">
            <a:xfrm>
              <a:off x="4851400" y="2944813"/>
              <a:ext cx="131763" cy="87313"/>
            </a:xfrm>
            <a:custGeom>
              <a:avLst/>
              <a:gdLst>
                <a:gd name="T0" fmla="*/ 38 w 83"/>
                <a:gd name="T1" fmla="*/ 55 h 55"/>
                <a:gd name="T2" fmla="*/ 38 w 83"/>
                <a:gd name="T3" fmla="*/ 55 h 55"/>
                <a:gd name="T4" fmla="*/ 83 w 83"/>
                <a:gd name="T5" fmla="*/ 0 h 55"/>
                <a:gd name="T6" fmla="*/ 0 w 83"/>
                <a:gd name="T7" fmla="*/ 0 h 55"/>
                <a:gd name="T8" fmla="*/ 38 w 83"/>
                <a:gd name="T9" fmla="*/ 55 h 55"/>
                <a:gd name="T10" fmla="*/ 38 w 83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55">
                  <a:moveTo>
                    <a:pt x="38" y="55"/>
                  </a:moveTo>
                  <a:lnTo>
                    <a:pt x="38" y="55"/>
                  </a:lnTo>
                  <a:lnTo>
                    <a:pt x="83" y="0"/>
                  </a:lnTo>
                  <a:lnTo>
                    <a:pt x="0" y="0"/>
                  </a:lnTo>
                  <a:lnTo>
                    <a:pt x="38" y="55"/>
                  </a:lnTo>
                  <a:lnTo>
                    <a:pt x="38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00" name="Group 25"/>
          <p:cNvGrpSpPr/>
          <p:nvPr/>
        </p:nvGrpSpPr>
        <p:grpSpPr>
          <a:xfrm>
            <a:off x="2559696" y="2610197"/>
            <a:ext cx="306925" cy="445280"/>
            <a:chOff x="3814763" y="2921000"/>
            <a:chExt cx="306388" cy="444500"/>
          </a:xfrm>
          <a:solidFill>
            <a:sysClr val="window" lastClr="FFFFFF">
              <a:lumMod val="50000"/>
            </a:sysClr>
          </a:solidFill>
        </p:grpSpPr>
        <p:sp>
          <p:nvSpPr>
            <p:cNvPr id="401" name="Freeform 24"/>
            <p:cNvSpPr>
              <a:spLocks noEditPoints="1"/>
            </p:cNvSpPr>
            <p:nvPr/>
          </p:nvSpPr>
          <p:spPr bwMode="auto">
            <a:xfrm>
              <a:off x="3814763" y="2921000"/>
              <a:ext cx="306388" cy="444500"/>
            </a:xfrm>
            <a:custGeom>
              <a:avLst/>
              <a:gdLst>
                <a:gd name="T0" fmla="*/ 340 w 398"/>
                <a:gd name="T1" fmla="*/ 0 h 580"/>
                <a:gd name="T2" fmla="*/ 58 w 398"/>
                <a:gd name="T3" fmla="*/ 0 h 580"/>
                <a:gd name="T4" fmla="*/ 0 w 398"/>
                <a:gd name="T5" fmla="*/ 57 h 580"/>
                <a:gd name="T6" fmla="*/ 0 w 398"/>
                <a:gd name="T7" fmla="*/ 523 h 580"/>
                <a:gd name="T8" fmla="*/ 58 w 398"/>
                <a:gd name="T9" fmla="*/ 580 h 580"/>
                <a:gd name="T10" fmla="*/ 340 w 398"/>
                <a:gd name="T11" fmla="*/ 580 h 580"/>
                <a:gd name="T12" fmla="*/ 398 w 398"/>
                <a:gd name="T13" fmla="*/ 523 h 580"/>
                <a:gd name="T14" fmla="*/ 398 w 398"/>
                <a:gd name="T15" fmla="*/ 522 h 580"/>
                <a:gd name="T16" fmla="*/ 398 w 398"/>
                <a:gd name="T17" fmla="*/ 518 h 580"/>
                <a:gd name="T18" fmla="*/ 398 w 398"/>
                <a:gd name="T19" fmla="*/ 57 h 580"/>
                <a:gd name="T20" fmla="*/ 340 w 398"/>
                <a:gd name="T21" fmla="*/ 0 h 580"/>
                <a:gd name="T22" fmla="*/ 172 w 398"/>
                <a:gd name="T23" fmla="*/ 15 h 580"/>
                <a:gd name="T24" fmla="*/ 226 w 398"/>
                <a:gd name="T25" fmla="*/ 15 h 580"/>
                <a:gd name="T26" fmla="*/ 232 w 398"/>
                <a:gd name="T27" fmla="*/ 21 h 580"/>
                <a:gd name="T28" fmla="*/ 226 w 398"/>
                <a:gd name="T29" fmla="*/ 28 h 580"/>
                <a:gd name="T30" fmla="*/ 172 w 398"/>
                <a:gd name="T31" fmla="*/ 28 h 580"/>
                <a:gd name="T32" fmla="*/ 166 w 398"/>
                <a:gd name="T33" fmla="*/ 21 h 580"/>
                <a:gd name="T34" fmla="*/ 172 w 398"/>
                <a:gd name="T35" fmla="*/ 15 h 580"/>
                <a:gd name="T36" fmla="*/ 199 w 398"/>
                <a:gd name="T37" fmla="*/ 561 h 580"/>
                <a:gd name="T38" fmla="*/ 173 w 398"/>
                <a:gd name="T39" fmla="*/ 535 h 580"/>
                <a:gd name="T40" fmla="*/ 199 w 398"/>
                <a:gd name="T41" fmla="*/ 508 h 580"/>
                <a:gd name="T42" fmla="*/ 225 w 398"/>
                <a:gd name="T43" fmla="*/ 535 h 580"/>
                <a:gd name="T44" fmla="*/ 199 w 398"/>
                <a:gd name="T45" fmla="*/ 561 h 580"/>
                <a:gd name="T46" fmla="*/ 356 w 398"/>
                <a:gd name="T47" fmla="*/ 476 h 580"/>
                <a:gd name="T48" fmla="*/ 340 w 398"/>
                <a:gd name="T49" fmla="*/ 491 h 580"/>
                <a:gd name="T50" fmla="*/ 58 w 398"/>
                <a:gd name="T51" fmla="*/ 491 h 580"/>
                <a:gd name="T52" fmla="*/ 42 w 398"/>
                <a:gd name="T53" fmla="*/ 475 h 580"/>
                <a:gd name="T54" fmla="*/ 42 w 398"/>
                <a:gd name="T55" fmla="*/ 63 h 580"/>
                <a:gd name="T56" fmla="*/ 58 w 398"/>
                <a:gd name="T57" fmla="*/ 47 h 580"/>
                <a:gd name="T58" fmla="*/ 340 w 398"/>
                <a:gd name="T59" fmla="*/ 47 h 580"/>
                <a:gd name="T60" fmla="*/ 356 w 398"/>
                <a:gd name="T61" fmla="*/ 63 h 580"/>
                <a:gd name="T62" fmla="*/ 356 w 398"/>
                <a:gd name="T63" fmla="*/ 47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580">
                  <a:moveTo>
                    <a:pt x="34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0" y="555"/>
                    <a:pt x="26" y="580"/>
                    <a:pt x="58" y="580"/>
                  </a:cubicBezTo>
                  <a:cubicBezTo>
                    <a:pt x="340" y="580"/>
                    <a:pt x="340" y="580"/>
                    <a:pt x="340" y="580"/>
                  </a:cubicBezTo>
                  <a:cubicBezTo>
                    <a:pt x="372" y="580"/>
                    <a:pt x="398" y="555"/>
                    <a:pt x="398" y="523"/>
                  </a:cubicBezTo>
                  <a:cubicBezTo>
                    <a:pt x="398" y="522"/>
                    <a:pt x="398" y="522"/>
                    <a:pt x="398" y="522"/>
                  </a:cubicBezTo>
                  <a:cubicBezTo>
                    <a:pt x="398" y="518"/>
                    <a:pt x="398" y="518"/>
                    <a:pt x="398" y="518"/>
                  </a:cubicBezTo>
                  <a:cubicBezTo>
                    <a:pt x="398" y="57"/>
                    <a:pt x="398" y="57"/>
                    <a:pt x="398" y="57"/>
                  </a:cubicBezTo>
                  <a:cubicBezTo>
                    <a:pt x="398" y="25"/>
                    <a:pt x="372" y="0"/>
                    <a:pt x="340" y="0"/>
                  </a:cubicBezTo>
                  <a:close/>
                  <a:moveTo>
                    <a:pt x="172" y="15"/>
                  </a:moveTo>
                  <a:cubicBezTo>
                    <a:pt x="226" y="15"/>
                    <a:pt x="226" y="15"/>
                    <a:pt x="226" y="15"/>
                  </a:cubicBezTo>
                  <a:cubicBezTo>
                    <a:pt x="230" y="15"/>
                    <a:pt x="232" y="18"/>
                    <a:pt x="232" y="21"/>
                  </a:cubicBezTo>
                  <a:cubicBezTo>
                    <a:pt x="232" y="25"/>
                    <a:pt x="230" y="28"/>
                    <a:pt x="226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68" y="28"/>
                    <a:pt x="166" y="25"/>
                    <a:pt x="166" y="21"/>
                  </a:cubicBezTo>
                  <a:cubicBezTo>
                    <a:pt x="166" y="18"/>
                    <a:pt x="168" y="15"/>
                    <a:pt x="172" y="15"/>
                  </a:cubicBezTo>
                  <a:close/>
                  <a:moveTo>
                    <a:pt x="199" y="561"/>
                  </a:moveTo>
                  <a:cubicBezTo>
                    <a:pt x="184" y="561"/>
                    <a:pt x="173" y="549"/>
                    <a:pt x="173" y="535"/>
                  </a:cubicBezTo>
                  <a:cubicBezTo>
                    <a:pt x="173" y="520"/>
                    <a:pt x="184" y="508"/>
                    <a:pt x="199" y="508"/>
                  </a:cubicBezTo>
                  <a:cubicBezTo>
                    <a:pt x="214" y="508"/>
                    <a:pt x="225" y="520"/>
                    <a:pt x="225" y="535"/>
                  </a:cubicBezTo>
                  <a:cubicBezTo>
                    <a:pt x="225" y="549"/>
                    <a:pt x="214" y="561"/>
                    <a:pt x="199" y="561"/>
                  </a:cubicBezTo>
                  <a:close/>
                  <a:moveTo>
                    <a:pt x="356" y="476"/>
                  </a:moveTo>
                  <a:cubicBezTo>
                    <a:pt x="355" y="484"/>
                    <a:pt x="349" y="491"/>
                    <a:pt x="340" y="491"/>
                  </a:cubicBezTo>
                  <a:cubicBezTo>
                    <a:pt x="58" y="491"/>
                    <a:pt x="58" y="491"/>
                    <a:pt x="58" y="491"/>
                  </a:cubicBezTo>
                  <a:cubicBezTo>
                    <a:pt x="49" y="491"/>
                    <a:pt x="42" y="484"/>
                    <a:pt x="42" y="475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54"/>
                    <a:pt x="49" y="47"/>
                    <a:pt x="58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9" y="47"/>
                    <a:pt x="356" y="54"/>
                    <a:pt x="356" y="63"/>
                  </a:cubicBezTo>
                  <a:cubicBezTo>
                    <a:pt x="356" y="476"/>
                    <a:pt x="356" y="476"/>
                    <a:pt x="356" y="4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2" name="Freeform 25"/>
            <p:cNvSpPr/>
            <p:nvPr/>
          </p:nvSpPr>
          <p:spPr bwMode="auto">
            <a:xfrm>
              <a:off x="3903663" y="2998788"/>
              <a:ext cx="128588" cy="96838"/>
            </a:xfrm>
            <a:custGeom>
              <a:avLst/>
              <a:gdLst>
                <a:gd name="T0" fmla="*/ 166 w 166"/>
                <a:gd name="T1" fmla="*/ 62 h 127"/>
                <a:gd name="T2" fmla="*/ 133 w 166"/>
                <a:gd name="T3" fmla="*/ 47 h 127"/>
                <a:gd name="T4" fmla="*/ 0 w 166"/>
                <a:gd name="T5" fmla="*/ 117 h 127"/>
                <a:gd name="T6" fmla="*/ 111 w 166"/>
                <a:gd name="T7" fmla="*/ 37 h 127"/>
                <a:gd name="T8" fmla="*/ 80 w 166"/>
                <a:gd name="T9" fmla="*/ 23 h 127"/>
                <a:gd name="T10" fmla="*/ 143 w 166"/>
                <a:gd name="T11" fmla="*/ 0 h 127"/>
                <a:gd name="T12" fmla="*/ 166 w 166"/>
                <a:gd name="T13" fmla="*/ 6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27">
                  <a:moveTo>
                    <a:pt x="166" y="62"/>
                  </a:moveTo>
                  <a:cubicBezTo>
                    <a:pt x="133" y="47"/>
                    <a:pt x="133" y="47"/>
                    <a:pt x="133" y="47"/>
                  </a:cubicBezTo>
                  <a:cubicBezTo>
                    <a:pt x="95" y="127"/>
                    <a:pt x="0" y="117"/>
                    <a:pt x="0" y="117"/>
                  </a:cubicBezTo>
                  <a:cubicBezTo>
                    <a:pt x="71" y="106"/>
                    <a:pt x="101" y="58"/>
                    <a:pt x="111" y="37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143" y="0"/>
                    <a:pt x="143" y="0"/>
                    <a:pt x="143" y="0"/>
                  </a:cubicBezTo>
                  <a:lnTo>
                    <a:pt x="166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3" name="Freeform 26"/>
            <p:cNvSpPr/>
            <p:nvPr/>
          </p:nvSpPr>
          <p:spPr bwMode="auto">
            <a:xfrm>
              <a:off x="4008438" y="3060700"/>
              <a:ext cx="52388" cy="207963"/>
            </a:xfrm>
            <a:custGeom>
              <a:avLst/>
              <a:gdLst>
                <a:gd name="T0" fmla="*/ 68 w 68"/>
                <a:gd name="T1" fmla="*/ 10 h 271"/>
                <a:gd name="T2" fmla="*/ 68 w 68"/>
                <a:gd name="T3" fmla="*/ 261 h 271"/>
                <a:gd name="T4" fmla="*/ 58 w 68"/>
                <a:gd name="T5" fmla="*/ 271 h 271"/>
                <a:gd name="T6" fmla="*/ 10 w 68"/>
                <a:gd name="T7" fmla="*/ 271 h 271"/>
                <a:gd name="T8" fmla="*/ 0 w 68"/>
                <a:gd name="T9" fmla="*/ 261 h 271"/>
                <a:gd name="T10" fmla="*/ 0 w 68"/>
                <a:gd name="T11" fmla="*/ 10 h 271"/>
                <a:gd name="T12" fmla="*/ 10 w 68"/>
                <a:gd name="T13" fmla="*/ 0 h 271"/>
                <a:gd name="T14" fmla="*/ 58 w 68"/>
                <a:gd name="T15" fmla="*/ 0 h 271"/>
                <a:gd name="T16" fmla="*/ 68 w 68"/>
                <a:gd name="T17" fmla="*/ 1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71">
                  <a:moveTo>
                    <a:pt x="68" y="10"/>
                  </a:moveTo>
                  <a:cubicBezTo>
                    <a:pt x="68" y="261"/>
                    <a:pt x="68" y="261"/>
                    <a:pt x="68" y="261"/>
                  </a:cubicBezTo>
                  <a:cubicBezTo>
                    <a:pt x="68" y="266"/>
                    <a:pt x="64" y="271"/>
                    <a:pt x="58" y="271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4" y="271"/>
                    <a:pt x="0" y="266"/>
                    <a:pt x="0" y="2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4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4" name="Freeform 27"/>
            <p:cNvSpPr/>
            <p:nvPr/>
          </p:nvSpPr>
          <p:spPr bwMode="auto">
            <a:xfrm>
              <a:off x="3941763" y="3098800"/>
              <a:ext cx="52388" cy="169863"/>
            </a:xfrm>
            <a:custGeom>
              <a:avLst/>
              <a:gdLst>
                <a:gd name="T0" fmla="*/ 68 w 68"/>
                <a:gd name="T1" fmla="*/ 10 h 220"/>
                <a:gd name="T2" fmla="*/ 68 w 68"/>
                <a:gd name="T3" fmla="*/ 210 h 220"/>
                <a:gd name="T4" fmla="*/ 58 w 68"/>
                <a:gd name="T5" fmla="*/ 220 h 220"/>
                <a:gd name="T6" fmla="*/ 10 w 68"/>
                <a:gd name="T7" fmla="*/ 220 h 220"/>
                <a:gd name="T8" fmla="*/ 0 w 68"/>
                <a:gd name="T9" fmla="*/ 210 h 220"/>
                <a:gd name="T10" fmla="*/ 0 w 68"/>
                <a:gd name="T11" fmla="*/ 10 h 220"/>
                <a:gd name="T12" fmla="*/ 10 w 68"/>
                <a:gd name="T13" fmla="*/ 0 h 220"/>
                <a:gd name="T14" fmla="*/ 58 w 68"/>
                <a:gd name="T15" fmla="*/ 0 h 220"/>
                <a:gd name="T16" fmla="*/ 68 w 68"/>
                <a:gd name="T17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20">
                  <a:moveTo>
                    <a:pt x="68" y="10"/>
                  </a:moveTo>
                  <a:cubicBezTo>
                    <a:pt x="68" y="210"/>
                    <a:pt x="68" y="210"/>
                    <a:pt x="68" y="210"/>
                  </a:cubicBezTo>
                  <a:cubicBezTo>
                    <a:pt x="68" y="215"/>
                    <a:pt x="64" y="220"/>
                    <a:pt x="58" y="220"/>
                  </a:cubicBezTo>
                  <a:cubicBezTo>
                    <a:pt x="10" y="220"/>
                    <a:pt x="10" y="220"/>
                    <a:pt x="10" y="220"/>
                  </a:cubicBezTo>
                  <a:cubicBezTo>
                    <a:pt x="4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5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5" name="Freeform 28"/>
            <p:cNvSpPr/>
            <p:nvPr/>
          </p:nvSpPr>
          <p:spPr bwMode="auto">
            <a:xfrm>
              <a:off x="3875088" y="3138488"/>
              <a:ext cx="53975" cy="130175"/>
            </a:xfrm>
            <a:custGeom>
              <a:avLst/>
              <a:gdLst>
                <a:gd name="T0" fmla="*/ 69 w 69"/>
                <a:gd name="T1" fmla="*/ 10 h 168"/>
                <a:gd name="T2" fmla="*/ 69 w 69"/>
                <a:gd name="T3" fmla="*/ 158 h 168"/>
                <a:gd name="T4" fmla="*/ 58 w 69"/>
                <a:gd name="T5" fmla="*/ 168 h 168"/>
                <a:gd name="T6" fmla="*/ 10 w 69"/>
                <a:gd name="T7" fmla="*/ 168 h 168"/>
                <a:gd name="T8" fmla="*/ 0 w 69"/>
                <a:gd name="T9" fmla="*/ 158 h 168"/>
                <a:gd name="T10" fmla="*/ 0 w 69"/>
                <a:gd name="T11" fmla="*/ 10 h 168"/>
                <a:gd name="T12" fmla="*/ 10 w 69"/>
                <a:gd name="T13" fmla="*/ 0 h 168"/>
                <a:gd name="T14" fmla="*/ 58 w 69"/>
                <a:gd name="T15" fmla="*/ 0 h 168"/>
                <a:gd name="T16" fmla="*/ 69 w 69"/>
                <a:gd name="T17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68">
                  <a:moveTo>
                    <a:pt x="69" y="10"/>
                  </a:moveTo>
                  <a:cubicBezTo>
                    <a:pt x="69" y="158"/>
                    <a:pt x="69" y="158"/>
                    <a:pt x="69" y="158"/>
                  </a:cubicBezTo>
                  <a:cubicBezTo>
                    <a:pt x="69" y="163"/>
                    <a:pt x="64" y="168"/>
                    <a:pt x="58" y="168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4" y="168"/>
                    <a:pt x="0" y="163"/>
                    <a:pt x="0" y="1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4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06" name="Group 31"/>
          <p:cNvGrpSpPr/>
          <p:nvPr/>
        </p:nvGrpSpPr>
        <p:grpSpPr>
          <a:xfrm>
            <a:off x="1044877" y="2692892"/>
            <a:ext cx="462773" cy="279890"/>
            <a:chOff x="2039938" y="3003550"/>
            <a:chExt cx="461963" cy="279400"/>
          </a:xfrm>
          <a:solidFill>
            <a:sysClr val="window" lastClr="FFFFFF">
              <a:lumMod val="50000"/>
            </a:sysClr>
          </a:solidFill>
        </p:grpSpPr>
        <p:sp>
          <p:nvSpPr>
            <p:cNvPr id="407" name="Freeform 29"/>
            <p:cNvSpPr>
              <a:spLocks noEditPoints="1"/>
            </p:cNvSpPr>
            <p:nvPr/>
          </p:nvSpPr>
          <p:spPr bwMode="auto">
            <a:xfrm>
              <a:off x="2039938" y="3003550"/>
              <a:ext cx="461963" cy="279400"/>
            </a:xfrm>
            <a:custGeom>
              <a:avLst/>
              <a:gdLst>
                <a:gd name="T0" fmla="*/ 602 w 602"/>
                <a:gd name="T1" fmla="*/ 21 h 364"/>
                <a:gd name="T2" fmla="*/ 602 w 602"/>
                <a:gd name="T3" fmla="*/ 343 h 364"/>
                <a:gd name="T4" fmla="*/ 581 w 602"/>
                <a:gd name="T5" fmla="*/ 364 h 364"/>
                <a:gd name="T6" fmla="*/ 21 w 602"/>
                <a:gd name="T7" fmla="*/ 364 h 364"/>
                <a:gd name="T8" fmla="*/ 0 w 602"/>
                <a:gd name="T9" fmla="*/ 343 h 364"/>
                <a:gd name="T10" fmla="*/ 0 w 602"/>
                <a:gd name="T11" fmla="*/ 21 h 364"/>
                <a:gd name="T12" fmla="*/ 21 w 602"/>
                <a:gd name="T13" fmla="*/ 0 h 364"/>
                <a:gd name="T14" fmla="*/ 581 w 602"/>
                <a:gd name="T15" fmla="*/ 0 h 364"/>
                <a:gd name="T16" fmla="*/ 602 w 602"/>
                <a:gd name="T17" fmla="*/ 21 h 364"/>
                <a:gd name="T18" fmla="*/ 559 w 602"/>
                <a:gd name="T19" fmla="*/ 43 h 364"/>
                <a:gd name="T20" fmla="*/ 43 w 602"/>
                <a:gd name="T21" fmla="*/ 43 h 364"/>
                <a:gd name="T22" fmla="*/ 43 w 602"/>
                <a:gd name="T23" fmla="*/ 321 h 364"/>
                <a:gd name="T24" fmla="*/ 559 w 602"/>
                <a:gd name="T25" fmla="*/ 321 h 364"/>
                <a:gd name="T26" fmla="*/ 559 w 602"/>
                <a:gd name="T27" fmla="*/ 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2" h="364">
                  <a:moveTo>
                    <a:pt x="602" y="21"/>
                  </a:moveTo>
                  <a:cubicBezTo>
                    <a:pt x="602" y="343"/>
                    <a:pt x="602" y="343"/>
                    <a:pt x="602" y="343"/>
                  </a:cubicBezTo>
                  <a:cubicBezTo>
                    <a:pt x="602" y="355"/>
                    <a:pt x="592" y="364"/>
                    <a:pt x="581" y="364"/>
                  </a:cubicBezTo>
                  <a:cubicBezTo>
                    <a:pt x="21" y="364"/>
                    <a:pt x="21" y="364"/>
                    <a:pt x="21" y="364"/>
                  </a:cubicBezTo>
                  <a:cubicBezTo>
                    <a:pt x="10" y="364"/>
                    <a:pt x="0" y="355"/>
                    <a:pt x="0" y="34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581" y="0"/>
                    <a:pt x="581" y="0"/>
                    <a:pt x="581" y="0"/>
                  </a:cubicBezTo>
                  <a:cubicBezTo>
                    <a:pt x="592" y="0"/>
                    <a:pt x="602" y="9"/>
                    <a:pt x="602" y="21"/>
                  </a:cubicBezTo>
                  <a:close/>
                  <a:moveTo>
                    <a:pt x="559" y="43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321"/>
                    <a:pt x="43" y="321"/>
                    <a:pt x="43" y="321"/>
                  </a:cubicBezTo>
                  <a:cubicBezTo>
                    <a:pt x="559" y="321"/>
                    <a:pt x="559" y="321"/>
                    <a:pt x="559" y="321"/>
                  </a:cubicBezTo>
                  <a:lnTo>
                    <a:pt x="559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8" name="Freeform 30"/>
            <p:cNvSpPr/>
            <p:nvPr/>
          </p:nvSpPr>
          <p:spPr bwMode="auto">
            <a:xfrm>
              <a:off x="2241550" y="3087688"/>
              <a:ext cx="60325" cy="111125"/>
            </a:xfrm>
            <a:custGeom>
              <a:avLst/>
              <a:gdLst>
                <a:gd name="T0" fmla="*/ 34 w 78"/>
                <a:gd name="T1" fmla="*/ 107 h 144"/>
                <a:gd name="T2" fmla="*/ 5 w 78"/>
                <a:gd name="T3" fmla="*/ 99 h 144"/>
                <a:gd name="T4" fmla="*/ 0 w 78"/>
                <a:gd name="T5" fmla="*/ 120 h 144"/>
                <a:gd name="T6" fmla="*/ 30 w 78"/>
                <a:gd name="T7" fmla="*/ 127 h 144"/>
                <a:gd name="T8" fmla="*/ 30 w 78"/>
                <a:gd name="T9" fmla="*/ 144 h 144"/>
                <a:gd name="T10" fmla="*/ 47 w 78"/>
                <a:gd name="T11" fmla="*/ 144 h 144"/>
                <a:gd name="T12" fmla="*/ 47 w 78"/>
                <a:gd name="T13" fmla="*/ 126 h 144"/>
                <a:gd name="T14" fmla="*/ 78 w 78"/>
                <a:gd name="T15" fmla="*/ 93 h 144"/>
                <a:gd name="T16" fmla="*/ 49 w 78"/>
                <a:gd name="T17" fmla="*/ 60 h 144"/>
                <a:gd name="T18" fmla="*/ 28 w 78"/>
                <a:gd name="T19" fmla="*/ 45 h 144"/>
                <a:gd name="T20" fmla="*/ 43 w 78"/>
                <a:gd name="T21" fmla="*/ 35 h 144"/>
                <a:gd name="T22" fmla="*/ 68 w 78"/>
                <a:gd name="T23" fmla="*/ 41 h 144"/>
                <a:gd name="T24" fmla="*/ 74 w 78"/>
                <a:gd name="T25" fmla="*/ 21 h 144"/>
                <a:gd name="T26" fmla="*/ 48 w 78"/>
                <a:gd name="T27" fmla="*/ 16 h 144"/>
                <a:gd name="T28" fmla="*/ 48 w 78"/>
                <a:gd name="T29" fmla="*/ 0 h 144"/>
                <a:gd name="T30" fmla="*/ 31 w 78"/>
                <a:gd name="T31" fmla="*/ 0 h 144"/>
                <a:gd name="T32" fmla="*/ 31 w 78"/>
                <a:gd name="T33" fmla="*/ 17 h 144"/>
                <a:gd name="T34" fmla="*/ 1 w 78"/>
                <a:gd name="T35" fmla="*/ 48 h 144"/>
                <a:gd name="T36" fmla="*/ 32 w 78"/>
                <a:gd name="T37" fmla="*/ 80 h 144"/>
                <a:gd name="T38" fmla="*/ 51 w 78"/>
                <a:gd name="T39" fmla="*/ 96 h 144"/>
                <a:gd name="T40" fmla="*/ 34 w 78"/>
                <a:gd name="T41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144">
                  <a:moveTo>
                    <a:pt x="34" y="107"/>
                  </a:moveTo>
                  <a:cubicBezTo>
                    <a:pt x="23" y="107"/>
                    <a:pt x="12" y="103"/>
                    <a:pt x="5" y="9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" y="123"/>
                    <a:pt x="18" y="127"/>
                    <a:pt x="30" y="127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67" y="122"/>
                    <a:pt x="78" y="109"/>
                    <a:pt x="78" y="93"/>
                  </a:cubicBezTo>
                  <a:cubicBezTo>
                    <a:pt x="78" y="77"/>
                    <a:pt x="70" y="68"/>
                    <a:pt x="49" y="60"/>
                  </a:cubicBezTo>
                  <a:cubicBezTo>
                    <a:pt x="34" y="55"/>
                    <a:pt x="28" y="51"/>
                    <a:pt x="28" y="45"/>
                  </a:cubicBezTo>
                  <a:cubicBezTo>
                    <a:pt x="28" y="40"/>
                    <a:pt x="31" y="35"/>
                    <a:pt x="43" y="35"/>
                  </a:cubicBezTo>
                  <a:cubicBezTo>
                    <a:pt x="56" y="35"/>
                    <a:pt x="64" y="39"/>
                    <a:pt x="68" y="41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67" y="19"/>
                    <a:pt x="59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12" y="20"/>
                    <a:pt x="1" y="33"/>
                    <a:pt x="1" y="48"/>
                  </a:cubicBezTo>
                  <a:cubicBezTo>
                    <a:pt x="1" y="65"/>
                    <a:pt x="14" y="74"/>
                    <a:pt x="32" y="80"/>
                  </a:cubicBezTo>
                  <a:cubicBezTo>
                    <a:pt x="46" y="85"/>
                    <a:pt x="51" y="89"/>
                    <a:pt x="51" y="96"/>
                  </a:cubicBezTo>
                  <a:cubicBezTo>
                    <a:pt x="51" y="103"/>
                    <a:pt x="44" y="107"/>
                    <a:pt x="34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9" name="Freeform 31"/>
            <p:cNvSpPr>
              <a:spLocks noEditPoints="1"/>
            </p:cNvSpPr>
            <p:nvPr/>
          </p:nvSpPr>
          <p:spPr bwMode="auto">
            <a:xfrm>
              <a:off x="2084388" y="3048000"/>
              <a:ext cx="373063" cy="190500"/>
            </a:xfrm>
            <a:custGeom>
              <a:avLst/>
              <a:gdLst>
                <a:gd name="T0" fmla="*/ 484 w 486"/>
                <a:gd name="T1" fmla="*/ 35 h 248"/>
                <a:gd name="T2" fmla="*/ 478 w 486"/>
                <a:gd name="T3" fmla="*/ 34 h 248"/>
                <a:gd name="T4" fmla="*/ 475 w 486"/>
                <a:gd name="T5" fmla="*/ 34 h 248"/>
                <a:gd name="T6" fmla="*/ 449 w 486"/>
                <a:gd name="T7" fmla="*/ 8 h 248"/>
                <a:gd name="T8" fmla="*/ 449 w 486"/>
                <a:gd name="T9" fmla="*/ 7 h 248"/>
                <a:gd name="T10" fmla="*/ 448 w 486"/>
                <a:gd name="T11" fmla="*/ 2 h 248"/>
                <a:gd name="T12" fmla="*/ 443 w 486"/>
                <a:gd name="T13" fmla="*/ 0 h 248"/>
                <a:gd name="T14" fmla="*/ 43 w 486"/>
                <a:gd name="T15" fmla="*/ 0 h 248"/>
                <a:gd name="T16" fmla="*/ 38 w 486"/>
                <a:gd name="T17" fmla="*/ 2 h 248"/>
                <a:gd name="T18" fmla="*/ 37 w 486"/>
                <a:gd name="T19" fmla="*/ 7 h 248"/>
                <a:gd name="T20" fmla="*/ 37 w 486"/>
                <a:gd name="T21" fmla="*/ 8 h 248"/>
                <a:gd name="T22" fmla="*/ 11 w 486"/>
                <a:gd name="T23" fmla="*/ 34 h 248"/>
                <a:gd name="T24" fmla="*/ 7 w 486"/>
                <a:gd name="T25" fmla="*/ 34 h 248"/>
                <a:gd name="T26" fmla="*/ 2 w 486"/>
                <a:gd name="T27" fmla="*/ 35 h 248"/>
                <a:gd name="T28" fmla="*/ 0 w 486"/>
                <a:gd name="T29" fmla="*/ 40 h 248"/>
                <a:gd name="T30" fmla="*/ 0 w 486"/>
                <a:gd name="T31" fmla="*/ 208 h 248"/>
                <a:gd name="T32" fmla="*/ 2 w 486"/>
                <a:gd name="T33" fmla="*/ 213 h 248"/>
                <a:gd name="T34" fmla="*/ 8 w 486"/>
                <a:gd name="T35" fmla="*/ 214 h 248"/>
                <a:gd name="T36" fmla="*/ 11 w 486"/>
                <a:gd name="T37" fmla="*/ 214 h 248"/>
                <a:gd name="T38" fmla="*/ 37 w 486"/>
                <a:gd name="T39" fmla="*/ 240 h 248"/>
                <a:gd name="T40" fmla="*/ 37 w 486"/>
                <a:gd name="T41" fmla="*/ 241 h 248"/>
                <a:gd name="T42" fmla="*/ 38 w 486"/>
                <a:gd name="T43" fmla="*/ 246 h 248"/>
                <a:gd name="T44" fmla="*/ 43 w 486"/>
                <a:gd name="T45" fmla="*/ 248 h 248"/>
                <a:gd name="T46" fmla="*/ 443 w 486"/>
                <a:gd name="T47" fmla="*/ 248 h 248"/>
                <a:gd name="T48" fmla="*/ 448 w 486"/>
                <a:gd name="T49" fmla="*/ 246 h 248"/>
                <a:gd name="T50" fmla="*/ 449 w 486"/>
                <a:gd name="T51" fmla="*/ 241 h 248"/>
                <a:gd name="T52" fmla="*/ 449 w 486"/>
                <a:gd name="T53" fmla="*/ 240 h 248"/>
                <a:gd name="T54" fmla="*/ 475 w 486"/>
                <a:gd name="T55" fmla="*/ 214 h 248"/>
                <a:gd name="T56" fmla="*/ 479 w 486"/>
                <a:gd name="T57" fmla="*/ 214 h 248"/>
                <a:gd name="T58" fmla="*/ 484 w 486"/>
                <a:gd name="T59" fmla="*/ 213 h 248"/>
                <a:gd name="T60" fmla="*/ 486 w 486"/>
                <a:gd name="T61" fmla="*/ 208 h 248"/>
                <a:gd name="T62" fmla="*/ 486 w 486"/>
                <a:gd name="T63" fmla="*/ 40 h 248"/>
                <a:gd name="T64" fmla="*/ 484 w 486"/>
                <a:gd name="T65" fmla="*/ 35 h 248"/>
                <a:gd name="T66" fmla="*/ 91 w 486"/>
                <a:gd name="T67" fmla="*/ 163 h 248"/>
                <a:gd name="T68" fmla="*/ 52 w 486"/>
                <a:gd name="T69" fmla="*/ 124 h 248"/>
                <a:gd name="T70" fmla="*/ 91 w 486"/>
                <a:gd name="T71" fmla="*/ 85 h 248"/>
                <a:gd name="T72" fmla="*/ 130 w 486"/>
                <a:gd name="T73" fmla="*/ 124 h 248"/>
                <a:gd name="T74" fmla="*/ 91 w 486"/>
                <a:gd name="T75" fmla="*/ 163 h 248"/>
                <a:gd name="T76" fmla="*/ 243 w 486"/>
                <a:gd name="T77" fmla="*/ 217 h 248"/>
                <a:gd name="T78" fmla="*/ 150 w 486"/>
                <a:gd name="T79" fmla="*/ 124 h 248"/>
                <a:gd name="T80" fmla="*/ 243 w 486"/>
                <a:gd name="T81" fmla="*/ 31 h 248"/>
                <a:gd name="T82" fmla="*/ 336 w 486"/>
                <a:gd name="T83" fmla="*/ 124 h 248"/>
                <a:gd name="T84" fmla="*/ 243 w 486"/>
                <a:gd name="T85" fmla="*/ 217 h 248"/>
                <a:gd name="T86" fmla="*/ 395 w 486"/>
                <a:gd name="T87" fmla="*/ 163 h 248"/>
                <a:gd name="T88" fmla="*/ 356 w 486"/>
                <a:gd name="T89" fmla="*/ 124 h 248"/>
                <a:gd name="T90" fmla="*/ 395 w 486"/>
                <a:gd name="T91" fmla="*/ 85 h 248"/>
                <a:gd name="T92" fmla="*/ 434 w 486"/>
                <a:gd name="T93" fmla="*/ 124 h 248"/>
                <a:gd name="T94" fmla="*/ 395 w 486"/>
                <a:gd name="T95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6" h="248">
                  <a:moveTo>
                    <a:pt x="484" y="35"/>
                  </a:moveTo>
                  <a:cubicBezTo>
                    <a:pt x="482" y="34"/>
                    <a:pt x="480" y="34"/>
                    <a:pt x="478" y="34"/>
                  </a:cubicBezTo>
                  <a:cubicBezTo>
                    <a:pt x="477" y="34"/>
                    <a:pt x="476" y="34"/>
                    <a:pt x="475" y="34"/>
                  </a:cubicBezTo>
                  <a:cubicBezTo>
                    <a:pt x="461" y="34"/>
                    <a:pt x="449" y="23"/>
                    <a:pt x="449" y="8"/>
                  </a:cubicBezTo>
                  <a:cubicBezTo>
                    <a:pt x="449" y="8"/>
                    <a:pt x="449" y="7"/>
                    <a:pt x="449" y="7"/>
                  </a:cubicBezTo>
                  <a:cubicBezTo>
                    <a:pt x="450" y="5"/>
                    <a:pt x="449" y="3"/>
                    <a:pt x="448" y="2"/>
                  </a:cubicBezTo>
                  <a:cubicBezTo>
                    <a:pt x="446" y="0"/>
                    <a:pt x="445" y="0"/>
                    <a:pt x="4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0" y="0"/>
                    <a:pt x="38" y="2"/>
                  </a:cubicBezTo>
                  <a:cubicBezTo>
                    <a:pt x="37" y="3"/>
                    <a:pt x="36" y="5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23"/>
                    <a:pt x="25" y="34"/>
                    <a:pt x="11" y="34"/>
                  </a:cubicBezTo>
                  <a:cubicBezTo>
                    <a:pt x="10" y="34"/>
                    <a:pt x="9" y="34"/>
                    <a:pt x="7" y="34"/>
                  </a:cubicBezTo>
                  <a:cubicBezTo>
                    <a:pt x="6" y="34"/>
                    <a:pt x="4" y="34"/>
                    <a:pt x="2" y="35"/>
                  </a:cubicBezTo>
                  <a:cubicBezTo>
                    <a:pt x="1" y="37"/>
                    <a:pt x="0" y="38"/>
                    <a:pt x="0" y="4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0"/>
                    <a:pt x="1" y="211"/>
                    <a:pt x="2" y="213"/>
                  </a:cubicBezTo>
                  <a:cubicBezTo>
                    <a:pt x="4" y="214"/>
                    <a:pt x="6" y="214"/>
                    <a:pt x="8" y="214"/>
                  </a:cubicBezTo>
                  <a:cubicBezTo>
                    <a:pt x="9" y="214"/>
                    <a:pt x="10" y="214"/>
                    <a:pt x="11" y="214"/>
                  </a:cubicBezTo>
                  <a:cubicBezTo>
                    <a:pt x="25" y="214"/>
                    <a:pt x="37" y="225"/>
                    <a:pt x="37" y="240"/>
                  </a:cubicBezTo>
                  <a:cubicBezTo>
                    <a:pt x="37" y="240"/>
                    <a:pt x="37" y="241"/>
                    <a:pt x="37" y="241"/>
                  </a:cubicBezTo>
                  <a:cubicBezTo>
                    <a:pt x="36" y="243"/>
                    <a:pt x="37" y="245"/>
                    <a:pt x="38" y="246"/>
                  </a:cubicBezTo>
                  <a:cubicBezTo>
                    <a:pt x="40" y="248"/>
                    <a:pt x="41" y="248"/>
                    <a:pt x="43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45" y="248"/>
                    <a:pt x="446" y="248"/>
                    <a:pt x="448" y="246"/>
                  </a:cubicBezTo>
                  <a:cubicBezTo>
                    <a:pt x="449" y="245"/>
                    <a:pt x="450" y="243"/>
                    <a:pt x="449" y="241"/>
                  </a:cubicBezTo>
                  <a:cubicBezTo>
                    <a:pt x="449" y="241"/>
                    <a:pt x="449" y="240"/>
                    <a:pt x="449" y="240"/>
                  </a:cubicBezTo>
                  <a:cubicBezTo>
                    <a:pt x="449" y="225"/>
                    <a:pt x="461" y="214"/>
                    <a:pt x="475" y="214"/>
                  </a:cubicBezTo>
                  <a:cubicBezTo>
                    <a:pt x="476" y="214"/>
                    <a:pt x="477" y="214"/>
                    <a:pt x="479" y="214"/>
                  </a:cubicBezTo>
                  <a:cubicBezTo>
                    <a:pt x="480" y="215"/>
                    <a:pt x="482" y="214"/>
                    <a:pt x="484" y="213"/>
                  </a:cubicBezTo>
                  <a:cubicBezTo>
                    <a:pt x="485" y="211"/>
                    <a:pt x="486" y="210"/>
                    <a:pt x="486" y="208"/>
                  </a:cubicBezTo>
                  <a:cubicBezTo>
                    <a:pt x="486" y="40"/>
                    <a:pt x="486" y="40"/>
                    <a:pt x="486" y="40"/>
                  </a:cubicBezTo>
                  <a:cubicBezTo>
                    <a:pt x="486" y="38"/>
                    <a:pt x="485" y="37"/>
                    <a:pt x="484" y="35"/>
                  </a:cubicBezTo>
                  <a:close/>
                  <a:moveTo>
                    <a:pt x="91" y="163"/>
                  </a:moveTo>
                  <a:cubicBezTo>
                    <a:pt x="70" y="163"/>
                    <a:pt x="52" y="145"/>
                    <a:pt x="52" y="124"/>
                  </a:cubicBezTo>
                  <a:cubicBezTo>
                    <a:pt x="52" y="103"/>
                    <a:pt x="70" y="85"/>
                    <a:pt x="91" y="85"/>
                  </a:cubicBezTo>
                  <a:cubicBezTo>
                    <a:pt x="112" y="85"/>
                    <a:pt x="130" y="103"/>
                    <a:pt x="130" y="124"/>
                  </a:cubicBezTo>
                  <a:cubicBezTo>
                    <a:pt x="130" y="145"/>
                    <a:pt x="112" y="163"/>
                    <a:pt x="91" y="163"/>
                  </a:cubicBezTo>
                  <a:close/>
                  <a:moveTo>
                    <a:pt x="243" y="217"/>
                  </a:moveTo>
                  <a:cubicBezTo>
                    <a:pt x="192" y="217"/>
                    <a:pt x="150" y="176"/>
                    <a:pt x="150" y="124"/>
                  </a:cubicBezTo>
                  <a:cubicBezTo>
                    <a:pt x="150" y="73"/>
                    <a:pt x="192" y="31"/>
                    <a:pt x="243" y="31"/>
                  </a:cubicBezTo>
                  <a:cubicBezTo>
                    <a:pt x="294" y="31"/>
                    <a:pt x="336" y="73"/>
                    <a:pt x="336" y="124"/>
                  </a:cubicBezTo>
                  <a:cubicBezTo>
                    <a:pt x="336" y="176"/>
                    <a:pt x="294" y="217"/>
                    <a:pt x="243" y="217"/>
                  </a:cubicBezTo>
                  <a:close/>
                  <a:moveTo>
                    <a:pt x="395" y="163"/>
                  </a:moveTo>
                  <a:cubicBezTo>
                    <a:pt x="374" y="163"/>
                    <a:pt x="356" y="145"/>
                    <a:pt x="356" y="124"/>
                  </a:cubicBezTo>
                  <a:cubicBezTo>
                    <a:pt x="356" y="103"/>
                    <a:pt x="374" y="85"/>
                    <a:pt x="395" y="85"/>
                  </a:cubicBezTo>
                  <a:cubicBezTo>
                    <a:pt x="416" y="85"/>
                    <a:pt x="434" y="103"/>
                    <a:pt x="434" y="124"/>
                  </a:cubicBezTo>
                  <a:cubicBezTo>
                    <a:pt x="434" y="145"/>
                    <a:pt x="416" y="163"/>
                    <a:pt x="395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10" name="Group 35"/>
          <p:cNvGrpSpPr/>
          <p:nvPr/>
        </p:nvGrpSpPr>
        <p:grpSpPr>
          <a:xfrm>
            <a:off x="3281039" y="3390132"/>
            <a:ext cx="421425" cy="354633"/>
            <a:chOff x="4605338" y="3814763"/>
            <a:chExt cx="420688" cy="354013"/>
          </a:xfrm>
          <a:solidFill>
            <a:sysClr val="window" lastClr="FFFFFF">
              <a:lumMod val="50000"/>
            </a:sysClr>
          </a:solidFill>
        </p:grpSpPr>
        <p:sp>
          <p:nvSpPr>
            <p:cNvPr id="411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2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3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4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5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6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7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8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19" name="Group 44"/>
          <p:cNvGrpSpPr/>
          <p:nvPr/>
        </p:nvGrpSpPr>
        <p:grpSpPr>
          <a:xfrm>
            <a:off x="2559696" y="3363097"/>
            <a:ext cx="357814" cy="408703"/>
            <a:chOff x="3789363" y="3787775"/>
            <a:chExt cx="357188" cy="407988"/>
          </a:xfrm>
          <a:solidFill>
            <a:sysClr val="window" lastClr="FFFFFF">
              <a:lumMod val="50000"/>
            </a:sysClr>
          </a:solidFill>
        </p:grpSpPr>
        <p:sp>
          <p:nvSpPr>
            <p:cNvPr id="420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1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2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3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4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5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6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7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8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9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0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1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2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3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4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5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6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7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8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9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40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41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42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43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44" name="Group 69"/>
          <p:cNvGrpSpPr/>
          <p:nvPr/>
        </p:nvGrpSpPr>
        <p:grpSpPr>
          <a:xfrm>
            <a:off x="1798274" y="3356736"/>
            <a:ext cx="400751" cy="421425"/>
            <a:chOff x="2919413" y="3781425"/>
            <a:chExt cx="400050" cy="420688"/>
          </a:xfrm>
          <a:solidFill>
            <a:sysClr val="window" lastClr="FFFFFF">
              <a:lumMod val="50000"/>
            </a:sysClr>
          </a:solidFill>
        </p:grpSpPr>
        <p:sp>
          <p:nvSpPr>
            <p:cNvPr id="445" name="Freeform 64"/>
            <p:cNvSpPr>
              <a:spLocks noEditPoints="1"/>
            </p:cNvSpPr>
            <p:nvPr/>
          </p:nvSpPr>
          <p:spPr bwMode="auto">
            <a:xfrm>
              <a:off x="3059113" y="3781425"/>
              <a:ext cx="120650" cy="420688"/>
            </a:xfrm>
            <a:custGeom>
              <a:avLst/>
              <a:gdLst>
                <a:gd name="T0" fmla="*/ 137 w 156"/>
                <a:gd name="T1" fmla="*/ 548 h 548"/>
                <a:gd name="T2" fmla="*/ 0 w 156"/>
                <a:gd name="T3" fmla="*/ 528 h 548"/>
                <a:gd name="T4" fmla="*/ 137 w 156"/>
                <a:gd name="T5" fmla="*/ 509 h 548"/>
                <a:gd name="T6" fmla="*/ 137 w 156"/>
                <a:gd name="T7" fmla="*/ 453 h 548"/>
                <a:gd name="T8" fmla="*/ 0 w 156"/>
                <a:gd name="T9" fmla="*/ 472 h 548"/>
                <a:gd name="T10" fmla="*/ 137 w 156"/>
                <a:gd name="T11" fmla="*/ 492 h 548"/>
                <a:gd name="T12" fmla="*/ 137 w 156"/>
                <a:gd name="T13" fmla="*/ 453 h 548"/>
                <a:gd name="T14" fmla="*/ 19 w 156"/>
                <a:gd name="T15" fmla="*/ 397 h 548"/>
                <a:gd name="T16" fmla="*/ 19 w 156"/>
                <a:gd name="T17" fmla="*/ 436 h 548"/>
                <a:gd name="T18" fmla="*/ 156 w 156"/>
                <a:gd name="T19" fmla="*/ 416 h 548"/>
                <a:gd name="T20" fmla="*/ 137 w 156"/>
                <a:gd name="T21" fmla="*/ 341 h 548"/>
                <a:gd name="T22" fmla="*/ 0 w 156"/>
                <a:gd name="T23" fmla="*/ 361 h 548"/>
                <a:gd name="T24" fmla="*/ 137 w 156"/>
                <a:gd name="T25" fmla="*/ 380 h 548"/>
                <a:gd name="T26" fmla="*/ 137 w 156"/>
                <a:gd name="T27" fmla="*/ 341 h 548"/>
                <a:gd name="T28" fmla="*/ 19 w 156"/>
                <a:gd name="T29" fmla="*/ 285 h 548"/>
                <a:gd name="T30" fmla="*/ 19 w 156"/>
                <a:gd name="T31" fmla="*/ 324 h 548"/>
                <a:gd name="T32" fmla="*/ 156 w 156"/>
                <a:gd name="T33" fmla="*/ 305 h 548"/>
                <a:gd name="T34" fmla="*/ 137 w 156"/>
                <a:gd name="T35" fmla="*/ 229 h 548"/>
                <a:gd name="T36" fmla="*/ 0 w 156"/>
                <a:gd name="T37" fmla="*/ 249 h 548"/>
                <a:gd name="T38" fmla="*/ 137 w 156"/>
                <a:gd name="T39" fmla="*/ 268 h 548"/>
                <a:gd name="T40" fmla="*/ 137 w 156"/>
                <a:gd name="T41" fmla="*/ 229 h 548"/>
                <a:gd name="T42" fmla="*/ 19 w 156"/>
                <a:gd name="T43" fmla="*/ 168 h 548"/>
                <a:gd name="T44" fmla="*/ 19 w 156"/>
                <a:gd name="T45" fmla="*/ 207 h 548"/>
                <a:gd name="T46" fmla="*/ 156 w 156"/>
                <a:gd name="T47" fmla="*/ 188 h 548"/>
                <a:gd name="T48" fmla="*/ 137 w 156"/>
                <a:gd name="T49" fmla="*/ 112 h 548"/>
                <a:gd name="T50" fmla="*/ 0 w 156"/>
                <a:gd name="T51" fmla="*/ 132 h 548"/>
                <a:gd name="T52" fmla="*/ 137 w 156"/>
                <a:gd name="T53" fmla="*/ 151 h 548"/>
                <a:gd name="T54" fmla="*/ 137 w 156"/>
                <a:gd name="T55" fmla="*/ 112 h 548"/>
                <a:gd name="T56" fmla="*/ 19 w 156"/>
                <a:gd name="T57" fmla="*/ 56 h 548"/>
                <a:gd name="T58" fmla="*/ 19 w 156"/>
                <a:gd name="T59" fmla="*/ 95 h 548"/>
                <a:gd name="T60" fmla="*/ 156 w 156"/>
                <a:gd name="T61" fmla="*/ 76 h 548"/>
                <a:gd name="T62" fmla="*/ 137 w 156"/>
                <a:gd name="T63" fmla="*/ 0 h 548"/>
                <a:gd name="T64" fmla="*/ 0 w 156"/>
                <a:gd name="T65" fmla="*/ 20 h 548"/>
                <a:gd name="T66" fmla="*/ 137 w 156"/>
                <a:gd name="T67" fmla="*/ 40 h 548"/>
                <a:gd name="T68" fmla="*/ 137 w 156"/>
                <a:gd name="T69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548">
                  <a:moveTo>
                    <a:pt x="156" y="528"/>
                  </a:moveTo>
                  <a:cubicBezTo>
                    <a:pt x="156" y="539"/>
                    <a:pt x="148" y="548"/>
                    <a:pt x="137" y="548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8" y="548"/>
                    <a:pt x="0" y="539"/>
                    <a:pt x="0" y="528"/>
                  </a:cubicBezTo>
                  <a:cubicBezTo>
                    <a:pt x="0" y="517"/>
                    <a:pt x="8" y="509"/>
                    <a:pt x="19" y="509"/>
                  </a:cubicBezTo>
                  <a:cubicBezTo>
                    <a:pt x="137" y="509"/>
                    <a:pt x="137" y="509"/>
                    <a:pt x="137" y="509"/>
                  </a:cubicBezTo>
                  <a:cubicBezTo>
                    <a:pt x="148" y="509"/>
                    <a:pt x="156" y="517"/>
                    <a:pt x="156" y="528"/>
                  </a:cubicBezTo>
                  <a:close/>
                  <a:moveTo>
                    <a:pt x="137" y="453"/>
                  </a:moveTo>
                  <a:cubicBezTo>
                    <a:pt x="19" y="453"/>
                    <a:pt x="19" y="453"/>
                    <a:pt x="19" y="453"/>
                  </a:cubicBezTo>
                  <a:cubicBezTo>
                    <a:pt x="8" y="453"/>
                    <a:pt x="0" y="461"/>
                    <a:pt x="0" y="472"/>
                  </a:cubicBezTo>
                  <a:cubicBezTo>
                    <a:pt x="0" y="483"/>
                    <a:pt x="8" y="492"/>
                    <a:pt x="19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8" y="492"/>
                    <a:pt x="156" y="483"/>
                    <a:pt x="156" y="472"/>
                  </a:cubicBezTo>
                  <a:cubicBezTo>
                    <a:pt x="156" y="461"/>
                    <a:pt x="148" y="453"/>
                    <a:pt x="137" y="453"/>
                  </a:cubicBezTo>
                  <a:close/>
                  <a:moveTo>
                    <a:pt x="137" y="397"/>
                  </a:moveTo>
                  <a:cubicBezTo>
                    <a:pt x="19" y="397"/>
                    <a:pt x="19" y="397"/>
                    <a:pt x="19" y="397"/>
                  </a:cubicBezTo>
                  <a:cubicBezTo>
                    <a:pt x="8" y="397"/>
                    <a:pt x="0" y="406"/>
                    <a:pt x="0" y="416"/>
                  </a:cubicBezTo>
                  <a:cubicBezTo>
                    <a:pt x="0" y="427"/>
                    <a:pt x="8" y="436"/>
                    <a:pt x="19" y="436"/>
                  </a:cubicBezTo>
                  <a:cubicBezTo>
                    <a:pt x="137" y="436"/>
                    <a:pt x="137" y="436"/>
                    <a:pt x="137" y="436"/>
                  </a:cubicBezTo>
                  <a:cubicBezTo>
                    <a:pt x="148" y="436"/>
                    <a:pt x="156" y="427"/>
                    <a:pt x="156" y="416"/>
                  </a:cubicBezTo>
                  <a:cubicBezTo>
                    <a:pt x="156" y="406"/>
                    <a:pt x="148" y="397"/>
                    <a:pt x="137" y="397"/>
                  </a:cubicBezTo>
                  <a:close/>
                  <a:moveTo>
                    <a:pt x="137" y="341"/>
                  </a:moveTo>
                  <a:cubicBezTo>
                    <a:pt x="19" y="341"/>
                    <a:pt x="19" y="341"/>
                    <a:pt x="19" y="341"/>
                  </a:cubicBezTo>
                  <a:cubicBezTo>
                    <a:pt x="8" y="341"/>
                    <a:pt x="0" y="350"/>
                    <a:pt x="0" y="361"/>
                  </a:cubicBezTo>
                  <a:cubicBezTo>
                    <a:pt x="0" y="371"/>
                    <a:pt x="8" y="380"/>
                    <a:pt x="19" y="380"/>
                  </a:cubicBezTo>
                  <a:cubicBezTo>
                    <a:pt x="137" y="380"/>
                    <a:pt x="137" y="380"/>
                    <a:pt x="137" y="380"/>
                  </a:cubicBezTo>
                  <a:cubicBezTo>
                    <a:pt x="148" y="380"/>
                    <a:pt x="156" y="371"/>
                    <a:pt x="156" y="361"/>
                  </a:cubicBezTo>
                  <a:cubicBezTo>
                    <a:pt x="156" y="350"/>
                    <a:pt x="148" y="341"/>
                    <a:pt x="137" y="341"/>
                  </a:cubicBezTo>
                  <a:close/>
                  <a:moveTo>
                    <a:pt x="137" y="285"/>
                  </a:moveTo>
                  <a:cubicBezTo>
                    <a:pt x="19" y="285"/>
                    <a:pt x="19" y="285"/>
                    <a:pt x="19" y="285"/>
                  </a:cubicBezTo>
                  <a:cubicBezTo>
                    <a:pt x="8" y="285"/>
                    <a:pt x="0" y="294"/>
                    <a:pt x="0" y="305"/>
                  </a:cubicBezTo>
                  <a:cubicBezTo>
                    <a:pt x="0" y="315"/>
                    <a:pt x="8" y="324"/>
                    <a:pt x="19" y="324"/>
                  </a:cubicBezTo>
                  <a:cubicBezTo>
                    <a:pt x="137" y="324"/>
                    <a:pt x="137" y="324"/>
                    <a:pt x="137" y="324"/>
                  </a:cubicBezTo>
                  <a:cubicBezTo>
                    <a:pt x="148" y="324"/>
                    <a:pt x="156" y="315"/>
                    <a:pt x="156" y="305"/>
                  </a:cubicBezTo>
                  <a:cubicBezTo>
                    <a:pt x="156" y="294"/>
                    <a:pt x="148" y="285"/>
                    <a:pt x="137" y="285"/>
                  </a:cubicBezTo>
                  <a:close/>
                  <a:moveTo>
                    <a:pt x="137" y="229"/>
                  </a:moveTo>
                  <a:cubicBezTo>
                    <a:pt x="19" y="229"/>
                    <a:pt x="19" y="229"/>
                    <a:pt x="19" y="229"/>
                  </a:cubicBezTo>
                  <a:cubicBezTo>
                    <a:pt x="8" y="229"/>
                    <a:pt x="0" y="238"/>
                    <a:pt x="0" y="249"/>
                  </a:cubicBezTo>
                  <a:cubicBezTo>
                    <a:pt x="0" y="260"/>
                    <a:pt x="8" y="268"/>
                    <a:pt x="19" y="268"/>
                  </a:cubicBezTo>
                  <a:cubicBezTo>
                    <a:pt x="137" y="268"/>
                    <a:pt x="137" y="268"/>
                    <a:pt x="137" y="268"/>
                  </a:cubicBezTo>
                  <a:cubicBezTo>
                    <a:pt x="148" y="268"/>
                    <a:pt x="156" y="260"/>
                    <a:pt x="156" y="249"/>
                  </a:cubicBezTo>
                  <a:cubicBezTo>
                    <a:pt x="156" y="238"/>
                    <a:pt x="148" y="229"/>
                    <a:pt x="137" y="229"/>
                  </a:cubicBezTo>
                  <a:close/>
                  <a:moveTo>
                    <a:pt x="137" y="168"/>
                  </a:moveTo>
                  <a:cubicBezTo>
                    <a:pt x="19" y="168"/>
                    <a:pt x="19" y="168"/>
                    <a:pt x="19" y="168"/>
                  </a:cubicBezTo>
                  <a:cubicBezTo>
                    <a:pt x="8" y="168"/>
                    <a:pt x="0" y="177"/>
                    <a:pt x="0" y="188"/>
                  </a:cubicBezTo>
                  <a:cubicBezTo>
                    <a:pt x="0" y="198"/>
                    <a:pt x="8" y="207"/>
                    <a:pt x="19" y="207"/>
                  </a:cubicBezTo>
                  <a:cubicBezTo>
                    <a:pt x="137" y="207"/>
                    <a:pt x="137" y="207"/>
                    <a:pt x="137" y="207"/>
                  </a:cubicBezTo>
                  <a:cubicBezTo>
                    <a:pt x="148" y="207"/>
                    <a:pt x="156" y="198"/>
                    <a:pt x="156" y="188"/>
                  </a:cubicBezTo>
                  <a:cubicBezTo>
                    <a:pt x="156" y="177"/>
                    <a:pt x="148" y="168"/>
                    <a:pt x="137" y="168"/>
                  </a:cubicBezTo>
                  <a:close/>
                  <a:moveTo>
                    <a:pt x="137" y="112"/>
                  </a:moveTo>
                  <a:cubicBezTo>
                    <a:pt x="19" y="112"/>
                    <a:pt x="19" y="112"/>
                    <a:pt x="19" y="112"/>
                  </a:cubicBezTo>
                  <a:cubicBezTo>
                    <a:pt x="8" y="112"/>
                    <a:pt x="0" y="121"/>
                    <a:pt x="0" y="132"/>
                  </a:cubicBezTo>
                  <a:cubicBezTo>
                    <a:pt x="0" y="142"/>
                    <a:pt x="8" y="151"/>
                    <a:pt x="19" y="151"/>
                  </a:cubicBezTo>
                  <a:cubicBezTo>
                    <a:pt x="137" y="151"/>
                    <a:pt x="137" y="151"/>
                    <a:pt x="137" y="151"/>
                  </a:cubicBezTo>
                  <a:cubicBezTo>
                    <a:pt x="148" y="151"/>
                    <a:pt x="156" y="142"/>
                    <a:pt x="156" y="132"/>
                  </a:cubicBezTo>
                  <a:cubicBezTo>
                    <a:pt x="156" y="121"/>
                    <a:pt x="148" y="112"/>
                    <a:pt x="137" y="112"/>
                  </a:cubicBezTo>
                  <a:close/>
                  <a:moveTo>
                    <a:pt x="137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8" y="56"/>
                    <a:pt x="0" y="65"/>
                    <a:pt x="0" y="76"/>
                  </a:cubicBezTo>
                  <a:cubicBezTo>
                    <a:pt x="0" y="87"/>
                    <a:pt x="8" y="95"/>
                    <a:pt x="19" y="95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48" y="95"/>
                    <a:pt x="156" y="87"/>
                    <a:pt x="156" y="76"/>
                  </a:cubicBezTo>
                  <a:cubicBezTo>
                    <a:pt x="156" y="65"/>
                    <a:pt x="148" y="56"/>
                    <a:pt x="137" y="56"/>
                  </a:cubicBezTo>
                  <a:close/>
                  <a:moveTo>
                    <a:pt x="13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31"/>
                    <a:pt x="8" y="40"/>
                    <a:pt x="19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48" y="40"/>
                    <a:pt x="156" y="31"/>
                    <a:pt x="156" y="20"/>
                  </a:cubicBezTo>
                  <a:cubicBezTo>
                    <a:pt x="156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46" name="Freeform 65"/>
            <p:cNvSpPr/>
            <p:nvPr/>
          </p:nvSpPr>
          <p:spPr bwMode="auto">
            <a:xfrm>
              <a:off x="29194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47" name="Freeform 66"/>
            <p:cNvSpPr/>
            <p:nvPr/>
          </p:nvSpPr>
          <p:spPr bwMode="auto">
            <a:xfrm>
              <a:off x="29194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48" name="Freeform 67"/>
            <p:cNvSpPr/>
            <p:nvPr/>
          </p:nvSpPr>
          <p:spPr bwMode="auto">
            <a:xfrm>
              <a:off x="29194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49" name="Freeform 68"/>
            <p:cNvSpPr/>
            <p:nvPr/>
          </p:nvSpPr>
          <p:spPr bwMode="auto">
            <a:xfrm>
              <a:off x="2919413" y="4043363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0" name="Freeform 69"/>
            <p:cNvSpPr/>
            <p:nvPr/>
          </p:nvSpPr>
          <p:spPr bwMode="auto">
            <a:xfrm>
              <a:off x="2919413" y="400050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1" name="Freeform 70"/>
            <p:cNvSpPr/>
            <p:nvPr/>
          </p:nvSpPr>
          <p:spPr bwMode="auto">
            <a:xfrm>
              <a:off x="2919413" y="3957638"/>
              <a:ext cx="120650" cy="28575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1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2" name="Freeform 71"/>
            <p:cNvSpPr/>
            <p:nvPr/>
          </p:nvSpPr>
          <p:spPr bwMode="auto">
            <a:xfrm>
              <a:off x="31988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3" name="Freeform 72"/>
            <p:cNvSpPr/>
            <p:nvPr/>
          </p:nvSpPr>
          <p:spPr bwMode="auto">
            <a:xfrm>
              <a:off x="31988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4" name="Freeform 73"/>
            <p:cNvSpPr/>
            <p:nvPr/>
          </p:nvSpPr>
          <p:spPr bwMode="auto">
            <a:xfrm>
              <a:off x="31988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5" name="Freeform 74"/>
            <p:cNvSpPr/>
            <p:nvPr/>
          </p:nvSpPr>
          <p:spPr bwMode="auto">
            <a:xfrm>
              <a:off x="3198813" y="4043363"/>
              <a:ext cx="120650" cy="30163"/>
            </a:xfrm>
            <a:custGeom>
              <a:avLst/>
              <a:gdLst>
                <a:gd name="T0" fmla="*/ 20 w 157"/>
                <a:gd name="T1" fmla="*/ 39 h 39"/>
                <a:gd name="T2" fmla="*/ 137 w 157"/>
                <a:gd name="T3" fmla="*/ 39 h 39"/>
                <a:gd name="T4" fmla="*/ 157 w 157"/>
                <a:gd name="T5" fmla="*/ 20 h 39"/>
                <a:gd name="T6" fmla="*/ 137 w 157"/>
                <a:gd name="T7" fmla="*/ 0 h 39"/>
                <a:gd name="T8" fmla="*/ 20 w 157"/>
                <a:gd name="T9" fmla="*/ 0 h 39"/>
                <a:gd name="T10" fmla="*/ 0 w 157"/>
                <a:gd name="T11" fmla="*/ 20 h 39"/>
                <a:gd name="T12" fmla="*/ 20 w 15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20" y="39"/>
                  </a:move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56" name="Group 81"/>
          <p:cNvGrpSpPr/>
          <p:nvPr/>
        </p:nvGrpSpPr>
        <p:grpSpPr>
          <a:xfrm>
            <a:off x="1141114" y="3361507"/>
            <a:ext cx="408703" cy="411883"/>
            <a:chOff x="2066925" y="3786188"/>
            <a:chExt cx="407988" cy="411162"/>
          </a:xfrm>
          <a:solidFill>
            <a:sysClr val="window" lastClr="FFFFFF">
              <a:lumMod val="50000"/>
            </a:sysClr>
          </a:solidFill>
        </p:grpSpPr>
        <p:sp>
          <p:nvSpPr>
            <p:cNvPr id="457" name="Freeform 75"/>
            <p:cNvSpPr>
              <a:spLocks noEditPoints="1"/>
            </p:cNvSpPr>
            <p:nvPr/>
          </p:nvSpPr>
          <p:spPr bwMode="auto">
            <a:xfrm>
              <a:off x="2179638" y="3892550"/>
              <a:ext cx="182563" cy="184150"/>
            </a:xfrm>
            <a:custGeom>
              <a:avLst/>
              <a:gdLst>
                <a:gd name="T0" fmla="*/ 119 w 239"/>
                <a:gd name="T1" fmla="*/ 0 h 239"/>
                <a:gd name="T2" fmla="*/ 239 w 239"/>
                <a:gd name="T3" fmla="*/ 119 h 239"/>
                <a:gd name="T4" fmla="*/ 120 w 239"/>
                <a:gd name="T5" fmla="*/ 239 h 239"/>
                <a:gd name="T6" fmla="*/ 0 w 239"/>
                <a:gd name="T7" fmla="*/ 120 h 239"/>
                <a:gd name="T8" fmla="*/ 119 w 239"/>
                <a:gd name="T9" fmla="*/ 0 h 239"/>
                <a:gd name="T10" fmla="*/ 137 w 239"/>
                <a:gd name="T11" fmla="*/ 48 h 239"/>
                <a:gd name="T12" fmla="*/ 137 w 239"/>
                <a:gd name="T13" fmla="*/ 36 h 239"/>
                <a:gd name="T14" fmla="*/ 111 w 239"/>
                <a:gd name="T15" fmla="*/ 36 h 239"/>
                <a:gd name="T16" fmla="*/ 111 w 239"/>
                <a:gd name="T17" fmla="*/ 48 h 239"/>
                <a:gd name="T18" fmla="*/ 84 w 239"/>
                <a:gd name="T19" fmla="*/ 63 h 239"/>
                <a:gd name="T20" fmla="*/ 75 w 239"/>
                <a:gd name="T21" fmla="*/ 86 h 239"/>
                <a:gd name="T22" fmla="*/ 81 w 239"/>
                <a:gd name="T23" fmla="*/ 110 h 239"/>
                <a:gd name="T24" fmla="*/ 100 w 239"/>
                <a:gd name="T25" fmla="*/ 124 h 239"/>
                <a:gd name="T26" fmla="*/ 106 w 239"/>
                <a:gd name="T27" fmla="*/ 127 h 239"/>
                <a:gd name="T28" fmla="*/ 111 w 239"/>
                <a:gd name="T29" fmla="*/ 129 h 239"/>
                <a:gd name="T30" fmla="*/ 111 w 239"/>
                <a:gd name="T31" fmla="*/ 167 h 239"/>
                <a:gd name="T32" fmla="*/ 101 w 239"/>
                <a:gd name="T33" fmla="*/ 159 h 239"/>
                <a:gd name="T34" fmla="*/ 98 w 239"/>
                <a:gd name="T35" fmla="*/ 145 h 239"/>
                <a:gd name="T36" fmla="*/ 72 w 239"/>
                <a:gd name="T37" fmla="*/ 145 h 239"/>
                <a:gd name="T38" fmla="*/ 81 w 239"/>
                <a:gd name="T39" fmla="*/ 174 h 239"/>
                <a:gd name="T40" fmla="*/ 111 w 239"/>
                <a:gd name="T41" fmla="*/ 193 h 239"/>
                <a:gd name="T42" fmla="*/ 111 w 239"/>
                <a:gd name="T43" fmla="*/ 206 h 239"/>
                <a:gd name="T44" fmla="*/ 137 w 239"/>
                <a:gd name="T45" fmla="*/ 206 h 239"/>
                <a:gd name="T46" fmla="*/ 137 w 239"/>
                <a:gd name="T47" fmla="*/ 193 h 239"/>
                <a:gd name="T48" fmla="*/ 165 w 239"/>
                <a:gd name="T49" fmla="*/ 180 h 239"/>
                <a:gd name="T50" fmla="*/ 176 w 239"/>
                <a:gd name="T51" fmla="*/ 155 h 239"/>
                <a:gd name="T52" fmla="*/ 171 w 239"/>
                <a:gd name="T53" fmla="*/ 132 h 239"/>
                <a:gd name="T54" fmla="*/ 152 w 239"/>
                <a:gd name="T55" fmla="*/ 117 h 239"/>
                <a:gd name="T56" fmla="*/ 144 w 239"/>
                <a:gd name="T57" fmla="*/ 113 h 239"/>
                <a:gd name="T58" fmla="*/ 137 w 239"/>
                <a:gd name="T59" fmla="*/ 111 h 239"/>
                <a:gd name="T60" fmla="*/ 137 w 239"/>
                <a:gd name="T61" fmla="*/ 72 h 239"/>
                <a:gd name="T62" fmla="*/ 145 w 239"/>
                <a:gd name="T63" fmla="*/ 81 h 239"/>
                <a:gd name="T64" fmla="*/ 147 w 239"/>
                <a:gd name="T65" fmla="*/ 92 h 239"/>
                <a:gd name="T66" fmla="*/ 171 w 239"/>
                <a:gd name="T67" fmla="*/ 92 h 239"/>
                <a:gd name="T68" fmla="*/ 164 w 239"/>
                <a:gd name="T69" fmla="*/ 68 h 239"/>
                <a:gd name="T70" fmla="*/ 137 w 239"/>
                <a:gd name="T71" fmla="*/ 48 h 239"/>
                <a:gd name="T72" fmla="*/ 137 w 239"/>
                <a:gd name="T73" fmla="*/ 168 h 239"/>
                <a:gd name="T74" fmla="*/ 146 w 239"/>
                <a:gd name="T75" fmla="*/ 163 h 239"/>
                <a:gd name="T76" fmla="*/ 150 w 239"/>
                <a:gd name="T77" fmla="*/ 155 h 239"/>
                <a:gd name="T78" fmla="*/ 148 w 239"/>
                <a:gd name="T79" fmla="*/ 144 h 239"/>
                <a:gd name="T80" fmla="*/ 139 w 239"/>
                <a:gd name="T81" fmla="*/ 137 h 239"/>
                <a:gd name="T82" fmla="*/ 138 w 239"/>
                <a:gd name="T83" fmla="*/ 137 h 239"/>
                <a:gd name="T84" fmla="*/ 137 w 239"/>
                <a:gd name="T85" fmla="*/ 136 h 239"/>
                <a:gd name="T86" fmla="*/ 137 w 239"/>
                <a:gd name="T87" fmla="*/ 168 h 239"/>
                <a:gd name="T88" fmla="*/ 102 w 239"/>
                <a:gd name="T89" fmla="*/ 78 h 239"/>
                <a:gd name="T90" fmla="*/ 99 w 239"/>
                <a:gd name="T91" fmla="*/ 88 h 239"/>
                <a:gd name="T92" fmla="*/ 103 w 239"/>
                <a:gd name="T93" fmla="*/ 97 h 239"/>
                <a:gd name="T94" fmla="*/ 111 w 239"/>
                <a:gd name="T95" fmla="*/ 104 h 239"/>
                <a:gd name="T96" fmla="*/ 111 w 239"/>
                <a:gd name="T97" fmla="*/ 71 h 239"/>
                <a:gd name="T98" fmla="*/ 102 w 239"/>
                <a:gd name="T99" fmla="*/ 7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239">
                  <a:moveTo>
                    <a:pt x="119" y="0"/>
                  </a:moveTo>
                  <a:cubicBezTo>
                    <a:pt x="185" y="0"/>
                    <a:pt x="239" y="53"/>
                    <a:pt x="239" y="119"/>
                  </a:cubicBezTo>
                  <a:cubicBezTo>
                    <a:pt x="239" y="185"/>
                    <a:pt x="186" y="239"/>
                    <a:pt x="120" y="239"/>
                  </a:cubicBezTo>
                  <a:cubicBezTo>
                    <a:pt x="54" y="239"/>
                    <a:pt x="0" y="186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37" y="48"/>
                  </a:moveTo>
                  <a:cubicBezTo>
                    <a:pt x="137" y="36"/>
                    <a:pt x="137" y="36"/>
                    <a:pt x="137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99" y="51"/>
                    <a:pt x="90" y="56"/>
                    <a:pt x="84" y="63"/>
                  </a:cubicBezTo>
                  <a:cubicBezTo>
                    <a:pt x="78" y="71"/>
                    <a:pt x="75" y="78"/>
                    <a:pt x="75" y="86"/>
                  </a:cubicBezTo>
                  <a:cubicBezTo>
                    <a:pt x="74" y="95"/>
                    <a:pt x="76" y="103"/>
                    <a:pt x="81" y="110"/>
                  </a:cubicBezTo>
                  <a:cubicBezTo>
                    <a:pt x="85" y="116"/>
                    <a:pt x="92" y="121"/>
                    <a:pt x="100" y="124"/>
                  </a:cubicBezTo>
                  <a:cubicBezTo>
                    <a:pt x="102" y="125"/>
                    <a:pt x="104" y="126"/>
                    <a:pt x="106" y="127"/>
                  </a:cubicBezTo>
                  <a:cubicBezTo>
                    <a:pt x="108" y="127"/>
                    <a:pt x="109" y="128"/>
                    <a:pt x="111" y="129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07" y="166"/>
                    <a:pt x="104" y="163"/>
                    <a:pt x="101" y="159"/>
                  </a:cubicBezTo>
                  <a:cubicBezTo>
                    <a:pt x="99" y="156"/>
                    <a:pt x="98" y="151"/>
                    <a:pt x="98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54"/>
                    <a:pt x="75" y="164"/>
                    <a:pt x="81" y="174"/>
                  </a:cubicBezTo>
                  <a:cubicBezTo>
                    <a:pt x="87" y="184"/>
                    <a:pt x="97" y="190"/>
                    <a:pt x="111" y="193"/>
                  </a:cubicBezTo>
                  <a:cubicBezTo>
                    <a:pt x="111" y="206"/>
                    <a:pt x="111" y="206"/>
                    <a:pt x="111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49" y="191"/>
                    <a:pt x="158" y="187"/>
                    <a:pt x="165" y="180"/>
                  </a:cubicBezTo>
                  <a:cubicBezTo>
                    <a:pt x="171" y="173"/>
                    <a:pt x="175" y="165"/>
                    <a:pt x="176" y="155"/>
                  </a:cubicBezTo>
                  <a:cubicBezTo>
                    <a:pt x="177" y="146"/>
                    <a:pt x="175" y="139"/>
                    <a:pt x="171" y="132"/>
                  </a:cubicBezTo>
                  <a:cubicBezTo>
                    <a:pt x="166" y="125"/>
                    <a:pt x="160" y="120"/>
                    <a:pt x="152" y="117"/>
                  </a:cubicBezTo>
                  <a:cubicBezTo>
                    <a:pt x="149" y="115"/>
                    <a:pt x="147" y="114"/>
                    <a:pt x="144" y="113"/>
                  </a:cubicBezTo>
                  <a:cubicBezTo>
                    <a:pt x="142" y="112"/>
                    <a:pt x="139" y="112"/>
                    <a:pt x="137" y="111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0" y="74"/>
                    <a:pt x="143" y="77"/>
                    <a:pt x="145" y="81"/>
                  </a:cubicBezTo>
                  <a:cubicBezTo>
                    <a:pt x="146" y="84"/>
                    <a:pt x="147" y="88"/>
                    <a:pt x="147" y="92"/>
                  </a:cubicBezTo>
                  <a:cubicBezTo>
                    <a:pt x="171" y="92"/>
                    <a:pt x="171" y="92"/>
                    <a:pt x="171" y="92"/>
                  </a:cubicBezTo>
                  <a:cubicBezTo>
                    <a:pt x="171" y="86"/>
                    <a:pt x="169" y="78"/>
                    <a:pt x="164" y="68"/>
                  </a:cubicBezTo>
                  <a:cubicBezTo>
                    <a:pt x="159" y="58"/>
                    <a:pt x="150" y="51"/>
                    <a:pt x="137" y="48"/>
                  </a:cubicBezTo>
                  <a:close/>
                  <a:moveTo>
                    <a:pt x="137" y="168"/>
                  </a:moveTo>
                  <a:cubicBezTo>
                    <a:pt x="141" y="167"/>
                    <a:pt x="144" y="165"/>
                    <a:pt x="146" y="163"/>
                  </a:cubicBezTo>
                  <a:cubicBezTo>
                    <a:pt x="148" y="161"/>
                    <a:pt x="149" y="158"/>
                    <a:pt x="150" y="155"/>
                  </a:cubicBezTo>
                  <a:cubicBezTo>
                    <a:pt x="150" y="151"/>
                    <a:pt x="150" y="147"/>
                    <a:pt x="148" y="144"/>
                  </a:cubicBezTo>
                  <a:cubicBezTo>
                    <a:pt x="146" y="141"/>
                    <a:pt x="143" y="139"/>
                    <a:pt x="139" y="137"/>
                  </a:cubicBezTo>
                  <a:cubicBezTo>
                    <a:pt x="139" y="137"/>
                    <a:pt x="138" y="137"/>
                    <a:pt x="138" y="137"/>
                  </a:cubicBezTo>
                  <a:cubicBezTo>
                    <a:pt x="138" y="136"/>
                    <a:pt x="137" y="136"/>
                    <a:pt x="137" y="136"/>
                  </a:cubicBezTo>
                  <a:lnTo>
                    <a:pt x="137" y="168"/>
                  </a:lnTo>
                  <a:close/>
                  <a:moveTo>
                    <a:pt x="102" y="78"/>
                  </a:moveTo>
                  <a:cubicBezTo>
                    <a:pt x="100" y="81"/>
                    <a:pt x="99" y="84"/>
                    <a:pt x="99" y="88"/>
                  </a:cubicBezTo>
                  <a:cubicBezTo>
                    <a:pt x="99" y="92"/>
                    <a:pt x="100" y="95"/>
                    <a:pt x="103" y="97"/>
                  </a:cubicBezTo>
                  <a:cubicBezTo>
                    <a:pt x="105" y="100"/>
                    <a:pt x="108" y="102"/>
                    <a:pt x="111" y="104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7" y="73"/>
                    <a:pt x="104" y="76"/>
                    <a:pt x="102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8" name="Freeform 76"/>
            <p:cNvSpPr/>
            <p:nvPr/>
          </p:nvSpPr>
          <p:spPr bwMode="auto">
            <a:xfrm>
              <a:off x="2066925" y="3786188"/>
              <a:ext cx="404813" cy="190500"/>
            </a:xfrm>
            <a:custGeom>
              <a:avLst/>
              <a:gdLst>
                <a:gd name="T0" fmla="*/ 54 w 525"/>
                <a:gd name="T1" fmla="*/ 248 h 248"/>
                <a:gd name="T2" fmla="*/ 0 w 525"/>
                <a:gd name="T3" fmla="*/ 241 h 248"/>
                <a:gd name="T4" fmla="*/ 265 w 525"/>
                <a:gd name="T5" fmla="*/ 0 h 248"/>
                <a:gd name="T6" fmla="*/ 483 w 525"/>
                <a:gd name="T7" fmla="*/ 114 h 248"/>
                <a:gd name="T8" fmla="*/ 514 w 525"/>
                <a:gd name="T9" fmla="*/ 93 h 248"/>
                <a:gd name="T10" fmla="*/ 525 w 525"/>
                <a:gd name="T11" fmla="*/ 99 h 248"/>
                <a:gd name="T12" fmla="*/ 525 w 525"/>
                <a:gd name="T13" fmla="*/ 214 h 248"/>
                <a:gd name="T14" fmla="*/ 511 w 525"/>
                <a:gd name="T15" fmla="*/ 224 h 248"/>
                <a:gd name="T16" fmla="*/ 403 w 525"/>
                <a:gd name="T17" fmla="*/ 184 h 248"/>
                <a:gd name="T18" fmla="*/ 401 w 525"/>
                <a:gd name="T19" fmla="*/ 172 h 248"/>
                <a:gd name="T20" fmla="*/ 438 w 525"/>
                <a:gd name="T21" fmla="*/ 145 h 248"/>
                <a:gd name="T22" fmla="*/ 265 w 525"/>
                <a:gd name="T23" fmla="*/ 55 h 248"/>
                <a:gd name="T24" fmla="*/ 54 w 525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54" y="248"/>
                  </a:moveTo>
                  <a:cubicBezTo>
                    <a:pt x="0" y="241"/>
                    <a:pt x="0" y="241"/>
                    <a:pt x="0" y="241"/>
                  </a:cubicBezTo>
                  <a:cubicBezTo>
                    <a:pt x="13" y="106"/>
                    <a:pt x="127" y="0"/>
                    <a:pt x="265" y="0"/>
                  </a:cubicBezTo>
                  <a:cubicBezTo>
                    <a:pt x="355" y="1"/>
                    <a:pt x="435" y="46"/>
                    <a:pt x="483" y="114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20" y="89"/>
                    <a:pt x="525" y="92"/>
                    <a:pt x="525" y="99"/>
                  </a:cubicBezTo>
                  <a:cubicBezTo>
                    <a:pt x="525" y="214"/>
                    <a:pt x="525" y="214"/>
                    <a:pt x="525" y="214"/>
                  </a:cubicBezTo>
                  <a:cubicBezTo>
                    <a:pt x="525" y="222"/>
                    <a:pt x="519" y="226"/>
                    <a:pt x="511" y="224"/>
                  </a:cubicBezTo>
                  <a:cubicBezTo>
                    <a:pt x="403" y="184"/>
                    <a:pt x="403" y="184"/>
                    <a:pt x="403" y="184"/>
                  </a:cubicBezTo>
                  <a:cubicBezTo>
                    <a:pt x="396" y="181"/>
                    <a:pt x="395" y="176"/>
                    <a:pt x="401" y="172"/>
                  </a:cubicBezTo>
                  <a:cubicBezTo>
                    <a:pt x="438" y="145"/>
                    <a:pt x="438" y="145"/>
                    <a:pt x="438" y="145"/>
                  </a:cubicBezTo>
                  <a:cubicBezTo>
                    <a:pt x="400" y="91"/>
                    <a:pt x="337" y="55"/>
                    <a:pt x="265" y="55"/>
                  </a:cubicBezTo>
                  <a:cubicBezTo>
                    <a:pt x="155" y="55"/>
                    <a:pt x="64" y="139"/>
                    <a:pt x="54" y="2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9" name="Freeform 77"/>
            <p:cNvSpPr/>
            <p:nvPr/>
          </p:nvSpPr>
          <p:spPr bwMode="auto">
            <a:xfrm>
              <a:off x="2071688" y="4006850"/>
              <a:ext cx="403225" cy="190500"/>
            </a:xfrm>
            <a:custGeom>
              <a:avLst/>
              <a:gdLst>
                <a:gd name="T0" fmla="*/ 471 w 525"/>
                <a:gd name="T1" fmla="*/ 0 h 248"/>
                <a:gd name="T2" fmla="*/ 260 w 525"/>
                <a:gd name="T3" fmla="*/ 193 h 248"/>
                <a:gd name="T4" fmla="*/ 87 w 525"/>
                <a:gd name="T5" fmla="*/ 103 h 248"/>
                <a:gd name="T6" fmla="*/ 124 w 525"/>
                <a:gd name="T7" fmla="*/ 76 h 248"/>
                <a:gd name="T8" fmla="*/ 122 w 525"/>
                <a:gd name="T9" fmla="*/ 64 h 248"/>
                <a:gd name="T10" fmla="*/ 14 w 525"/>
                <a:gd name="T11" fmla="*/ 24 h 248"/>
                <a:gd name="T12" fmla="*/ 0 w 525"/>
                <a:gd name="T13" fmla="*/ 34 h 248"/>
                <a:gd name="T14" fmla="*/ 0 w 525"/>
                <a:gd name="T15" fmla="*/ 148 h 248"/>
                <a:gd name="T16" fmla="*/ 11 w 525"/>
                <a:gd name="T17" fmla="*/ 155 h 248"/>
                <a:gd name="T18" fmla="*/ 42 w 525"/>
                <a:gd name="T19" fmla="*/ 134 h 248"/>
                <a:gd name="T20" fmla="*/ 260 w 525"/>
                <a:gd name="T21" fmla="*/ 248 h 248"/>
                <a:gd name="T22" fmla="*/ 525 w 525"/>
                <a:gd name="T23" fmla="*/ 7 h 248"/>
                <a:gd name="T24" fmla="*/ 471 w 525"/>
                <a:gd name="T2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471" y="0"/>
                  </a:moveTo>
                  <a:cubicBezTo>
                    <a:pt x="462" y="108"/>
                    <a:pt x="371" y="193"/>
                    <a:pt x="260" y="193"/>
                  </a:cubicBezTo>
                  <a:cubicBezTo>
                    <a:pt x="188" y="193"/>
                    <a:pt x="125" y="157"/>
                    <a:pt x="87" y="10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30" y="72"/>
                    <a:pt x="129" y="67"/>
                    <a:pt x="122" y="6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6" y="22"/>
                    <a:pt x="0" y="26"/>
                    <a:pt x="0" y="3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5" y="159"/>
                    <a:pt x="11" y="15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90" y="202"/>
                    <a:pt x="170" y="247"/>
                    <a:pt x="260" y="248"/>
                  </a:cubicBezTo>
                  <a:cubicBezTo>
                    <a:pt x="398" y="248"/>
                    <a:pt x="512" y="142"/>
                    <a:pt x="525" y="7"/>
                  </a:cubicBezTo>
                  <a:lnTo>
                    <a:pt x="4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60" name="Group 85"/>
          <p:cNvGrpSpPr/>
          <p:nvPr/>
        </p:nvGrpSpPr>
        <p:grpSpPr>
          <a:xfrm>
            <a:off x="324230" y="3344013"/>
            <a:ext cx="446870" cy="446870"/>
            <a:chOff x="1200150" y="3768725"/>
            <a:chExt cx="446088" cy="446088"/>
          </a:xfrm>
          <a:solidFill>
            <a:sysClr val="window" lastClr="FFFFFF">
              <a:lumMod val="50000"/>
            </a:sysClr>
          </a:solidFill>
        </p:grpSpPr>
        <p:sp>
          <p:nvSpPr>
            <p:cNvPr id="461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2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3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64" name="Group 89"/>
          <p:cNvGrpSpPr/>
          <p:nvPr/>
        </p:nvGrpSpPr>
        <p:grpSpPr>
          <a:xfrm>
            <a:off x="1694086" y="4121016"/>
            <a:ext cx="575684" cy="305335"/>
            <a:chOff x="2832100" y="4686300"/>
            <a:chExt cx="574676" cy="304801"/>
          </a:xfrm>
          <a:solidFill>
            <a:sysClr val="window" lastClr="FFFFFF">
              <a:lumMod val="50000"/>
            </a:sysClr>
          </a:solidFill>
        </p:grpSpPr>
        <p:sp>
          <p:nvSpPr>
            <p:cNvPr id="465" name="Freeform 81"/>
            <p:cNvSpPr>
              <a:spLocks noEditPoints="1"/>
            </p:cNvSpPr>
            <p:nvPr/>
          </p:nvSpPr>
          <p:spPr bwMode="auto">
            <a:xfrm>
              <a:off x="3051175" y="4686300"/>
              <a:ext cx="325438" cy="263525"/>
            </a:xfrm>
            <a:custGeom>
              <a:avLst/>
              <a:gdLst>
                <a:gd name="T0" fmla="*/ 380 w 424"/>
                <a:gd name="T1" fmla="*/ 73 h 342"/>
                <a:gd name="T2" fmla="*/ 341 w 424"/>
                <a:gd name="T3" fmla="*/ 96 h 342"/>
                <a:gd name="T4" fmla="*/ 324 w 424"/>
                <a:gd name="T5" fmla="*/ 134 h 342"/>
                <a:gd name="T6" fmla="*/ 308 w 424"/>
                <a:gd name="T7" fmla="*/ 214 h 342"/>
                <a:gd name="T8" fmla="*/ 256 w 424"/>
                <a:gd name="T9" fmla="*/ 183 h 342"/>
                <a:gd name="T10" fmla="*/ 172 w 424"/>
                <a:gd name="T11" fmla="*/ 174 h 342"/>
                <a:gd name="T12" fmla="*/ 147 w 424"/>
                <a:gd name="T13" fmla="*/ 202 h 342"/>
                <a:gd name="T14" fmla="*/ 76 w 424"/>
                <a:gd name="T15" fmla="*/ 297 h 342"/>
                <a:gd name="T16" fmla="*/ 13 w 424"/>
                <a:gd name="T17" fmla="*/ 166 h 342"/>
                <a:gd name="T18" fmla="*/ 67 w 424"/>
                <a:gd name="T19" fmla="*/ 83 h 342"/>
                <a:gd name="T20" fmla="*/ 119 w 424"/>
                <a:gd name="T21" fmla="*/ 63 h 342"/>
                <a:gd name="T22" fmla="*/ 180 w 424"/>
                <a:gd name="T23" fmla="*/ 54 h 342"/>
                <a:gd name="T24" fmla="*/ 239 w 424"/>
                <a:gd name="T25" fmla="*/ 21 h 342"/>
                <a:gd name="T26" fmla="*/ 319 w 424"/>
                <a:gd name="T27" fmla="*/ 31 h 342"/>
                <a:gd name="T28" fmla="*/ 97 w 424"/>
                <a:gd name="T29" fmla="*/ 83 h 342"/>
                <a:gd name="T30" fmla="*/ 129 w 424"/>
                <a:gd name="T31" fmla="*/ 242 h 342"/>
                <a:gd name="T32" fmla="*/ 78 w 424"/>
                <a:gd name="T33" fmla="*/ 115 h 342"/>
                <a:gd name="T34" fmla="*/ 70 w 424"/>
                <a:gd name="T35" fmla="*/ 146 h 342"/>
                <a:gd name="T36" fmla="*/ 121 w 424"/>
                <a:gd name="T37" fmla="*/ 113 h 342"/>
                <a:gd name="T38" fmla="*/ 35 w 424"/>
                <a:gd name="T39" fmla="*/ 140 h 342"/>
                <a:gd name="T40" fmla="*/ 78 w 424"/>
                <a:gd name="T41" fmla="*/ 88 h 342"/>
                <a:gd name="T42" fmla="*/ 169 w 424"/>
                <a:gd name="T43" fmla="*/ 284 h 342"/>
                <a:gd name="T44" fmla="*/ 316 w 424"/>
                <a:gd name="T45" fmla="*/ 236 h 342"/>
                <a:gd name="T46" fmla="*/ 411 w 424"/>
                <a:gd name="T47" fmla="*/ 267 h 342"/>
                <a:gd name="T48" fmla="*/ 416 w 424"/>
                <a:gd name="T49" fmla="*/ 271 h 342"/>
                <a:gd name="T50" fmla="*/ 51 w 424"/>
                <a:gd name="T51" fmla="*/ 98 h 342"/>
                <a:gd name="T52" fmla="*/ 349 w 424"/>
                <a:gd name="T53" fmla="*/ 151 h 342"/>
                <a:gd name="T54" fmla="*/ 28 w 424"/>
                <a:gd name="T55" fmla="*/ 91 h 342"/>
                <a:gd name="T56" fmla="*/ 339 w 424"/>
                <a:gd name="T57" fmla="*/ 190 h 342"/>
                <a:gd name="T58" fmla="*/ 243 w 424"/>
                <a:gd name="T59" fmla="*/ 225 h 342"/>
                <a:gd name="T60" fmla="*/ 338 w 424"/>
                <a:gd name="T61" fmla="*/ 180 h 342"/>
                <a:gd name="T62" fmla="*/ 412 w 424"/>
                <a:gd name="T63" fmla="*/ 258 h 342"/>
                <a:gd name="T64" fmla="*/ 366 w 424"/>
                <a:gd name="T65" fmla="*/ 250 h 342"/>
                <a:gd name="T66" fmla="*/ 353 w 424"/>
                <a:gd name="T67" fmla="*/ 264 h 342"/>
                <a:gd name="T68" fmla="*/ 338 w 424"/>
                <a:gd name="T69" fmla="*/ 269 h 342"/>
                <a:gd name="T70" fmla="*/ 287 w 424"/>
                <a:gd name="T71" fmla="*/ 240 h 342"/>
                <a:gd name="T72" fmla="*/ 376 w 424"/>
                <a:gd name="T73" fmla="*/ 261 h 342"/>
                <a:gd name="T74" fmla="*/ 369 w 424"/>
                <a:gd name="T75" fmla="*/ 262 h 342"/>
                <a:gd name="T76" fmla="*/ 356 w 424"/>
                <a:gd name="T77" fmla="*/ 264 h 342"/>
                <a:gd name="T78" fmla="*/ 417 w 424"/>
                <a:gd name="T79" fmla="*/ 248 h 342"/>
                <a:gd name="T80" fmla="*/ 366 w 424"/>
                <a:gd name="T81" fmla="*/ 247 h 342"/>
                <a:gd name="T82" fmla="*/ 344 w 424"/>
                <a:gd name="T83" fmla="*/ 173 h 342"/>
                <a:gd name="T84" fmla="*/ 422 w 424"/>
                <a:gd name="T85" fmla="*/ 273 h 342"/>
                <a:gd name="T86" fmla="*/ 341 w 424"/>
                <a:gd name="T87" fmla="*/ 227 h 342"/>
                <a:gd name="T88" fmla="*/ 347 w 424"/>
                <a:gd name="T89" fmla="*/ 207 h 342"/>
                <a:gd name="T90" fmla="*/ 364 w 424"/>
                <a:gd name="T91" fmla="*/ 241 h 342"/>
                <a:gd name="T92" fmla="*/ 346 w 424"/>
                <a:gd name="T93" fmla="*/ 243 h 342"/>
                <a:gd name="T94" fmla="*/ 417 w 424"/>
                <a:gd name="T95" fmla="*/ 265 h 342"/>
                <a:gd name="T96" fmla="*/ 361 w 424"/>
                <a:gd name="T97" fmla="*/ 264 h 342"/>
                <a:gd name="T98" fmla="*/ 308 w 424"/>
                <a:gd name="T99" fmla="*/ 233 h 342"/>
                <a:gd name="T100" fmla="*/ 380 w 424"/>
                <a:gd name="T101" fmla="*/ 246 h 342"/>
                <a:gd name="T102" fmla="*/ 67 w 424"/>
                <a:gd name="T103" fmla="*/ 231 h 342"/>
                <a:gd name="T104" fmla="*/ 421 w 424"/>
                <a:gd name="T105" fmla="*/ 267 h 342"/>
                <a:gd name="T106" fmla="*/ 80 w 424"/>
                <a:gd name="T107" fmla="*/ 89 h 342"/>
                <a:gd name="T108" fmla="*/ 103 w 424"/>
                <a:gd name="T109" fmla="*/ 143 h 342"/>
                <a:gd name="T110" fmla="*/ 56 w 424"/>
                <a:gd name="T111" fmla="*/ 130 h 342"/>
                <a:gd name="T112" fmla="*/ 103 w 424"/>
                <a:gd name="T113" fmla="*/ 137 h 342"/>
                <a:gd name="T114" fmla="*/ 376 w 424"/>
                <a:gd name="T115" fmla="*/ 107 h 342"/>
                <a:gd name="T116" fmla="*/ 162 w 424"/>
                <a:gd name="T117" fmla="*/ 24 h 342"/>
                <a:gd name="T118" fmla="*/ 150 w 424"/>
                <a:gd name="T119" fmla="*/ 3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4" h="342">
                  <a:moveTo>
                    <a:pt x="319" y="133"/>
                  </a:moveTo>
                  <a:cubicBezTo>
                    <a:pt x="319" y="133"/>
                    <a:pt x="319" y="133"/>
                    <a:pt x="319" y="133"/>
                  </a:cubicBezTo>
                  <a:close/>
                  <a:moveTo>
                    <a:pt x="66" y="105"/>
                  </a:moveTo>
                  <a:cubicBezTo>
                    <a:pt x="66" y="105"/>
                    <a:pt x="66" y="105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7"/>
                    <a:pt x="80" y="207"/>
                  </a:cubicBezTo>
                  <a:close/>
                  <a:moveTo>
                    <a:pt x="412" y="39"/>
                  </a:moveTo>
                  <a:cubicBezTo>
                    <a:pt x="412" y="39"/>
                    <a:pt x="413" y="43"/>
                    <a:pt x="414" y="43"/>
                  </a:cubicBezTo>
                  <a:cubicBezTo>
                    <a:pt x="411" y="46"/>
                    <a:pt x="404" y="47"/>
                    <a:pt x="401" y="44"/>
                  </a:cubicBezTo>
                  <a:cubicBezTo>
                    <a:pt x="399" y="41"/>
                    <a:pt x="396" y="44"/>
                    <a:pt x="393" y="45"/>
                  </a:cubicBezTo>
                  <a:cubicBezTo>
                    <a:pt x="390" y="43"/>
                    <a:pt x="392" y="47"/>
                    <a:pt x="389" y="43"/>
                  </a:cubicBezTo>
                  <a:cubicBezTo>
                    <a:pt x="388" y="43"/>
                    <a:pt x="391" y="47"/>
                    <a:pt x="391" y="48"/>
                  </a:cubicBezTo>
                  <a:cubicBezTo>
                    <a:pt x="390" y="50"/>
                    <a:pt x="389" y="52"/>
                    <a:pt x="387" y="53"/>
                  </a:cubicBezTo>
                  <a:cubicBezTo>
                    <a:pt x="389" y="53"/>
                    <a:pt x="399" y="60"/>
                    <a:pt x="396" y="62"/>
                  </a:cubicBezTo>
                  <a:cubicBezTo>
                    <a:pt x="396" y="62"/>
                    <a:pt x="391" y="63"/>
                    <a:pt x="391" y="63"/>
                  </a:cubicBezTo>
                  <a:cubicBezTo>
                    <a:pt x="387" y="65"/>
                    <a:pt x="384" y="73"/>
                    <a:pt x="382" y="75"/>
                  </a:cubicBezTo>
                  <a:cubicBezTo>
                    <a:pt x="382" y="74"/>
                    <a:pt x="380" y="74"/>
                    <a:pt x="380" y="73"/>
                  </a:cubicBezTo>
                  <a:cubicBezTo>
                    <a:pt x="379" y="73"/>
                    <a:pt x="375" y="74"/>
                    <a:pt x="375" y="74"/>
                  </a:cubicBezTo>
                  <a:cubicBezTo>
                    <a:pt x="369" y="76"/>
                    <a:pt x="371" y="80"/>
                    <a:pt x="374" y="84"/>
                  </a:cubicBezTo>
                  <a:cubicBezTo>
                    <a:pt x="374" y="85"/>
                    <a:pt x="377" y="86"/>
                    <a:pt x="378" y="87"/>
                  </a:cubicBezTo>
                  <a:cubicBezTo>
                    <a:pt x="377" y="87"/>
                    <a:pt x="374" y="90"/>
                    <a:pt x="377" y="90"/>
                  </a:cubicBezTo>
                  <a:cubicBezTo>
                    <a:pt x="378" y="91"/>
                    <a:pt x="378" y="91"/>
                    <a:pt x="379" y="92"/>
                  </a:cubicBezTo>
                  <a:cubicBezTo>
                    <a:pt x="378" y="92"/>
                    <a:pt x="378" y="103"/>
                    <a:pt x="377" y="103"/>
                  </a:cubicBezTo>
                  <a:cubicBezTo>
                    <a:pt x="373" y="101"/>
                    <a:pt x="369" y="96"/>
                    <a:pt x="366" y="92"/>
                  </a:cubicBezTo>
                  <a:cubicBezTo>
                    <a:pt x="363" y="89"/>
                    <a:pt x="364" y="85"/>
                    <a:pt x="362" y="83"/>
                  </a:cubicBezTo>
                  <a:cubicBezTo>
                    <a:pt x="365" y="81"/>
                    <a:pt x="367" y="65"/>
                    <a:pt x="364" y="66"/>
                  </a:cubicBezTo>
                  <a:cubicBezTo>
                    <a:pt x="365" y="66"/>
                    <a:pt x="363" y="72"/>
                    <a:pt x="362" y="73"/>
                  </a:cubicBezTo>
                  <a:cubicBezTo>
                    <a:pt x="358" y="70"/>
                    <a:pt x="360" y="69"/>
                    <a:pt x="354" y="70"/>
                  </a:cubicBezTo>
                  <a:cubicBezTo>
                    <a:pt x="349" y="71"/>
                    <a:pt x="356" y="78"/>
                    <a:pt x="356" y="78"/>
                  </a:cubicBezTo>
                  <a:cubicBezTo>
                    <a:pt x="354" y="83"/>
                    <a:pt x="342" y="75"/>
                    <a:pt x="339" y="79"/>
                  </a:cubicBezTo>
                  <a:cubicBezTo>
                    <a:pt x="337" y="82"/>
                    <a:pt x="332" y="77"/>
                    <a:pt x="331" y="82"/>
                  </a:cubicBezTo>
                  <a:cubicBezTo>
                    <a:pt x="330" y="85"/>
                    <a:pt x="329" y="89"/>
                    <a:pt x="328" y="92"/>
                  </a:cubicBezTo>
                  <a:cubicBezTo>
                    <a:pt x="328" y="92"/>
                    <a:pt x="335" y="96"/>
                    <a:pt x="336" y="96"/>
                  </a:cubicBezTo>
                  <a:cubicBezTo>
                    <a:pt x="337" y="96"/>
                    <a:pt x="337" y="92"/>
                    <a:pt x="341" y="96"/>
                  </a:cubicBezTo>
                  <a:cubicBezTo>
                    <a:pt x="344" y="98"/>
                    <a:pt x="342" y="96"/>
                    <a:pt x="344" y="96"/>
                  </a:cubicBezTo>
                  <a:cubicBezTo>
                    <a:pt x="344" y="95"/>
                    <a:pt x="344" y="95"/>
                    <a:pt x="343" y="94"/>
                  </a:cubicBezTo>
                  <a:cubicBezTo>
                    <a:pt x="345" y="94"/>
                    <a:pt x="354" y="107"/>
                    <a:pt x="356" y="108"/>
                  </a:cubicBezTo>
                  <a:cubicBezTo>
                    <a:pt x="355" y="108"/>
                    <a:pt x="354" y="109"/>
                    <a:pt x="354" y="109"/>
                  </a:cubicBezTo>
                  <a:cubicBezTo>
                    <a:pt x="353" y="110"/>
                    <a:pt x="358" y="116"/>
                    <a:pt x="359" y="116"/>
                  </a:cubicBezTo>
                  <a:cubicBezTo>
                    <a:pt x="357" y="116"/>
                    <a:pt x="358" y="115"/>
                    <a:pt x="356" y="117"/>
                  </a:cubicBezTo>
                  <a:cubicBezTo>
                    <a:pt x="352" y="116"/>
                    <a:pt x="351" y="104"/>
                    <a:pt x="345" y="102"/>
                  </a:cubicBezTo>
                  <a:cubicBezTo>
                    <a:pt x="346" y="103"/>
                    <a:pt x="348" y="110"/>
                    <a:pt x="349" y="111"/>
                  </a:cubicBezTo>
                  <a:cubicBezTo>
                    <a:pt x="347" y="115"/>
                    <a:pt x="349" y="120"/>
                    <a:pt x="347" y="123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46" y="124"/>
                    <a:pt x="345" y="124"/>
                    <a:pt x="344" y="125"/>
                  </a:cubicBezTo>
                  <a:cubicBezTo>
                    <a:pt x="343" y="125"/>
                    <a:pt x="336" y="125"/>
                    <a:pt x="339" y="129"/>
                  </a:cubicBezTo>
                  <a:cubicBezTo>
                    <a:pt x="340" y="130"/>
                    <a:pt x="338" y="131"/>
                    <a:pt x="337" y="132"/>
                  </a:cubicBezTo>
                  <a:cubicBezTo>
                    <a:pt x="336" y="133"/>
                    <a:pt x="340" y="136"/>
                    <a:pt x="340" y="136"/>
                  </a:cubicBezTo>
                  <a:cubicBezTo>
                    <a:pt x="343" y="138"/>
                    <a:pt x="348" y="150"/>
                    <a:pt x="341" y="147"/>
                  </a:cubicBezTo>
                  <a:cubicBezTo>
                    <a:pt x="343" y="146"/>
                    <a:pt x="330" y="132"/>
                    <a:pt x="330" y="132"/>
                  </a:cubicBezTo>
                  <a:cubicBezTo>
                    <a:pt x="328" y="131"/>
                    <a:pt x="325" y="135"/>
                    <a:pt x="324" y="134"/>
                  </a:cubicBezTo>
                  <a:cubicBezTo>
                    <a:pt x="324" y="132"/>
                    <a:pt x="324" y="132"/>
                    <a:pt x="324" y="130"/>
                  </a:cubicBezTo>
                  <a:cubicBezTo>
                    <a:pt x="321" y="128"/>
                    <a:pt x="317" y="134"/>
                    <a:pt x="318" y="135"/>
                  </a:cubicBezTo>
                  <a:cubicBezTo>
                    <a:pt x="320" y="137"/>
                    <a:pt x="330" y="139"/>
                    <a:pt x="329" y="140"/>
                  </a:cubicBezTo>
                  <a:cubicBezTo>
                    <a:pt x="326" y="140"/>
                    <a:pt x="325" y="142"/>
                    <a:pt x="325" y="145"/>
                  </a:cubicBezTo>
                  <a:cubicBezTo>
                    <a:pt x="329" y="147"/>
                    <a:pt x="332" y="152"/>
                    <a:pt x="334" y="155"/>
                  </a:cubicBezTo>
                  <a:cubicBezTo>
                    <a:pt x="334" y="156"/>
                    <a:pt x="333" y="156"/>
                    <a:pt x="333" y="157"/>
                  </a:cubicBezTo>
                  <a:cubicBezTo>
                    <a:pt x="333" y="158"/>
                    <a:pt x="336" y="158"/>
                    <a:pt x="336" y="158"/>
                  </a:cubicBezTo>
                  <a:cubicBezTo>
                    <a:pt x="336" y="159"/>
                    <a:pt x="334" y="158"/>
                    <a:pt x="336" y="160"/>
                  </a:cubicBezTo>
                  <a:cubicBezTo>
                    <a:pt x="337" y="161"/>
                    <a:pt x="335" y="165"/>
                    <a:pt x="334" y="166"/>
                  </a:cubicBezTo>
                  <a:cubicBezTo>
                    <a:pt x="334" y="166"/>
                    <a:pt x="332" y="173"/>
                    <a:pt x="332" y="173"/>
                  </a:cubicBezTo>
                  <a:cubicBezTo>
                    <a:pt x="329" y="176"/>
                    <a:pt x="324" y="180"/>
                    <a:pt x="320" y="180"/>
                  </a:cubicBezTo>
                  <a:cubicBezTo>
                    <a:pt x="316" y="181"/>
                    <a:pt x="314" y="181"/>
                    <a:pt x="314" y="185"/>
                  </a:cubicBezTo>
                  <a:cubicBezTo>
                    <a:pt x="313" y="185"/>
                    <a:pt x="312" y="185"/>
                    <a:pt x="313" y="185"/>
                  </a:cubicBezTo>
                  <a:cubicBezTo>
                    <a:pt x="311" y="184"/>
                    <a:pt x="312" y="184"/>
                    <a:pt x="311" y="184"/>
                  </a:cubicBezTo>
                  <a:cubicBezTo>
                    <a:pt x="310" y="182"/>
                    <a:pt x="311" y="182"/>
                    <a:pt x="308" y="182"/>
                  </a:cubicBezTo>
                  <a:cubicBezTo>
                    <a:pt x="297" y="188"/>
                    <a:pt x="307" y="192"/>
                    <a:pt x="311" y="198"/>
                  </a:cubicBezTo>
                  <a:cubicBezTo>
                    <a:pt x="319" y="203"/>
                    <a:pt x="311" y="211"/>
                    <a:pt x="308" y="214"/>
                  </a:cubicBezTo>
                  <a:cubicBezTo>
                    <a:pt x="306" y="215"/>
                    <a:pt x="306" y="217"/>
                    <a:pt x="304" y="218"/>
                  </a:cubicBezTo>
                  <a:cubicBezTo>
                    <a:pt x="304" y="217"/>
                    <a:pt x="302" y="213"/>
                    <a:pt x="302" y="212"/>
                  </a:cubicBezTo>
                  <a:cubicBezTo>
                    <a:pt x="301" y="212"/>
                    <a:pt x="302" y="215"/>
                    <a:pt x="301" y="214"/>
                  </a:cubicBezTo>
                  <a:cubicBezTo>
                    <a:pt x="301" y="210"/>
                    <a:pt x="295" y="206"/>
                    <a:pt x="292" y="204"/>
                  </a:cubicBezTo>
                  <a:cubicBezTo>
                    <a:pt x="291" y="205"/>
                    <a:pt x="289" y="210"/>
                    <a:pt x="290" y="212"/>
                  </a:cubicBezTo>
                  <a:cubicBezTo>
                    <a:pt x="289" y="216"/>
                    <a:pt x="296" y="221"/>
                    <a:pt x="296" y="223"/>
                  </a:cubicBezTo>
                  <a:cubicBezTo>
                    <a:pt x="300" y="227"/>
                    <a:pt x="300" y="231"/>
                    <a:pt x="303" y="236"/>
                  </a:cubicBezTo>
                  <a:cubicBezTo>
                    <a:pt x="303" y="236"/>
                    <a:pt x="304" y="239"/>
                    <a:pt x="304" y="239"/>
                  </a:cubicBezTo>
                  <a:cubicBezTo>
                    <a:pt x="291" y="235"/>
                    <a:pt x="297" y="227"/>
                    <a:pt x="289" y="220"/>
                  </a:cubicBezTo>
                  <a:cubicBezTo>
                    <a:pt x="287" y="219"/>
                    <a:pt x="286" y="218"/>
                    <a:pt x="288" y="214"/>
                  </a:cubicBezTo>
                  <a:cubicBezTo>
                    <a:pt x="288" y="214"/>
                    <a:pt x="286" y="207"/>
                    <a:pt x="286" y="206"/>
                  </a:cubicBezTo>
                  <a:cubicBezTo>
                    <a:pt x="286" y="206"/>
                    <a:pt x="286" y="204"/>
                    <a:pt x="286" y="204"/>
                  </a:cubicBezTo>
                  <a:cubicBezTo>
                    <a:pt x="285" y="201"/>
                    <a:pt x="284" y="198"/>
                    <a:pt x="282" y="195"/>
                  </a:cubicBezTo>
                  <a:cubicBezTo>
                    <a:pt x="282" y="194"/>
                    <a:pt x="280" y="196"/>
                    <a:pt x="280" y="196"/>
                  </a:cubicBezTo>
                  <a:cubicBezTo>
                    <a:pt x="276" y="201"/>
                    <a:pt x="275" y="189"/>
                    <a:pt x="273" y="187"/>
                  </a:cubicBezTo>
                  <a:cubicBezTo>
                    <a:pt x="269" y="185"/>
                    <a:pt x="268" y="182"/>
                    <a:pt x="266" y="179"/>
                  </a:cubicBezTo>
                  <a:cubicBezTo>
                    <a:pt x="265" y="180"/>
                    <a:pt x="256" y="181"/>
                    <a:pt x="256" y="183"/>
                  </a:cubicBezTo>
                  <a:cubicBezTo>
                    <a:pt x="258" y="185"/>
                    <a:pt x="248" y="192"/>
                    <a:pt x="246" y="194"/>
                  </a:cubicBezTo>
                  <a:cubicBezTo>
                    <a:pt x="246" y="194"/>
                    <a:pt x="244" y="198"/>
                    <a:pt x="242" y="197"/>
                  </a:cubicBezTo>
                  <a:cubicBezTo>
                    <a:pt x="240" y="198"/>
                    <a:pt x="244" y="206"/>
                    <a:pt x="242" y="208"/>
                  </a:cubicBezTo>
                  <a:cubicBezTo>
                    <a:pt x="240" y="209"/>
                    <a:pt x="240" y="220"/>
                    <a:pt x="236" y="219"/>
                  </a:cubicBezTo>
                  <a:cubicBezTo>
                    <a:pt x="233" y="219"/>
                    <a:pt x="226" y="202"/>
                    <a:pt x="226" y="200"/>
                  </a:cubicBezTo>
                  <a:cubicBezTo>
                    <a:pt x="222" y="196"/>
                    <a:pt x="223" y="187"/>
                    <a:pt x="221" y="182"/>
                  </a:cubicBezTo>
                  <a:cubicBezTo>
                    <a:pt x="221" y="182"/>
                    <a:pt x="216" y="184"/>
                    <a:pt x="216" y="184"/>
                  </a:cubicBezTo>
                  <a:cubicBezTo>
                    <a:pt x="215" y="183"/>
                    <a:pt x="210" y="178"/>
                    <a:pt x="214" y="178"/>
                  </a:cubicBezTo>
                  <a:cubicBezTo>
                    <a:pt x="210" y="177"/>
                    <a:pt x="208" y="174"/>
                    <a:pt x="206" y="171"/>
                  </a:cubicBezTo>
                  <a:cubicBezTo>
                    <a:pt x="206" y="170"/>
                    <a:pt x="195" y="172"/>
                    <a:pt x="195" y="172"/>
                  </a:cubicBezTo>
                  <a:cubicBezTo>
                    <a:pt x="190" y="172"/>
                    <a:pt x="185" y="170"/>
                    <a:pt x="182" y="167"/>
                  </a:cubicBezTo>
                  <a:cubicBezTo>
                    <a:pt x="179" y="166"/>
                    <a:pt x="175" y="169"/>
                    <a:pt x="172" y="166"/>
                  </a:cubicBezTo>
                  <a:cubicBezTo>
                    <a:pt x="168" y="164"/>
                    <a:pt x="168" y="161"/>
                    <a:pt x="165" y="158"/>
                  </a:cubicBezTo>
                  <a:cubicBezTo>
                    <a:pt x="164" y="158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2" y="162"/>
                    <a:pt x="171" y="174"/>
                    <a:pt x="172" y="174"/>
                  </a:cubicBezTo>
                  <a:cubicBezTo>
                    <a:pt x="176" y="175"/>
                    <a:pt x="179" y="170"/>
                    <a:pt x="181" y="168"/>
                  </a:cubicBezTo>
                  <a:cubicBezTo>
                    <a:pt x="184" y="173"/>
                    <a:pt x="183" y="174"/>
                    <a:pt x="189" y="178"/>
                  </a:cubicBezTo>
                  <a:cubicBezTo>
                    <a:pt x="191" y="182"/>
                    <a:pt x="185" y="185"/>
                    <a:pt x="184" y="189"/>
                  </a:cubicBezTo>
                  <a:cubicBezTo>
                    <a:pt x="179" y="194"/>
                    <a:pt x="172" y="199"/>
                    <a:pt x="165" y="202"/>
                  </a:cubicBezTo>
                  <a:cubicBezTo>
                    <a:pt x="165" y="202"/>
                    <a:pt x="165" y="202"/>
                    <a:pt x="164" y="202"/>
                  </a:cubicBezTo>
                  <a:cubicBezTo>
                    <a:pt x="162" y="205"/>
                    <a:pt x="156" y="204"/>
                    <a:pt x="154" y="206"/>
                  </a:cubicBezTo>
                  <a:cubicBezTo>
                    <a:pt x="152" y="206"/>
                    <a:pt x="151" y="206"/>
                    <a:pt x="151" y="204"/>
                  </a:cubicBezTo>
                  <a:cubicBezTo>
                    <a:pt x="148" y="197"/>
                    <a:pt x="149" y="194"/>
                    <a:pt x="144" y="187"/>
                  </a:cubicBezTo>
                  <a:cubicBezTo>
                    <a:pt x="140" y="182"/>
                    <a:pt x="138" y="177"/>
                    <a:pt x="135" y="172"/>
                  </a:cubicBezTo>
                  <a:cubicBezTo>
                    <a:pt x="134" y="171"/>
                    <a:pt x="134" y="170"/>
                    <a:pt x="133" y="169"/>
                  </a:cubicBezTo>
                  <a:cubicBezTo>
                    <a:pt x="133" y="168"/>
                    <a:pt x="129" y="165"/>
                    <a:pt x="127" y="164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27" y="168"/>
                    <a:pt x="132" y="172"/>
                    <a:pt x="131" y="176"/>
                  </a:cubicBezTo>
                  <a:cubicBezTo>
                    <a:pt x="132" y="179"/>
                    <a:pt x="137" y="190"/>
                    <a:pt x="139" y="191"/>
                  </a:cubicBezTo>
                  <a:cubicBezTo>
                    <a:pt x="141" y="193"/>
                    <a:pt x="141" y="196"/>
                    <a:pt x="142" y="198"/>
                  </a:cubicBezTo>
                  <a:cubicBezTo>
                    <a:pt x="142" y="199"/>
                    <a:pt x="146" y="201"/>
                    <a:pt x="147" y="202"/>
                  </a:cubicBezTo>
                  <a:cubicBezTo>
                    <a:pt x="150" y="205"/>
                    <a:pt x="151" y="205"/>
                    <a:pt x="150" y="209"/>
                  </a:cubicBezTo>
                  <a:cubicBezTo>
                    <a:pt x="153" y="209"/>
                    <a:pt x="156" y="214"/>
                    <a:pt x="160" y="211"/>
                  </a:cubicBezTo>
                  <a:cubicBezTo>
                    <a:pt x="162" y="211"/>
                    <a:pt x="170" y="207"/>
                    <a:pt x="171" y="209"/>
                  </a:cubicBezTo>
                  <a:cubicBezTo>
                    <a:pt x="174" y="211"/>
                    <a:pt x="166" y="226"/>
                    <a:pt x="164" y="228"/>
                  </a:cubicBezTo>
                  <a:cubicBezTo>
                    <a:pt x="157" y="234"/>
                    <a:pt x="152" y="243"/>
                    <a:pt x="145" y="249"/>
                  </a:cubicBezTo>
                  <a:cubicBezTo>
                    <a:pt x="142" y="262"/>
                    <a:pt x="142" y="262"/>
                    <a:pt x="142" y="262"/>
                  </a:cubicBezTo>
                  <a:cubicBezTo>
                    <a:pt x="142" y="263"/>
                    <a:pt x="145" y="282"/>
                    <a:pt x="145" y="281"/>
                  </a:cubicBezTo>
                  <a:cubicBezTo>
                    <a:pt x="146" y="286"/>
                    <a:pt x="142" y="289"/>
                    <a:pt x="138" y="291"/>
                  </a:cubicBezTo>
                  <a:cubicBezTo>
                    <a:pt x="134" y="293"/>
                    <a:pt x="130" y="296"/>
                    <a:pt x="130" y="300"/>
                  </a:cubicBezTo>
                  <a:cubicBezTo>
                    <a:pt x="131" y="302"/>
                    <a:pt x="132" y="307"/>
                    <a:pt x="131" y="310"/>
                  </a:cubicBezTo>
                  <a:cubicBezTo>
                    <a:pt x="129" y="311"/>
                    <a:pt x="126" y="312"/>
                    <a:pt x="124" y="314"/>
                  </a:cubicBezTo>
                  <a:cubicBezTo>
                    <a:pt x="122" y="317"/>
                    <a:pt x="123" y="325"/>
                    <a:pt x="118" y="328"/>
                  </a:cubicBezTo>
                  <a:cubicBezTo>
                    <a:pt x="113" y="334"/>
                    <a:pt x="99" y="342"/>
                    <a:pt x="92" y="338"/>
                  </a:cubicBezTo>
                  <a:cubicBezTo>
                    <a:pt x="90" y="338"/>
                    <a:pt x="89" y="337"/>
                    <a:pt x="89" y="335"/>
                  </a:cubicBezTo>
                  <a:cubicBezTo>
                    <a:pt x="87" y="334"/>
                    <a:pt x="87" y="326"/>
                    <a:pt x="85" y="323"/>
                  </a:cubicBezTo>
                  <a:cubicBezTo>
                    <a:pt x="82" y="319"/>
                    <a:pt x="82" y="316"/>
                    <a:pt x="80" y="311"/>
                  </a:cubicBezTo>
                  <a:cubicBezTo>
                    <a:pt x="79" y="306"/>
                    <a:pt x="79" y="301"/>
                    <a:pt x="76" y="297"/>
                  </a:cubicBezTo>
                  <a:cubicBezTo>
                    <a:pt x="71" y="291"/>
                    <a:pt x="77" y="285"/>
                    <a:pt x="76" y="279"/>
                  </a:cubicBezTo>
                  <a:cubicBezTo>
                    <a:pt x="76" y="276"/>
                    <a:pt x="78" y="276"/>
                    <a:pt x="79" y="272"/>
                  </a:cubicBezTo>
                  <a:cubicBezTo>
                    <a:pt x="78" y="270"/>
                    <a:pt x="77" y="268"/>
                    <a:pt x="77" y="266"/>
                  </a:cubicBezTo>
                  <a:cubicBezTo>
                    <a:pt x="78" y="262"/>
                    <a:pt x="75" y="259"/>
                    <a:pt x="75" y="256"/>
                  </a:cubicBezTo>
                  <a:cubicBezTo>
                    <a:pt x="74" y="256"/>
                    <a:pt x="70" y="250"/>
                    <a:pt x="69" y="249"/>
                  </a:cubicBezTo>
                  <a:cubicBezTo>
                    <a:pt x="67" y="245"/>
                    <a:pt x="68" y="244"/>
                    <a:pt x="68" y="241"/>
                  </a:cubicBezTo>
                  <a:cubicBezTo>
                    <a:pt x="68" y="241"/>
                    <a:pt x="69" y="233"/>
                    <a:pt x="69" y="232"/>
                  </a:cubicBezTo>
                  <a:cubicBezTo>
                    <a:pt x="68" y="232"/>
                    <a:pt x="66" y="229"/>
                    <a:pt x="65" y="229"/>
                  </a:cubicBezTo>
                  <a:cubicBezTo>
                    <a:pt x="60" y="232"/>
                    <a:pt x="60" y="228"/>
                    <a:pt x="58" y="227"/>
                  </a:cubicBezTo>
                  <a:cubicBezTo>
                    <a:pt x="54" y="225"/>
                    <a:pt x="53" y="223"/>
                    <a:pt x="48" y="225"/>
                  </a:cubicBezTo>
                  <a:cubicBezTo>
                    <a:pt x="44" y="229"/>
                    <a:pt x="31" y="229"/>
                    <a:pt x="26" y="230"/>
                  </a:cubicBezTo>
                  <a:cubicBezTo>
                    <a:pt x="23" y="229"/>
                    <a:pt x="14" y="222"/>
                    <a:pt x="13" y="219"/>
                  </a:cubicBezTo>
                  <a:cubicBezTo>
                    <a:pt x="12" y="215"/>
                    <a:pt x="9" y="214"/>
                    <a:pt x="7" y="211"/>
                  </a:cubicBezTo>
                  <a:cubicBezTo>
                    <a:pt x="4" y="207"/>
                    <a:pt x="5" y="204"/>
                    <a:pt x="2" y="200"/>
                  </a:cubicBezTo>
                  <a:cubicBezTo>
                    <a:pt x="6" y="197"/>
                    <a:pt x="7" y="189"/>
                    <a:pt x="6" y="185"/>
                  </a:cubicBezTo>
                  <a:cubicBezTo>
                    <a:pt x="0" y="180"/>
                    <a:pt x="10" y="175"/>
                    <a:pt x="10" y="169"/>
                  </a:cubicBezTo>
                  <a:cubicBezTo>
                    <a:pt x="12" y="168"/>
                    <a:pt x="12" y="167"/>
                    <a:pt x="13" y="166"/>
                  </a:cubicBezTo>
                  <a:cubicBezTo>
                    <a:pt x="14" y="165"/>
                    <a:pt x="15" y="163"/>
                    <a:pt x="17" y="162"/>
                  </a:cubicBezTo>
                  <a:cubicBezTo>
                    <a:pt x="19" y="162"/>
                    <a:pt x="20" y="160"/>
                    <a:pt x="21" y="159"/>
                  </a:cubicBezTo>
                  <a:cubicBezTo>
                    <a:pt x="24" y="156"/>
                    <a:pt x="22" y="152"/>
                    <a:pt x="26" y="149"/>
                  </a:cubicBezTo>
                  <a:cubicBezTo>
                    <a:pt x="28" y="148"/>
                    <a:pt x="32" y="141"/>
                    <a:pt x="33" y="141"/>
                  </a:cubicBezTo>
                  <a:cubicBezTo>
                    <a:pt x="30" y="141"/>
                    <a:pt x="32" y="137"/>
                    <a:pt x="29" y="138"/>
                  </a:cubicBezTo>
                  <a:cubicBezTo>
                    <a:pt x="25" y="139"/>
                    <a:pt x="24" y="134"/>
                    <a:pt x="25" y="132"/>
                  </a:cubicBezTo>
                  <a:cubicBezTo>
                    <a:pt x="27" y="126"/>
                    <a:pt x="25" y="121"/>
                    <a:pt x="31" y="119"/>
                  </a:cubicBezTo>
                  <a:cubicBezTo>
                    <a:pt x="34" y="121"/>
                    <a:pt x="52" y="120"/>
                    <a:pt x="44" y="112"/>
                  </a:cubicBezTo>
                  <a:cubicBezTo>
                    <a:pt x="43" y="110"/>
                    <a:pt x="38" y="109"/>
                    <a:pt x="38" y="108"/>
                  </a:cubicBezTo>
                  <a:cubicBezTo>
                    <a:pt x="38" y="104"/>
                    <a:pt x="39" y="107"/>
                    <a:pt x="41" y="105"/>
                  </a:cubicBezTo>
                  <a:cubicBezTo>
                    <a:pt x="45" y="106"/>
                    <a:pt x="42" y="105"/>
                    <a:pt x="44" y="103"/>
                  </a:cubicBezTo>
                  <a:cubicBezTo>
                    <a:pt x="45" y="102"/>
                    <a:pt x="49" y="103"/>
                    <a:pt x="50" y="102"/>
                  </a:cubicBezTo>
                  <a:cubicBezTo>
                    <a:pt x="52" y="101"/>
                    <a:pt x="52" y="100"/>
                    <a:pt x="53" y="99"/>
                  </a:cubicBezTo>
                  <a:cubicBezTo>
                    <a:pt x="55" y="98"/>
                    <a:pt x="57" y="96"/>
                    <a:pt x="58" y="95"/>
                  </a:cubicBezTo>
                  <a:cubicBezTo>
                    <a:pt x="59" y="95"/>
                    <a:pt x="60" y="95"/>
                    <a:pt x="60" y="95"/>
                  </a:cubicBezTo>
                  <a:cubicBezTo>
                    <a:pt x="58" y="91"/>
                    <a:pt x="69" y="92"/>
                    <a:pt x="67" y="90"/>
                  </a:cubicBezTo>
                  <a:cubicBezTo>
                    <a:pt x="67" y="90"/>
                    <a:pt x="64" y="83"/>
                    <a:pt x="67" y="83"/>
                  </a:cubicBezTo>
                  <a:cubicBezTo>
                    <a:pt x="66" y="80"/>
                    <a:pt x="74" y="86"/>
                    <a:pt x="72" y="86"/>
                  </a:cubicBezTo>
                  <a:cubicBezTo>
                    <a:pt x="78" y="86"/>
                    <a:pt x="72" y="80"/>
                    <a:pt x="71" y="77"/>
                  </a:cubicBezTo>
                  <a:cubicBezTo>
                    <a:pt x="71" y="79"/>
                    <a:pt x="66" y="80"/>
                    <a:pt x="65" y="81"/>
                  </a:cubicBezTo>
                  <a:cubicBezTo>
                    <a:pt x="60" y="81"/>
                    <a:pt x="58" y="74"/>
                    <a:pt x="61" y="70"/>
                  </a:cubicBezTo>
                  <a:cubicBezTo>
                    <a:pt x="66" y="68"/>
                    <a:pt x="77" y="62"/>
                    <a:pt x="79" y="55"/>
                  </a:cubicBezTo>
                  <a:cubicBezTo>
                    <a:pt x="79" y="55"/>
                    <a:pt x="76" y="56"/>
                    <a:pt x="76" y="56"/>
                  </a:cubicBezTo>
                  <a:cubicBezTo>
                    <a:pt x="74" y="54"/>
                    <a:pt x="82" y="54"/>
                    <a:pt x="82" y="54"/>
                  </a:cubicBezTo>
                  <a:cubicBezTo>
                    <a:pt x="83" y="51"/>
                    <a:pt x="85" y="51"/>
                    <a:pt x="87" y="50"/>
                  </a:cubicBezTo>
                  <a:cubicBezTo>
                    <a:pt x="86" y="52"/>
                    <a:pt x="96" y="46"/>
                    <a:pt x="98" y="48"/>
                  </a:cubicBezTo>
                  <a:cubicBezTo>
                    <a:pt x="99" y="48"/>
                    <a:pt x="105" y="50"/>
                    <a:pt x="107" y="50"/>
                  </a:cubicBezTo>
                  <a:cubicBezTo>
                    <a:pt x="107" y="50"/>
                    <a:pt x="106" y="51"/>
                    <a:pt x="106" y="51"/>
                  </a:cubicBezTo>
                  <a:cubicBezTo>
                    <a:pt x="111" y="53"/>
                    <a:pt x="116" y="53"/>
                    <a:pt x="121" y="54"/>
                  </a:cubicBezTo>
                  <a:cubicBezTo>
                    <a:pt x="121" y="55"/>
                    <a:pt x="124" y="55"/>
                    <a:pt x="124" y="56"/>
                  </a:cubicBezTo>
                  <a:cubicBezTo>
                    <a:pt x="125" y="57"/>
                    <a:pt x="126" y="56"/>
                    <a:pt x="127" y="58"/>
                  </a:cubicBezTo>
                  <a:cubicBezTo>
                    <a:pt x="130" y="63"/>
                    <a:pt x="116" y="60"/>
                    <a:pt x="115" y="60"/>
                  </a:cubicBezTo>
                  <a:cubicBezTo>
                    <a:pt x="117" y="61"/>
                    <a:pt x="117" y="66"/>
                    <a:pt x="121" y="65"/>
                  </a:cubicBezTo>
                  <a:cubicBezTo>
                    <a:pt x="120" y="65"/>
                    <a:pt x="119" y="64"/>
                    <a:pt x="119" y="63"/>
                  </a:cubicBezTo>
                  <a:cubicBezTo>
                    <a:pt x="120" y="61"/>
                    <a:pt x="125" y="63"/>
                    <a:pt x="126" y="64"/>
                  </a:cubicBezTo>
                  <a:cubicBezTo>
                    <a:pt x="124" y="60"/>
                    <a:pt x="131" y="59"/>
                    <a:pt x="133" y="60"/>
                  </a:cubicBezTo>
                  <a:cubicBezTo>
                    <a:pt x="132" y="59"/>
                    <a:pt x="133" y="58"/>
                    <a:pt x="133" y="59"/>
                  </a:cubicBezTo>
                  <a:cubicBezTo>
                    <a:pt x="132" y="57"/>
                    <a:pt x="129" y="54"/>
                    <a:pt x="129" y="54"/>
                  </a:cubicBezTo>
                  <a:cubicBezTo>
                    <a:pt x="130" y="52"/>
                    <a:pt x="136" y="54"/>
                    <a:pt x="135" y="57"/>
                  </a:cubicBezTo>
                  <a:cubicBezTo>
                    <a:pt x="137" y="58"/>
                    <a:pt x="140" y="57"/>
                    <a:pt x="141" y="55"/>
                  </a:cubicBezTo>
                  <a:cubicBezTo>
                    <a:pt x="142" y="55"/>
                    <a:pt x="145" y="54"/>
                    <a:pt x="149" y="53"/>
                  </a:cubicBezTo>
                  <a:cubicBezTo>
                    <a:pt x="154" y="52"/>
                    <a:pt x="159" y="51"/>
                    <a:pt x="159" y="51"/>
                  </a:cubicBezTo>
                  <a:cubicBezTo>
                    <a:pt x="159" y="49"/>
                    <a:pt x="153" y="50"/>
                    <a:pt x="154" y="47"/>
                  </a:cubicBezTo>
                  <a:cubicBezTo>
                    <a:pt x="155" y="46"/>
                    <a:pt x="172" y="47"/>
                    <a:pt x="175" y="49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1" y="46"/>
                    <a:pt x="166" y="43"/>
                    <a:pt x="169" y="40"/>
                  </a:cubicBezTo>
                  <a:cubicBezTo>
                    <a:pt x="167" y="40"/>
                    <a:pt x="170" y="35"/>
                    <a:pt x="171" y="33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2" y="32"/>
                    <a:pt x="176" y="34"/>
                    <a:pt x="177" y="35"/>
                  </a:cubicBezTo>
                  <a:cubicBezTo>
                    <a:pt x="177" y="36"/>
                    <a:pt x="178" y="39"/>
                    <a:pt x="180" y="42"/>
                  </a:cubicBezTo>
                  <a:cubicBezTo>
                    <a:pt x="183" y="47"/>
                    <a:pt x="186" y="53"/>
                    <a:pt x="180" y="54"/>
                  </a:cubicBezTo>
                  <a:cubicBezTo>
                    <a:pt x="187" y="53"/>
                    <a:pt x="183" y="49"/>
                    <a:pt x="184" y="46"/>
                  </a:cubicBezTo>
                  <a:cubicBezTo>
                    <a:pt x="184" y="46"/>
                    <a:pt x="184" y="46"/>
                    <a:pt x="184" y="45"/>
                  </a:cubicBezTo>
                  <a:cubicBezTo>
                    <a:pt x="184" y="45"/>
                    <a:pt x="175" y="37"/>
                    <a:pt x="180" y="36"/>
                  </a:cubicBezTo>
                  <a:cubicBezTo>
                    <a:pt x="181" y="34"/>
                    <a:pt x="180" y="34"/>
                    <a:pt x="179" y="33"/>
                  </a:cubicBezTo>
                  <a:cubicBezTo>
                    <a:pt x="180" y="32"/>
                    <a:pt x="182" y="34"/>
                    <a:pt x="182" y="34"/>
                  </a:cubicBezTo>
                  <a:cubicBezTo>
                    <a:pt x="184" y="35"/>
                    <a:pt x="182" y="37"/>
                    <a:pt x="184" y="37"/>
                  </a:cubicBezTo>
                  <a:cubicBezTo>
                    <a:pt x="183" y="36"/>
                    <a:pt x="183" y="35"/>
                    <a:pt x="183" y="35"/>
                  </a:cubicBezTo>
                  <a:cubicBezTo>
                    <a:pt x="185" y="33"/>
                    <a:pt x="190" y="32"/>
                    <a:pt x="193" y="33"/>
                  </a:cubicBezTo>
                  <a:cubicBezTo>
                    <a:pt x="191" y="31"/>
                    <a:pt x="185" y="27"/>
                    <a:pt x="193" y="27"/>
                  </a:cubicBezTo>
                  <a:cubicBezTo>
                    <a:pt x="193" y="27"/>
                    <a:pt x="198" y="25"/>
                    <a:pt x="198" y="25"/>
                  </a:cubicBezTo>
                  <a:cubicBezTo>
                    <a:pt x="193" y="21"/>
                    <a:pt x="202" y="17"/>
                    <a:pt x="205" y="16"/>
                  </a:cubicBezTo>
                  <a:cubicBezTo>
                    <a:pt x="208" y="15"/>
                    <a:pt x="214" y="9"/>
                    <a:pt x="217" y="9"/>
                  </a:cubicBezTo>
                  <a:cubicBezTo>
                    <a:pt x="218" y="9"/>
                    <a:pt x="218" y="6"/>
                    <a:pt x="218" y="6"/>
                  </a:cubicBezTo>
                  <a:cubicBezTo>
                    <a:pt x="218" y="6"/>
                    <a:pt x="226" y="0"/>
                    <a:pt x="225" y="5"/>
                  </a:cubicBezTo>
                  <a:cubicBezTo>
                    <a:pt x="225" y="6"/>
                    <a:pt x="233" y="9"/>
                    <a:pt x="234" y="9"/>
                  </a:cubicBezTo>
                  <a:cubicBezTo>
                    <a:pt x="242" y="13"/>
                    <a:pt x="242" y="18"/>
                    <a:pt x="234" y="24"/>
                  </a:cubicBezTo>
                  <a:cubicBezTo>
                    <a:pt x="238" y="24"/>
                    <a:pt x="236" y="21"/>
                    <a:pt x="239" y="21"/>
                  </a:cubicBezTo>
                  <a:cubicBezTo>
                    <a:pt x="241" y="21"/>
                    <a:pt x="239" y="19"/>
                    <a:pt x="242" y="20"/>
                  </a:cubicBezTo>
                  <a:cubicBezTo>
                    <a:pt x="242" y="20"/>
                    <a:pt x="242" y="22"/>
                    <a:pt x="242" y="22"/>
                  </a:cubicBezTo>
                  <a:cubicBezTo>
                    <a:pt x="246" y="20"/>
                    <a:pt x="257" y="24"/>
                    <a:pt x="261" y="22"/>
                  </a:cubicBezTo>
                  <a:cubicBezTo>
                    <a:pt x="265" y="21"/>
                    <a:pt x="263" y="17"/>
                    <a:pt x="267" y="17"/>
                  </a:cubicBezTo>
                  <a:cubicBezTo>
                    <a:pt x="271" y="18"/>
                    <a:pt x="278" y="16"/>
                    <a:pt x="279" y="22"/>
                  </a:cubicBezTo>
                  <a:cubicBezTo>
                    <a:pt x="279" y="23"/>
                    <a:pt x="279" y="28"/>
                    <a:pt x="280" y="29"/>
                  </a:cubicBezTo>
                  <a:cubicBezTo>
                    <a:pt x="280" y="29"/>
                    <a:pt x="280" y="29"/>
                    <a:pt x="281" y="30"/>
                  </a:cubicBezTo>
                  <a:cubicBezTo>
                    <a:pt x="281" y="29"/>
                    <a:pt x="282" y="30"/>
                    <a:pt x="283" y="31"/>
                  </a:cubicBezTo>
                  <a:cubicBezTo>
                    <a:pt x="284" y="30"/>
                    <a:pt x="284" y="29"/>
                    <a:pt x="284" y="27"/>
                  </a:cubicBezTo>
                  <a:cubicBezTo>
                    <a:pt x="285" y="27"/>
                    <a:pt x="285" y="27"/>
                    <a:pt x="286" y="28"/>
                  </a:cubicBezTo>
                  <a:cubicBezTo>
                    <a:pt x="290" y="29"/>
                    <a:pt x="296" y="29"/>
                    <a:pt x="295" y="23"/>
                  </a:cubicBezTo>
                  <a:cubicBezTo>
                    <a:pt x="295" y="22"/>
                    <a:pt x="297" y="22"/>
                    <a:pt x="297" y="22"/>
                  </a:cubicBezTo>
                  <a:cubicBezTo>
                    <a:pt x="297" y="22"/>
                    <a:pt x="297" y="20"/>
                    <a:pt x="297" y="20"/>
                  </a:cubicBezTo>
                  <a:cubicBezTo>
                    <a:pt x="297" y="20"/>
                    <a:pt x="298" y="20"/>
                    <a:pt x="298" y="20"/>
                  </a:cubicBezTo>
                  <a:cubicBezTo>
                    <a:pt x="298" y="20"/>
                    <a:pt x="298" y="20"/>
                    <a:pt x="298" y="20"/>
                  </a:cubicBezTo>
                  <a:cubicBezTo>
                    <a:pt x="307" y="24"/>
                    <a:pt x="309" y="29"/>
                    <a:pt x="316" y="32"/>
                  </a:cubicBezTo>
                  <a:cubicBezTo>
                    <a:pt x="317" y="31"/>
                    <a:pt x="319" y="30"/>
                    <a:pt x="319" y="31"/>
                  </a:cubicBezTo>
                  <a:cubicBezTo>
                    <a:pt x="322" y="28"/>
                    <a:pt x="328" y="30"/>
                    <a:pt x="329" y="31"/>
                  </a:cubicBezTo>
                  <a:cubicBezTo>
                    <a:pt x="330" y="31"/>
                    <a:pt x="331" y="33"/>
                    <a:pt x="331" y="33"/>
                  </a:cubicBezTo>
                  <a:cubicBezTo>
                    <a:pt x="332" y="38"/>
                    <a:pt x="354" y="27"/>
                    <a:pt x="349" y="34"/>
                  </a:cubicBezTo>
                  <a:cubicBezTo>
                    <a:pt x="351" y="34"/>
                    <a:pt x="352" y="35"/>
                    <a:pt x="354" y="36"/>
                  </a:cubicBezTo>
                  <a:cubicBezTo>
                    <a:pt x="354" y="34"/>
                    <a:pt x="349" y="29"/>
                    <a:pt x="351" y="29"/>
                  </a:cubicBezTo>
                  <a:cubicBezTo>
                    <a:pt x="351" y="29"/>
                    <a:pt x="353" y="29"/>
                    <a:pt x="353" y="29"/>
                  </a:cubicBezTo>
                  <a:cubicBezTo>
                    <a:pt x="359" y="28"/>
                    <a:pt x="363" y="27"/>
                    <a:pt x="369" y="28"/>
                  </a:cubicBezTo>
                  <a:cubicBezTo>
                    <a:pt x="376" y="28"/>
                    <a:pt x="381" y="31"/>
                    <a:pt x="388" y="31"/>
                  </a:cubicBezTo>
                  <a:cubicBezTo>
                    <a:pt x="391" y="30"/>
                    <a:pt x="396" y="34"/>
                    <a:pt x="398" y="33"/>
                  </a:cubicBezTo>
                  <a:cubicBezTo>
                    <a:pt x="400" y="31"/>
                    <a:pt x="408" y="30"/>
                    <a:pt x="412" y="31"/>
                  </a:cubicBezTo>
                  <a:cubicBezTo>
                    <a:pt x="413" y="32"/>
                    <a:pt x="414" y="32"/>
                    <a:pt x="414" y="33"/>
                  </a:cubicBezTo>
                  <a:cubicBezTo>
                    <a:pt x="414" y="34"/>
                    <a:pt x="414" y="35"/>
                    <a:pt x="414" y="36"/>
                  </a:cubicBezTo>
                  <a:cubicBezTo>
                    <a:pt x="413" y="38"/>
                    <a:pt x="411" y="36"/>
                    <a:pt x="412" y="39"/>
                  </a:cubicBezTo>
                  <a:close/>
                  <a:moveTo>
                    <a:pt x="72" y="90"/>
                  </a:moveTo>
                  <a:cubicBezTo>
                    <a:pt x="75" y="92"/>
                    <a:pt x="82" y="90"/>
                    <a:pt x="85" y="89"/>
                  </a:cubicBezTo>
                  <a:cubicBezTo>
                    <a:pt x="85" y="89"/>
                    <a:pt x="92" y="89"/>
                    <a:pt x="92" y="89"/>
                  </a:cubicBezTo>
                  <a:cubicBezTo>
                    <a:pt x="94" y="89"/>
                    <a:pt x="90" y="78"/>
                    <a:pt x="97" y="83"/>
                  </a:cubicBezTo>
                  <a:cubicBezTo>
                    <a:pt x="99" y="85"/>
                    <a:pt x="99" y="78"/>
                    <a:pt x="96" y="79"/>
                  </a:cubicBezTo>
                  <a:cubicBezTo>
                    <a:pt x="96" y="74"/>
                    <a:pt x="107" y="79"/>
                    <a:pt x="107" y="76"/>
                  </a:cubicBezTo>
                  <a:cubicBezTo>
                    <a:pt x="101" y="75"/>
                    <a:pt x="94" y="79"/>
                    <a:pt x="91" y="71"/>
                  </a:cubicBezTo>
                  <a:cubicBezTo>
                    <a:pt x="89" y="65"/>
                    <a:pt x="99" y="66"/>
                    <a:pt x="96" y="61"/>
                  </a:cubicBezTo>
                  <a:cubicBezTo>
                    <a:pt x="96" y="62"/>
                    <a:pt x="80" y="71"/>
                    <a:pt x="85" y="74"/>
                  </a:cubicBezTo>
                  <a:cubicBezTo>
                    <a:pt x="91" y="77"/>
                    <a:pt x="81" y="85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6" y="88"/>
                    <a:pt x="75" y="87"/>
                  </a:cubicBezTo>
                  <a:cubicBezTo>
                    <a:pt x="74" y="89"/>
                    <a:pt x="75" y="89"/>
                    <a:pt x="72" y="90"/>
                  </a:cubicBezTo>
                  <a:close/>
                  <a:moveTo>
                    <a:pt x="66" y="105"/>
                  </a:moveTo>
                  <a:cubicBezTo>
                    <a:pt x="65" y="105"/>
                    <a:pt x="65" y="106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9"/>
                    <a:pt x="80" y="210"/>
                  </a:cubicBezTo>
                  <a:cubicBezTo>
                    <a:pt x="81" y="209"/>
                    <a:pt x="82" y="208"/>
                    <a:pt x="80" y="207"/>
                  </a:cubicBezTo>
                  <a:close/>
                  <a:moveTo>
                    <a:pt x="127" y="248"/>
                  </a:moveTo>
                  <a:cubicBezTo>
                    <a:pt x="127" y="245"/>
                    <a:pt x="130" y="244"/>
                    <a:pt x="129" y="242"/>
                  </a:cubicBezTo>
                  <a:cubicBezTo>
                    <a:pt x="124" y="241"/>
                    <a:pt x="121" y="247"/>
                    <a:pt x="127" y="248"/>
                  </a:cubicBezTo>
                  <a:close/>
                  <a:moveTo>
                    <a:pt x="130" y="145"/>
                  </a:moveTo>
                  <a:cubicBezTo>
                    <a:pt x="128" y="136"/>
                    <a:pt x="125" y="145"/>
                    <a:pt x="120" y="140"/>
                  </a:cubicBezTo>
                  <a:cubicBezTo>
                    <a:pt x="118" y="138"/>
                    <a:pt x="114" y="143"/>
                    <a:pt x="111" y="139"/>
                  </a:cubicBezTo>
                  <a:cubicBezTo>
                    <a:pt x="111" y="140"/>
                    <a:pt x="113" y="140"/>
                    <a:pt x="111" y="141"/>
                  </a:cubicBezTo>
                  <a:cubicBezTo>
                    <a:pt x="109" y="140"/>
                    <a:pt x="107" y="134"/>
                    <a:pt x="108" y="133"/>
                  </a:cubicBezTo>
                  <a:cubicBezTo>
                    <a:pt x="107" y="134"/>
                    <a:pt x="106" y="128"/>
                    <a:pt x="106" y="128"/>
                  </a:cubicBezTo>
                  <a:cubicBezTo>
                    <a:pt x="106" y="128"/>
                    <a:pt x="100" y="126"/>
                    <a:pt x="102" y="129"/>
                  </a:cubicBezTo>
                  <a:cubicBezTo>
                    <a:pt x="101" y="131"/>
                    <a:pt x="99" y="128"/>
                    <a:pt x="98" y="129"/>
                  </a:cubicBezTo>
                  <a:cubicBezTo>
                    <a:pt x="98" y="131"/>
                    <a:pt x="100" y="133"/>
                    <a:pt x="103" y="135"/>
                  </a:cubicBezTo>
                  <a:cubicBezTo>
                    <a:pt x="102" y="135"/>
                    <a:pt x="101" y="136"/>
                    <a:pt x="100" y="138"/>
                  </a:cubicBezTo>
                  <a:cubicBezTo>
                    <a:pt x="100" y="138"/>
                    <a:pt x="100" y="139"/>
                    <a:pt x="100" y="139"/>
                  </a:cubicBezTo>
                  <a:cubicBezTo>
                    <a:pt x="96" y="142"/>
                    <a:pt x="92" y="131"/>
                    <a:pt x="91" y="129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88" y="123"/>
                    <a:pt x="87" y="123"/>
                    <a:pt x="82" y="119"/>
                  </a:cubicBezTo>
                  <a:cubicBezTo>
                    <a:pt x="81" y="118"/>
                    <a:pt x="79" y="117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4"/>
                    <a:pt x="78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69" y="115"/>
                    <a:pt x="87" y="128"/>
                    <a:pt x="88" y="130"/>
                  </a:cubicBezTo>
                  <a:cubicBezTo>
                    <a:pt x="81" y="125"/>
                    <a:pt x="88" y="137"/>
                    <a:pt x="83" y="135"/>
                  </a:cubicBezTo>
                  <a:cubicBezTo>
                    <a:pt x="84" y="136"/>
                    <a:pt x="74" y="144"/>
                    <a:pt x="75" y="136"/>
                  </a:cubicBezTo>
                  <a:cubicBezTo>
                    <a:pt x="76" y="131"/>
                    <a:pt x="86" y="139"/>
                    <a:pt x="81" y="129"/>
                  </a:cubicBezTo>
                  <a:cubicBezTo>
                    <a:pt x="80" y="127"/>
                    <a:pt x="67" y="117"/>
                    <a:pt x="66" y="118"/>
                  </a:cubicBezTo>
                  <a:cubicBezTo>
                    <a:pt x="63" y="122"/>
                    <a:pt x="60" y="120"/>
                    <a:pt x="57" y="121"/>
                  </a:cubicBezTo>
                  <a:cubicBezTo>
                    <a:pt x="53" y="121"/>
                    <a:pt x="56" y="125"/>
                    <a:pt x="52" y="126"/>
                  </a:cubicBezTo>
                  <a:cubicBezTo>
                    <a:pt x="47" y="129"/>
                    <a:pt x="49" y="132"/>
                    <a:pt x="45" y="135"/>
                  </a:cubicBezTo>
                  <a:cubicBezTo>
                    <a:pt x="42" y="139"/>
                    <a:pt x="39" y="138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42"/>
                    <a:pt x="40" y="142"/>
                    <a:pt x="42" y="143"/>
                  </a:cubicBezTo>
                  <a:cubicBezTo>
                    <a:pt x="44" y="138"/>
                    <a:pt x="55" y="138"/>
                    <a:pt x="59" y="138"/>
                  </a:cubicBezTo>
                  <a:cubicBezTo>
                    <a:pt x="63" y="138"/>
                    <a:pt x="69" y="137"/>
                    <a:pt x="72" y="138"/>
                  </a:cubicBezTo>
                  <a:cubicBezTo>
                    <a:pt x="73" y="139"/>
                    <a:pt x="71" y="145"/>
                    <a:pt x="70" y="146"/>
                  </a:cubicBezTo>
                  <a:cubicBezTo>
                    <a:pt x="71" y="149"/>
                    <a:pt x="78" y="150"/>
                    <a:pt x="82" y="151"/>
                  </a:cubicBezTo>
                  <a:cubicBezTo>
                    <a:pt x="84" y="152"/>
                    <a:pt x="87" y="156"/>
                    <a:pt x="91" y="157"/>
                  </a:cubicBezTo>
                  <a:cubicBezTo>
                    <a:pt x="91" y="157"/>
                    <a:pt x="98" y="144"/>
                    <a:pt x="100" y="150"/>
                  </a:cubicBezTo>
                  <a:cubicBezTo>
                    <a:pt x="102" y="154"/>
                    <a:pt x="111" y="153"/>
                    <a:pt x="115" y="155"/>
                  </a:cubicBezTo>
                  <a:cubicBezTo>
                    <a:pt x="115" y="155"/>
                    <a:pt x="116" y="155"/>
                    <a:pt x="118" y="155"/>
                  </a:cubicBezTo>
                  <a:cubicBezTo>
                    <a:pt x="122" y="154"/>
                    <a:pt x="127" y="153"/>
                    <a:pt x="128" y="152"/>
                  </a:cubicBezTo>
                  <a:cubicBezTo>
                    <a:pt x="127" y="152"/>
                    <a:pt x="131" y="144"/>
                    <a:pt x="130" y="145"/>
                  </a:cubicBezTo>
                  <a:close/>
                  <a:moveTo>
                    <a:pt x="137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2" y="118"/>
                    <a:pt x="126" y="114"/>
                    <a:pt x="132" y="110"/>
                  </a:cubicBezTo>
                  <a:cubicBezTo>
                    <a:pt x="132" y="110"/>
                    <a:pt x="131" y="110"/>
                    <a:pt x="131" y="110"/>
                  </a:cubicBezTo>
                  <a:cubicBezTo>
                    <a:pt x="131" y="110"/>
                    <a:pt x="126" y="112"/>
                    <a:pt x="125" y="113"/>
                  </a:cubicBezTo>
                  <a:cubicBezTo>
                    <a:pt x="123" y="116"/>
                    <a:pt x="127" y="114"/>
                    <a:pt x="128" y="115"/>
                  </a:cubicBezTo>
                  <a:cubicBezTo>
                    <a:pt x="129" y="121"/>
                    <a:pt x="120" y="115"/>
                    <a:pt x="120" y="115"/>
                  </a:cubicBezTo>
                  <a:cubicBezTo>
                    <a:pt x="120" y="114"/>
                    <a:pt x="121" y="114"/>
                    <a:pt x="121" y="113"/>
                  </a:cubicBezTo>
                  <a:cubicBezTo>
                    <a:pt x="116" y="108"/>
                    <a:pt x="107" y="121"/>
                    <a:pt x="110" y="124"/>
                  </a:cubicBezTo>
                  <a:cubicBezTo>
                    <a:pt x="112" y="129"/>
                    <a:pt x="119" y="125"/>
                    <a:pt x="122" y="124"/>
                  </a:cubicBezTo>
                  <a:cubicBezTo>
                    <a:pt x="126" y="123"/>
                    <a:pt x="128" y="126"/>
                    <a:pt x="133" y="127"/>
                  </a:cubicBezTo>
                  <a:cubicBezTo>
                    <a:pt x="140" y="128"/>
                    <a:pt x="144" y="120"/>
                    <a:pt x="137" y="120"/>
                  </a:cubicBezTo>
                  <a:close/>
                  <a:moveTo>
                    <a:pt x="171" y="137"/>
                  </a:moveTo>
                  <a:cubicBezTo>
                    <a:pt x="168" y="136"/>
                    <a:pt x="168" y="127"/>
                    <a:pt x="166" y="126"/>
                  </a:cubicBezTo>
                  <a:cubicBezTo>
                    <a:pt x="164" y="122"/>
                    <a:pt x="157" y="119"/>
                    <a:pt x="160" y="116"/>
                  </a:cubicBezTo>
                  <a:cubicBezTo>
                    <a:pt x="162" y="114"/>
                    <a:pt x="163" y="114"/>
                    <a:pt x="165" y="115"/>
                  </a:cubicBezTo>
                  <a:cubicBezTo>
                    <a:pt x="165" y="108"/>
                    <a:pt x="153" y="111"/>
                    <a:pt x="153" y="116"/>
                  </a:cubicBezTo>
                  <a:cubicBezTo>
                    <a:pt x="152" y="119"/>
                    <a:pt x="158" y="128"/>
                    <a:pt x="161" y="129"/>
                  </a:cubicBezTo>
                  <a:cubicBezTo>
                    <a:pt x="154" y="130"/>
                    <a:pt x="163" y="137"/>
                    <a:pt x="165" y="138"/>
                  </a:cubicBezTo>
                  <a:cubicBezTo>
                    <a:pt x="165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9"/>
                    <a:pt x="169" y="138"/>
                    <a:pt x="171" y="137"/>
                  </a:cubicBezTo>
                  <a:close/>
                  <a:moveTo>
                    <a:pt x="35" y="140"/>
                  </a:move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lose/>
                  <a:moveTo>
                    <a:pt x="166" y="138"/>
                  </a:move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lose/>
                  <a:moveTo>
                    <a:pt x="127" y="248"/>
                  </a:moveTo>
                  <a:cubicBezTo>
                    <a:pt x="127" y="246"/>
                    <a:pt x="126" y="248"/>
                    <a:pt x="127" y="248"/>
                  </a:cubicBezTo>
                  <a:close/>
                  <a:moveTo>
                    <a:pt x="105" y="137"/>
                  </a:moveTo>
                  <a:cubicBezTo>
                    <a:pt x="105" y="136"/>
                    <a:pt x="104" y="136"/>
                    <a:pt x="104" y="135"/>
                  </a:cubicBezTo>
                  <a:cubicBezTo>
                    <a:pt x="104" y="136"/>
                    <a:pt x="104" y="136"/>
                    <a:pt x="104" y="137"/>
                  </a:cubicBezTo>
                  <a:cubicBezTo>
                    <a:pt x="104" y="137"/>
                    <a:pt x="105" y="137"/>
                    <a:pt x="105" y="137"/>
                  </a:cubicBezTo>
                  <a:close/>
                  <a:moveTo>
                    <a:pt x="103" y="135"/>
                  </a:moveTo>
                  <a:cubicBezTo>
                    <a:pt x="103" y="135"/>
                    <a:pt x="103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lose/>
                  <a:moveTo>
                    <a:pt x="78" y="88"/>
                  </a:moveTo>
                  <a:cubicBezTo>
                    <a:pt x="78" y="88"/>
                    <a:pt x="78" y="88"/>
                    <a:pt x="78" y="88"/>
                  </a:cubicBezTo>
                  <a:cubicBezTo>
                    <a:pt x="77" y="88"/>
                    <a:pt x="78" y="88"/>
                    <a:pt x="78" y="88"/>
                  </a:cubicBezTo>
                  <a:close/>
                  <a:moveTo>
                    <a:pt x="414" y="43"/>
                  </a:moveTo>
                  <a:cubicBezTo>
                    <a:pt x="414" y="43"/>
                    <a:pt x="414" y="43"/>
                    <a:pt x="414" y="43"/>
                  </a:cubicBezTo>
                  <a:cubicBezTo>
                    <a:pt x="414" y="43"/>
                    <a:pt x="414" y="43"/>
                    <a:pt x="414" y="43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3" y="59"/>
                  </a:cubicBezTo>
                  <a:close/>
                  <a:moveTo>
                    <a:pt x="167" y="277"/>
                  </a:moveTo>
                  <a:cubicBezTo>
                    <a:pt x="168" y="277"/>
                    <a:pt x="166" y="274"/>
                    <a:pt x="166" y="275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3" y="277"/>
                    <a:pt x="163" y="282"/>
                    <a:pt x="160" y="284"/>
                  </a:cubicBezTo>
                  <a:cubicBezTo>
                    <a:pt x="155" y="287"/>
                    <a:pt x="150" y="289"/>
                    <a:pt x="153" y="296"/>
                  </a:cubicBezTo>
                  <a:cubicBezTo>
                    <a:pt x="152" y="295"/>
                    <a:pt x="153" y="298"/>
                    <a:pt x="153" y="298"/>
                  </a:cubicBezTo>
                  <a:cubicBezTo>
                    <a:pt x="152" y="299"/>
                    <a:pt x="151" y="302"/>
                    <a:pt x="150" y="303"/>
                  </a:cubicBezTo>
                  <a:cubicBezTo>
                    <a:pt x="150" y="304"/>
                    <a:pt x="150" y="310"/>
                    <a:pt x="151" y="311"/>
                  </a:cubicBezTo>
                  <a:cubicBezTo>
                    <a:pt x="158" y="319"/>
                    <a:pt x="159" y="307"/>
                    <a:pt x="162" y="304"/>
                  </a:cubicBezTo>
                  <a:cubicBezTo>
                    <a:pt x="163" y="303"/>
                    <a:pt x="169" y="285"/>
                    <a:pt x="169" y="284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68" y="283"/>
                    <a:pt x="168" y="279"/>
                    <a:pt x="167" y="277"/>
                  </a:cubicBezTo>
                  <a:close/>
                  <a:moveTo>
                    <a:pt x="154" y="287"/>
                  </a:moveTo>
                  <a:cubicBezTo>
                    <a:pt x="154" y="287"/>
                    <a:pt x="154" y="287"/>
                    <a:pt x="154" y="287"/>
                  </a:cubicBezTo>
                  <a:close/>
                  <a:moveTo>
                    <a:pt x="332" y="253"/>
                  </a:moveTo>
                  <a:cubicBezTo>
                    <a:pt x="333" y="253"/>
                    <a:pt x="334" y="246"/>
                    <a:pt x="335" y="245"/>
                  </a:cubicBezTo>
                  <a:cubicBezTo>
                    <a:pt x="337" y="240"/>
                    <a:pt x="335" y="242"/>
                    <a:pt x="339" y="239"/>
                  </a:cubicBezTo>
                  <a:cubicBezTo>
                    <a:pt x="340" y="239"/>
                    <a:pt x="337" y="237"/>
                    <a:pt x="337" y="236"/>
                  </a:cubicBezTo>
                  <a:cubicBezTo>
                    <a:pt x="337" y="234"/>
                    <a:pt x="337" y="226"/>
                    <a:pt x="339" y="226"/>
                  </a:cubicBezTo>
                  <a:cubicBezTo>
                    <a:pt x="336" y="224"/>
                    <a:pt x="333" y="220"/>
                    <a:pt x="331" y="225"/>
                  </a:cubicBezTo>
                  <a:cubicBezTo>
                    <a:pt x="329" y="229"/>
                    <a:pt x="319" y="237"/>
                    <a:pt x="316" y="236"/>
                  </a:cubicBezTo>
                  <a:cubicBezTo>
                    <a:pt x="315" y="236"/>
                    <a:pt x="315" y="237"/>
                    <a:pt x="315" y="237"/>
                  </a:cubicBezTo>
                  <a:cubicBezTo>
                    <a:pt x="314" y="241"/>
                    <a:pt x="315" y="247"/>
                    <a:pt x="317" y="250"/>
                  </a:cubicBezTo>
                  <a:cubicBezTo>
                    <a:pt x="321" y="252"/>
                    <a:pt x="327" y="252"/>
                    <a:pt x="331" y="252"/>
                  </a:cubicBezTo>
                  <a:cubicBezTo>
                    <a:pt x="331" y="252"/>
                    <a:pt x="332" y="253"/>
                    <a:pt x="332" y="253"/>
                  </a:cubicBezTo>
                  <a:close/>
                  <a:moveTo>
                    <a:pt x="316" y="236"/>
                  </a:moveTo>
                  <a:cubicBezTo>
                    <a:pt x="316" y="236"/>
                    <a:pt x="316" y="236"/>
                    <a:pt x="316" y="236"/>
                  </a:cubicBezTo>
                  <a:cubicBezTo>
                    <a:pt x="318" y="235"/>
                    <a:pt x="321" y="234"/>
                    <a:pt x="316" y="236"/>
                  </a:cubicBezTo>
                  <a:close/>
                  <a:moveTo>
                    <a:pt x="317" y="250"/>
                  </a:moveTo>
                  <a:cubicBezTo>
                    <a:pt x="317" y="250"/>
                    <a:pt x="317" y="250"/>
                    <a:pt x="317" y="250"/>
                  </a:cubicBezTo>
                  <a:close/>
                  <a:moveTo>
                    <a:pt x="306" y="258"/>
                  </a:moveTo>
                  <a:cubicBezTo>
                    <a:pt x="306" y="258"/>
                    <a:pt x="307" y="251"/>
                    <a:pt x="307" y="250"/>
                  </a:cubicBezTo>
                  <a:cubicBezTo>
                    <a:pt x="308" y="250"/>
                    <a:pt x="308" y="250"/>
                    <a:pt x="309" y="250"/>
                  </a:cubicBezTo>
                  <a:cubicBezTo>
                    <a:pt x="309" y="250"/>
                    <a:pt x="305" y="241"/>
                    <a:pt x="306" y="249"/>
                  </a:cubicBezTo>
                  <a:cubicBezTo>
                    <a:pt x="305" y="246"/>
                    <a:pt x="287" y="223"/>
                    <a:pt x="280" y="226"/>
                  </a:cubicBezTo>
                  <a:cubicBezTo>
                    <a:pt x="279" y="226"/>
                    <a:pt x="287" y="236"/>
                    <a:pt x="288" y="236"/>
                  </a:cubicBezTo>
                  <a:cubicBezTo>
                    <a:pt x="289" y="238"/>
                    <a:pt x="294" y="251"/>
                    <a:pt x="297" y="252"/>
                  </a:cubicBezTo>
                  <a:cubicBezTo>
                    <a:pt x="299" y="255"/>
                    <a:pt x="303" y="256"/>
                    <a:pt x="306" y="258"/>
                  </a:cubicBezTo>
                  <a:close/>
                  <a:moveTo>
                    <a:pt x="373" y="253"/>
                  </a:moveTo>
                  <a:cubicBezTo>
                    <a:pt x="373" y="253"/>
                    <a:pt x="373" y="253"/>
                    <a:pt x="373" y="253"/>
                  </a:cubicBezTo>
                  <a:close/>
                  <a:moveTo>
                    <a:pt x="384" y="265"/>
                  </a:moveTo>
                  <a:cubicBezTo>
                    <a:pt x="384" y="265"/>
                    <a:pt x="384" y="265"/>
                    <a:pt x="384" y="265"/>
                  </a:cubicBezTo>
                  <a:cubicBezTo>
                    <a:pt x="384" y="265"/>
                    <a:pt x="384" y="265"/>
                    <a:pt x="384" y="265"/>
                  </a:cubicBezTo>
                  <a:close/>
                  <a:moveTo>
                    <a:pt x="416" y="271"/>
                  </a:moveTo>
                  <a:cubicBezTo>
                    <a:pt x="415" y="269"/>
                    <a:pt x="413" y="267"/>
                    <a:pt x="411" y="267"/>
                  </a:cubicBezTo>
                  <a:cubicBezTo>
                    <a:pt x="411" y="267"/>
                    <a:pt x="408" y="261"/>
                    <a:pt x="408" y="261"/>
                  </a:cubicBezTo>
                  <a:cubicBezTo>
                    <a:pt x="408" y="258"/>
                    <a:pt x="410" y="261"/>
                    <a:pt x="408" y="258"/>
                  </a:cubicBezTo>
                  <a:cubicBezTo>
                    <a:pt x="407" y="257"/>
                    <a:pt x="404" y="253"/>
                    <a:pt x="403" y="253"/>
                  </a:cubicBezTo>
                  <a:cubicBezTo>
                    <a:pt x="400" y="252"/>
                    <a:pt x="395" y="251"/>
                    <a:pt x="393" y="249"/>
                  </a:cubicBezTo>
                  <a:cubicBezTo>
                    <a:pt x="389" y="248"/>
                    <a:pt x="386" y="244"/>
                    <a:pt x="383" y="248"/>
                  </a:cubicBezTo>
                  <a:cubicBezTo>
                    <a:pt x="378" y="249"/>
                    <a:pt x="377" y="252"/>
                    <a:pt x="377" y="244"/>
                  </a:cubicBezTo>
                  <a:cubicBezTo>
                    <a:pt x="374" y="241"/>
                    <a:pt x="370" y="245"/>
                    <a:pt x="368" y="244"/>
                  </a:cubicBezTo>
                  <a:cubicBezTo>
                    <a:pt x="367" y="245"/>
                    <a:pt x="373" y="248"/>
                    <a:pt x="374" y="248"/>
                  </a:cubicBezTo>
                  <a:cubicBezTo>
                    <a:pt x="372" y="250"/>
                    <a:pt x="371" y="249"/>
                    <a:pt x="373" y="253"/>
                  </a:cubicBezTo>
                  <a:cubicBezTo>
                    <a:pt x="374" y="254"/>
                    <a:pt x="375" y="253"/>
                    <a:pt x="375" y="252"/>
                  </a:cubicBezTo>
                  <a:cubicBezTo>
                    <a:pt x="378" y="254"/>
                    <a:pt x="382" y="254"/>
                    <a:pt x="385" y="256"/>
                  </a:cubicBezTo>
                  <a:cubicBezTo>
                    <a:pt x="385" y="256"/>
                    <a:pt x="385" y="257"/>
                    <a:pt x="385" y="257"/>
                  </a:cubicBezTo>
                  <a:cubicBezTo>
                    <a:pt x="389" y="257"/>
                    <a:pt x="385" y="264"/>
                    <a:pt x="384" y="265"/>
                  </a:cubicBezTo>
                  <a:cubicBezTo>
                    <a:pt x="386" y="265"/>
                    <a:pt x="392" y="267"/>
                    <a:pt x="392" y="267"/>
                  </a:cubicBezTo>
                  <a:cubicBezTo>
                    <a:pt x="391" y="270"/>
                    <a:pt x="404" y="264"/>
                    <a:pt x="402" y="264"/>
                  </a:cubicBezTo>
                  <a:cubicBezTo>
                    <a:pt x="406" y="264"/>
                    <a:pt x="405" y="267"/>
                    <a:pt x="408" y="269"/>
                  </a:cubicBezTo>
                  <a:cubicBezTo>
                    <a:pt x="409" y="271"/>
                    <a:pt x="416" y="271"/>
                    <a:pt x="416" y="271"/>
                  </a:cubicBezTo>
                  <a:cubicBezTo>
                    <a:pt x="416" y="271"/>
                    <a:pt x="416" y="271"/>
                    <a:pt x="416" y="271"/>
                  </a:cubicBezTo>
                  <a:close/>
                  <a:moveTo>
                    <a:pt x="45" y="86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5" y="86"/>
                    <a:pt x="44" y="86"/>
                    <a:pt x="43" y="86"/>
                  </a:cubicBezTo>
                  <a:cubicBezTo>
                    <a:pt x="44" y="85"/>
                    <a:pt x="45" y="83"/>
                    <a:pt x="46" y="82"/>
                  </a:cubicBezTo>
                  <a:cubicBezTo>
                    <a:pt x="45" y="81"/>
                    <a:pt x="42" y="82"/>
                    <a:pt x="42" y="81"/>
                  </a:cubicBezTo>
                  <a:cubicBezTo>
                    <a:pt x="42" y="80"/>
                    <a:pt x="44" y="79"/>
                    <a:pt x="44" y="78"/>
                  </a:cubicBezTo>
                  <a:cubicBezTo>
                    <a:pt x="43" y="77"/>
                    <a:pt x="38" y="80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1"/>
                    <a:pt x="36" y="81"/>
                    <a:pt x="36" y="82"/>
                  </a:cubicBezTo>
                  <a:cubicBezTo>
                    <a:pt x="37" y="84"/>
                    <a:pt x="36" y="86"/>
                    <a:pt x="36" y="87"/>
                  </a:cubicBezTo>
                  <a:cubicBezTo>
                    <a:pt x="36" y="87"/>
                    <a:pt x="38" y="88"/>
                    <a:pt x="39" y="88"/>
                  </a:cubicBezTo>
                  <a:cubicBezTo>
                    <a:pt x="37" y="89"/>
                    <a:pt x="44" y="93"/>
                    <a:pt x="41" y="93"/>
                  </a:cubicBezTo>
                  <a:cubicBezTo>
                    <a:pt x="38" y="93"/>
                    <a:pt x="40" y="95"/>
                    <a:pt x="38" y="96"/>
                  </a:cubicBezTo>
                  <a:cubicBezTo>
                    <a:pt x="36" y="98"/>
                    <a:pt x="38" y="98"/>
                    <a:pt x="40" y="98"/>
                  </a:cubicBezTo>
                  <a:cubicBezTo>
                    <a:pt x="38" y="98"/>
                    <a:pt x="38" y="101"/>
                    <a:pt x="36" y="102"/>
                  </a:cubicBezTo>
                  <a:cubicBezTo>
                    <a:pt x="36" y="103"/>
                    <a:pt x="53" y="99"/>
                    <a:pt x="51" y="98"/>
                  </a:cubicBezTo>
                  <a:cubicBezTo>
                    <a:pt x="53" y="96"/>
                    <a:pt x="47" y="91"/>
                    <a:pt x="45" y="86"/>
                  </a:cubicBezTo>
                  <a:close/>
                  <a:moveTo>
                    <a:pt x="368" y="141"/>
                  </a:moveTo>
                  <a:cubicBezTo>
                    <a:pt x="369" y="140"/>
                    <a:pt x="366" y="132"/>
                    <a:pt x="365" y="132"/>
                  </a:cubicBezTo>
                  <a:cubicBezTo>
                    <a:pt x="363" y="130"/>
                    <a:pt x="362" y="128"/>
                    <a:pt x="360" y="127"/>
                  </a:cubicBezTo>
                  <a:cubicBezTo>
                    <a:pt x="362" y="127"/>
                    <a:pt x="363" y="126"/>
                    <a:pt x="365" y="128"/>
                  </a:cubicBezTo>
                  <a:cubicBezTo>
                    <a:pt x="366" y="125"/>
                    <a:pt x="365" y="127"/>
                    <a:pt x="368" y="125"/>
                  </a:cubicBezTo>
                  <a:cubicBezTo>
                    <a:pt x="368" y="125"/>
                    <a:pt x="368" y="121"/>
                    <a:pt x="368" y="121"/>
                  </a:cubicBezTo>
                  <a:cubicBezTo>
                    <a:pt x="367" y="119"/>
                    <a:pt x="367" y="124"/>
                    <a:pt x="367" y="123"/>
                  </a:cubicBezTo>
                  <a:cubicBezTo>
                    <a:pt x="365" y="123"/>
                    <a:pt x="357" y="117"/>
                    <a:pt x="356" y="118"/>
                  </a:cubicBezTo>
                  <a:cubicBezTo>
                    <a:pt x="356" y="118"/>
                    <a:pt x="358" y="124"/>
                    <a:pt x="357" y="125"/>
                  </a:cubicBezTo>
                  <a:cubicBezTo>
                    <a:pt x="359" y="128"/>
                    <a:pt x="358" y="128"/>
                    <a:pt x="361" y="128"/>
                  </a:cubicBezTo>
                  <a:cubicBezTo>
                    <a:pt x="358" y="130"/>
                    <a:pt x="365" y="137"/>
                    <a:pt x="362" y="140"/>
                  </a:cubicBezTo>
                  <a:cubicBezTo>
                    <a:pt x="361" y="140"/>
                    <a:pt x="361" y="140"/>
                    <a:pt x="360" y="141"/>
                  </a:cubicBezTo>
                  <a:cubicBezTo>
                    <a:pt x="360" y="139"/>
                    <a:pt x="359" y="140"/>
                    <a:pt x="359" y="139"/>
                  </a:cubicBezTo>
                  <a:cubicBezTo>
                    <a:pt x="356" y="142"/>
                    <a:pt x="362" y="145"/>
                    <a:pt x="354" y="144"/>
                  </a:cubicBezTo>
                  <a:cubicBezTo>
                    <a:pt x="353" y="144"/>
                    <a:pt x="347" y="150"/>
                    <a:pt x="349" y="151"/>
                  </a:cubicBezTo>
                  <a:cubicBezTo>
                    <a:pt x="348" y="150"/>
                    <a:pt x="349" y="151"/>
                    <a:pt x="349" y="151"/>
                  </a:cubicBezTo>
                  <a:cubicBezTo>
                    <a:pt x="349" y="151"/>
                    <a:pt x="351" y="154"/>
                    <a:pt x="351" y="154"/>
                  </a:cubicBezTo>
                  <a:cubicBezTo>
                    <a:pt x="351" y="155"/>
                    <a:pt x="352" y="156"/>
                    <a:pt x="353" y="156"/>
                  </a:cubicBezTo>
                  <a:cubicBezTo>
                    <a:pt x="354" y="154"/>
                    <a:pt x="354" y="154"/>
                    <a:pt x="355" y="151"/>
                  </a:cubicBezTo>
                  <a:cubicBezTo>
                    <a:pt x="356" y="153"/>
                    <a:pt x="359" y="149"/>
                    <a:pt x="358" y="148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9" y="148"/>
                    <a:pt x="360" y="149"/>
                    <a:pt x="361" y="150"/>
                  </a:cubicBezTo>
                  <a:cubicBezTo>
                    <a:pt x="365" y="142"/>
                    <a:pt x="369" y="151"/>
                    <a:pt x="368" y="141"/>
                  </a:cubicBezTo>
                  <a:close/>
                  <a:moveTo>
                    <a:pt x="327" y="265"/>
                  </a:moveTo>
                  <a:cubicBezTo>
                    <a:pt x="333" y="267"/>
                    <a:pt x="327" y="263"/>
                    <a:pt x="324" y="263"/>
                  </a:cubicBezTo>
                  <a:cubicBezTo>
                    <a:pt x="324" y="262"/>
                    <a:pt x="327" y="262"/>
                    <a:pt x="326" y="261"/>
                  </a:cubicBezTo>
                  <a:cubicBezTo>
                    <a:pt x="323" y="261"/>
                    <a:pt x="304" y="257"/>
                    <a:pt x="305" y="261"/>
                  </a:cubicBezTo>
                  <a:cubicBezTo>
                    <a:pt x="309" y="263"/>
                    <a:pt x="313" y="263"/>
                    <a:pt x="317" y="264"/>
                  </a:cubicBezTo>
                  <a:cubicBezTo>
                    <a:pt x="318" y="266"/>
                    <a:pt x="327" y="265"/>
                    <a:pt x="327" y="265"/>
                  </a:cubicBezTo>
                  <a:close/>
                  <a:moveTo>
                    <a:pt x="28" y="91"/>
                  </a:moveTo>
                  <a:cubicBezTo>
                    <a:pt x="29" y="93"/>
                    <a:pt x="27" y="98"/>
                    <a:pt x="28" y="98"/>
                  </a:cubicBezTo>
                  <a:cubicBezTo>
                    <a:pt x="35" y="97"/>
                    <a:pt x="35" y="95"/>
                    <a:pt x="38" y="90"/>
                  </a:cubicBezTo>
                  <a:cubicBezTo>
                    <a:pt x="39" y="89"/>
                    <a:pt x="30" y="88"/>
                    <a:pt x="28" y="91"/>
                  </a:cubicBezTo>
                  <a:close/>
                  <a:moveTo>
                    <a:pt x="354" y="212"/>
                  </a:moveTo>
                  <a:cubicBezTo>
                    <a:pt x="355" y="219"/>
                    <a:pt x="345" y="216"/>
                    <a:pt x="346" y="222"/>
                  </a:cubicBezTo>
                  <a:cubicBezTo>
                    <a:pt x="346" y="223"/>
                    <a:pt x="353" y="217"/>
                    <a:pt x="351" y="224"/>
                  </a:cubicBezTo>
                  <a:cubicBezTo>
                    <a:pt x="351" y="225"/>
                    <a:pt x="354" y="226"/>
                    <a:pt x="355" y="226"/>
                  </a:cubicBezTo>
                  <a:cubicBezTo>
                    <a:pt x="355" y="226"/>
                    <a:pt x="355" y="222"/>
                    <a:pt x="355" y="222"/>
                  </a:cubicBezTo>
                  <a:cubicBezTo>
                    <a:pt x="356" y="222"/>
                    <a:pt x="356" y="223"/>
                    <a:pt x="356" y="224"/>
                  </a:cubicBezTo>
                  <a:cubicBezTo>
                    <a:pt x="356" y="224"/>
                    <a:pt x="357" y="222"/>
                    <a:pt x="357" y="222"/>
                  </a:cubicBezTo>
                  <a:cubicBezTo>
                    <a:pt x="357" y="220"/>
                    <a:pt x="354" y="212"/>
                    <a:pt x="354" y="212"/>
                  </a:cubicBezTo>
                  <a:close/>
                  <a:moveTo>
                    <a:pt x="349" y="206"/>
                  </a:moveTo>
                  <a:cubicBezTo>
                    <a:pt x="346" y="208"/>
                    <a:pt x="349" y="208"/>
                    <a:pt x="350" y="209"/>
                  </a:cubicBezTo>
                  <a:cubicBezTo>
                    <a:pt x="350" y="208"/>
                    <a:pt x="349" y="208"/>
                    <a:pt x="349" y="206"/>
                  </a:cubicBezTo>
                  <a:cubicBezTo>
                    <a:pt x="352" y="207"/>
                    <a:pt x="347" y="200"/>
                    <a:pt x="347" y="203"/>
                  </a:cubicBezTo>
                  <a:cubicBezTo>
                    <a:pt x="347" y="201"/>
                    <a:pt x="346" y="202"/>
                    <a:pt x="345" y="202"/>
                  </a:cubicBezTo>
                  <a:cubicBezTo>
                    <a:pt x="345" y="203"/>
                    <a:pt x="344" y="204"/>
                    <a:pt x="344" y="204"/>
                  </a:cubicBezTo>
                  <a:cubicBezTo>
                    <a:pt x="345" y="204"/>
                    <a:pt x="349" y="206"/>
                    <a:pt x="349" y="206"/>
                  </a:cubicBezTo>
                  <a:close/>
                  <a:moveTo>
                    <a:pt x="339" y="190"/>
                  </a:moveTo>
                  <a:cubicBezTo>
                    <a:pt x="339" y="190"/>
                    <a:pt x="339" y="190"/>
                    <a:pt x="339" y="190"/>
                  </a:cubicBezTo>
                  <a:cubicBezTo>
                    <a:pt x="336" y="192"/>
                    <a:pt x="339" y="206"/>
                    <a:pt x="344" y="203"/>
                  </a:cubicBezTo>
                  <a:cubicBezTo>
                    <a:pt x="344" y="203"/>
                    <a:pt x="344" y="202"/>
                    <a:pt x="344" y="202"/>
                  </a:cubicBezTo>
                  <a:cubicBezTo>
                    <a:pt x="344" y="201"/>
                    <a:pt x="345" y="186"/>
                    <a:pt x="339" y="189"/>
                  </a:cubicBezTo>
                  <a:cubicBezTo>
                    <a:pt x="339" y="189"/>
                    <a:pt x="339" y="189"/>
                    <a:pt x="339" y="190"/>
                  </a:cubicBezTo>
                  <a:close/>
                  <a:moveTo>
                    <a:pt x="344" y="204"/>
                  </a:moveTo>
                  <a:cubicBezTo>
                    <a:pt x="344" y="205"/>
                    <a:pt x="344" y="204"/>
                    <a:pt x="344" y="204"/>
                  </a:cubicBezTo>
                  <a:cubicBezTo>
                    <a:pt x="344" y="204"/>
                    <a:pt x="344" y="204"/>
                    <a:pt x="344" y="204"/>
                  </a:cubicBezTo>
                  <a:close/>
                  <a:moveTo>
                    <a:pt x="345" y="202"/>
                  </a:moveTo>
                  <a:cubicBezTo>
                    <a:pt x="345" y="201"/>
                    <a:pt x="344" y="201"/>
                    <a:pt x="344" y="202"/>
                  </a:cubicBezTo>
                  <a:cubicBezTo>
                    <a:pt x="344" y="202"/>
                    <a:pt x="344" y="202"/>
                    <a:pt x="344" y="202"/>
                  </a:cubicBezTo>
                  <a:cubicBezTo>
                    <a:pt x="344" y="202"/>
                    <a:pt x="344" y="202"/>
                    <a:pt x="345" y="202"/>
                  </a:cubicBezTo>
                  <a:close/>
                  <a:moveTo>
                    <a:pt x="338" y="196"/>
                  </a:moveTo>
                  <a:cubicBezTo>
                    <a:pt x="338" y="196"/>
                    <a:pt x="338" y="196"/>
                    <a:pt x="338" y="196"/>
                  </a:cubicBezTo>
                  <a:close/>
                  <a:moveTo>
                    <a:pt x="247" y="220"/>
                  </a:moveTo>
                  <a:cubicBezTo>
                    <a:pt x="247" y="220"/>
                    <a:pt x="247" y="220"/>
                    <a:pt x="247" y="220"/>
                  </a:cubicBezTo>
                  <a:close/>
                  <a:moveTo>
                    <a:pt x="242" y="214"/>
                  </a:moveTo>
                  <a:cubicBezTo>
                    <a:pt x="241" y="215"/>
                    <a:pt x="241" y="224"/>
                    <a:pt x="243" y="225"/>
                  </a:cubicBezTo>
                  <a:cubicBezTo>
                    <a:pt x="245" y="226"/>
                    <a:pt x="249" y="222"/>
                    <a:pt x="247" y="220"/>
                  </a:cubicBezTo>
                  <a:cubicBezTo>
                    <a:pt x="246" y="218"/>
                    <a:pt x="244" y="214"/>
                    <a:pt x="242" y="214"/>
                  </a:cubicBezTo>
                  <a:close/>
                  <a:moveTo>
                    <a:pt x="355" y="237"/>
                  </a:moveTo>
                  <a:cubicBezTo>
                    <a:pt x="355" y="238"/>
                    <a:pt x="343" y="239"/>
                    <a:pt x="345" y="238"/>
                  </a:cubicBezTo>
                  <a:cubicBezTo>
                    <a:pt x="344" y="238"/>
                    <a:pt x="341" y="239"/>
                    <a:pt x="341" y="242"/>
                  </a:cubicBezTo>
                  <a:cubicBezTo>
                    <a:pt x="341" y="244"/>
                    <a:pt x="339" y="247"/>
                    <a:pt x="339" y="249"/>
                  </a:cubicBezTo>
                  <a:cubicBezTo>
                    <a:pt x="339" y="249"/>
                    <a:pt x="340" y="258"/>
                    <a:pt x="340" y="258"/>
                  </a:cubicBezTo>
                  <a:cubicBezTo>
                    <a:pt x="344" y="257"/>
                    <a:pt x="341" y="252"/>
                    <a:pt x="343" y="249"/>
                  </a:cubicBezTo>
                  <a:cubicBezTo>
                    <a:pt x="344" y="249"/>
                    <a:pt x="347" y="257"/>
                    <a:pt x="348" y="258"/>
                  </a:cubicBezTo>
                  <a:cubicBezTo>
                    <a:pt x="349" y="258"/>
                    <a:pt x="349" y="251"/>
                    <a:pt x="347" y="249"/>
                  </a:cubicBezTo>
                  <a:cubicBezTo>
                    <a:pt x="347" y="247"/>
                    <a:pt x="346" y="245"/>
                    <a:pt x="350" y="247"/>
                  </a:cubicBezTo>
                  <a:cubicBezTo>
                    <a:pt x="350" y="245"/>
                    <a:pt x="350" y="245"/>
                    <a:pt x="350" y="243"/>
                  </a:cubicBezTo>
                  <a:cubicBezTo>
                    <a:pt x="346" y="242"/>
                    <a:pt x="345" y="246"/>
                    <a:pt x="343" y="244"/>
                  </a:cubicBezTo>
                  <a:cubicBezTo>
                    <a:pt x="341" y="241"/>
                    <a:pt x="346" y="239"/>
                    <a:pt x="349" y="241"/>
                  </a:cubicBezTo>
                  <a:cubicBezTo>
                    <a:pt x="351" y="241"/>
                    <a:pt x="356" y="238"/>
                    <a:pt x="355" y="237"/>
                  </a:cubicBezTo>
                  <a:close/>
                  <a:moveTo>
                    <a:pt x="336" y="178"/>
                  </a:moveTo>
                  <a:cubicBezTo>
                    <a:pt x="336" y="178"/>
                    <a:pt x="337" y="180"/>
                    <a:pt x="338" y="180"/>
                  </a:cubicBezTo>
                  <a:cubicBezTo>
                    <a:pt x="338" y="180"/>
                    <a:pt x="338" y="180"/>
                    <a:pt x="338" y="180"/>
                  </a:cubicBezTo>
                  <a:cubicBezTo>
                    <a:pt x="339" y="179"/>
                    <a:pt x="340" y="172"/>
                    <a:pt x="339" y="171"/>
                  </a:cubicBezTo>
                  <a:cubicBezTo>
                    <a:pt x="336" y="169"/>
                    <a:pt x="335" y="177"/>
                    <a:pt x="336" y="178"/>
                  </a:cubicBezTo>
                  <a:close/>
                  <a:moveTo>
                    <a:pt x="315" y="188"/>
                  </a:moveTo>
                  <a:cubicBezTo>
                    <a:pt x="314" y="188"/>
                    <a:pt x="315" y="188"/>
                    <a:pt x="315" y="188"/>
                  </a:cubicBezTo>
                  <a:close/>
                  <a:moveTo>
                    <a:pt x="309" y="188"/>
                  </a:moveTo>
                  <a:cubicBezTo>
                    <a:pt x="312" y="191"/>
                    <a:pt x="313" y="191"/>
                    <a:pt x="315" y="188"/>
                  </a:cubicBezTo>
                  <a:cubicBezTo>
                    <a:pt x="318" y="185"/>
                    <a:pt x="309" y="184"/>
                    <a:pt x="309" y="188"/>
                  </a:cubicBezTo>
                  <a:close/>
                  <a:moveTo>
                    <a:pt x="421" y="256"/>
                  </a:moveTo>
                  <a:cubicBezTo>
                    <a:pt x="421" y="256"/>
                    <a:pt x="422" y="255"/>
                    <a:pt x="422" y="254"/>
                  </a:cubicBezTo>
                  <a:cubicBezTo>
                    <a:pt x="423" y="257"/>
                    <a:pt x="422" y="252"/>
                    <a:pt x="421" y="250"/>
                  </a:cubicBezTo>
                  <a:cubicBezTo>
                    <a:pt x="421" y="249"/>
                    <a:pt x="420" y="248"/>
                    <a:pt x="420" y="249"/>
                  </a:cubicBezTo>
                  <a:cubicBezTo>
                    <a:pt x="420" y="248"/>
                    <a:pt x="419" y="248"/>
                    <a:pt x="418" y="249"/>
                  </a:cubicBezTo>
                  <a:cubicBezTo>
                    <a:pt x="418" y="250"/>
                    <a:pt x="422" y="252"/>
                    <a:pt x="422" y="254"/>
                  </a:cubicBezTo>
                  <a:cubicBezTo>
                    <a:pt x="421" y="253"/>
                    <a:pt x="415" y="258"/>
                    <a:pt x="411" y="257"/>
                  </a:cubicBezTo>
                  <a:cubicBezTo>
                    <a:pt x="412" y="258"/>
                    <a:pt x="412" y="258"/>
                    <a:pt x="411" y="258"/>
                  </a:cubicBezTo>
                  <a:cubicBezTo>
                    <a:pt x="416" y="265"/>
                    <a:pt x="412" y="258"/>
                    <a:pt x="412" y="258"/>
                  </a:cubicBezTo>
                  <a:cubicBezTo>
                    <a:pt x="411" y="258"/>
                    <a:pt x="412" y="258"/>
                    <a:pt x="414" y="259"/>
                  </a:cubicBezTo>
                  <a:cubicBezTo>
                    <a:pt x="415" y="259"/>
                    <a:pt x="417" y="259"/>
                    <a:pt x="418" y="258"/>
                  </a:cubicBezTo>
                  <a:cubicBezTo>
                    <a:pt x="417" y="259"/>
                    <a:pt x="421" y="257"/>
                    <a:pt x="421" y="256"/>
                  </a:cubicBezTo>
                  <a:close/>
                  <a:moveTo>
                    <a:pt x="351" y="208"/>
                  </a:moveTo>
                  <a:cubicBezTo>
                    <a:pt x="351" y="208"/>
                    <a:pt x="352" y="209"/>
                    <a:pt x="351" y="208"/>
                  </a:cubicBezTo>
                  <a:close/>
                  <a:moveTo>
                    <a:pt x="351" y="208"/>
                  </a:moveTo>
                  <a:cubicBezTo>
                    <a:pt x="352" y="209"/>
                    <a:pt x="352" y="209"/>
                    <a:pt x="352" y="210"/>
                  </a:cubicBezTo>
                  <a:cubicBezTo>
                    <a:pt x="352" y="209"/>
                    <a:pt x="351" y="209"/>
                    <a:pt x="351" y="209"/>
                  </a:cubicBezTo>
                  <a:cubicBezTo>
                    <a:pt x="351" y="211"/>
                    <a:pt x="352" y="212"/>
                    <a:pt x="353" y="214"/>
                  </a:cubicBezTo>
                  <a:cubicBezTo>
                    <a:pt x="354" y="212"/>
                    <a:pt x="355" y="208"/>
                    <a:pt x="353" y="207"/>
                  </a:cubicBezTo>
                  <a:cubicBezTo>
                    <a:pt x="353" y="207"/>
                    <a:pt x="352" y="207"/>
                    <a:pt x="351" y="207"/>
                  </a:cubicBezTo>
                  <a:cubicBezTo>
                    <a:pt x="351" y="207"/>
                    <a:pt x="351" y="208"/>
                    <a:pt x="351" y="208"/>
                  </a:cubicBezTo>
                  <a:close/>
                  <a:moveTo>
                    <a:pt x="361" y="252"/>
                  </a:moveTo>
                  <a:cubicBezTo>
                    <a:pt x="361" y="252"/>
                    <a:pt x="361" y="252"/>
                    <a:pt x="361" y="252"/>
                  </a:cubicBezTo>
                  <a:cubicBezTo>
                    <a:pt x="361" y="252"/>
                    <a:pt x="361" y="252"/>
                    <a:pt x="361" y="252"/>
                  </a:cubicBezTo>
                  <a:close/>
                  <a:moveTo>
                    <a:pt x="366" y="250"/>
                  </a:moveTo>
                  <a:cubicBezTo>
                    <a:pt x="366" y="250"/>
                    <a:pt x="366" y="250"/>
                    <a:pt x="366" y="250"/>
                  </a:cubicBezTo>
                  <a:cubicBezTo>
                    <a:pt x="363" y="247"/>
                    <a:pt x="361" y="251"/>
                    <a:pt x="361" y="252"/>
                  </a:cubicBezTo>
                  <a:cubicBezTo>
                    <a:pt x="362" y="251"/>
                    <a:pt x="368" y="252"/>
                    <a:pt x="368" y="252"/>
                  </a:cubicBezTo>
                  <a:cubicBezTo>
                    <a:pt x="368" y="250"/>
                    <a:pt x="367" y="251"/>
                    <a:pt x="366" y="250"/>
                  </a:cubicBezTo>
                  <a:close/>
                  <a:moveTo>
                    <a:pt x="337" y="267"/>
                  </a:moveTo>
                  <a:cubicBezTo>
                    <a:pt x="339" y="265"/>
                    <a:pt x="338" y="266"/>
                    <a:pt x="339" y="264"/>
                  </a:cubicBezTo>
                  <a:cubicBezTo>
                    <a:pt x="338" y="265"/>
                    <a:pt x="329" y="265"/>
                    <a:pt x="331" y="267"/>
                  </a:cubicBezTo>
                  <a:cubicBezTo>
                    <a:pt x="333" y="267"/>
                    <a:pt x="335" y="266"/>
                    <a:pt x="337" y="267"/>
                  </a:cubicBezTo>
                  <a:close/>
                  <a:moveTo>
                    <a:pt x="359" y="265"/>
                  </a:moveTo>
                  <a:cubicBezTo>
                    <a:pt x="359" y="265"/>
                    <a:pt x="346" y="268"/>
                    <a:pt x="349" y="271"/>
                  </a:cubicBezTo>
                  <a:cubicBezTo>
                    <a:pt x="349" y="271"/>
                    <a:pt x="359" y="266"/>
                    <a:pt x="359" y="265"/>
                  </a:cubicBezTo>
                  <a:close/>
                  <a:moveTo>
                    <a:pt x="345" y="209"/>
                  </a:moveTo>
                  <a:cubicBezTo>
                    <a:pt x="345" y="210"/>
                    <a:pt x="345" y="211"/>
                    <a:pt x="345" y="212"/>
                  </a:cubicBezTo>
                  <a:cubicBezTo>
                    <a:pt x="347" y="211"/>
                    <a:pt x="346" y="213"/>
                    <a:pt x="347" y="213"/>
                  </a:cubicBezTo>
                  <a:cubicBezTo>
                    <a:pt x="347" y="214"/>
                    <a:pt x="346" y="215"/>
                    <a:pt x="348" y="216"/>
                  </a:cubicBezTo>
                  <a:cubicBezTo>
                    <a:pt x="349" y="215"/>
                    <a:pt x="351" y="212"/>
                    <a:pt x="350" y="210"/>
                  </a:cubicBezTo>
                  <a:cubicBezTo>
                    <a:pt x="350" y="212"/>
                    <a:pt x="344" y="208"/>
                    <a:pt x="345" y="209"/>
                  </a:cubicBezTo>
                  <a:close/>
                  <a:moveTo>
                    <a:pt x="353" y="264"/>
                  </a:moveTo>
                  <a:cubicBezTo>
                    <a:pt x="353" y="264"/>
                    <a:pt x="344" y="266"/>
                    <a:pt x="344" y="265"/>
                  </a:cubicBezTo>
                  <a:cubicBezTo>
                    <a:pt x="344" y="265"/>
                    <a:pt x="339" y="264"/>
                    <a:pt x="340" y="266"/>
                  </a:cubicBezTo>
                  <a:cubicBezTo>
                    <a:pt x="340" y="267"/>
                    <a:pt x="345" y="267"/>
                    <a:pt x="346" y="266"/>
                  </a:cubicBezTo>
                  <a:cubicBezTo>
                    <a:pt x="346" y="267"/>
                    <a:pt x="353" y="265"/>
                    <a:pt x="353" y="264"/>
                  </a:cubicBezTo>
                  <a:close/>
                  <a:moveTo>
                    <a:pt x="346" y="266"/>
                  </a:moveTo>
                  <a:cubicBezTo>
                    <a:pt x="346" y="267"/>
                    <a:pt x="346" y="266"/>
                    <a:pt x="346" y="266"/>
                  </a:cubicBezTo>
                  <a:close/>
                  <a:moveTo>
                    <a:pt x="339" y="210"/>
                  </a:moveTo>
                  <a:cubicBezTo>
                    <a:pt x="339" y="211"/>
                    <a:pt x="334" y="218"/>
                    <a:pt x="334" y="218"/>
                  </a:cubicBezTo>
                  <a:cubicBezTo>
                    <a:pt x="336" y="220"/>
                    <a:pt x="339" y="211"/>
                    <a:pt x="339" y="210"/>
                  </a:cubicBezTo>
                  <a:close/>
                  <a:moveTo>
                    <a:pt x="339" y="210"/>
                  </a:moveTo>
                  <a:cubicBezTo>
                    <a:pt x="339" y="210"/>
                    <a:pt x="339" y="210"/>
                    <a:pt x="339" y="210"/>
                  </a:cubicBezTo>
                  <a:cubicBezTo>
                    <a:pt x="339" y="210"/>
                    <a:pt x="339" y="210"/>
                    <a:pt x="339" y="210"/>
                  </a:cubicBezTo>
                  <a:close/>
                  <a:moveTo>
                    <a:pt x="341" y="205"/>
                  </a:moveTo>
                  <a:cubicBezTo>
                    <a:pt x="341" y="205"/>
                    <a:pt x="342" y="207"/>
                    <a:pt x="342" y="207"/>
                  </a:cubicBezTo>
                  <a:cubicBezTo>
                    <a:pt x="342" y="207"/>
                    <a:pt x="342" y="207"/>
                    <a:pt x="343" y="207"/>
                  </a:cubicBezTo>
                  <a:cubicBezTo>
                    <a:pt x="346" y="205"/>
                    <a:pt x="339" y="202"/>
                    <a:pt x="341" y="205"/>
                  </a:cubicBezTo>
                  <a:close/>
                  <a:moveTo>
                    <a:pt x="338" y="269"/>
                  </a:moveTo>
                  <a:cubicBezTo>
                    <a:pt x="340" y="270"/>
                    <a:pt x="342" y="271"/>
                    <a:pt x="343" y="270"/>
                  </a:cubicBezTo>
                  <a:cubicBezTo>
                    <a:pt x="341" y="268"/>
                    <a:pt x="336" y="268"/>
                    <a:pt x="338" y="269"/>
                  </a:cubicBezTo>
                  <a:close/>
                  <a:moveTo>
                    <a:pt x="359" y="251"/>
                  </a:moveTo>
                  <a:cubicBezTo>
                    <a:pt x="352" y="252"/>
                    <a:pt x="360" y="253"/>
                    <a:pt x="359" y="251"/>
                  </a:cubicBezTo>
                  <a:close/>
                  <a:moveTo>
                    <a:pt x="368" y="273"/>
                  </a:moveTo>
                  <a:cubicBezTo>
                    <a:pt x="367" y="273"/>
                    <a:pt x="366" y="273"/>
                    <a:pt x="365" y="274"/>
                  </a:cubicBezTo>
                  <a:cubicBezTo>
                    <a:pt x="365" y="276"/>
                    <a:pt x="369" y="275"/>
                    <a:pt x="368" y="273"/>
                  </a:cubicBezTo>
                  <a:close/>
                  <a:moveTo>
                    <a:pt x="416" y="268"/>
                  </a:moveTo>
                  <a:cubicBezTo>
                    <a:pt x="416" y="268"/>
                    <a:pt x="416" y="268"/>
                    <a:pt x="416" y="268"/>
                  </a:cubicBezTo>
                  <a:cubicBezTo>
                    <a:pt x="416" y="268"/>
                    <a:pt x="415" y="267"/>
                    <a:pt x="415" y="268"/>
                  </a:cubicBezTo>
                  <a:cubicBezTo>
                    <a:pt x="415" y="268"/>
                    <a:pt x="417" y="271"/>
                    <a:pt x="418" y="270"/>
                  </a:cubicBezTo>
                  <a:cubicBezTo>
                    <a:pt x="417" y="269"/>
                    <a:pt x="417" y="268"/>
                    <a:pt x="416" y="268"/>
                  </a:cubicBezTo>
                  <a:close/>
                  <a:moveTo>
                    <a:pt x="287" y="238"/>
                  </a:moveTo>
                  <a:cubicBezTo>
                    <a:pt x="287" y="238"/>
                    <a:pt x="287" y="238"/>
                    <a:pt x="287" y="238"/>
                  </a:cubicBezTo>
                  <a:close/>
                  <a:moveTo>
                    <a:pt x="285" y="237"/>
                  </a:moveTo>
                  <a:cubicBezTo>
                    <a:pt x="285" y="238"/>
                    <a:pt x="286" y="240"/>
                    <a:pt x="286" y="240"/>
                  </a:cubicBezTo>
                  <a:cubicBezTo>
                    <a:pt x="286" y="240"/>
                    <a:pt x="286" y="240"/>
                    <a:pt x="287" y="240"/>
                  </a:cubicBezTo>
                  <a:cubicBezTo>
                    <a:pt x="287" y="240"/>
                    <a:pt x="287" y="239"/>
                    <a:pt x="287" y="238"/>
                  </a:cubicBezTo>
                  <a:cubicBezTo>
                    <a:pt x="287" y="238"/>
                    <a:pt x="286" y="237"/>
                    <a:pt x="285" y="237"/>
                  </a:cubicBezTo>
                  <a:close/>
                  <a:moveTo>
                    <a:pt x="311" y="250"/>
                  </a:moveTo>
                  <a:cubicBezTo>
                    <a:pt x="311" y="251"/>
                    <a:pt x="311" y="251"/>
                    <a:pt x="312" y="251"/>
                  </a:cubicBezTo>
                  <a:cubicBezTo>
                    <a:pt x="313" y="251"/>
                    <a:pt x="313" y="249"/>
                    <a:pt x="312" y="249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311" y="249"/>
                    <a:pt x="311" y="249"/>
                    <a:pt x="312" y="249"/>
                  </a:cubicBezTo>
                  <a:cubicBezTo>
                    <a:pt x="311" y="249"/>
                    <a:pt x="310" y="249"/>
                    <a:pt x="311" y="250"/>
                  </a:cubicBezTo>
                  <a:close/>
                  <a:moveTo>
                    <a:pt x="368" y="243"/>
                  </a:moveTo>
                  <a:cubicBezTo>
                    <a:pt x="368" y="243"/>
                    <a:pt x="371" y="243"/>
                    <a:pt x="370" y="242"/>
                  </a:cubicBezTo>
                  <a:cubicBezTo>
                    <a:pt x="369" y="242"/>
                    <a:pt x="368" y="242"/>
                    <a:pt x="367" y="242"/>
                  </a:cubicBezTo>
                  <a:cubicBezTo>
                    <a:pt x="367" y="242"/>
                    <a:pt x="368" y="244"/>
                    <a:pt x="368" y="243"/>
                  </a:cubicBezTo>
                  <a:close/>
                  <a:moveTo>
                    <a:pt x="289" y="244"/>
                  </a:moveTo>
                  <a:cubicBezTo>
                    <a:pt x="286" y="247"/>
                    <a:pt x="292" y="246"/>
                    <a:pt x="290" y="246"/>
                  </a:cubicBezTo>
                  <a:cubicBezTo>
                    <a:pt x="290" y="245"/>
                    <a:pt x="290" y="244"/>
                    <a:pt x="289" y="244"/>
                  </a:cubicBezTo>
                  <a:close/>
                  <a:moveTo>
                    <a:pt x="377" y="257"/>
                  </a:moveTo>
                  <a:cubicBezTo>
                    <a:pt x="376" y="258"/>
                    <a:pt x="377" y="259"/>
                    <a:pt x="376" y="261"/>
                  </a:cubicBezTo>
                  <a:cubicBezTo>
                    <a:pt x="376" y="263"/>
                    <a:pt x="378" y="257"/>
                    <a:pt x="377" y="257"/>
                  </a:cubicBezTo>
                  <a:close/>
                  <a:moveTo>
                    <a:pt x="176" y="207"/>
                  </a:moveTo>
                  <a:cubicBezTo>
                    <a:pt x="178" y="208"/>
                    <a:pt x="178" y="206"/>
                    <a:pt x="179" y="206"/>
                  </a:cubicBezTo>
                  <a:cubicBezTo>
                    <a:pt x="178" y="206"/>
                    <a:pt x="176" y="206"/>
                    <a:pt x="176" y="207"/>
                  </a:cubicBezTo>
                  <a:close/>
                  <a:moveTo>
                    <a:pt x="304" y="241"/>
                  </a:moveTo>
                  <a:cubicBezTo>
                    <a:pt x="304" y="241"/>
                    <a:pt x="303" y="243"/>
                    <a:pt x="303" y="243"/>
                  </a:cubicBezTo>
                  <a:cubicBezTo>
                    <a:pt x="305" y="244"/>
                    <a:pt x="305" y="242"/>
                    <a:pt x="304" y="241"/>
                  </a:cubicBezTo>
                  <a:close/>
                  <a:moveTo>
                    <a:pt x="361" y="247"/>
                  </a:moveTo>
                  <a:cubicBezTo>
                    <a:pt x="360" y="247"/>
                    <a:pt x="361" y="247"/>
                    <a:pt x="361" y="247"/>
                  </a:cubicBezTo>
                  <a:close/>
                  <a:moveTo>
                    <a:pt x="361" y="247"/>
                  </a:moveTo>
                  <a:cubicBezTo>
                    <a:pt x="363" y="247"/>
                    <a:pt x="361" y="245"/>
                    <a:pt x="360" y="245"/>
                  </a:cubicBezTo>
                  <a:cubicBezTo>
                    <a:pt x="360" y="245"/>
                    <a:pt x="359" y="247"/>
                    <a:pt x="361" y="247"/>
                  </a:cubicBezTo>
                  <a:close/>
                  <a:moveTo>
                    <a:pt x="357" y="247"/>
                  </a:moveTo>
                  <a:cubicBezTo>
                    <a:pt x="356" y="247"/>
                    <a:pt x="352" y="245"/>
                    <a:pt x="352" y="247"/>
                  </a:cubicBezTo>
                  <a:cubicBezTo>
                    <a:pt x="353" y="249"/>
                    <a:pt x="356" y="245"/>
                    <a:pt x="356" y="248"/>
                  </a:cubicBezTo>
                  <a:cubicBezTo>
                    <a:pt x="357" y="248"/>
                    <a:pt x="357" y="247"/>
                    <a:pt x="357" y="247"/>
                  </a:cubicBezTo>
                  <a:close/>
                  <a:moveTo>
                    <a:pt x="369" y="262"/>
                  </a:moveTo>
                  <a:cubicBezTo>
                    <a:pt x="369" y="262"/>
                    <a:pt x="369" y="262"/>
                    <a:pt x="369" y="262"/>
                  </a:cubicBezTo>
                  <a:close/>
                  <a:moveTo>
                    <a:pt x="369" y="262"/>
                  </a:moveTo>
                  <a:cubicBezTo>
                    <a:pt x="368" y="263"/>
                    <a:pt x="367" y="264"/>
                    <a:pt x="367" y="265"/>
                  </a:cubicBezTo>
                  <a:cubicBezTo>
                    <a:pt x="368" y="266"/>
                    <a:pt x="371" y="262"/>
                    <a:pt x="370" y="262"/>
                  </a:cubicBezTo>
                  <a:cubicBezTo>
                    <a:pt x="370" y="261"/>
                    <a:pt x="369" y="262"/>
                    <a:pt x="369" y="262"/>
                  </a:cubicBezTo>
                  <a:close/>
                  <a:moveTo>
                    <a:pt x="383" y="247"/>
                  </a:moveTo>
                  <a:cubicBezTo>
                    <a:pt x="383" y="246"/>
                    <a:pt x="379" y="246"/>
                    <a:pt x="380" y="247"/>
                  </a:cubicBezTo>
                  <a:cubicBezTo>
                    <a:pt x="381" y="247"/>
                    <a:pt x="382" y="247"/>
                    <a:pt x="383" y="247"/>
                  </a:cubicBezTo>
                  <a:close/>
                  <a:moveTo>
                    <a:pt x="380" y="247"/>
                  </a:moveTo>
                  <a:cubicBezTo>
                    <a:pt x="380" y="247"/>
                    <a:pt x="381" y="247"/>
                    <a:pt x="380" y="247"/>
                  </a:cubicBezTo>
                  <a:close/>
                  <a:moveTo>
                    <a:pt x="273" y="204"/>
                  </a:moveTo>
                  <a:cubicBezTo>
                    <a:pt x="273" y="205"/>
                    <a:pt x="273" y="209"/>
                    <a:pt x="273" y="210"/>
                  </a:cubicBezTo>
                  <a:cubicBezTo>
                    <a:pt x="273" y="210"/>
                    <a:pt x="273" y="206"/>
                    <a:pt x="273" y="204"/>
                  </a:cubicBezTo>
                  <a:cubicBezTo>
                    <a:pt x="273" y="205"/>
                    <a:pt x="274" y="204"/>
                    <a:pt x="273" y="204"/>
                  </a:cubicBezTo>
                  <a:close/>
                  <a:moveTo>
                    <a:pt x="356" y="264"/>
                  </a:moveTo>
                  <a:cubicBezTo>
                    <a:pt x="356" y="264"/>
                    <a:pt x="358" y="264"/>
                    <a:pt x="358" y="263"/>
                  </a:cubicBezTo>
                  <a:cubicBezTo>
                    <a:pt x="357" y="262"/>
                    <a:pt x="355" y="264"/>
                    <a:pt x="356" y="264"/>
                  </a:cubicBezTo>
                  <a:cubicBezTo>
                    <a:pt x="356" y="264"/>
                    <a:pt x="355" y="264"/>
                    <a:pt x="356" y="264"/>
                  </a:cubicBezTo>
                  <a:close/>
                  <a:moveTo>
                    <a:pt x="293" y="250"/>
                  </a:moveTo>
                  <a:cubicBezTo>
                    <a:pt x="293" y="249"/>
                    <a:pt x="293" y="248"/>
                    <a:pt x="292" y="249"/>
                  </a:cubicBezTo>
                  <a:cubicBezTo>
                    <a:pt x="292" y="250"/>
                    <a:pt x="293" y="250"/>
                    <a:pt x="293" y="251"/>
                  </a:cubicBezTo>
                  <a:cubicBezTo>
                    <a:pt x="294" y="251"/>
                    <a:pt x="294" y="250"/>
                    <a:pt x="293" y="250"/>
                  </a:cubicBezTo>
                  <a:close/>
                  <a:moveTo>
                    <a:pt x="373" y="258"/>
                  </a:moveTo>
                  <a:cubicBezTo>
                    <a:pt x="373" y="258"/>
                    <a:pt x="374" y="257"/>
                    <a:pt x="374" y="256"/>
                  </a:cubicBezTo>
                  <a:cubicBezTo>
                    <a:pt x="373" y="256"/>
                    <a:pt x="371" y="260"/>
                    <a:pt x="373" y="258"/>
                  </a:cubicBezTo>
                  <a:close/>
                  <a:moveTo>
                    <a:pt x="381" y="245"/>
                  </a:moveTo>
                  <a:cubicBezTo>
                    <a:pt x="383" y="246"/>
                    <a:pt x="381" y="244"/>
                    <a:pt x="380" y="243"/>
                  </a:cubicBezTo>
                  <a:cubicBezTo>
                    <a:pt x="380" y="244"/>
                    <a:pt x="380" y="245"/>
                    <a:pt x="381" y="245"/>
                  </a:cubicBezTo>
                  <a:close/>
                  <a:moveTo>
                    <a:pt x="351" y="169"/>
                  </a:moveTo>
                  <a:cubicBezTo>
                    <a:pt x="352" y="169"/>
                    <a:pt x="353" y="168"/>
                    <a:pt x="353" y="167"/>
                  </a:cubicBezTo>
                  <a:cubicBezTo>
                    <a:pt x="351" y="167"/>
                    <a:pt x="351" y="168"/>
                    <a:pt x="351" y="169"/>
                  </a:cubicBezTo>
                  <a:close/>
                  <a:moveTo>
                    <a:pt x="417" y="248"/>
                  </a:moveTo>
                  <a:cubicBezTo>
                    <a:pt x="416" y="248"/>
                    <a:pt x="415" y="249"/>
                    <a:pt x="416" y="249"/>
                  </a:cubicBezTo>
                  <a:cubicBezTo>
                    <a:pt x="417" y="249"/>
                    <a:pt x="418" y="249"/>
                    <a:pt x="417" y="248"/>
                  </a:cubicBezTo>
                  <a:close/>
                  <a:moveTo>
                    <a:pt x="289" y="242"/>
                  </a:moveTo>
                  <a:cubicBezTo>
                    <a:pt x="288" y="240"/>
                    <a:pt x="288" y="243"/>
                    <a:pt x="288" y="243"/>
                  </a:cubicBezTo>
                  <a:cubicBezTo>
                    <a:pt x="289" y="244"/>
                    <a:pt x="289" y="243"/>
                    <a:pt x="289" y="242"/>
                  </a:cubicBezTo>
                  <a:close/>
                  <a:moveTo>
                    <a:pt x="363" y="234"/>
                  </a:moveTo>
                  <a:cubicBezTo>
                    <a:pt x="363" y="234"/>
                    <a:pt x="362" y="234"/>
                    <a:pt x="363" y="234"/>
                  </a:cubicBezTo>
                  <a:cubicBezTo>
                    <a:pt x="362" y="235"/>
                    <a:pt x="362" y="235"/>
                    <a:pt x="362" y="236"/>
                  </a:cubicBezTo>
                  <a:cubicBezTo>
                    <a:pt x="362" y="236"/>
                    <a:pt x="364" y="235"/>
                    <a:pt x="363" y="234"/>
                  </a:cubicBezTo>
                  <a:close/>
                  <a:moveTo>
                    <a:pt x="339" y="208"/>
                  </a:moveTo>
                  <a:cubicBezTo>
                    <a:pt x="339" y="208"/>
                    <a:pt x="340" y="209"/>
                    <a:pt x="340" y="209"/>
                  </a:cubicBezTo>
                  <a:cubicBezTo>
                    <a:pt x="340" y="208"/>
                    <a:pt x="340" y="208"/>
                    <a:pt x="341" y="208"/>
                  </a:cubicBezTo>
                  <a:cubicBezTo>
                    <a:pt x="341" y="207"/>
                    <a:pt x="340" y="207"/>
                    <a:pt x="339" y="208"/>
                  </a:cubicBezTo>
                  <a:cubicBezTo>
                    <a:pt x="339" y="207"/>
                    <a:pt x="339" y="207"/>
                    <a:pt x="339" y="208"/>
                  </a:cubicBezTo>
                  <a:close/>
                  <a:moveTo>
                    <a:pt x="313" y="230"/>
                  </a:moveTo>
                  <a:cubicBezTo>
                    <a:pt x="312" y="229"/>
                    <a:pt x="312" y="230"/>
                    <a:pt x="312" y="231"/>
                  </a:cubicBezTo>
                  <a:cubicBezTo>
                    <a:pt x="313" y="231"/>
                    <a:pt x="313" y="231"/>
                    <a:pt x="313" y="230"/>
                  </a:cubicBezTo>
                  <a:close/>
                  <a:moveTo>
                    <a:pt x="366" y="247"/>
                  </a:moveTo>
                  <a:cubicBezTo>
                    <a:pt x="366" y="246"/>
                    <a:pt x="366" y="247"/>
                    <a:pt x="366" y="247"/>
                  </a:cubicBezTo>
                  <a:cubicBezTo>
                    <a:pt x="366" y="247"/>
                    <a:pt x="366" y="247"/>
                    <a:pt x="366" y="247"/>
                  </a:cubicBezTo>
                  <a:cubicBezTo>
                    <a:pt x="366" y="248"/>
                    <a:pt x="366" y="249"/>
                    <a:pt x="368" y="247"/>
                  </a:cubicBezTo>
                  <a:cubicBezTo>
                    <a:pt x="368" y="246"/>
                    <a:pt x="367" y="246"/>
                    <a:pt x="366" y="247"/>
                  </a:cubicBezTo>
                  <a:close/>
                  <a:moveTo>
                    <a:pt x="283" y="234"/>
                  </a:moveTo>
                  <a:cubicBezTo>
                    <a:pt x="283" y="234"/>
                    <a:pt x="283" y="234"/>
                    <a:pt x="283" y="234"/>
                  </a:cubicBezTo>
                  <a:cubicBezTo>
                    <a:pt x="283" y="234"/>
                    <a:pt x="281" y="233"/>
                    <a:pt x="281" y="234"/>
                  </a:cubicBezTo>
                  <a:cubicBezTo>
                    <a:pt x="281" y="236"/>
                    <a:pt x="285" y="235"/>
                    <a:pt x="283" y="234"/>
                  </a:cubicBezTo>
                  <a:close/>
                  <a:moveTo>
                    <a:pt x="343" y="149"/>
                  </a:moveTo>
                  <a:cubicBezTo>
                    <a:pt x="341" y="149"/>
                    <a:pt x="341" y="149"/>
                    <a:pt x="341" y="150"/>
                  </a:cubicBezTo>
                  <a:cubicBezTo>
                    <a:pt x="343" y="149"/>
                    <a:pt x="343" y="151"/>
                    <a:pt x="343" y="149"/>
                  </a:cubicBezTo>
                  <a:close/>
                  <a:moveTo>
                    <a:pt x="348" y="271"/>
                  </a:moveTo>
                  <a:cubicBezTo>
                    <a:pt x="348" y="272"/>
                    <a:pt x="347" y="271"/>
                    <a:pt x="347" y="272"/>
                  </a:cubicBezTo>
                  <a:cubicBezTo>
                    <a:pt x="348" y="273"/>
                    <a:pt x="350" y="271"/>
                    <a:pt x="348" y="271"/>
                  </a:cubicBezTo>
                  <a:close/>
                  <a:moveTo>
                    <a:pt x="344" y="173"/>
                  </a:moveTo>
                  <a:cubicBezTo>
                    <a:pt x="344" y="173"/>
                    <a:pt x="344" y="173"/>
                    <a:pt x="344" y="173"/>
                  </a:cubicBezTo>
                  <a:close/>
                  <a:moveTo>
                    <a:pt x="345" y="174"/>
                  </a:moveTo>
                  <a:cubicBezTo>
                    <a:pt x="346" y="172"/>
                    <a:pt x="344" y="173"/>
                    <a:pt x="344" y="173"/>
                  </a:cubicBezTo>
                  <a:cubicBezTo>
                    <a:pt x="343" y="174"/>
                    <a:pt x="344" y="174"/>
                    <a:pt x="345" y="174"/>
                  </a:cubicBezTo>
                  <a:close/>
                  <a:moveTo>
                    <a:pt x="34" y="84"/>
                  </a:moveTo>
                  <a:cubicBezTo>
                    <a:pt x="35" y="83"/>
                    <a:pt x="37" y="80"/>
                    <a:pt x="37" y="80"/>
                  </a:cubicBezTo>
                  <a:cubicBezTo>
                    <a:pt x="35" y="78"/>
                    <a:pt x="34" y="84"/>
                    <a:pt x="34" y="84"/>
                  </a:cubicBezTo>
                  <a:close/>
                  <a:moveTo>
                    <a:pt x="347" y="223"/>
                  </a:moveTo>
                  <a:cubicBezTo>
                    <a:pt x="346" y="222"/>
                    <a:pt x="345" y="223"/>
                    <a:pt x="346" y="224"/>
                  </a:cubicBezTo>
                  <a:cubicBezTo>
                    <a:pt x="346" y="223"/>
                    <a:pt x="347" y="224"/>
                    <a:pt x="347" y="223"/>
                  </a:cubicBezTo>
                  <a:close/>
                  <a:moveTo>
                    <a:pt x="361" y="137"/>
                  </a:moveTo>
                  <a:cubicBezTo>
                    <a:pt x="361" y="137"/>
                    <a:pt x="361" y="137"/>
                    <a:pt x="361" y="137"/>
                  </a:cubicBezTo>
                  <a:cubicBezTo>
                    <a:pt x="360" y="138"/>
                    <a:pt x="360" y="139"/>
                    <a:pt x="361" y="139"/>
                  </a:cubicBezTo>
                  <a:cubicBezTo>
                    <a:pt x="361" y="138"/>
                    <a:pt x="362" y="137"/>
                    <a:pt x="361" y="137"/>
                  </a:cubicBezTo>
                  <a:close/>
                  <a:moveTo>
                    <a:pt x="361" y="139"/>
                  </a:moveTo>
                  <a:cubicBezTo>
                    <a:pt x="361" y="139"/>
                    <a:pt x="361" y="139"/>
                    <a:pt x="361" y="139"/>
                  </a:cubicBezTo>
                  <a:cubicBezTo>
                    <a:pt x="361" y="139"/>
                    <a:pt x="361" y="139"/>
                    <a:pt x="361" y="139"/>
                  </a:cubicBezTo>
                  <a:close/>
                  <a:moveTo>
                    <a:pt x="422" y="274"/>
                  </a:moveTo>
                  <a:cubicBezTo>
                    <a:pt x="423" y="274"/>
                    <a:pt x="422" y="274"/>
                    <a:pt x="422" y="274"/>
                  </a:cubicBezTo>
                  <a:cubicBezTo>
                    <a:pt x="424" y="275"/>
                    <a:pt x="423" y="274"/>
                    <a:pt x="422" y="273"/>
                  </a:cubicBezTo>
                  <a:cubicBezTo>
                    <a:pt x="421" y="273"/>
                    <a:pt x="422" y="274"/>
                    <a:pt x="422" y="274"/>
                  </a:cubicBezTo>
                  <a:cubicBezTo>
                    <a:pt x="422" y="274"/>
                    <a:pt x="422" y="274"/>
                    <a:pt x="422" y="274"/>
                  </a:cubicBezTo>
                  <a:close/>
                  <a:moveTo>
                    <a:pt x="347" y="148"/>
                  </a:moveTo>
                  <a:cubicBezTo>
                    <a:pt x="347" y="148"/>
                    <a:pt x="347" y="148"/>
                    <a:pt x="347" y="148"/>
                  </a:cubicBezTo>
                  <a:cubicBezTo>
                    <a:pt x="347" y="145"/>
                    <a:pt x="346" y="149"/>
                    <a:pt x="347" y="148"/>
                  </a:cubicBezTo>
                  <a:close/>
                  <a:moveTo>
                    <a:pt x="292" y="247"/>
                  </a:moveTo>
                  <a:cubicBezTo>
                    <a:pt x="292" y="248"/>
                    <a:pt x="291" y="247"/>
                    <a:pt x="292" y="248"/>
                  </a:cubicBezTo>
                  <a:cubicBezTo>
                    <a:pt x="292" y="249"/>
                    <a:pt x="292" y="248"/>
                    <a:pt x="292" y="247"/>
                  </a:cubicBezTo>
                  <a:close/>
                  <a:moveTo>
                    <a:pt x="408" y="247"/>
                  </a:moveTo>
                  <a:cubicBezTo>
                    <a:pt x="408" y="247"/>
                    <a:pt x="408" y="247"/>
                    <a:pt x="408" y="247"/>
                  </a:cubicBezTo>
                  <a:cubicBezTo>
                    <a:pt x="407" y="248"/>
                    <a:pt x="409" y="248"/>
                    <a:pt x="408" y="247"/>
                  </a:cubicBezTo>
                  <a:close/>
                  <a:moveTo>
                    <a:pt x="386" y="288"/>
                  </a:moveTo>
                  <a:cubicBezTo>
                    <a:pt x="386" y="288"/>
                    <a:pt x="385" y="289"/>
                    <a:pt x="386" y="288"/>
                  </a:cubicBezTo>
                  <a:close/>
                  <a:moveTo>
                    <a:pt x="386" y="288"/>
                  </a:moveTo>
                  <a:cubicBezTo>
                    <a:pt x="386" y="288"/>
                    <a:pt x="386" y="288"/>
                    <a:pt x="386" y="288"/>
                  </a:cubicBezTo>
                  <a:close/>
                  <a:moveTo>
                    <a:pt x="341" y="227"/>
                  </a:moveTo>
                  <a:cubicBezTo>
                    <a:pt x="342" y="226"/>
                    <a:pt x="339" y="227"/>
                    <a:pt x="341" y="227"/>
                  </a:cubicBezTo>
                  <a:close/>
                  <a:moveTo>
                    <a:pt x="333" y="220"/>
                  </a:moveTo>
                  <a:cubicBezTo>
                    <a:pt x="333" y="220"/>
                    <a:pt x="333" y="220"/>
                    <a:pt x="333" y="220"/>
                  </a:cubicBezTo>
                  <a:cubicBezTo>
                    <a:pt x="335" y="220"/>
                    <a:pt x="332" y="219"/>
                    <a:pt x="333" y="220"/>
                  </a:cubicBezTo>
                  <a:close/>
                  <a:moveTo>
                    <a:pt x="353" y="163"/>
                  </a:moveTo>
                  <a:cubicBezTo>
                    <a:pt x="353" y="164"/>
                    <a:pt x="355" y="163"/>
                    <a:pt x="353" y="163"/>
                  </a:cubicBezTo>
                  <a:close/>
                  <a:moveTo>
                    <a:pt x="375" y="114"/>
                  </a:moveTo>
                  <a:cubicBezTo>
                    <a:pt x="375" y="114"/>
                    <a:pt x="375" y="114"/>
                    <a:pt x="375" y="114"/>
                  </a:cubicBezTo>
                  <a:cubicBezTo>
                    <a:pt x="374" y="116"/>
                    <a:pt x="375" y="115"/>
                    <a:pt x="376" y="115"/>
                  </a:cubicBezTo>
                  <a:cubicBezTo>
                    <a:pt x="376" y="114"/>
                    <a:pt x="375" y="114"/>
                    <a:pt x="375" y="114"/>
                  </a:cubicBezTo>
                  <a:close/>
                  <a:moveTo>
                    <a:pt x="356" y="232"/>
                  </a:moveTo>
                  <a:cubicBezTo>
                    <a:pt x="356" y="229"/>
                    <a:pt x="354" y="234"/>
                    <a:pt x="356" y="232"/>
                  </a:cubicBezTo>
                  <a:close/>
                  <a:moveTo>
                    <a:pt x="345" y="271"/>
                  </a:moveTo>
                  <a:cubicBezTo>
                    <a:pt x="343" y="272"/>
                    <a:pt x="347" y="271"/>
                    <a:pt x="345" y="271"/>
                  </a:cubicBezTo>
                  <a:close/>
                  <a:moveTo>
                    <a:pt x="377" y="221"/>
                  </a:moveTo>
                  <a:cubicBezTo>
                    <a:pt x="378" y="218"/>
                    <a:pt x="376" y="223"/>
                    <a:pt x="377" y="221"/>
                  </a:cubicBezTo>
                  <a:close/>
                  <a:moveTo>
                    <a:pt x="347" y="207"/>
                  </a:moveTo>
                  <a:cubicBezTo>
                    <a:pt x="347" y="204"/>
                    <a:pt x="345" y="209"/>
                    <a:pt x="347" y="207"/>
                  </a:cubicBezTo>
                  <a:close/>
                  <a:moveTo>
                    <a:pt x="356" y="214"/>
                  </a:moveTo>
                  <a:cubicBezTo>
                    <a:pt x="356" y="214"/>
                    <a:pt x="355" y="213"/>
                    <a:pt x="356" y="214"/>
                  </a:cubicBezTo>
                  <a:close/>
                  <a:moveTo>
                    <a:pt x="291" y="224"/>
                  </a:moveTo>
                  <a:cubicBezTo>
                    <a:pt x="291" y="225"/>
                    <a:pt x="292" y="223"/>
                    <a:pt x="291" y="223"/>
                  </a:cubicBezTo>
                  <a:cubicBezTo>
                    <a:pt x="291" y="223"/>
                    <a:pt x="291" y="223"/>
                    <a:pt x="291" y="224"/>
                  </a:cubicBezTo>
                  <a:close/>
                  <a:moveTo>
                    <a:pt x="365" y="264"/>
                  </a:moveTo>
                  <a:cubicBezTo>
                    <a:pt x="364" y="265"/>
                    <a:pt x="366" y="264"/>
                    <a:pt x="365" y="264"/>
                  </a:cubicBezTo>
                  <a:close/>
                  <a:moveTo>
                    <a:pt x="365" y="264"/>
                  </a:moveTo>
                  <a:cubicBezTo>
                    <a:pt x="365" y="264"/>
                    <a:pt x="365" y="264"/>
                    <a:pt x="365" y="264"/>
                  </a:cubicBezTo>
                  <a:close/>
                  <a:moveTo>
                    <a:pt x="343" y="260"/>
                  </a:moveTo>
                  <a:cubicBezTo>
                    <a:pt x="343" y="259"/>
                    <a:pt x="343" y="259"/>
                    <a:pt x="343" y="258"/>
                  </a:cubicBezTo>
                  <a:cubicBezTo>
                    <a:pt x="342" y="259"/>
                    <a:pt x="342" y="259"/>
                    <a:pt x="343" y="260"/>
                  </a:cubicBezTo>
                  <a:close/>
                  <a:moveTo>
                    <a:pt x="276" y="218"/>
                  </a:moveTo>
                  <a:cubicBezTo>
                    <a:pt x="274" y="218"/>
                    <a:pt x="276" y="221"/>
                    <a:pt x="276" y="218"/>
                  </a:cubicBezTo>
                  <a:close/>
                  <a:moveTo>
                    <a:pt x="297" y="256"/>
                  </a:moveTo>
                  <a:cubicBezTo>
                    <a:pt x="296" y="256"/>
                    <a:pt x="299" y="258"/>
                    <a:pt x="297" y="256"/>
                  </a:cubicBezTo>
                  <a:close/>
                  <a:moveTo>
                    <a:pt x="364" y="241"/>
                  </a:moveTo>
                  <a:cubicBezTo>
                    <a:pt x="362" y="240"/>
                    <a:pt x="364" y="238"/>
                    <a:pt x="363" y="237"/>
                  </a:cubicBezTo>
                  <a:cubicBezTo>
                    <a:pt x="363" y="237"/>
                    <a:pt x="362" y="237"/>
                    <a:pt x="362" y="238"/>
                  </a:cubicBezTo>
                  <a:cubicBezTo>
                    <a:pt x="361" y="237"/>
                    <a:pt x="362" y="236"/>
                    <a:pt x="361" y="235"/>
                  </a:cubicBezTo>
                  <a:cubicBezTo>
                    <a:pt x="360" y="236"/>
                    <a:pt x="360" y="238"/>
                    <a:pt x="360" y="240"/>
                  </a:cubicBezTo>
                  <a:cubicBezTo>
                    <a:pt x="361" y="241"/>
                    <a:pt x="360" y="244"/>
                    <a:pt x="360" y="244"/>
                  </a:cubicBezTo>
                  <a:cubicBezTo>
                    <a:pt x="360" y="245"/>
                    <a:pt x="362" y="244"/>
                    <a:pt x="362" y="244"/>
                  </a:cubicBezTo>
                  <a:cubicBezTo>
                    <a:pt x="362" y="240"/>
                    <a:pt x="363" y="243"/>
                    <a:pt x="364" y="241"/>
                  </a:cubicBezTo>
                  <a:close/>
                  <a:moveTo>
                    <a:pt x="213" y="9"/>
                  </a:moveTo>
                  <a:cubicBezTo>
                    <a:pt x="213" y="9"/>
                    <a:pt x="213" y="9"/>
                    <a:pt x="213" y="10"/>
                  </a:cubicBezTo>
                  <a:cubicBezTo>
                    <a:pt x="213" y="9"/>
                    <a:pt x="213" y="9"/>
                    <a:pt x="213" y="9"/>
                  </a:cubicBezTo>
                  <a:close/>
                  <a:moveTo>
                    <a:pt x="358" y="229"/>
                  </a:moveTo>
                  <a:cubicBezTo>
                    <a:pt x="358" y="229"/>
                    <a:pt x="358" y="229"/>
                    <a:pt x="358" y="229"/>
                  </a:cubicBezTo>
                  <a:cubicBezTo>
                    <a:pt x="359" y="232"/>
                    <a:pt x="358" y="228"/>
                    <a:pt x="358" y="229"/>
                  </a:cubicBezTo>
                  <a:close/>
                  <a:moveTo>
                    <a:pt x="346" y="243"/>
                  </a:moveTo>
                  <a:cubicBezTo>
                    <a:pt x="346" y="243"/>
                    <a:pt x="346" y="242"/>
                    <a:pt x="346" y="243"/>
                  </a:cubicBezTo>
                  <a:close/>
                  <a:moveTo>
                    <a:pt x="346" y="243"/>
                  </a:moveTo>
                  <a:cubicBezTo>
                    <a:pt x="347" y="242"/>
                    <a:pt x="346" y="242"/>
                    <a:pt x="346" y="243"/>
                  </a:cubicBezTo>
                  <a:close/>
                  <a:moveTo>
                    <a:pt x="272" y="211"/>
                  </a:moveTo>
                  <a:cubicBezTo>
                    <a:pt x="272" y="211"/>
                    <a:pt x="272" y="211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lose/>
                  <a:moveTo>
                    <a:pt x="272" y="211"/>
                  </a:moveTo>
                  <a:cubicBezTo>
                    <a:pt x="273" y="213"/>
                    <a:pt x="273" y="211"/>
                    <a:pt x="272" y="211"/>
                  </a:cubicBezTo>
                  <a:close/>
                  <a:moveTo>
                    <a:pt x="424" y="274"/>
                  </a:moveTo>
                  <a:cubicBezTo>
                    <a:pt x="424" y="271"/>
                    <a:pt x="422" y="275"/>
                    <a:pt x="424" y="274"/>
                  </a:cubicBezTo>
                  <a:close/>
                  <a:moveTo>
                    <a:pt x="341" y="187"/>
                  </a:moveTo>
                  <a:cubicBezTo>
                    <a:pt x="341" y="187"/>
                    <a:pt x="340" y="188"/>
                    <a:pt x="341" y="187"/>
                  </a:cubicBezTo>
                  <a:close/>
                  <a:moveTo>
                    <a:pt x="421" y="271"/>
                  </a:moveTo>
                  <a:cubicBezTo>
                    <a:pt x="421" y="270"/>
                    <a:pt x="420" y="273"/>
                    <a:pt x="421" y="271"/>
                  </a:cubicBezTo>
                  <a:close/>
                  <a:moveTo>
                    <a:pt x="314" y="246"/>
                  </a:moveTo>
                  <a:cubicBezTo>
                    <a:pt x="313" y="247"/>
                    <a:pt x="314" y="245"/>
                    <a:pt x="314" y="246"/>
                  </a:cubicBezTo>
                  <a:close/>
                  <a:moveTo>
                    <a:pt x="410" y="257"/>
                  </a:moveTo>
                  <a:cubicBezTo>
                    <a:pt x="411" y="259"/>
                    <a:pt x="410" y="256"/>
                    <a:pt x="410" y="257"/>
                  </a:cubicBezTo>
                  <a:close/>
                  <a:moveTo>
                    <a:pt x="417" y="265"/>
                  </a:moveTo>
                  <a:cubicBezTo>
                    <a:pt x="415" y="267"/>
                    <a:pt x="420" y="265"/>
                    <a:pt x="417" y="265"/>
                  </a:cubicBezTo>
                  <a:close/>
                  <a:moveTo>
                    <a:pt x="75" y="56"/>
                  </a:moveTo>
                  <a:cubicBezTo>
                    <a:pt x="75" y="57"/>
                    <a:pt x="77" y="55"/>
                    <a:pt x="75" y="56"/>
                  </a:cubicBezTo>
                  <a:close/>
                  <a:moveTo>
                    <a:pt x="292" y="215"/>
                  </a:moveTo>
                  <a:cubicBezTo>
                    <a:pt x="291" y="213"/>
                    <a:pt x="291" y="215"/>
                    <a:pt x="292" y="215"/>
                  </a:cubicBezTo>
                  <a:close/>
                  <a:moveTo>
                    <a:pt x="291" y="215"/>
                  </a:moveTo>
                  <a:cubicBezTo>
                    <a:pt x="291" y="215"/>
                    <a:pt x="291" y="215"/>
                    <a:pt x="291" y="215"/>
                  </a:cubicBezTo>
                  <a:close/>
                  <a:moveTo>
                    <a:pt x="276" y="222"/>
                  </a:moveTo>
                  <a:cubicBezTo>
                    <a:pt x="276" y="223"/>
                    <a:pt x="277" y="223"/>
                    <a:pt x="276" y="222"/>
                  </a:cubicBezTo>
                  <a:close/>
                  <a:moveTo>
                    <a:pt x="344" y="225"/>
                  </a:moveTo>
                  <a:cubicBezTo>
                    <a:pt x="346" y="226"/>
                    <a:pt x="344" y="223"/>
                    <a:pt x="344" y="225"/>
                  </a:cubicBezTo>
                  <a:close/>
                  <a:moveTo>
                    <a:pt x="286" y="235"/>
                  </a:moveTo>
                  <a:cubicBezTo>
                    <a:pt x="284" y="237"/>
                    <a:pt x="286" y="236"/>
                    <a:pt x="286" y="235"/>
                  </a:cubicBezTo>
                  <a:close/>
                  <a:moveTo>
                    <a:pt x="286" y="236"/>
                  </a:moveTo>
                  <a:cubicBezTo>
                    <a:pt x="286" y="236"/>
                    <a:pt x="286" y="235"/>
                    <a:pt x="286" y="235"/>
                  </a:cubicBezTo>
                  <a:cubicBezTo>
                    <a:pt x="286" y="236"/>
                    <a:pt x="286" y="236"/>
                    <a:pt x="286" y="236"/>
                  </a:cubicBezTo>
                  <a:close/>
                  <a:moveTo>
                    <a:pt x="361" y="264"/>
                  </a:moveTo>
                  <a:cubicBezTo>
                    <a:pt x="359" y="264"/>
                    <a:pt x="362" y="265"/>
                    <a:pt x="361" y="264"/>
                  </a:cubicBezTo>
                  <a:close/>
                  <a:moveTo>
                    <a:pt x="422" y="250"/>
                  </a:moveTo>
                  <a:cubicBezTo>
                    <a:pt x="421" y="251"/>
                    <a:pt x="424" y="250"/>
                    <a:pt x="422" y="250"/>
                  </a:cubicBezTo>
                  <a:close/>
                  <a:moveTo>
                    <a:pt x="334" y="221"/>
                  </a:moveTo>
                  <a:cubicBezTo>
                    <a:pt x="334" y="222"/>
                    <a:pt x="335" y="221"/>
                    <a:pt x="334" y="221"/>
                  </a:cubicBezTo>
                  <a:close/>
                  <a:moveTo>
                    <a:pt x="408" y="257"/>
                  </a:moveTo>
                  <a:cubicBezTo>
                    <a:pt x="409" y="256"/>
                    <a:pt x="407" y="256"/>
                    <a:pt x="408" y="257"/>
                  </a:cubicBezTo>
                  <a:close/>
                  <a:moveTo>
                    <a:pt x="378" y="244"/>
                  </a:moveTo>
                  <a:cubicBezTo>
                    <a:pt x="378" y="246"/>
                    <a:pt x="379" y="244"/>
                    <a:pt x="378" y="244"/>
                  </a:cubicBezTo>
                  <a:close/>
                  <a:moveTo>
                    <a:pt x="173" y="208"/>
                  </a:moveTo>
                  <a:cubicBezTo>
                    <a:pt x="174" y="208"/>
                    <a:pt x="174" y="207"/>
                    <a:pt x="173" y="208"/>
                  </a:cubicBezTo>
                  <a:close/>
                  <a:moveTo>
                    <a:pt x="415" y="245"/>
                  </a:moveTo>
                  <a:cubicBezTo>
                    <a:pt x="414" y="245"/>
                    <a:pt x="415" y="247"/>
                    <a:pt x="415" y="245"/>
                  </a:cubicBezTo>
                  <a:close/>
                  <a:moveTo>
                    <a:pt x="342" y="189"/>
                  </a:moveTo>
                  <a:cubicBezTo>
                    <a:pt x="342" y="189"/>
                    <a:pt x="342" y="189"/>
                    <a:pt x="342" y="189"/>
                  </a:cubicBezTo>
                  <a:cubicBezTo>
                    <a:pt x="343" y="188"/>
                    <a:pt x="342" y="188"/>
                    <a:pt x="342" y="189"/>
                  </a:cubicBezTo>
                  <a:close/>
                  <a:moveTo>
                    <a:pt x="308" y="233"/>
                  </a:moveTo>
                  <a:cubicBezTo>
                    <a:pt x="308" y="233"/>
                    <a:pt x="308" y="233"/>
                    <a:pt x="308" y="233"/>
                  </a:cubicBezTo>
                  <a:cubicBezTo>
                    <a:pt x="308" y="233"/>
                    <a:pt x="308" y="233"/>
                    <a:pt x="308" y="233"/>
                  </a:cubicBezTo>
                  <a:cubicBezTo>
                    <a:pt x="308" y="231"/>
                    <a:pt x="307" y="233"/>
                    <a:pt x="308" y="233"/>
                  </a:cubicBezTo>
                  <a:close/>
                  <a:moveTo>
                    <a:pt x="306" y="234"/>
                  </a:moveTo>
                  <a:cubicBezTo>
                    <a:pt x="307" y="233"/>
                    <a:pt x="306" y="233"/>
                    <a:pt x="306" y="234"/>
                  </a:cubicBezTo>
                  <a:close/>
                  <a:moveTo>
                    <a:pt x="314" y="234"/>
                  </a:moveTo>
                  <a:cubicBezTo>
                    <a:pt x="313" y="235"/>
                    <a:pt x="314" y="232"/>
                    <a:pt x="314" y="234"/>
                  </a:cubicBezTo>
                  <a:close/>
                  <a:moveTo>
                    <a:pt x="302" y="234"/>
                  </a:moveTo>
                  <a:cubicBezTo>
                    <a:pt x="302" y="234"/>
                    <a:pt x="302" y="233"/>
                    <a:pt x="302" y="234"/>
                  </a:cubicBezTo>
                  <a:close/>
                  <a:moveTo>
                    <a:pt x="362" y="261"/>
                  </a:moveTo>
                  <a:cubicBezTo>
                    <a:pt x="362" y="263"/>
                    <a:pt x="363" y="261"/>
                    <a:pt x="362" y="261"/>
                  </a:cubicBezTo>
                  <a:close/>
                  <a:moveTo>
                    <a:pt x="323" y="258"/>
                  </a:moveTo>
                  <a:cubicBezTo>
                    <a:pt x="323" y="258"/>
                    <a:pt x="323" y="258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lose/>
                  <a:moveTo>
                    <a:pt x="359" y="263"/>
                  </a:moveTo>
                  <a:cubicBezTo>
                    <a:pt x="359" y="264"/>
                    <a:pt x="360" y="263"/>
                    <a:pt x="359" y="263"/>
                  </a:cubicBezTo>
                  <a:close/>
                  <a:moveTo>
                    <a:pt x="379" y="246"/>
                  </a:moveTo>
                  <a:cubicBezTo>
                    <a:pt x="379" y="246"/>
                    <a:pt x="379" y="246"/>
                    <a:pt x="380" y="246"/>
                  </a:cubicBezTo>
                  <a:cubicBezTo>
                    <a:pt x="379" y="246"/>
                    <a:pt x="379" y="246"/>
                    <a:pt x="379" y="246"/>
                  </a:cubicBezTo>
                  <a:close/>
                  <a:moveTo>
                    <a:pt x="350" y="215"/>
                  </a:moveTo>
                  <a:cubicBezTo>
                    <a:pt x="350" y="215"/>
                    <a:pt x="350" y="215"/>
                    <a:pt x="350" y="215"/>
                  </a:cubicBezTo>
                  <a:cubicBezTo>
                    <a:pt x="352" y="215"/>
                    <a:pt x="352" y="214"/>
                    <a:pt x="351" y="213"/>
                  </a:cubicBezTo>
                  <a:cubicBezTo>
                    <a:pt x="351" y="213"/>
                    <a:pt x="350" y="214"/>
                    <a:pt x="350" y="215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40" y="91"/>
                  </a:cubicBez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46" y="257"/>
                  </a:moveTo>
                  <a:cubicBezTo>
                    <a:pt x="346" y="256"/>
                    <a:pt x="346" y="256"/>
                    <a:pt x="346" y="257"/>
                  </a:cubicBezTo>
                  <a:close/>
                  <a:moveTo>
                    <a:pt x="5" y="210"/>
                  </a:moveTo>
                  <a:cubicBezTo>
                    <a:pt x="4" y="211"/>
                    <a:pt x="7" y="210"/>
                    <a:pt x="5" y="210"/>
                  </a:cubicBezTo>
                  <a:close/>
                  <a:moveTo>
                    <a:pt x="67" y="231"/>
                  </a:moveTo>
                  <a:cubicBezTo>
                    <a:pt x="65" y="231"/>
                    <a:pt x="67" y="233"/>
                    <a:pt x="67" y="233"/>
                  </a:cubicBezTo>
                  <a:cubicBezTo>
                    <a:pt x="67" y="232"/>
                    <a:pt x="67" y="232"/>
                    <a:pt x="67" y="231"/>
                  </a:cubicBezTo>
                  <a:close/>
                  <a:moveTo>
                    <a:pt x="354" y="158"/>
                  </a:moveTo>
                  <a:cubicBezTo>
                    <a:pt x="354" y="158"/>
                    <a:pt x="354" y="158"/>
                    <a:pt x="354" y="158"/>
                  </a:cubicBezTo>
                  <a:cubicBezTo>
                    <a:pt x="354" y="155"/>
                    <a:pt x="354" y="158"/>
                    <a:pt x="354" y="158"/>
                  </a:cubicBezTo>
                  <a:close/>
                  <a:moveTo>
                    <a:pt x="349" y="202"/>
                  </a:moveTo>
                  <a:cubicBezTo>
                    <a:pt x="349" y="203"/>
                    <a:pt x="349" y="203"/>
                    <a:pt x="350" y="204"/>
                  </a:cubicBezTo>
                  <a:cubicBezTo>
                    <a:pt x="350" y="203"/>
                    <a:pt x="350" y="202"/>
                    <a:pt x="349" y="202"/>
                  </a:cubicBezTo>
                  <a:close/>
                  <a:moveTo>
                    <a:pt x="188" y="184"/>
                  </a:moveTo>
                  <a:cubicBezTo>
                    <a:pt x="188" y="185"/>
                    <a:pt x="188" y="185"/>
                    <a:pt x="188" y="185"/>
                  </a:cubicBezTo>
                  <a:cubicBezTo>
                    <a:pt x="188" y="185"/>
                    <a:pt x="188" y="185"/>
                    <a:pt x="188" y="184"/>
                  </a:cubicBezTo>
                  <a:close/>
                  <a:moveTo>
                    <a:pt x="345" y="206"/>
                  </a:moveTo>
                  <a:cubicBezTo>
                    <a:pt x="344" y="207"/>
                    <a:pt x="344" y="208"/>
                    <a:pt x="345" y="208"/>
                  </a:cubicBezTo>
                  <a:cubicBezTo>
                    <a:pt x="345" y="207"/>
                    <a:pt x="345" y="207"/>
                    <a:pt x="345" y="206"/>
                  </a:cubicBezTo>
                  <a:cubicBezTo>
                    <a:pt x="345" y="206"/>
                    <a:pt x="345" y="206"/>
                    <a:pt x="345" y="206"/>
                  </a:cubicBezTo>
                  <a:close/>
                  <a:moveTo>
                    <a:pt x="330" y="261"/>
                  </a:moveTo>
                  <a:cubicBezTo>
                    <a:pt x="330" y="261"/>
                    <a:pt x="329" y="261"/>
                    <a:pt x="329" y="261"/>
                  </a:cubicBezTo>
                  <a:cubicBezTo>
                    <a:pt x="329" y="261"/>
                    <a:pt x="330" y="261"/>
                    <a:pt x="330" y="261"/>
                  </a:cubicBezTo>
                  <a:close/>
                  <a:moveTo>
                    <a:pt x="421" y="267"/>
                  </a:moveTo>
                  <a:cubicBezTo>
                    <a:pt x="423" y="269"/>
                    <a:pt x="420" y="265"/>
                    <a:pt x="421" y="267"/>
                  </a:cubicBezTo>
                  <a:close/>
                  <a:moveTo>
                    <a:pt x="365" y="242"/>
                  </a:moveTo>
                  <a:cubicBezTo>
                    <a:pt x="365" y="242"/>
                    <a:pt x="365" y="242"/>
                    <a:pt x="365" y="242"/>
                  </a:cubicBezTo>
                  <a:cubicBezTo>
                    <a:pt x="365" y="242"/>
                    <a:pt x="365" y="242"/>
                    <a:pt x="365" y="242"/>
                  </a:cubicBezTo>
                  <a:close/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4" y="78"/>
                    <a:pt x="93" y="80"/>
                    <a:pt x="94" y="81"/>
                  </a:cubicBezTo>
                  <a:cubicBezTo>
                    <a:pt x="95" y="81"/>
                    <a:pt x="96" y="80"/>
                    <a:pt x="96" y="79"/>
                  </a:cubicBezTo>
                  <a:cubicBezTo>
                    <a:pt x="95" y="80"/>
                    <a:pt x="96" y="78"/>
                    <a:pt x="95" y="78"/>
                  </a:cubicBezTo>
                  <a:close/>
                  <a:moveTo>
                    <a:pt x="88" y="81"/>
                  </a:moveTo>
                  <a:cubicBezTo>
                    <a:pt x="86" y="82"/>
                    <a:pt x="86" y="82"/>
                    <a:pt x="86" y="84"/>
                  </a:cubicBezTo>
                  <a:cubicBezTo>
                    <a:pt x="88" y="83"/>
                    <a:pt x="88" y="82"/>
                    <a:pt x="88" y="81"/>
                  </a:cubicBezTo>
                  <a:close/>
                  <a:moveTo>
                    <a:pt x="90" y="75"/>
                  </a:moveTo>
                  <a:cubicBezTo>
                    <a:pt x="90" y="75"/>
                    <a:pt x="89" y="74"/>
                    <a:pt x="88" y="75"/>
                  </a:cubicBezTo>
                  <a:cubicBezTo>
                    <a:pt x="89" y="75"/>
                    <a:pt x="89" y="76"/>
                    <a:pt x="90" y="75"/>
                  </a:cubicBezTo>
                  <a:close/>
                  <a:moveTo>
                    <a:pt x="80" y="89"/>
                  </a:moveTo>
                  <a:cubicBezTo>
                    <a:pt x="78" y="89"/>
                    <a:pt x="81" y="89"/>
                    <a:pt x="80" y="89"/>
                  </a:cubicBezTo>
                  <a:close/>
                  <a:moveTo>
                    <a:pt x="144" y="198"/>
                  </a:moveTo>
                  <a:cubicBezTo>
                    <a:pt x="143" y="196"/>
                    <a:pt x="142" y="199"/>
                    <a:pt x="144" y="198"/>
                  </a:cubicBezTo>
                  <a:close/>
                  <a:moveTo>
                    <a:pt x="147" y="195"/>
                  </a:moveTo>
                  <a:cubicBezTo>
                    <a:pt x="147" y="194"/>
                    <a:pt x="148" y="196"/>
                    <a:pt x="147" y="195"/>
                  </a:cubicBezTo>
                  <a:close/>
                  <a:moveTo>
                    <a:pt x="66" y="131"/>
                  </a:moveTo>
                  <a:cubicBezTo>
                    <a:pt x="66" y="132"/>
                    <a:pt x="66" y="132"/>
                    <a:pt x="66" y="131"/>
                  </a:cubicBezTo>
                  <a:cubicBezTo>
                    <a:pt x="65" y="133"/>
                    <a:pt x="69" y="132"/>
                    <a:pt x="69" y="130"/>
                  </a:cubicBezTo>
                  <a:cubicBezTo>
                    <a:pt x="69" y="129"/>
                    <a:pt x="69" y="122"/>
                    <a:pt x="68" y="122"/>
                  </a:cubicBezTo>
                  <a:cubicBezTo>
                    <a:pt x="65" y="124"/>
                    <a:pt x="67" y="129"/>
                    <a:pt x="66" y="131"/>
                  </a:cubicBezTo>
                  <a:close/>
                  <a:moveTo>
                    <a:pt x="101" y="143"/>
                  </a:moveTo>
                  <a:cubicBezTo>
                    <a:pt x="102" y="143"/>
                    <a:pt x="102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5" y="144"/>
                    <a:pt x="106" y="144"/>
                    <a:pt x="108" y="143"/>
                  </a:cubicBezTo>
                  <a:cubicBezTo>
                    <a:pt x="107" y="143"/>
                    <a:pt x="101" y="141"/>
                    <a:pt x="101" y="143"/>
                  </a:cubicBezTo>
                  <a:close/>
                  <a:moveTo>
                    <a:pt x="103" y="143"/>
                  </a:move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4" y="144"/>
                    <a:pt x="103" y="143"/>
                  </a:cubicBezTo>
                  <a:close/>
                  <a:moveTo>
                    <a:pt x="124" y="145"/>
                  </a:moveTo>
                  <a:cubicBezTo>
                    <a:pt x="125" y="144"/>
                    <a:pt x="126" y="144"/>
                    <a:pt x="126" y="142"/>
                  </a:cubicBezTo>
                  <a:cubicBezTo>
                    <a:pt x="124" y="142"/>
                    <a:pt x="123" y="143"/>
                    <a:pt x="122" y="144"/>
                  </a:cubicBezTo>
                  <a:cubicBezTo>
                    <a:pt x="122" y="144"/>
                    <a:pt x="123" y="144"/>
                    <a:pt x="124" y="145"/>
                  </a:cubicBezTo>
                  <a:close/>
                  <a:moveTo>
                    <a:pt x="124" y="145"/>
                  </a:moveTo>
                  <a:cubicBezTo>
                    <a:pt x="123" y="145"/>
                    <a:pt x="125" y="144"/>
                    <a:pt x="124" y="145"/>
                  </a:cubicBezTo>
                  <a:close/>
                  <a:moveTo>
                    <a:pt x="54" y="131"/>
                  </a:moveTo>
                  <a:cubicBezTo>
                    <a:pt x="54" y="132"/>
                    <a:pt x="54" y="131"/>
                    <a:pt x="54" y="131"/>
                  </a:cubicBezTo>
                  <a:close/>
                  <a:moveTo>
                    <a:pt x="52" y="131"/>
                  </a:moveTo>
                  <a:cubicBezTo>
                    <a:pt x="53" y="132"/>
                    <a:pt x="54" y="132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5" y="130"/>
                    <a:pt x="54" y="130"/>
                    <a:pt x="52" y="131"/>
                  </a:cubicBezTo>
                  <a:close/>
                  <a:moveTo>
                    <a:pt x="105" y="138"/>
                  </a:moveTo>
                  <a:cubicBezTo>
                    <a:pt x="105" y="138"/>
                    <a:pt x="105" y="138"/>
                    <a:pt x="105" y="138"/>
                  </a:cubicBezTo>
                  <a:cubicBezTo>
                    <a:pt x="104" y="138"/>
                    <a:pt x="107" y="138"/>
                    <a:pt x="105" y="138"/>
                  </a:cubicBezTo>
                  <a:close/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lose/>
                  <a:moveTo>
                    <a:pt x="105" y="128"/>
                  </a:moveTo>
                  <a:cubicBezTo>
                    <a:pt x="104" y="129"/>
                    <a:pt x="106" y="129"/>
                    <a:pt x="105" y="128"/>
                  </a:cubicBezTo>
                  <a:close/>
                  <a:moveTo>
                    <a:pt x="104" y="130"/>
                  </a:moveTo>
                  <a:cubicBezTo>
                    <a:pt x="103" y="130"/>
                    <a:pt x="106" y="130"/>
                    <a:pt x="104" y="130"/>
                  </a:cubicBezTo>
                  <a:close/>
                  <a:moveTo>
                    <a:pt x="107" y="136"/>
                  </a:moveTo>
                  <a:cubicBezTo>
                    <a:pt x="107" y="136"/>
                    <a:pt x="106" y="137"/>
                    <a:pt x="107" y="136"/>
                  </a:cubicBezTo>
                  <a:close/>
                  <a:moveTo>
                    <a:pt x="110" y="142"/>
                  </a:moveTo>
                  <a:cubicBezTo>
                    <a:pt x="109" y="140"/>
                    <a:pt x="110" y="143"/>
                    <a:pt x="110" y="142"/>
                  </a:cubicBezTo>
                  <a:close/>
                  <a:moveTo>
                    <a:pt x="50" y="132"/>
                  </a:move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3"/>
                    <a:pt x="50" y="132"/>
                  </a:cubicBezTo>
                  <a:close/>
                  <a:moveTo>
                    <a:pt x="103" y="133"/>
                  </a:moveTo>
                  <a:cubicBezTo>
                    <a:pt x="103" y="134"/>
                    <a:pt x="103" y="132"/>
                    <a:pt x="103" y="133"/>
                  </a:cubicBezTo>
                  <a:close/>
                  <a:moveTo>
                    <a:pt x="103" y="137"/>
                  </a:moveTo>
                  <a:cubicBezTo>
                    <a:pt x="103" y="138"/>
                    <a:pt x="103" y="136"/>
                    <a:pt x="103" y="137"/>
                  </a:cubicBezTo>
                  <a:close/>
                  <a:moveTo>
                    <a:pt x="8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79" y="140"/>
                    <a:pt x="80" y="141"/>
                  </a:cubicBezTo>
                  <a:close/>
                  <a:moveTo>
                    <a:pt x="103" y="139"/>
                  </a:moveTo>
                  <a:cubicBezTo>
                    <a:pt x="103" y="139"/>
                    <a:pt x="103" y="139"/>
                    <a:pt x="103" y="139"/>
                  </a:cubicBezTo>
                  <a:cubicBezTo>
                    <a:pt x="103" y="139"/>
                    <a:pt x="103" y="139"/>
                    <a:pt x="103" y="139"/>
                  </a:cubicBezTo>
                  <a:close/>
                  <a:moveTo>
                    <a:pt x="126" y="142"/>
                  </a:moveTo>
                  <a:cubicBezTo>
                    <a:pt x="126" y="142"/>
                    <a:pt x="126" y="142"/>
                    <a:pt x="126" y="142"/>
                  </a:cubicBezTo>
                  <a:close/>
                  <a:moveTo>
                    <a:pt x="331" y="92"/>
                  </a:moveTo>
                  <a:cubicBezTo>
                    <a:pt x="331" y="92"/>
                    <a:pt x="331" y="92"/>
                    <a:pt x="331" y="92"/>
                  </a:cubicBezTo>
                  <a:cubicBezTo>
                    <a:pt x="330" y="93"/>
                    <a:pt x="331" y="91"/>
                    <a:pt x="331" y="92"/>
                  </a:cubicBezTo>
                  <a:close/>
                  <a:moveTo>
                    <a:pt x="334" y="93"/>
                  </a:moveTo>
                  <a:cubicBezTo>
                    <a:pt x="334" y="92"/>
                    <a:pt x="334" y="92"/>
                    <a:pt x="332" y="92"/>
                  </a:cubicBezTo>
                  <a:cubicBezTo>
                    <a:pt x="332" y="93"/>
                    <a:pt x="332" y="93"/>
                    <a:pt x="334" y="93"/>
                  </a:cubicBezTo>
                  <a:close/>
                  <a:moveTo>
                    <a:pt x="347" y="123"/>
                  </a:moveTo>
                  <a:cubicBezTo>
                    <a:pt x="347" y="123"/>
                    <a:pt x="347" y="123"/>
                    <a:pt x="347" y="123"/>
                  </a:cubicBezTo>
                  <a:close/>
                  <a:moveTo>
                    <a:pt x="376" y="107"/>
                  </a:moveTo>
                  <a:cubicBezTo>
                    <a:pt x="374" y="109"/>
                    <a:pt x="378" y="107"/>
                    <a:pt x="376" y="107"/>
                  </a:cubicBezTo>
                  <a:close/>
                  <a:moveTo>
                    <a:pt x="376" y="104"/>
                  </a:moveTo>
                  <a:cubicBezTo>
                    <a:pt x="376" y="104"/>
                    <a:pt x="374" y="108"/>
                    <a:pt x="377" y="105"/>
                  </a:cubicBezTo>
                  <a:cubicBezTo>
                    <a:pt x="376" y="105"/>
                    <a:pt x="378" y="103"/>
                    <a:pt x="376" y="104"/>
                  </a:cubicBezTo>
                  <a:close/>
                  <a:moveTo>
                    <a:pt x="190" y="32"/>
                  </a:moveTo>
                  <a:cubicBezTo>
                    <a:pt x="190" y="32"/>
                    <a:pt x="190" y="32"/>
                    <a:pt x="190" y="32"/>
                  </a:cubicBezTo>
                  <a:close/>
                  <a:moveTo>
                    <a:pt x="372" y="80"/>
                  </a:moveTo>
                  <a:cubicBezTo>
                    <a:pt x="374" y="79"/>
                    <a:pt x="373" y="79"/>
                    <a:pt x="373" y="78"/>
                  </a:cubicBezTo>
                  <a:cubicBezTo>
                    <a:pt x="372" y="78"/>
                    <a:pt x="371" y="78"/>
                    <a:pt x="372" y="80"/>
                  </a:cubicBezTo>
                  <a:close/>
                  <a:moveTo>
                    <a:pt x="373" y="116"/>
                  </a:moveTo>
                  <a:cubicBezTo>
                    <a:pt x="372" y="117"/>
                    <a:pt x="373" y="119"/>
                    <a:pt x="373" y="118"/>
                  </a:cubicBezTo>
                  <a:cubicBezTo>
                    <a:pt x="374" y="117"/>
                    <a:pt x="374" y="116"/>
                    <a:pt x="373" y="116"/>
                  </a:cubicBezTo>
                  <a:close/>
                  <a:moveTo>
                    <a:pt x="373" y="118"/>
                  </a:moveTo>
                  <a:cubicBezTo>
                    <a:pt x="373" y="118"/>
                    <a:pt x="373" y="118"/>
                    <a:pt x="373" y="118"/>
                  </a:cubicBezTo>
                  <a:close/>
                  <a:moveTo>
                    <a:pt x="141" y="52"/>
                  </a:moveTo>
                  <a:cubicBezTo>
                    <a:pt x="132" y="48"/>
                    <a:pt x="143" y="56"/>
                    <a:pt x="141" y="52"/>
                  </a:cubicBezTo>
                  <a:close/>
                  <a:moveTo>
                    <a:pt x="162" y="24"/>
                  </a:moveTo>
                  <a:cubicBezTo>
                    <a:pt x="161" y="25"/>
                    <a:pt x="156" y="27"/>
                    <a:pt x="155" y="28"/>
                  </a:cubicBezTo>
                  <a:cubicBezTo>
                    <a:pt x="154" y="29"/>
                    <a:pt x="151" y="29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48" y="32"/>
                    <a:pt x="145" y="34"/>
                    <a:pt x="143" y="35"/>
                  </a:cubicBezTo>
                  <a:cubicBezTo>
                    <a:pt x="144" y="35"/>
                    <a:pt x="142" y="41"/>
                    <a:pt x="141" y="41"/>
                  </a:cubicBezTo>
                  <a:cubicBezTo>
                    <a:pt x="140" y="42"/>
                    <a:pt x="140" y="44"/>
                    <a:pt x="140" y="45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1" y="45"/>
                    <a:pt x="141" y="46"/>
                    <a:pt x="142" y="47"/>
                  </a:cubicBezTo>
                  <a:cubicBezTo>
                    <a:pt x="146" y="49"/>
                    <a:pt x="151" y="49"/>
                    <a:pt x="152" y="47"/>
                  </a:cubicBezTo>
                  <a:cubicBezTo>
                    <a:pt x="152" y="46"/>
                    <a:pt x="146" y="45"/>
                    <a:pt x="147" y="42"/>
                  </a:cubicBezTo>
                  <a:cubicBezTo>
                    <a:pt x="148" y="39"/>
                    <a:pt x="150" y="37"/>
                    <a:pt x="152" y="34"/>
                  </a:cubicBezTo>
                  <a:cubicBezTo>
                    <a:pt x="154" y="31"/>
                    <a:pt x="159" y="29"/>
                    <a:pt x="162" y="27"/>
                  </a:cubicBezTo>
                  <a:cubicBezTo>
                    <a:pt x="163" y="26"/>
                    <a:pt x="163" y="25"/>
                    <a:pt x="163" y="25"/>
                  </a:cubicBezTo>
                  <a:cubicBezTo>
                    <a:pt x="163" y="24"/>
                    <a:pt x="163" y="24"/>
                    <a:pt x="162" y="24"/>
                  </a:cubicBezTo>
                  <a:close/>
                  <a:moveTo>
                    <a:pt x="150" y="30"/>
                  </a:move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lose/>
                  <a:moveTo>
                    <a:pt x="370" y="123"/>
                  </a:moveTo>
                  <a:cubicBezTo>
                    <a:pt x="370" y="123"/>
                    <a:pt x="370" y="123"/>
                    <a:pt x="370" y="123"/>
                  </a:cubicBezTo>
                  <a:cubicBezTo>
                    <a:pt x="369" y="122"/>
                    <a:pt x="371" y="123"/>
                    <a:pt x="370" y="123"/>
                  </a:cubicBezTo>
                  <a:close/>
                  <a:moveTo>
                    <a:pt x="371" y="118"/>
                  </a:moveTo>
                  <a:cubicBezTo>
                    <a:pt x="371" y="119"/>
                    <a:pt x="367" y="119"/>
                    <a:pt x="369" y="121"/>
                  </a:cubicBezTo>
                  <a:cubicBezTo>
                    <a:pt x="370" y="120"/>
                    <a:pt x="371" y="119"/>
                    <a:pt x="371" y="119"/>
                  </a:cubicBezTo>
                  <a:cubicBezTo>
                    <a:pt x="371" y="119"/>
                    <a:pt x="371" y="118"/>
                    <a:pt x="371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6" name="Rectangle 82"/>
            <p:cNvSpPr>
              <a:spLocks noChangeArrowheads="1"/>
            </p:cNvSpPr>
            <p:nvPr/>
          </p:nvSpPr>
          <p:spPr bwMode="auto">
            <a:xfrm>
              <a:off x="2924175" y="48260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7" name="Rectangle 83"/>
            <p:cNvSpPr>
              <a:spLocks noChangeArrowheads="1"/>
            </p:cNvSpPr>
            <p:nvPr/>
          </p:nvSpPr>
          <p:spPr bwMode="auto">
            <a:xfrm>
              <a:off x="2951163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8" name="Freeform 84"/>
            <p:cNvSpPr/>
            <p:nvPr/>
          </p:nvSpPr>
          <p:spPr bwMode="auto">
            <a:xfrm>
              <a:off x="3030538" y="4737100"/>
              <a:ext cx="15875" cy="9525"/>
            </a:xfrm>
            <a:custGeom>
              <a:avLst/>
              <a:gdLst>
                <a:gd name="T0" fmla="*/ 19 w 20"/>
                <a:gd name="T1" fmla="*/ 3 h 11"/>
                <a:gd name="T2" fmla="*/ 9 w 20"/>
                <a:gd name="T3" fmla="*/ 2 h 11"/>
                <a:gd name="T4" fmla="*/ 0 w 20"/>
                <a:gd name="T5" fmla="*/ 5 h 11"/>
                <a:gd name="T6" fmla="*/ 3 w 20"/>
                <a:gd name="T7" fmla="*/ 5 h 11"/>
                <a:gd name="T8" fmla="*/ 1 w 20"/>
                <a:gd name="T9" fmla="*/ 7 h 11"/>
                <a:gd name="T10" fmla="*/ 4 w 20"/>
                <a:gd name="T11" fmla="*/ 8 h 11"/>
                <a:gd name="T12" fmla="*/ 4 w 20"/>
                <a:gd name="T13" fmla="*/ 10 h 11"/>
                <a:gd name="T14" fmla="*/ 8 w 20"/>
                <a:gd name="T15" fmla="*/ 10 h 11"/>
                <a:gd name="T16" fmla="*/ 19 w 20"/>
                <a:gd name="T17" fmla="*/ 7 h 11"/>
                <a:gd name="T18" fmla="*/ 20 w 20"/>
                <a:gd name="T19" fmla="*/ 5 h 11"/>
                <a:gd name="T20" fmla="*/ 19 w 20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1">
                  <a:moveTo>
                    <a:pt x="19" y="3"/>
                  </a:moveTo>
                  <a:cubicBezTo>
                    <a:pt x="14" y="1"/>
                    <a:pt x="15" y="0"/>
                    <a:pt x="9" y="2"/>
                  </a:cubicBezTo>
                  <a:cubicBezTo>
                    <a:pt x="6" y="4"/>
                    <a:pt x="1" y="0"/>
                    <a:pt x="0" y="5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4" y="6"/>
                    <a:pt x="1" y="7"/>
                    <a:pt x="1" y="7"/>
                  </a:cubicBezTo>
                  <a:cubicBezTo>
                    <a:pt x="4" y="8"/>
                    <a:pt x="1" y="6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9" y="11"/>
                    <a:pt x="17" y="9"/>
                    <a:pt x="19" y="7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9" name="Freeform 85"/>
            <p:cNvSpPr/>
            <p:nvPr/>
          </p:nvSpPr>
          <p:spPr bwMode="auto">
            <a:xfrm>
              <a:off x="2928938" y="4819650"/>
              <a:ext cx="19050" cy="9525"/>
            </a:xfrm>
            <a:custGeom>
              <a:avLst/>
              <a:gdLst>
                <a:gd name="T0" fmla="*/ 25 w 25"/>
                <a:gd name="T1" fmla="*/ 12 h 13"/>
                <a:gd name="T2" fmla="*/ 14 w 25"/>
                <a:gd name="T3" fmla="*/ 6 h 13"/>
                <a:gd name="T4" fmla="*/ 0 w 25"/>
                <a:gd name="T5" fmla="*/ 7 h 13"/>
                <a:gd name="T6" fmla="*/ 1 w 25"/>
                <a:gd name="T7" fmla="*/ 8 h 13"/>
                <a:gd name="T8" fmla="*/ 8 w 25"/>
                <a:gd name="T9" fmla="*/ 5 h 13"/>
                <a:gd name="T10" fmla="*/ 14 w 25"/>
                <a:gd name="T11" fmla="*/ 9 h 13"/>
                <a:gd name="T12" fmla="*/ 18 w 25"/>
                <a:gd name="T13" fmla="*/ 12 h 13"/>
                <a:gd name="T14" fmla="*/ 16 w 25"/>
                <a:gd name="T15" fmla="*/ 13 h 13"/>
                <a:gd name="T16" fmla="*/ 17 w 25"/>
                <a:gd name="T17" fmla="*/ 13 h 13"/>
                <a:gd name="T18" fmla="*/ 21 w 25"/>
                <a:gd name="T19" fmla="*/ 13 h 13"/>
                <a:gd name="T20" fmla="*/ 25 w 25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3">
                  <a:moveTo>
                    <a:pt x="25" y="12"/>
                  </a:moveTo>
                  <a:cubicBezTo>
                    <a:pt x="24" y="10"/>
                    <a:pt x="16" y="6"/>
                    <a:pt x="14" y="6"/>
                  </a:cubicBezTo>
                  <a:cubicBezTo>
                    <a:pt x="11" y="0"/>
                    <a:pt x="3" y="6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3" y="7"/>
                    <a:pt x="6" y="6"/>
                    <a:pt x="8" y="5"/>
                  </a:cubicBezTo>
                  <a:cubicBezTo>
                    <a:pt x="6" y="7"/>
                    <a:pt x="12" y="8"/>
                    <a:pt x="14" y="9"/>
                  </a:cubicBezTo>
                  <a:cubicBezTo>
                    <a:pt x="15" y="9"/>
                    <a:pt x="18" y="12"/>
                    <a:pt x="18" y="12"/>
                  </a:cubicBezTo>
                  <a:cubicBezTo>
                    <a:pt x="18" y="12"/>
                    <a:pt x="17" y="12"/>
                    <a:pt x="16" y="13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8" y="13"/>
                    <a:pt x="20" y="13"/>
                    <a:pt x="21" y="13"/>
                  </a:cubicBezTo>
                  <a:cubicBezTo>
                    <a:pt x="23" y="13"/>
                    <a:pt x="24" y="13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0" name="Freeform 86"/>
            <p:cNvSpPr/>
            <p:nvPr/>
          </p:nvSpPr>
          <p:spPr bwMode="auto">
            <a:xfrm>
              <a:off x="2944813" y="4829175"/>
              <a:ext cx="0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1" name="Freeform 87"/>
            <p:cNvSpPr/>
            <p:nvPr/>
          </p:nvSpPr>
          <p:spPr bwMode="auto">
            <a:xfrm>
              <a:off x="2946400" y="4829175"/>
              <a:ext cx="11113" cy="4763"/>
            </a:xfrm>
            <a:custGeom>
              <a:avLst/>
              <a:gdLst>
                <a:gd name="T0" fmla="*/ 15 w 15"/>
                <a:gd name="T1" fmla="*/ 3 h 6"/>
                <a:gd name="T2" fmla="*/ 3 w 15"/>
                <a:gd name="T3" fmla="*/ 0 h 6"/>
                <a:gd name="T4" fmla="*/ 4 w 15"/>
                <a:gd name="T5" fmla="*/ 3 h 6"/>
                <a:gd name="T6" fmla="*/ 0 w 15"/>
                <a:gd name="T7" fmla="*/ 4 h 6"/>
                <a:gd name="T8" fmla="*/ 7 w 15"/>
                <a:gd name="T9" fmla="*/ 6 h 6"/>
                <a:gd name="T10" fmla="*/ 15 w 1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">
                  <a:moveTo>
                    <a:pt x="15" y="3"/>
                  </a:moveTo>
                  <a:cubicBezTo>
                    <a:pt x="11" y="0"/>
                    <a:pt x="7" y="1"/>
                    <a:pt x="3" y="0"/>
                  </a:cubicBezTo>
                  <a:cubicBezTo>
                    <a:pt x="3" y="0"/>
                    <a:pt x="5" y="3"/>
                    <a:pt x="4" y="3"/>
                  </a:cubicBezTo>
                  <a:cubicBezTo>
                    <a:pt x="3" y="5"/>
                    <a:pt x="1" y="2"/>
                    <a:pt x="0" y="4"/>
                  </a:cubicBezTo>
                  <a:cubicBezTo>
                    <a:pt x="1" y="6"/>
                    <a:pt x="5" y="5"/>
                    <a:pt x="7" y="6"/>
                  </a:cubicBezTo>
                  <a:cubicBezTo>
                    <a:pt x="9" y="5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2" name="Freeform 88"/>
            <p:cNvSpPr/>
            <p:nvPr/>
          </p:nvSpPr>
          <p:spPr bwMode="auto">
            <a:xfrm>
              <a:off x="2938463" y="4830763"/>
              <a:ext cx="4763" cy="3175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3 h 3"/>
                <a:gd name="T4" fmla="*/ 4 w 6"/>
                <a:gd name="T5" fmla="*/ 1 h 3"/>
                <a:gd name="T6" fmla="*/ 0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3"/>
                    <a:pt x="4" y="3"/>
                    <a:pt x="5" y="3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3" name="Freeform 89"/>
            <p:cNvSpPr/>
            <p:nvPr/>
          </p:nvSpPr>
          <p:spPr bwMode="auto">
            <a:xfrm>
              <a:off x="2959100" y="4830763"/>
              <a:ext cx="3175" cy="3175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1 h 3"/>
                <a:gd name="T4" fmla="*/ 2 w 4"/>
                <a:gd name="T5" fmla="*/ 2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0"/>
                    <a:pt x="3" y="0"/>
                    <a:pt x="0" y="1"/>
                  </a:cubicBezTo>
                  <a:cubicBezTo>
                    <a:pt x="0" y="2"/>
                    <a:pt x="0" y="3"/>
                    <a:pt x="2" y="2"/>
                  </a:cubicBezTo>
                  <a:cubicBezTo>
                    <a:pt x="2" y="2"/>
                    <a:pt x="4" y="3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4" name="Freeform 90"/>
            <p:cNvSpPr/>
            <p:nvPr/>
          </p:nvSpPr>
          <p:spPr bwMode="auto">
            <a:xfrm>
              <a:off x="2959100" y="483235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5" name="Freeform 91"/>
            <p:cNvSpPr/>
            <p:nvPr/>
          </p:nvSpPr>
          <p:spPr bwMode="auto">
            <a:xfrm>
              <a:off x="2946400" y="4708525"/>
              <a:ext cx="1588" cy="4763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3 h 5"/>
                <a:gd name="T4" fmla="*/ 0 w 2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6" name="Freeform 92"/>
            <p:cNvSpPr/>
            <p:nvPr/>
          </p:nvSpPr>
          <p:spPr bwMode="auto">
            <a:xfrm>
              <a:off x="2936875" y="4706938"/>
              <a:ext cx="7938" cy="4763"/>
            </a:xfrm>
            <a:custGeom>
              <a:avLst/>
              <a:gdLst>
                <a:gd name="T0" fmla="*/ 4 w 9"/>
                <a:gd name="T1" fmla="*/ 4 h 7"/>
                <a:gd name="T2" fmla="*/ 1 w 9"/>
                <a:gd name="T3" fmla="*/ 4 h 7"/>
                <a:gd name="T4" fmla="*/ 2 w 9"/>
                <a:gd name="T5" fmla="*/ 6 h 7"/>
                <a:gd name="T6" fmla="*/ 3 w 9"/>
                <a:gd name="T7" fmla="*/ 6 h 7"/>
                <a:gd name="T8" fmla="*/ 9 w 9"/>
                <a:gd name="T9" fmla="*/ 3 h 7"/>
                <a:gd name="T10" fmla="*/ 4 w 9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4" y="4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7"/>
                    <a:pt x="8" y="5"/>
                    <a:pt x="9" y="3"/>
                  </a:cubicBezTo>
                  <a:cubicBezTo>
                    <a:pt x="8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7" name="Freeform 93"/>
            <p:cNvSpPr/>
            <p:nvPr/>
          </p:nvSpPr>
          <p:spPr bwMode="auto">
            <a:xfrm>
              <a:off x="2944813" y="4821238"/>
              <a:ext cx="3175" cy="1588"/>
            </a:xfrm>
            <a:custGeom>
              <a:avLst/>
              <a:gdLst>
                <a:gd name="T0" fmla="*/ 3 w 3"/>
                <a:gd name="T1" fmla="*/ 3 h 3"/>
                <a:gd name="T2" fmla="*/ 1 w 3"/>
                <a:gd name="T3" fmla="*/ 0 h 3"/>
                <a:gd name="T4" fmla="*/ 3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0" y="0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8" name="Freeform 94"/>
            <p:cNvSpPr/>
            <p:nvPr/>
          </p:nvSpPr>
          <p:spPr bwMode="auto">
            <a:xfrm>
              <a:off x="2941638" y="481647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9" name="Freeform 95"/>
            <p:cNvSpPr/>
            <p:nvPr/>
          </p:nvSpPr>
          <p:spPr bwMode="auto">
            <a:xfrm>
              <a:off x="2940050" y="4814888"/>
              <a:ext cx="4763" cy="4763"/>
            </a:xfrm>
            <a:custGeom>
              <a:avLst/>
              <a:gdLst>
                <a:gd name="T0" fmla="*/ 4 w 5"/>
                <a:gd name="T1" fmla="*/ 4 h 5"/>
                <a:gd name="T2" fmla="*/ 2 w 5"/>
                <a:gd name="T3" fmla="*/ 2 h 5"/>
                <a:gd name="T4" fmla="*/ 2 w 5"/>
                <a:gd name="T5" fmla="*/ 2 h 5"/>
                <a:gd name="T6" fmla="*/ 0 w 5"/>
                <a:gd name="T7" fmla="*/ 2 h 5"/>
                <a:gd name="T8" fmla="*/ 3 w 5"/>
                <a:gd name="T9" fmla="*/ 2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5"/>
                    <a:pt x="4" y="0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1" y="3"/>
                    <a:pt x="3" y="2"/>
                    <a:pt x="3" y="2"/>
                  </a:cubicBezTo>
                  <a:cubicBezTo>
                    <a:pt x="3" y="1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0" name="Freeform 96"/>
            <p:cNvSpPr/>
            <p:nvPr/>
          </p:nvSpPr>
          <p:spPr bwMode="auto">
            <a:xfrm>
              <a:off x="2930525" y="4824413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1" name="Freeform 97"/>
            <p:cNvSpPr/>
            <p:nvPr/>
          </p:nvSpPr>
          <p:spPr bwMode="auto">
            <a:xfrm>
              <a:off x="2947988" y="4826000"/>
              <a:ext cx="1588" cy="15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2" name="Freeform 98"/>
            <p:cNvSpPr/>
            <p:nvPr/>
          </p:nvSpPr>
          <p:spPr bwMode="auto">
            <a:xfrm>
              <a:off x="2986088" y="4987925"/>
              <a:ext cx="1588" cy="1588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0" y="1"/>
                    <a:pt x="2" y="1"/>
                  </a:cubicBezTo>
                  <a:cubicBezTo>
                    <a:pt x="2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3" name="Freeform 99"/>
            <p:cNvSpPr/>
            <p:nvPr/>
          </p:nvSpPr>
          <p:spPr bwMode="auto">
            <a:xfrm>
              <a:off x="2970213" y="48355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4" name="Freeform 100"/>
            <p:cNvSpPr/>
            <p:nvPr/>
          </p:nvSpPr>
          <p:spPr bwMode="auto">
            <a:xfrm>
              <a:off x="2970213" y="4837113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5" name="Freeform 101"/>
            <p:cNvSpPr/>
            <p:nvPr/>
          </p:nvSpPr>
          <p:spPr bwMode="auto">
            <a:xfrm>
              <a:off x="2976563" y="477996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6" name="Freeform 102"/>
            <p:cNvSpPr/>
            <p:nvPr/>
          </p:nvSpPr>
          <p:spPr bwMode="auto">
            <a:xfrm>
              <a:off x="2947988" y="4822825"/>
              <a:ext cx="1588" cy="1588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3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7" name="Freeform 103"/>
            <p:cNvSpPr/>
            <p:nvPr/>
          </p:nvSpPr>
          <p:spPr bwMode="auto">
            <a:xfrm>
              <a:off x="2981325" y="498951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8" name="Freeform 104"/>
            <p:cNvSpPr/>
            <p:nvPr/>
          </p:nvSpPr>
          <p:spPr bwMode="auto">
            <a:xfrm>
              <a:off x="2970213" y="4838700"/>
              <a:ext cx="1588" cy="3175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2 h 3"/>
                <a:gd name="T4" fmla="*/ 0 w 1"/>
                <a:gd name="T5" fmla="*/ 1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0" y="1"/>
                  </a:cubicBezTo>
                  <a:cubicBezTo>
                    <a:pt x="0" y="1"/>
                    <a:pt x="1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9" name="Freeform 105"/>
            <p:cNvSpPr/>
            <p:nvPr/>
          </p:nvSpPr>
          <p:spPr bwMode="auto">
            <a:xfrm>
              <a:off x="2970213" y="48387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0" name="Freeform 106"/>
            <p:cNvSpPr/>
            <p:nvPr/>
          </p:nvSpPr>
          <p:spPr bwMode="auto">
            <a:xfrm>
              <a:off x="2971800" y="4843463"/>
              <a:ext cx="3175" cy="15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1" name="Freeform 107"/>
            <p:cNvSpPr/>
            <p:nvPr/>
          </p:nvSpPr>
          <p:spPr bwMode="auto">
            <a:xfrm>
              <a:off x="2967038" y="4833938"/>
              <a:ext cx="1588" cy="1588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2" name="Freeform 108"/>
            <p:cNvSpPr/>
            <p:nvPr/>
          </p:nvSpPr>
          <p:spPr bwMode="auto">
            <a:xfrm>
              <a:off x="3033713" y="470852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3" name="Rectangle 109"/>
            <p:cNvSpPr>
              <a:spLocks noChangeArrowheads="1"/>
            </p:cNvSpPr>
            <p:nvPr/>
          </p:nvSpPr>
          <p:spPr bwMode="auto">
            <a:xfrm>
              <a:off x="3033713" y="470852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4" name="Freeform 110"/>
            <p:cNvSpPr/>
            <p:nvPr/>
          </p:nvSpPr>
          <p:spPr bwMode="auto">
            <a:xfrm>
              <a:off x="2954338" y="4845050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5" name="Freeform 111"/>
            <p:cNvSpPr/>
            <p:nvPr/>
          </p:nvSpPr>
          <p:spPr bwMode="auto">
            <a:xfrm>
              <a:off x="2954338" y="4846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6" name="Freeform 112"/>
            <p:cNvSpPr/>
            <p:nvPr/>
          </p:nvSpPr>
          <p:spPr bwMode="auto">
            <a:xfrm>
              <a:off x="2933700" y="4852988"/>
              <a:ext cx="3175" cy="1588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4" y="2"/>
                    <a:pt x="0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7" name="Freeform 113"/>
            <p:cNvSpPr/>
            <p:nvPr/>
          </p:nvSpPr>
          <p:spPr bwMode="auto">
            <a:xfrm>
              <a:off x="2832100" y="4757738"/>
              <a:ext cx="3175" cy="1588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8" name="Freeform 114"/>
            <p:cNvSpPr/>
            <p:nvPr/>
          </p:nvSpPr>
          <p:spPr bwMode="auto">
            <a:xfrm>
              <a:off x="2840038" y="4757738"/>
              <a:ext cx="0" cy="0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9" name="Freeform 115"/>
            <p:cNvSpPr/>
            <p:nvPr/>
          </p:nvSpPr>
          <p:spPr bwMode="auto">
            <a:xfrm>
              <a:off x="2965450" y="4832350"/>
              <a:ext cx="4763" cy="1588"/>
            </a:xfrm>
            <a:custGeom>
              <a:avLst/>
              <a:gdLst>
                <a:gd name="T0" fmla="*/ 3 w 5"/>
                <a:gd name="T1" fmla="*/ 0 h 2"/>
                <a:gd name="T2" fmla="*/ 3 w 5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cubicBezTo>
                    <a:pt x="0" y="0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0" name="Freeform 116"/>
            <p:cNvSpPr/>
            <p:nvPr/>
          </p:nvSpPr>
          <p:spPr bwMode="auto">
            <a:xfrm>
              <a:off x="2963863" y="4833938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1" name="Freeform 117"/>
            <p:cNvSpPr/>
            <p:nvPr/>
          </p:nvSpPr>
          <p:spPr bwMode="auto">
            <a:xfrm>
              <a:off x="2952750" y="4845050"/>
              <a:ext cx="1588" cy="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2" name="Freeform 118"/>
            <p:cNvSpPr/>
            <p:nvPr/>
          </p:nvSpPr>
          <p:spPr bwMode="auto">
            <a:xfrm>
              <a:off x="2955925" y="4845050"/>
              <a:ext cx="1588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3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3" name="Rectangle 119"/>
            <p:cNvSpPr>
              <a:spLocks noChangeArrowheads="1"/>
            </p:cNvSpPr>
            <p:nvPr/>
          </p:nvSpPr>
          <p:spPr bwMode="auto">
            <a:xfrm>
              <a:off x="2968625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4" name="Freeform 120"/>
            <p:cNvSpPr/>
            <p:nvPr/>
          </p:nvSpPr>
          <p:spPr bwMode="auto">
            <a:xfrm>
              <a:off x="2951163" y="4824413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5" name="Freeform 121"/>
            <p:cNvSpPr/>
            <p:nvPr/>
          </p:nvSpPr>
          <p:spPr bwMode="auto">
            <a:xfrm>
              <a:off x="2873375" y="4802188"/>
              <a:ext cx="1588" cy="0"/>
            </a:xfrm>
            <a:custGeom>
              <a:avLst/>
              <a:gdLst>
                <a:gd name="T0" fmla="*/ 1 w 2"/>
                <a:gd name="T1" fmla="*/ 1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6" name="Freeform 122"/>
            <p:cNvSpPr/>
            <p:nvPr/>
          </p:nvSpPr>
          <p:spPr bwMode="auto">
            <a:xfrm>
              <a:off x="2960688" y="4791075"/>
              <a:ext cx="1588" cy="0"/>
            </a:xfrm>
            <a:custGeom>
              <a:avLst/>
              <a:gdLst>
                <a:gd name="T0" fmla="*/ 1 w 2"/>
                <a:gd name="T1" fmla="*/ 0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7" name="Freeform 123"/>
            <p:cNvSpPr/>
            <p:nvPr/>
          </p:nvSpPr>
          <p:spPr bwMode="auto">
            <a:xfrm>
              <a:off x="2963863" y="4848225"/>
              <a:ext cx="1588" cy="0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1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8" name="Freeform 124"/>
            <p:cNvSpPr/>
            <p:nvPr/>
          </p:nvSpPr>
          <p:spPr bwMode="auto">
            <a:xfrm>
              <a:off x="2952750" y="4826000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9" name="Freeform 125"/>
            <p:cNvSpPr/>
            <p:nvPr/>
          </p:nvSpPr>
          <p:spPr bwMode="auto">
            <a:xfrm>
              <a:off x="2954338" y="4746625"/>
              <a:ext cx="1588" cy="1588"/>
            </a:xfrm>
            <a:custGeom>
              <a:avLst/>
              <a:gdLst>
                <a:gd name="T0" fmla="*/ 0 w 3"/>
                <a:gd name="T1" fmla="*/ 1 h 2"/>
                <a:gd name="T2" fmla="*/ 3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0" name="Freeform 126"/>
            <p:cNvSpPr/>
            <p:nvPr/>
          </p:nvSpPr>
          <p:spPr bwMode="auto">
            <a:xfrm>
              <a:off x="2954338" y="4759325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1" name="Freeform 127"/>
            <p:cNvSpPr/>
            <p:nvPr/>
          </p:nvSpPr>
          <p:spPr bwMode="auto">
            <a:xfrm>
              <a:off x="2954338" y="475932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2" name="Freeform 128"/>
            <p:cNvSpPr/>
            <p:nvPr/>
          </p:nvSpPr>
          <p:spPr bwMode="auto">
            <a:xfrm>
              <a:off x="2957513" y="47466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3" name="Freeform 129"/>
            <p:cNvSpPr/>
            <p:nvPr/>
          </p:nvSpPr>
          <p:spPr bwMode="auto">
            <a:xfrm>
              <a:off x="2957513" y="4748213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4" name="Freeform 130"/>
            <p:cNvSpPr/>
            <p:nvPr/>
          </p:nvSpPr>
          <p:spPr bwMode="auto">
            <a:xfrm>
              <a:off x="2963863" y="4729163"/>
              <a:ext cx="1588" cy="317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3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5"/>
                    <a:pt x="2" y="4"/>
                    <a:pt x="3" y="3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5" name="Freeform 131"/>
            <p:cNvSpPr/>
            <p:nvPr/>
          </p:nvSpPr>
          <p:spPr bwMode="auto">
            <a:xfrm>
              <a:off x="2960688" y="4745038"/>
              <a:ext cx="3175" cy="0"/>
            </a:xfrm>
            <a:custGeom>
              <a:avLst/>
              <a:gdLst>
                <a:gd name="T0" fmla="*/ 1 w 5"/>
                <a:gd name="T1" fmla="*/ 1 h 1"/>
                <a:gd name="T2" fmla="*/ 1 w 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">
                  <a:moveTo>
                    <a:pt x="1" y="1"/>
                  </a:moveTo>
                  <a:cubicBezTo>
                    <a:pt x="5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6" name="Freeform 132"/>
            <p:cNvSpPr/>
            <p:nvPr/>
          </p:nvSpPr>
          <p:spPr bwMode="auto">
            <a:xfrm>
              <a:off x="2962275" y="47450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7" name="Freeform 133"/>
            <p:cNvSpPr/>
            <p:nvPr/>
          </p:nvSpPr>
          <p:spPr bwMode="auto">
            <a:xfrm>
              <a:off x="2971800" y="4751388"/>
              <a:ext cx="1588" cy="3175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2" y="3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8" name="Freeform 134"/>
            <p:cNvSpPr/>
            <p:nvPr/>
          </p:nvSpPr>
          <p:spPr bwMode="auto">
            <a:xfrm>
              <a:off x="2962275" y="4743450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9" name="Freeform 135"/>
            <p:cNvSpPr/>
            <p:nvPr/>
          </p:nvSpPr>
          <p:spPr bwMode="auto">
            <a:xfrm>
              <a:off x="2952750" y="476885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0" name="Freeform 136"/>
            <p:cNvSpPr/>
            <p:nvPr/>
          </p:nvSpPr>
          <p:spPr bwMode="auto">
            <a:xfrm>
              <a:off x="2954338" y="4697413"/>
              <a:ext cx="36513" cy="22225"/>
            </a:xfrm>
            <a:custGeom>
              <a:avLst/>
              <a:gdLst>
                <a:gd name="T0" fmla="*/ 12 w 49"/>
                <a:gd name="T1" fmla="*/ 4 h 28"/>
                <a:gd name="T2" fmla="*/ 14 w 49"/>
                <a:gd name="T3" fmla="*/ 8 h 28"/>
                <a:gd name="T4" fmla="*/ 6 w 49"/>
                <a:gd name="T5" fmla="*/ 8 h 28"/>
                <a:gd name="T6" fmla="*/ 8 w 49"/>
                <a:gd name="T7" fmla="*/ 13 h 28"/>
                <a:gd name="T8" fmla="*/ 9 w 49"/>
                <a:gd name="T9" fmla="*/ 17 h 28"/>
                <a:gd name="T10" fmla="*/ 9 w 49"/>
                <a:gd name="T11" fmla="*/ 20 h 28"/>
                <a:gd name="T12" fmla="*/ 0 w 49"/>
                <a:gd name="T13" fmla="*/ 20 h 28"/>
                <a:gd name="T14" fmla="*/ 3 w 49"/>
                <a:gd name="T15" fmla="*/ 22 h 28"/>
                <a:gd name="T16" fmla="*/ 4 w 49"/>
                <a:gd name="T17" fmla="*/ 23 h 28"/>
                <a:gd name="T18" fmla="*/ 5 w 49"/>
                <a:gd name="T19" fmla="*/ 28 h 28"/>
                <a:gd name="T20" fmla="*/ 7 w 49"/>
                <a:gd name="T21" fmla="*/ 28 h 28"/>
                <a:gd name="T22" fmla="*/ 7 w 49"/>
                <a:gd name="T23" fmla="*/ 23 h 28"/>
                <a:gd name="T24" fmla="*/ 12 w 49"/>
                <a:gd name="T25" fmla="*/ 23 h 28"/>
                <a:gd name="T26" fmla="*/ 19 w 49"/>
                <a:gd name="T27" fmla="*/ 24 h 28"/>
                <a:gd name="T28" fmla="*/ 23 w 49"/>
                <a:gd name="T29" fmla="*/ 21 h 28"/>
                <a:gd name="T30" fmla="*/ 49 w 49"/>
                <a:gd name="T31" fmla="*/ 5 h 28"/>
                <a:gd name="T32" fmla="*/ 12 w 49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8">
                  <a:moveTo>
                    <a:pt x="12" y="4"/>
                  </a:moveTo>
                  <a:cubicBezTo>
                    <a:pt x="12" y="6"/>
                    <a:pt x="14" y="7"/>
                    <a:pt x="14" y="8"/>
                  </a:cubicBezTo>
                  <a:cubicBezTo>
                    <a:pt x="9" y="6"/>
                    <a:pt x="11" y="6"/>
                    <a:pt x="6" y="8"/>
                  </a:cubicBezTo>
                  <a:cubicBezTo>
                    <a:pt x="1" y="11"/>
                    <a:pt x="8" y="12"/>
                    <a:pt x="8" y="13"/>
                  </a:cubicBezTo>
                  <a:cubicBezTo>
                    <a:pt x="4" y="14"/>
                    <a:pt x="8" y="16"/>
                    <a:pt x="9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6" y="21"/>
                    <a:pt x="0" y="20"/>
                    <a:pt x="0" y="20"/>
                  </a:cubicBezTo>
                  <a:cubicBezTo>
                    <a:pt x="0" y="23"/>
                    <a:pt x="2" y="22"/>
                    <a:pt x="3" y="22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5"/>
                    <a:pt x="1" y="27"/>
                    <a:pt x="5" y="28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7" y="27"/>
                    <a:pt x="7" y="25"/>
                    <a:pt x="7" y="23"/>
                  </a:cubicBezTo>
                  <a:cubicBezTo>
                    <a:pt x="9" y="23"/>
                    <a:pt x="10" y="23"/>
                    <a:pt x="12" y="23"/>
                  </a:cubicBezTo>
                  <a:cubicBezTo>
                    <a:pt x="15" y="23"/>
                    <a:pt x="17" y="23"/>
                    <a:pt x="19" y="24"/>
                  </a:cubicBezTo>
                  <a:cubicBezTo>
                    <a:pt x="23" y="24"/>
                    <a:pt x="23" y="21"/>
                    <a:pt x="23" y="21"/>
                  </a:cubicBezTo>
                  <a:cubicBezTo>
                    <a:pt x="20" y="19"/>
                    <a:pt x="49" y="5"/>
                    <a:pt x="49" y="5"/>
                  </a:cubicBezTo>
                  <a:cubicBezTo>
                    <a:pt x="35" y="0"/>
                    <a:pt x="25" y="1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1" name="Freeform 137"/>
            <p:cNvSpPr/>
            <p:nvPr/>
          </p:nvSpPr>
          <p:spPr bwMode="auto">
            <a:xfrm>
              <a:off x="2959100" y="4716463"/>
              <a:ext cx="9525" cy="3175"/>
            </a:xfrm>
            <a:custGeom>
              <a:avLst/>
              <a:gdLst>
                <a:gd name="T0" fmla="*/ 7 w 13"/>
                <a:gd name="T1" fmla="*/ 0 h 4"/>
                <a:gd name="T2" fmla="*/ 1 w 13"/>
                <a:gd name="T3" fmla="*/ 0 h 4"/>
                <a:gd name="T4" fmla="*/ 0 w 13"/>
                <a:gd name="T5" fmla="*/ 3 h 4"/>
                <a:gd name="T6" fmla="*/ 7 w 13"/>
                <a:gd name="T7" fmla="*/ 3 h 4"/>
                <a:gd name="T8" fmla="*/ 10 w 13"/>
                <a:gd name="T9" fmla="*/ 4 h 4"/>
                <a:gd name="T10" fmla="*/ 13 w 13"/>
                <a:gd name="T11" fmla="*/ 1 h 4"/>
                <a:gd name="T12" fmla="*/ 7 w 1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0"/>
                    <a:pt x="1" y="0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2" y="3"/>
                    <a:pt x="13" y="3"/>
                    <a:pt x="13" y="1"/>
                  </a:cubicBezTo>
                  <a:cubicBezTo>
                    <a:pt x="12" y="0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2" name="Freeform 138"/>
            <p:cNvSpPr/>
            <p:nvPr/>
          </p:nvSpPr>
          <p:spPr bwMode="auto">
            <a:xfrm>
              <a:off x="2951163" y="4716463"/>
              <a:ext cx="3175" cy="1588"/>
            </a:xfrm>
            <a:custGeom>
              <a:avLst/>
              <a:gdLst>
                <a:gd name="T0" fmla="*/ 0 w 5"/>
                <a:gd name="T1" fmla="*/ 2 h 3"/>
                <a:gd name="T2" fmla="*/ 3 w 5"/>
                <a:gd name="T3" fmla="*/ 3 h 3"/>
                <a:gd name="T4" fmla="*/ 4 w 5"/>
                <a:gd name="T5" fmla="*/ 1 h 3"/>
                <a:gd name="T6" fmla="*/ 0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3" y="0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3" name="Freeform 139"/>
            <p:cNvSpPr/>
            <p:nvPr/>
          </p:nvSpPr>
          <p:spPr bwMode="auto">
            <a:xfrm>
              <a:off x="2959100" y="471170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4" name="Rectangle 140"/>
            <p:cNvSpPr>
              <a:spLocks noChangeArrowheads="1"/>
            </p:cNvSpPr>
            <p:nvPr/>
          </p:nvSpPr>
          <p:spPr bwMode="auto">
            <a:xfrm>
              <a:off x="2957513" y="4711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5" name="Freeform 141"/>
            <p:cNvSpPr/>
            <p:nvPr/>
          </p:nvSpPr>
          <p:spPr bwMode="auto">
            <a:xfrm>
              <a:off x="2954338" y="4708525"/>
              <a:ext cx="3175" cy="3175"/>
            </a:xfrm>
            <a:custGeom>
              <a:avLst/>
              <a:gdLst>
                <a:gd name="T0" fmla="*/ 2 w 4"/>
                <a:gd name="T1" fmla="*/ 3 h 5"/>
                <a:gd name="T2" fmla="*/ 3 w 4"/>
                <a:gd name="T3" fmla="*/ 1 h 5"/>
                <a:gd name="T4" fmla="*/ 2 w 4"/>
                <a:gd name="T5" fmla="*/ 0 h 5"/>
                <a:gd name="T6" fmla="*/ 0 w 4"/>
                <a:gd name="T7" fmla="*/ 0 h 5"/>
                <a:gd name="T8" fmla="*/ 0 w 4"/>
                <a:gd name="T9" fmla="*/ 3 h 5"/>
                <a:gd name="T10" fmla="*/ 4 w 4"/>
                <a:gd name="T11" fmla="*/ 4 h 5"/>
                <a:gd name="T12" fmla="*/ 2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3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6" name="Freeform 142"/>
            <p:cNvSpPr/>
            <p:nvPr/>
          </p:nvSpPr>
          <p:spPr bwMode="auto">
            <a:xfrm>
              <a:off x="2927350" y="4708525"/>
              <a:ext cx="15875" cy="9525"/>
            </a:xfrm>
            <a:custGeom>
              <a:avLst/>
              <a:gdLst>
                <a:gd name="T0" fmla="*/ 21 w 21"/>
                <a:gd name="T1" fmla="*/ 10 h 14"/>
                <a:gd name="T2" fmla="*/ 8 w 21"/>
                <a:gd name="T3" fmla="*/ 12 h 14"/>
                <a:gd name="T4" fmla="*/ 10 w 21"/>
                <a:gd name="T5" fmla="*/ 11 h 14"/>
                <a:gd name="T6" fmla="*/ 3 w 21"/>
                <a:gd name="T7" fmla="*/ 8 h 14"/>
                <a:gd name="T8" fmla="*/ 1 w 21"/>
                <a:gd name="T9" fmla="*/ 7 h 14"/>
                <a:gd name="T10" fmla="*/ 0 w 21"/>
                <a:gd name="T11" fmla="*/ 7 h 14"/>
                <a:gd name="T12" fmla="*/ 10 w 21"/>
                <a:gd name="T13" fmla="*/ 5 h 14"/>
                <a:gd name="T14" fmla="*/ 13 w 21"/>
                <a:gd name="T15" fmla="*/ 6 h 14"/>
                <a:gd name="T16" fmla="*/ 12 w 21"/>
                <a:gd name="T17" fmla="*/ 6 h 14"/>
                <a:gd name="T18" fmla="*/ 19 w 21"/>
                <a:gd name="T19" fmla="*/ 6 h 14"/>
                <a:gd name="T20" fmla="*/ 21 w 21"/>
                <a:gd name="T2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21" y="10"/>
                  </a:moveTo>
                  <a:cubicBezTo>
                    <a:pt x="19" y="12"/>
                    <a:pt x="10" y="14"/>
                    <a:pt x="8" y="12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9" y="10"/>
                    <a:pt x="4" y="9"/>
                    <a:pt x="3" y="8"/>
                  </a:cubicBezTo>
                  <a:cubicBezTo>
                    <a:pt x="4" y="8"/>
                    <a:pt x="1" y="7"/>
                    <a:pt x="1" y="7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1" y="4"/>
                    <a:pt x="11" y="0"/>
                    <a:pt x="10" y="5"/>
                  </a:cubicBezTo>
                  <a:cubicBezTo>
                    <a:pt x="11" y="6"/>
                    <a:pt x="13" y="3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13"/>
                    <a:pt x="18" y="6"/>
                    <a:pt x="19" y="6"/>
                  </a:cubicBezTo>
                  <a:cubicBezTo>
                    <a:pt x="19" y="6"/>
                    <a:pt x="20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7" name="Freeform 143"/>
            <p:cNvSpPr/>
            <p:nvPr/>
          </p:nvSpPr>
          <p:spPr bwMode="auto">
            <a:xfrm>
              <a:off x="2943225" y="4714875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8" name="Freeform 144"/>
            <p:cNvSpPr/>
            <p:nvPr/>
          </p:nvSpPr>
          <p:spPr bwMode="auto">
            <a:xfrm>
              <a:off x="2944813" y="4711700"/>
              <a:ext cx="9525" cy="6350"/>
            </a:xfrm>
            <a:custGeom>
              <a:avLst/>
              <a:gdLst>
                <a:gd name="T0" fmla="*/ 6 w 12"/>
                <a:gd name="T1" fmla="*/ 3 h 8"/>
                <a:gd name="T2" fmla="*/ 6 w 12"/>
                <a:gd name="T3" fmla="*/ 4 h 8"/>
                <a:gd name="T4" fmla="*/ 5 w 12"/>
                <a:gd name="T5" fmla="*/ 3 h 8"/>
                <a:gd name="T6" fmla="*/ 4 w 12"/>
                <a:gd name="T7" fmla="*/ 4 h 8"/>
                <a:gd name="T8" fmla="*/ 2 w 12"/>
                <a:gd name="T9" fmla="*/ 2 h 8"/>
                <a:gd name="T10" fmla="*/ 2 w 12"/>
                <a:gd name="T11" fmla="*/ 4 h 8"/>
                <a:gd name="T12" fmla="*/ 5 w 12"/>
                <a:gd name="T13" fmla="*/ 7 h 8"/>
                <a:gd name="T14" fmla="*/ 6 w 12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6" y="3"/>
                  </a:move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0" y="2"/>
                    <a:pt x="2" y="4"/>
                    <a:pt x="2" y="4"/>
                  </a:cubicBezTo>
                  <a:cubicBezTo>
                    <a:pt x="3" y="6"/>
                    <a:pt x="3" y="5"/>
                    <a:pt x="5" y="7"/>
                  </a:cubicBezTo>
                  <a:cubicBezTo>
                    <a:pt x="12" y="8"/>
                    <a:pt x="9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9" name="Freeform 145"/>
            <p:cNvSpPr/>
            <p:nvPr/>
          </p:nvSpPr>
          <p:spPr bwMode="auto">
            <a:xfrm>
              <a:off x="2974975" y="4695825"/>
              <a:ext cx="65088" cy="61913"/>
            </a:xfrm>
            <a:custGeom>
              <a:avLst/>
              <a:gdLst>
                <a:gd name="T0" fmla="*/ 84 w 84"/>
                <a:gd name="T1" fmla="*/ 10 h 80"/>
                <a:gd name="T2" fmla="*/ 72 w 84"/>
                <a:gd name="T3" fmla="*/ 7 h 80"/>
                <a:gd name="T4" fmla="*/ 53 w 84"/>
                <a:gd name="T5" fmla="*/ 4 h 80"/>
                <a:gd name="T6" fmla="*/ 39 w 84"/>
                <a:gd name="T7" fmla="*/ 7 h 80"/>
                <a:gd name="T8" fmla="*/ 39 w 84"/>
                <a:gd name="T9" fmla="*/ 9 h 80"/>
                <a:gd name="T10" fmla="*/ 35 w 84"/>
                <a:gd name="T11" fmla="*/ 8 h 80"/>
                <a:gd name="T12" fmla="*/ 35 w 84"/>
                <a:gd name="T13" fmla="*/ 10 h 80"/>
                <a:gd name="T14" fmla="*/ 32 w 84"/>
                <a:gd name="T15" fmla="*/ 10 h 80"/>
                <a:gd name="T16" fmla="*/ 12 w 84"/>
                <a:gd name="T17" fmla="*/ 15 h 80"/>
                <a:gd name="T18" fmla="*/ 14 w 84"/>
                <a:gd name="T19" fmla="*/ 18 h 80"/>
                <a:gd name="T20" fmla="*/ 4 w 84"/>
                <a:gd name="T21" fmla="*/ 20 h 80"/>
                <a:gd name="T22" fmla="*/ 6 w 84"/>
                <a:gd name="T23" fmla="*/ 23 h 80"/>
                <a:gd name="T24" fmla="*/ 3 w 84"/>
                <a:gd name="T25" fmla="*/ 23 h 80"/>
                <a:gd name="T26" fmla="*/ 16 w 84"/>
                <a:gd name="T27" fmla="*/ 28 h 80"/>
                <a:gd name="T28" fmla="*/ 21 w 84"/>
                <a:gd name="T29" fmla="*/ 43 h 80"/>
                <a:gd name="T30" fmla="*/ 24 w 84"/>
                <a:gd name="T31" fmla="*/ 44 h 80"/>
                <a:gd name="T32" fmla="*/ 27 w 84"/>
                <a:gd name="T33" fmla="*/ 46 h 80"/>
                <a:gd name="T34" fmla="*/ 22 w 84"/>
                <a:gd name="T35" fmla="*/ 49 h 80"/>
                <a:gd name="T36" fmla="*/ 27 w 84"/>
                <a:gd name="T37" fmla="*/ 48 h 80"/>
                <a:gd name="T38" fmla="*/ 23 w 84"/>
                <a:gd name="T39" fmla="*/ 55 h 80"/>
                <a:gd name="T40" fmla="*/ 26 w 84"/>
                <a:gd name="T41" fmla="*/ 65 h 80"/>
                <a:gd name="T42" fmla="*/ 28 w 84"/>
                <a:gd name="T43" fmla="*/ 70 h 80"/>
                <a:gd name="T44" fmla="*/ 28 w 84"/>
                <a:gd name="T45" fmla="*/ 70 h 80"/>
                <a:gd name="T46" fmla="*/ 31 w 84"/>
                <a:gd name="T47" fmla="*/ 73 h 80"/>
                <a:gd name="T48" fmla="*/ 32 w 84"/>
                <a:gd name="T49" fmla="*/ 74 h 80"/>
                <a:gd name="T50" fmla="*/ 38 w 84"/>
                <a:gd name="T51" fmla="*/ 77 h 80"/>
                <a:gd name="T52" fmla="*/ 45 w 84"/>
                <a:gd name="T53" fmla="*/ 62 h 80"/>
                <a:gd name="T54" fmla="*/ 56 w 84"/>
                <a:gd name="T55" fmla="*/ 55 h 80"/>
                <a:gd name="T56" fmla="*/ 72 w 84"/>
                <a:gd name="T57" fmla="*/ 47 h 80"/>
                <a:gd name="T58" fmla="*/ 67 w 84"/>
                <a:gd name="T59" fmla="*/ 46 h 80"/>
                <a:gd name="T60" fmla="*/ 67 w 84"/>
                <a:gd name="T61" fmla="*/ 46 h 80"/>
                <a:gd name="T62" fmla="*/ 67 w 84"/>
                <a:gd name="T63" fmla="*/ 45 h 80"/>
                <a:gd name="T64" fmla="*/ 69 w 84"/>
                <a:gd name="T65" fmla="*/ 43 h 80"/>
                <a:gd name="T66" fmla="*/ 74 w 84"/>
                <a:gd name="T67" fmla="*/ 43 h 80"/>
                <a:gd name="T68" fmla="*/ 74 w 84"/>
                <a:gd name="T69" fmla="*/ 35 h 80"/>
                <a:gd name="T70" fmla="*/ 75 w 84"/>
                <a:gd name="T71" fmla="*/ 32 h 80"/>
                <a:gd name="T72" fmla="*/ 74 w 84"/>
                <a:gd name="T73" fmla="*/ 31 h 80"/>
                <a:gd name="T74" fmla="*/ 72 w 84"/>
                <a:gd name="T75" fmla="*/ 27 h 80"/>
                <a:gd name="T76" fmla="*/ 77 w 84"/>
                <a:gd name="T77" fmla="*/ 28 h 80"/>
                <a:gd name="T78" fmla="*/ 74 w 84"/>
                <a:gd name="T79" fmla="*/ 23 h 80"/>
                <a:gd name="T80" fmla="*/ 75 w 84"/>
                <a:gd name="T81" fmla="*/ 23 h 80"/>
                <a:gd name="T82" fmla="*/ 72 w 84"/>
                <a:gd name="T83" fmla="*/ 23 h 80"/>
                <a:gd name="T84" fmla="*/ 76 w 84"/>
                <a:gd name="T85" fmla="*/ 19 h 80"/>
                <a:gd name="T86" fmla="*/ 75 w 84"/>
                <a:gd name="T87" fmla="*/ 17 h 80"/>
                <a:gd name="T88" fmla="*/ 84 w 84"/>
                <a:gd name="T8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80">
                  <a:moveTo>
                    <a:pt x="84" y="10"/>
                  </a:moveTo>
                  <a:cubicBezTo>
                    <a:pt x="79" y="9"/>
                    <a:pt x="70" y="13"/>
                    <a:pt x="72" y="7"/>
                  </a:cubicBezTo>
                  <a:cubicBezTo>
                    <a:pt x="67" y="6"/>
                    <a:pt x="58" y="0"/>
                    <a:pt x="53" y="4"/>
                  </a:cubicBezTo>
                  <a:cubicBezTo>
                    <a:pt x="49" y="5"/>
                    <a:pt x="42" y="5"/>
                    <a:pt x="39" y="7"/>
                  </a:cubicBezTo>
                  <a:cubicBezTo>
                    <a:pt x="39" y="8"/>
                    <a:pt x="40" y="9"/>
                    <a:pt x="39" y="9"/>
                  </a:cubicBezTo>
                  <a:cubicBezTo>
                    <a:pt x="38" y="8"/>
                    <a:pt x="37" y="7"/>
                    <a:pt x="35" y="8"/>
                  </a:cubicBezTo>
                  <a:cubicBezTo>
                    <a:pt x="35" y="8"/>
                    <a:pt x="35" y="9"/>
                    <a:pt x="35" y="10"/>
                  </a:cubicBezTo>
                  <a:cubicBezTo>
                    <a:pt x="34" y="10"/>
                    <a:pt x="32" y="7"/>
                    <a:pt x="32" y="10"/>
                  </a:cubicBezTo>
                  <a:cubicBezTo>
                    <a:pt x="30" y="8"/>
                    <a:pt x="14" y="11"/>
                    <a:pt x="12" y="15"/>
                  </a:cubicBezTo>
                  <a:cubicBezTo>
                    <a:pt x="12" y="16"/>
                    <a:pt x="17" y="15"/>
                    <a:pt x="14" y="18"/>
                  </a:cubicBezTo>
                  <a:cubicBezTo>
                    <a:pt x="13" y="19"/>
                    <a:pt x="6" y="19"/>
                    <a:pt x="4" y="20"/>
                  </a:cubicBezTo>
                  <a:cubicBezTo>
                    <a:pt x="3" y="21"/>
                    <a:pt x="5" y="22"/>
                    <a:pt x="6" y="23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0" y="27"/>
                    <a:pt x="14" y="28"/>
                    <a:pt x="16" y="28"/>
                  </a:cubicBezTo>
                  <a:cubicBezTo>
                    <a:pt x="25" y="28"/>
                    <a:pt x="22" y="39"/>
                    <a:pt x="21" y="43"/>
                  </a:cubicBezTo>
                  <a:cubicBezTo>
                    <a:pt x="21" y="43"/>
                    <a:pt x="23" y="43"/>
                    <a:pt x="24" y="44"/>
                  </a:cubicBezTo>
                  <a:cubicBezTo>
                    <a:pt x="26" y="44"/>
                    <a:pt x="28" y="45"/>
                    <a:pt x="27" y="46"/>
                  </a:cubicBezTo>
                  <a:cubicBezTo>
                    <a:pt x="25" y="45"/>
                    <a:pt x="20" y="47"/>
                    <a:pt x="22" y="49"/>
                  </a:cubicBezTo>
                  <a:cubicBezTo>
                    <a:pt x="25" y="51"/>
                    <a:pt x="25" y="48"/>
                    <a:pt x="27" y="48"/>
                  </a:cubicBezTo>
                  <a:cubicBezTo>
                    <a:pt x="26" y="51"/>
                    <a:pt x="23" y="52"/>
                    <a:pt x="23" y="55"/>
                  </a:cubicBezTo>
                  <a:cubicBezTo>
                    <a:pt x="22" y="57"/>
                    <a:pt x="26" y="65"/>
                    <a:pt x="26" y="65"/>
                  </a:cubicBezTo>
                  <a:cubicBezTo>
                    <a:pt x="25" y="67"/>
                    <a:pt x="27" y="68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9" y="72"/>
                    <a:pt x="30" y="73"/>
                    <a:pt x="31" y="73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5"/>
                    <a:pt x="36" y="75"/>
                    <a:pt x="38" y="77"/>
                  </a:cubicBezTo>
                  <a:cubicBezTo>
                    <a:pt x="40" y="80"/>
                    <a:pt x="46" y="62"/>
                    <a:pt x="45" y="62"/>
                  </a:cubicBezTo>
                  <a:cubicBezTo>
                    <a:pt x="49" y="60"/>
                    <a:pt x="54" y="60"/>
                    <a:pt x="56" y="55"/>
                  </a:cubicBezTo>
                  <a:cubicBezTo>
                    <a:pt x="57" y="53"/>
                    <a:pt x="70" y="48"/>
                    <a:pt x="72" y="47"/>
                  </a:cubicBezTo>
                  <a:cubicBezTo>
                    <a:pt x="75" y="45"/>
                    <a:pt x="69" y="46"/>
                    <a:pt x="67" y="4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46"/>
                    <a:pt x="66" y="46"/>
                    <a:pt x="67" y="45"/>
                  </a:cubicBezTo>
                  <a:cubicBezTo>
                    <a:pt x="69" y="45"/>
                    <a:pt x="67" y="43"/>
                    <a:pt x="69" y="43"/>
                  </a:cubicBezTo>
                  <a:cubicBezTo>
                    <a:pt x="71" y="46"/>
                    <a:pt x="76" y="45"/>
                    <a:pt x="74" y="43"/>
                  </a:cubicBezTo>
                  <a:cubicBezTo>
                    <a:pt x="72" y="42"/>
                    <a:pt x="73" y="34"/>
                    <a:pt x="74" y="35"/>
                  </a:cubicBezTo>
                  <a:cubicBezTo>
                    <a:pt x="77" y="33"/>
                    <a:pt x="77" y="34"/>
                    <a:pt x="75" y="32"/>
                  </a:cubicBezTo>
                  <a:cubicBezTo>
                    <a:pt x="75" y="31"/>
                    <a:pt x="75" y="31"/>
                    <a:pt x="74" y="31"/>
                  </a:cubicBezTo>
                  <a:cubicBezTo>
                    <a:pt x="78" y="28"/>
                    <a:pt x="73" y="29"/>
                    <a:pt x="72" y="27"/>
                  </a:cubicBezTo>
                  <a:cubicBezTo>
                    <a:pt x="74" y="24"/>
                    <a:pt x="76" y="26"/>
                    <a:pt x="77" y="28"/>
                  </a:cubicBezTo>
                  <a:cubicBezTo>
                    <a:pt x="79" y="29"/>
                    <a:pt x="76" y="25"/>
                    <a:pt x="7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22"/>
                    <a:pt x="73" y="22"/>
                    <a:pt x="72" y="23"/>
                  </a:cubicBezTo>
                  <a:cubicBezTo>
                    <a:pt x="74" y="16"/>
                    <a:pt x="71" y="22"/>
                    <a:pt x="76" y="19"/>
                  </a:cubicBezTo>
                  <a:cubicBezTo>
                    <a:pt x="76" y="19"/>
                    <a:pt x="75" y="16"/>
                    <a:pt x="75" y="17"/>
                  </a:cubicBezTo>
                  <a:cubicBezTo>
                    <a:pt x="75" y="15"/>
                    <a:pt x="84" y="11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0" name="Freeform 146"/>
            <p:cNvSpPr/>
            <p:nvPr/>
          </p:nvSpPr>
          <p:spPr bwMode="auto">
            <a:xfrm>
              <a:off x="2940050" y="4730750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1" name="Freeform 147"/>
            <p:cNvSpPr/>
            <p:nvPr/>
          </p:nvSpPr>
          <p:spPr bwMode="auto">
            <a:xfrm>
              <a:off x="2938463" y="47307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2" name="Freeform 148"/>
            <p:cNvSpPr/>
            <p:nvPr/>
          </p:nvSpPr>
          <p:spPr bwMode="auto">
            <a:xfrm>
              <a:off x="3033713" y="471805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3" name="Freeform 149"/>
            <p:cNvSpPr/>
            <p:nvPr/>
          </p:nvSpPr>
          <p:spPr bwMode="auto">
            <a:xfrm>
              <a:off x="2941638" y="4718050"/>
              <a:ext cx="7938" cy="7938"/>
            </a:xfrm>
            <a:custGeom>
              <a:avLst/>
              <a:gdLst>
                <a:gd name="T0" fmla="*/ 9 w 10"/>
                <a:gd name="T1" fmla="*/ 1 h 10"/>
                <a:gd name="T2" fmla="*/ 4 w 10"/>
                <a:gd name="T3" fmla="*/ 5 h 10"/>
                <a:gd name="T4" fmla="*/ 2 w 10"/>
                <a:gd name="T5" fmla="*/ 4 h 10"/>
                <a:gd name="T6" fmla="*/ 5 w 10"/>
                <a:gd name="T7" fmla="*/ 9 h 10"/>
                <a:gd name="T8" fmla="*/ 10 w 10"/>
                <a:gd name="T9" fmla="*/ 3 h 10"/>
                <a:gd name="T10" fmla="*/ 9 w 1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5" y="0"/>
                    <a:pt x="5" y="4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0" y="4"/>
                    <a:pt x="3" y="10"/>
                    <a:pt x="5" y="9"/>
                  </a:cubicBezTo>
                  <a:cubicBezTo>
                    <a:pt x="5" y="9"/>
                    <a:pt x="9" y="3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4" name="Freeform 150"/>
            <p:cNvSpPr/>
            <p:nvPr/>
          </p:nvSpPr>
          <p:spPr bwMode="auto">
            <a:xfrm>
              <a:off x="2949575" y="47212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5" name="Freeform 151"/>
            <p:cNvSpPr/>
            <p:nvPr/>
          </p:nvSpPr>
          <p:spPr bwMode="auto">
            <a:xfrm>
              <a:off x="2994025" y="47291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6" name="Freeform 152"/>
            <p:cNvSpPr/>
            <p:nvPr/>
          </p:nvSpPr>
          <p:spPr bwMode="auto">
            <a:xfrm>
              <a:off x="2946400" y="4706938"/>
              <a:ext cx="7938" cy="3175"/>
            </a:xfrm>
            <a:custGeom>
              <a:avLst/>
              <a:gdLst>
                <a:gd name="T0" fmla="*/ 3 w 11"/>
                <a:gd name="T1" fmla="*/ 2 h 6"/>
                <a:gd name="T2" fmla="*/ 3 w 11"/>
                <a:gd name="T3" fmla="*/ 3 h 6"/>
                <a:gd name="T4" fmla="*/ 3 w 11"/>
                <a:gd name="T5" fmla="*/ 5 h 6"/>
                <a:gd name="T6" fmla="*/ 3 w 11"/>
                <a:gd name="T7" fmla="*/ 5 h 6"/>
                <a:gd name="T8" fmla="*/ 7 w 11"/>
                <a:gd name="T9" fmla="*/ 6 h 6"/>
                <a:gd name="T10" fmla="*/ 3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3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3" y="3"/>
                    <a:pt x="0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7" y="6"/>
                    <a:pt x="7" y="6"/>
                  </a:cubicBezTo>
                  <a:cubicBezTo>
                    <a:pt x="11" y="5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7" name="Freeform 153"/>
            <p:cNvSpPr/>
            <p:nvPr/>
          </p:nvSpPr>
          <p:spPr bwMode="auto">
            <a:xfrm>
              <a:off x="2949575" y="471011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8" name="Freeform 154"/>
            <p:cNvSpPr/>
            <p:nvPr/>
          </p:nvSpPr>
          <p:spPr bwMode="auto">
            <a:xfrm>
              <a:off x="2871788" y="4800600"/>
              <a:ext cx="1588" cy="0"/>
            </a:xfrm>
            <a:custGeom>
              <a:avLst/>
              <a:gdLst>
                <a:gd name="T0" fmla="*/ 1 w 2"/>
                <a:gd name="T1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9" name="Freeform 155"/>
            <p:cNvSpPr/>
            <p:nvPr/>
          </p:nvSpPr>
          <p:spPr bwMode="auto">
            <a:xfrm>
              <a:off x="2976563" y="4749800"/>
              <a:ext cx="1588" cy="1588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2" y="0"/>
                    <a:pt x="2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0" name="Freeform 156"/>
            <p:cNvSpPr/>
            <p:nvPr/>
          </p:nvSpPr>
          <p:spPr bwMode="auto">
            <a:xfrm>
              <a:off x="2959100" y="496570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0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1" name="Freeform 157"/>
            <p:cNvSpPr/>
            <p:nvPr/>
          </p:nvSpPr>
          <p:spPr bwMode="auto">
            <a:xfrm>
              <a:off x="3033713" y="4711700"/>
              <a:ext cx="1588" cy="1588"/>
            </a:xfrm>
            <a:custGeom>
              <a:avLst/>
              <a:gdLst>
                <a:gd name="T0" fmla="*/ 1 w 3"/>
                <a:gd name="T1" fmla="*/ 1 h 1"/>
                <a:gd name="T2" fmla="*/ 2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2" name="Freeform 158"/>
            <p:cNvSpPr/>
            <p:nvPr/>
          </p:nvSpPr>
          <p:spPr bwMode="auto">
            <a:xfrm>
              <a:off x="2954338" y="4705350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2" y="2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3" name="Freeform 159"/>
            <p:cNvSpPr/>
            <p:nvPr/>
          </p:nvSpPr>
          <p:spPr bwMode="auto">
            <a:xfrm>
              <a:off x="2978150" y="4748213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4" name="Freeform 160"/>
            <p:cNvSpPr/>
            <p:nvPr/>
          </p:nvSpPr>
          <p:spPr bwMode="auto">
            <a:xfrm>
              <a:off x="2940050" y="4819650"/>
              <a:ext cx="1588" cy="31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1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5" name="Freeform 161"/>
            <p:cNvSpPr/>
            <p:nvPr/>
          </p:nvSpPr>
          <p:spPr bwMode="auto">
            <a:xfrm>
              <a:off x="2852738" y="4732338"/>
              <a:ext cx="1588" cy="0"/>
            </a:xfrm>
            <a:custGeom>
              <a:avLst/>
              <a:gdLst>
                <a:gd name="T0" fmla="*/ 1 w 3"/>
                <a:gd name="T1" fmla="*/ 1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3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6" name="Freeform 162"/>
            <p:cNvSpPr/>
            <p:nvPr/>
          </p:nvSpPr>
          <p:spPr bwMode="auto">
            <a:xfrm>
              <a:off x="2930525" y="4854575"/>
              <a:ext cx="0" cy="1588"/>
            </a:xfrm>
            <a:custGeom>
              <a:avLst/>
              <a:gdLst>
                <a:gd name="T0" fmla="*/ 1 h 2"/>
                <a:gd name="T1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7" name="Rectangle 163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8" name="Oval 164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9" name="Freeform 165"/>
            <p:cNvSpPr/>
            <p:nvPr/>
          </p:nvSpPr>
          <p:spPr bwMode="auto">
            <a:xfrm>
              <a:off x="2943225" y="47275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0" name="Freeform 166"/>
            <p:cNvSpPr/>
            <p:nvPr/>
          </p:nvSpPr>
          <p:spPr bwMode="auto">
            <a:xfrm>
              <a:off x="2870200" y="4810125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1" name="Freeform 167"/>
            <p:cNvSpPr/>
            <p:nvPr/>
          </p:nvSpPr>
          <p:spPr bwMode="auto">
            <a:xfrm>
              <a:off x="2878138" y="4756150"/>
              <a:ext cx="4763" cy="7938"/>
            </a:xfrm>
            <a:custGeom>
              <a:avLst/>
              <a:gdLst>
                <a:gd name="T0" fmla="*/ 6 w 6"/>
                <a:gd name="T1" fmla="*/ 5 h 10"/>
                <a:gd name="T2" fmla="*/ 3 w 6"/>
                <a:gd name="T3" fmla="*/ 10 h 10"/>
                <a:gd name="T4" fmla="*/ 4 w 6"/>
                <a:gd name="T5" fmla="*/ 8 h 10"/>
                <a:gd name="T6" fmla="*/ 6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0"/>
                    <a:pt x="0" y="10"/>
                    <a:pt x="3" y="10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7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2" name="Freeform 168"/>
            <p:cNvSpPr/>
            <p:nvPr/>
          </p:nvSpPr>
          <p:spPr bwMode="auto">
            <a:xfrm>
              <a:off x="2970213" y="484187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3" name="Rectangle 169"/>
            <p:cNvSpPr>
              <a:spLocks noChangeArrowheads="1"/>
            </p:cNvSpPr>
            <p:nvPr/>
          </p:nvSpPr>
          <p:spPr bwMode="auto">
            <a:xfrm>
              <a:off x="2959100" y="4965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4" name="Freeform 170"/>
            <p:cNvSpPr/>
            <p:nvPr/>
          </p:nvSpPr>
          <p:spPr bwMode="auto">
            <a:xfrm>
              <a:off x="2841625" y="4756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5" name="Freeform 171"/>
            <p:cNvSpPr/>
            <p:nvPr/>
          </p:nvSpPr>
          <p:spPr bwMode="auto">
            <a:xfrm>
              <a:off x="2943225" y="4849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6" name="Freeform 172"/>
            <p:cNvSpPr/>
            <p:nvPr/>
          </p:nvSpPr>
          <p:spPr bwMode="auto">
            <a:xfrm>
              <a:off x="2924175" y="4811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7" name="Freeform 173"/>
            <p:cNvSpPr/>
            <p:nvPr/>
          </p:nvSpPr>
          <p:spPr bwMode="auto">
            <a:xfrm>
              <a:off x="2986088" y="47720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8" name="Freeform 174"/>
            <p:cNvSpPr/>
            <p:nvPr/>
          </p:nvSpPr>
          <p:spPr bwMode="auto">
            <a:xfrm>
              <a:off x="2881313" y="4757738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9" name="Freeform 175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0" name="Freeform 176"/>
            <p:cNvSpPr/>
            <p:nvPr/>
          </p:nvSpPr>
          <p:spPr bwMode="auto">
            <a:xfrm>
              <a:off x="2841625" y="4716463"/>
              <a:ext cx="179388" cy="274638"/>
            </a:xfrm>
            <a:custGeom>
              <a:avLst/>
              <a:gdLst>
                <a:gd name="T0" fmla="*/ 219 w 234"/>
                <a:gd name="T1" fmla="*/ 264 h 357"/>
                <a:gd name="T2" fmla="*/ 188 w 234"/>
                <a:gd name="T3" fmla="*/ 305 h 357"/>
                <a:gd name="T4" fmla="*/ 176 w 234"/>
                <a:gd name="T5" fmla="*/ 323 h 357"/>
                <a:gd name="T6" fmla="*/ 176 w 234"/>
                <a:gd name="T7" fmla="*/ 349 h 357"/>
                <a:gd name="T8" fmla="*/ 165 w 234"/>
                <a:gd name="T9" fmla="*/ 349 h 357"/>
                <a:gd name="T10" fmla="*/ 161 w 234"/>
                <a:gd name="T11" fmla="*/ 343 h 357"/>
                <a:gd name="T12" fmla="*/ 157 w 234"/>
                <a:gd name="T13" fmla="*/ 328 h 357"/>
                <a:gd name="T14" fmla="*/ 149 w 234"/>
                <a:gd name="T15" fmla="*/ 286 h 357"/>
                <a:gd name="T16" fmla="*/ 118 w 234"/>
                <a:gd name="T17" fmla="*/ 218 h 357"/>
                <a:gd name="T18" fmla="*/ 109 w 234"/>
                <a:gd name="T19" fmla="*/ 176 h 357"/>
                <a:gd name="T20" fmla="*/ 57 w 234"/>
                <a:gd name="T21" fmla="*/ 137 h 357"/>
                <a:gd name="T22" fmla="*/ 51 w 234"/>
                <a:gd name="T23" fmla="*/ 131 h 357"/>
                <a:gd name="T24" fmla="*/ 46 w 234"/>
                <a:gd name="T25" fmla="*/ 126 h 357"/>
                <a:gd name="T26" fmla="*/ 40 w 234"/>
                <a:gd name="T27" fmla="*/ 95 h 357"/>
                <a:gd name="T28" fmla="*/ 56 w 234"/>
                <a:gd name="T29" fmla="*/ 66 h 357"/>
                <a:gd name="T30" fmla="*/ 53 w 234"/>
                <a:gd name="T31" fmla="*/ 45 h 357"/>
                <a:gd name="T32" fmla="*/ 28 w 234"/>
                <a:gd name="T33" fmla="*/ 41 h 357"/>
                <a:gd name="T34" fmla="*/ 17 w 234"/>
                <a:gd name="T35" fmla="*/ 44 h 357"/>
                <a:gd name="T36" fmla="*/ 24 w 234"/>
                <a:gd name="T37" fmla="*/ 27 h 357"/>
                <a:gd name="T38" fmla="*/ 30 w 234"/>
                <a:gd name="T39" fmla="*/ 19 h 357"/>
                <a:gd name="T40" fmla="*/ 69 w 234"/>
                <a:gd name="T41" fmla="*/ 8 h 357"/>
                <a:gd name="T42" fmla="*/ 94 w 234"/>
                <a:gd name="T43" fmla="*/ 10 h 357"/>
                <a:gd name="T44" fmla="*/ 108 w 234"/>
                <a:gd name="T45" fmla="*/ 19 h 357"/>
                <a:gd name="T46" fmla="*/ 108 w 234"/>
                <a:gd name="T47" fmla="*/ 7 h 357"/>
                <a:gd name="T48" fmla="*/ 125 w 234"/>
                <a:gd name="T49" fmla="*/ 5 h 357"/>
                <a:gd name="T50" fmla="*/ 122 w 234"/>
                <a:gd name="T51" fmla="*/ 18 h 357"/>
                <a:gd name="T52" fmla="*/ 142 w 234"/>
                <a:gd name="T53" fmla="*/ 6 h 357"/>
                <a:gd name="T54" fmla="*/ 152 w 234"/>
                <a:gd name="T55" fmla="*/ 7 h 357"/>
                <a:gd name="T56" fmla="*/ 167 w 234"/>
                <a:gd name="T57" fmla="*/ 11 h 357"/>
                <a:gd name="T58" fmla="*/ 176 w 234"/>
                <a:gd name="T59" fmla="*/ 21 h 357"/>
                <a:gd name="T60" fmla="*/ 177 w 234"/>
                <a:gd name="T61" fmla="*/ 42 h 357"/>
                <a:gd name="T62" fmla="*/ 158 w 234"/>
                <a:gd name="T63" fmla="*/ 35 h 357"/>
                <a:gd name="T64" fmla="*/ 162 w 234"/>
                <a:gd name="T65" fmla="*/ 18 h 357"/>
                <a:gd name="T66" fmla="*/ 149 w 234"/>
                <a:gd name="T67" fmla="*/ 30 h 357"/>
                <a:gd name="T68" fmla="*/ 145 w 234"/>
                <a:gd name="T69" fmla="*/ 31 h 357"/>
                <a:gd name="T70" fmla="*/ 143 w 234"/>
                <a:gd name="T71" fmla="*/ 67 h 357"/>
                <a:gd name="T72" fmla="*/ 155 w 234"/>
                <a:gd name="T73" fmla="*/ 41 h 357"/>
                <a:gd name="T74" fmla="*/ 190 w 234"/>
                <a:gd name="T75" fmla="*/ 72 h 357"/>
                <a:gd name="T76" fmla="*/ 187 w 234"/>
                <a:gd name="T77" fmla="*/ 85 h 357"/>
                <a:gd name="T78" fmla="*/ 177 w 234"/>
                <a:gd name="T79" fmla="*/ 77 h 357"/>
                <a:gd name="T80" fmla="*/ 177 w 234"/>
                <a:gd name="T81" fmla="*/ 78 h 357"/>
                <a:gd name="T82" fmla="*/ 173 w 234"/>
                <a:gd name="T83" fmla="*/ 80 h 357"/>
                <a:gd name="T84" fmla="*/ 179 w 234"/>
                <a:gd name="T85" fmla="*/ 84 h 357"/>
                <a:gd name="T86" fmla="*/ 158 w 234"/>
                <a:gd name="T87" fmla="*/ 96 h 357"/>
                <a:gd name="T88" fmla="*/ 123 w 234"/>
                <a:gd name="T89" fmla="*/ 135 h 357"/>
                <a:gd name="T90" fmla="*/ 95 w 234"/>
                <a:gd name="T91" fmla="*/ 123 h 357"/>
                <a:gd name="T92" fmla="*/ 89 w 234"/>
                <a:gd name="T93" fmla="*/ 151 h 357"/>
                <a:gd name="T94" fmla="*/ 112 w 234"/>
                <a:gd name="T95" fmla="*/ 172 h 357"/>
                <a:gd name="T96" fmla="*/ 132 w 234"/>
                <a:gd name="T97" fmla="*/ 173 h 357"/>
                <a:gd name="T98" fmla="*/ 145 w 234"/>
                <a:gd name="T99" fmla="*/ 169 h 357"/>
                <a:gd name="T100" fmla="*/ 166 w 234"/>
                <a:gd name="T101" fmla="*/ 175 h 357"/>
                <a:gd name="T102" fmla="*/ 221 w 234"/>
                <a:gd name="T103" fmla="*/ 211 h 357"/>
                <a:gd name="T104" fmla="*/ 227 w 234"/>
                <a:gd name="T105" fmla="*/ 23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357">
                  <a:moveTo>
                    <a:pt x="227" y="234"/>
                  </a:moveTo>
                  <a:cubicBezTo>
                    <a:pt x="226" y="236"/>
                    <a:pt x="225" y="237"/>
                    <a:pt x="224" y="239"/>
                  </a:cubicBezTo>
                  <a:cubicBezTo>
                    <a:pt x="223" y="239"/>
                    <a:pt x="224" y="239"/>
                    <a:pt x="223" y="239"/>
                  </a:cubicBezTo>
                  <a:cubicBezTo>
                    <a:pt x="221" y="243"/>
                    <a:pt x="224" y="249"/>
                    <a:pt x="222" y="254"/>
                  </a:cubicBezTo>
                  <a:cubicBezTo>
                    <a:pt x="222" y="257"/>
                    <a:pt x="219" y="261"/>
                    <a:pt x="219" y="264"/>
                  </a:cubicBezTo>
                  <a:cubicBezTo>
                    <a:pt x="220" y="268"/>
                    <a:pt x="211" y="266"/>
                    <a:pt x="210" y="269"/>
                  </a:cubicBezTo>
                  <a:cubicBezTo>
                    <a:pt x="209" y="269"/>
                    <a:pt x="208" y="270"/>
                    <a:pt x="206" y="271"/>
                  </a:cubicBezTo>
                  <a:cubicBezTo>
                    <a:pt x="203" y="274"/>
                    <a:pt x="201" y="281"/>
                    <a:pt x="201" y="285"/>
                  </a:cubicBezTo>
                  <a:cubicBezTo>
                    <a:pt x="199" y="292"/>
                    <a:pt x="192" y="306"/>
                    <a:pt x="183" y="299"/>
                  </a:cubicBezTo>
                  <a:cubicBezTo>
                    <a:pt x="183" y="300"/>
                    <a:pt x="187" y="304"/>
                    <a:pt x="188" y="305"/>
                  </a:cubicBezTo>
                  <a:cubicBezTo>
                    <a:pt x="190" y="310"/>
                    <a:pt x="179" y="315"/>
                    <a:pt x="177" y="312"/>
                  </a:cubicBezTo>
                  <a:cubicBezTo>
                    <a:pt x="177" y="313"/>
                    <a:pt x="178" y="316"/>
                    <a:pt x="179" y="317"/>
                  </a:cubicBezTo>
                  <a:cubicBezTo>
                    <a:pt x="177" y="320"/>
                    <a:pt x="174" y="316"/>
                    <a:pt x="172" y="317"/>
                  </a:cubicBezTo>
                  <a:cubicBezTo>
                    <a:pt x="172" y="319"/>
                    <a:pt x="174" y="321"/>
                    <a:pt x="176" y="320"/>
                  </a:cubicBezTo>
                  <a:cubicBezTo>
                    <a:pt x="178" y="319"/>
                    <a:pt x="176" y="325"/>
                    <a:pt x="176" y="323"/>
                  </a:cubicBezTo>
                  <a:cubicBezTo>
                    <a:pt x="175" y="325"/>
                    <a:pt x="174" y="332"/>
                    <a:pt x="172" y="332"/>
                  </a:cubicBezTo>
                  <a:cubicBezTo>
                    <a:pt x="172" y="334"/>
                    <a:pt x="176" y="333"/>
                    <a:pt x="177" y="335"/>
                  </a:cubicBezTo>
                  <a:cubicBezTo>
                    <a:pt x="178" y="338"/>
                    <a:pt x="176" y="337"/>
                    <a:pt x="175" y="339"/>
                  </a:cubicBezTo>
                  <a:cubicBezTo>
                    <a:pt x="173" y="342"/>
                    <a:pt x="175" y="346"/>
                    <a:pt x="177" y="348"/>
                  </a:cubicBezTo>
                  <a:cubicBezTo>
                    <a:pt x="175" y="350"/>
                    <a:pt x="178" y="347"/>
                    <a:pt x="176" y="349"/>
                  </a:cubicBezTo>
                  <a:cubicBezTo>
                    <a:pt x="176" y="349"/>
                    <a:pt x="186" y="354"/>
                    <a:pt x="187" y="355"/>
                  </a:cubicBezTo>
                  <a:cubicBezTo>
                    <a:pt x="189" y="357"/>
                    <a:pt x="175" y="357"/>
                    <a:pt x="176" y="356"/>
                  </a:cubicBezTo>
                  <a:cubicBezTo>
                    <a:pt x="176" y="356"/>
                    <a:pt x="170" y="354"/>
                    <a:pt x="170" y="353"/>
                  </a:cubicBezTo>
                  <a:cubicBezTo>
                    <a:pt x="170" y="354"/>
                    <a:pt x="166" y="350"/>
                    <a:pt x="164" y="350"/>
                  </a:cubicBezTo>
                  <a:cubicBezTo>
                    <a:pt x="164" y="350"/>
                    <a:pt x="165" y="349"/>
                    <a:pt x="165" y="349"/>
                  </a:cubicBezTo>
                  <a:cubicBezTo>
                    <a:pt x="165" y="349"/>
                    <a:pt x="163" y="348"/>
                    <a:pt x="162" y="347"/>
                  </a:cubicBezTo>
                  <a:cubicBezTo>
                    <a:pt x="163" y="346"/>
                    <a:pt x="163" y="348"/>
                    <a:pt x="164" y="348"/>
                  </a:cubicBezTo>
                  <a:cubicBezTo>
                    <a:pt x="164" y="348"/>
                    <a:pt x="163" y="344"/>
                    <a:pt x="163" y="345"/>
                  </a:cubicBezTo>
                  <a:cubicBezTo>
                    <a:pt x="162" y="345"/>
                    <a:pt x="163" y="347"/>
                    <a:pt x="161" y="346"/>
                  </a:cubicBezTo>
                  <a:cubicBezTo>
                    <a:pt x="161" y="345"/>
                    <a:pt x="162" y="344"/>
                    <a:pt x="161" y="343"/>
                  </a:cubicBezTo>
                  <a:cubicBezTo>
                    <a:pt x="160" y="344"/>
                    <a:pt x="158" y="343"/>
                    <a:pt x="160" y="342"/>
                  </a:cubicBezTo>
                  <a:cubicBezTo>
                    <a:pt x="158" y="342"/>
                    <a:pt x="157" y="340"/>
                    <a:pt x="158" y="339"/>
                  </a:cubicBezTo>
                  <a:cubicBezTo>
                    <a:pt x="156" y="338"/>
                    <a:pt x="160" y="334"/>
                    <a:pt x="154" y="334"/>
                  </a:cubicBezTo>
                  <a:cubicBezTo>
                    <a:pt x="154" y="333"/>
                    <a:pt x="155" y="329"/>
                    <a:pt x="154" y="327"/>
                  </a:cubicBezTo>
                  <a:cubicBezTo>
                    <a:pt x="155" y="326"/>
                    <a:pt x="157" y="327"/>
                    <a:pt x="157" y="328"/>
                  </a:cubicBezTo>
                  <a:cubicBezTo>
                    <a:pt x="157" y="327"/>
                    <a:pt x="156" y="319"/>
                    <a:pt x="155" y="320"/>
                  </a:cubicBezTo>
                  <a:cubicBezTo>
                    <a:pt x="155" y="320"/>
                    <a:pt x="155" y="323"/>
                    <a:pt x="155" y="324"/>
                  </a:cubicBezTo>
                  <a:cubicBezTo>
                    <a:pt x="155" y="324"/>
                    <a:pt x="150" y="311"/>
                    <a:pt x="150" y="309"/>
                  </a:cubicBezTo>
                  <a:cubicBezTo>
                    <a:pt x="147" y="307"/>
                    <a:pt x="153" y="293"/>
                    <a:pt x="149" y="289"/>
                  </a:cubicBezTo>
                  <a:cubicBezTo>
                    <a:pt x="149" y="289"/>
                    <a:pt x="149" y="287"/>
                    <a:pt x="149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9" y="280"/>
                    <a:pt x="151" y="255"/>
                    <a:pt x="145" y="253"/>
                  </a:cubicBezTo>
                  <a:cubicBezTo>
                    <a:pt x="142" y="250"/>
                    <a:pt x="138" y="248"/>
                    <a:pt x="135" y="246"/>
                  </a:cubicBezTo>
                  <a:cubicBezTo>
                    <a:pt x="131" y="239"/>
                    <a:pt x="126" y="230"/>
                    <a:pt x="122" y="224"/>
                  </a:cubicBezTo>
                  <a:cubicBezTo>
                    <a:pt x="120" y="223"/>
                    <a:pt x="118" y="219"/>
                    <a:pt x="118" y="218"/>
                  </a:cubicBezTo>
                  <a:cubicBezTo>
                    <a:pt x="117" y="213"/>
                    <a:pt x="120" y="214"/>
                    <a:pt x="120" y="211"/>
                  </a:cubicBezTo>
                  <a:cubicBezTo>
                    <a:pt x="116" y="209"/>
                    <a:pt x="118" y="203"/>
                    <a:pt x="120" y="200"/>
                  </a:cubicBezTo>
                  <a:cubicBezTo>
                    <a:pt x="125" y="193"/>
                    <a:pt x="129" y="191"/>
                    <a:pt x="124" y="180"/>
                  </a:cubicBezTo>
                  <a:cubicBezTo>
                    <a:pt x="128" y="175"/>
                    <a:pt x="118" y="182"/>
                    <a:pt x="119" y="182"/>
                  </a:cubicBezTo>
                  <a:cubicBezTo>
                    <a:pt x="116" y="182"/>
                    <a:pt x="111" y="178"/>
                    <a:pt x="109" y="176"/>
                  </a:cubicBezTo>
                  <a:cubicBezTo>
                    <a:pt x="107" y="174"/>
                    <a:pt x="105" y="169"/>
                    <a:pt x="102" y="166"/>
                  </a:cubicBezTo>
                  <a:cubicBezTo>
                    <a:pt x="95" y="166"/>
                    <a:pt x="92" y="161"/>
                    <a:pt x="87" y="158"/>
                  </a:cubicBezTo>
                  <a:cubicBezTo>
                    <a:pt x="87" y="157"/>
                    <a:pt x="84" y="158"/>
                    <a:pt x="83" y="159"/>
                  </a:cubicBezTo>
                  <a:cubicBezTo>
                    <a:pt x="77" y="159"/>
                    <a:pt x="70" y="154"/>
                    <a:pt x="66" y="151"/>
                  </a:cubicBezTo>
                  <a:cubicBezTo>
                    <a:pt x="61" y="147"/>
                    <a:pt x="61" y="141"/>
                    <a:pt x="57" y="137"/>
                  </a:cubicBezTo>
                  <a:cubicBezTo>
                    <a:pt x="56" y="135"/>
                    <a:pt x="55" y="134"/>
                    <a:pt x="55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6" y="133"/>
                    <a:pt x="53" y="127"/>
                    <a:pt x="52" y="126"/>
                  </a:cubicBezTo>
                  <a:cubicBezTo>
                    <a:pt x="51" y="125"/>
                    <a:pt x="52" y="117"/>
                    <a:pt x="50" y="117"/>
                  </a:cubicBezTo>
                  <a:cubicBezTo>
                    <a:pt x="48" y="117"/>
                    <a:pt x="50" y="129"/>
                    <a:pt x="51" y="131"/>
                  </a:cubicBezTo>
                  <a:cubicBezTo>
                    <a:pt x="51" y="132"/>
                    <a:pt x="53" y="145"/>
                    <a:pt x="51" y="143"/>
                  </a:cubicBezTo>
                  <a:cubicBezTo>
                    <a:pt x="51" y="141"/>
                    <a:pt x="50" y="139"/>
                    <a:pt x="48" y="138"/>
                  </a:cubicBezTo>
                  <a:cubicBezTo>
                    <a:pt x="48" y="137"/>
                    <a:pt x="48" y="133"/>
                    <a:pt x="47" y="131"/>
                  </a:cubicBezTo>
                  <a:cubicBezTo>
                    <a:pt x="47" y="131"/>
                    <a:pt x="43" y="128"/>
                    <a:pt x="44" y="127"/>
                  </a:cubicBezTo>
                  <a:cubicBezTo>
                    <a:pt x="44" y="127"/>
                    <a:pt x="46" y="126"/>
                    <a:pt x="46" y="126"/>
                  </a:cubicBezTo>
                  <a:cubicBezTo>
                    <a:pt x="46" y="126"/>
                    <a:pt x="46" y="124"/>
                    <a:pt x="46" y="124"/>
                  </a:cubicBezTo>
                  <a:cubicBezTo>
                    <a:pt x="44" y="120"/>
                    <a:pt x="47" y="115"/>
                    <a:pt x="45" y="111"/>
                  </a:cubicBezTo>
                  <a:cubicBezTo>
                    <a:pt x="45" y="109"/>
                    <a:pt x="41" y="109"/>
                    <a:pt x="40" y="108"/>
                  </a:cubicBezTo>
                  <a:cubicBezTo>
                    <a:pt x="40" y="107"/>
                    <a:pt x="41" y="105"/>
                    <a:pt x="40" y="104"/>
                  </a:cubicBezTo>
                  <a:cubicBezTo>
                    <a:pt x="39" y="102"/>
                    <a:pt x="40" y="97"/>
                    <a:pt x="40" y="95"/>
                  </a:cubicBezTo>
                  <a:cubicBezTo>
                    <a:pt x="40" y="95"/>
                    <a:pt x="43" y="91"/>
                    <a:pt x="43" y="90"/>
                  </a:cubicBezTo>
                  <a:cubicBezTo>
                    <a:pt x="45" y="88"/>
                    <a:pt x="46" y="84"/>
                    <a:pt x="49" y="82"/>
                  </a:cubicBezTo>
                  <a:cubicBezTo>
                    <a:pt x="50" y="81"/>
                    <a:pt x="52" y="78"/>
                    <a:pt x="52" y="77"/>
                  </a:cubicBezTo>
                  <a:cubicBezTo>
                    <a:pt x="53" y="76"/>
                    <a:pt x="54" y="73"/>
                    <a:pt x="54" y="72"/>
                  </a:cubicBezTo>
                  <a:cubicBezTo>
                    <a:pt x="53" y="67"/>
                    <a:pt x="50" y="66"/>
                    <a:pt x="56" y="66"/>
                  </a:cubicBezTo>
                  <a:cubicBezTo>
                    <a:pt x="52" y="64"/>
                    <a:pt x="55" y="56"/>
                    <a:pt x="56" y="55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4" y="55"/>
                    <a:pt x="54" y="54"/>
                    <a:pt x="53" y="55"/>
                  </a:cubicBezTo>
                  <a:cubicBezTo>
                    <a:pt x="53" y="53"/>
                    <a:pt x="52" y="48"/>
                    <a:pt x="52" y="48"/>
                  </a:cubicBezTo>
                  <a:cubicBezTo>
                    <a:pt x="52" y="47"/>
                    <a:pt x="53" y="45"/>
                    <a:pt x="53" y="45"/>
                  </a:cubicBezTo>
                  <a:cubicBezTo>
                    <a:pt x="53" y="39"/>
                    <a:pt x="45" y="40"/>
                    <a:pt x="43" y="38"/>
                  </a:cubicBezTo>
                  <a:cubicBezTo>
                    <a:pt x="40" y="37"/>
                    <a:pt x="41" y="37"/>
                    <a:pt x="38" y="39"/>
                  </a:cubicBezTo>
                  <a:cubicBezTo>
                    <a:pt x="40" y="39"/>
                    <a:pt x="39" y="38"/>
                    <a:pt x="40" y="38"/>
                  </a:cubicBezTo>
                  <a:cubicBezTo>
                    <a:pt x="40" y="41"/>
                    <a:pt x="32" y="40"/>
                    <a:pt x="30" y="41"/>
                  </a:cubicBezTo>
                  <a:cubicBezTo>
                    <a:pt x="31" y="41"/>
                    <a:pt x="30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4" y="44"/>
                    <a:pt x="10" y="49"/>
                    <a:pt x="9" y="51"/>
                  </a:cubicBezTo>
                  <a:cubicBezTo>
                    <a:pt x="10" y="51"/>
                    <a:pt x="1" y="52"/>
                    <a:pt x="0" y="52"/>
                  </a:cubicBezTo>
                  <a:cubicBezTo>
                    <a:pt x="2" y="51"/>
                    <a:pt x="12" y="49"/>
                    <a:pt x="13" y="47"/>
                  </a:cubicBezTo>
                  <a:cubicBezTo>
                    <a:pt x="15" y="46"/>
                    <a:pt x="16" y="45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6" y="42"/>
                    <a:pt x="13" y="43"/>
                    <a:pt x="11" y="42"/>
                  </a:cubicBezTo>
                  <a:cubicBezTo>
                    <a:pt x="12" y="42"/>
                    <a:pt x="13" y="40"/>
                    <a:pt x="13" y="39"/>
                  </a:cubicBezTo>
                  <a:cubicBezTo>
                    <a:pt x="11" y="38"/>
                    <a:pt x="9" y="36"/>
                    <a:pt x="11" y="33"/>
                  </a:cubicBezTo>
                  <a:cubicBezTo>
                    <a:pt x="13" y="31"/>
                    <a:pt x="24" y="26"/>
                    <a:pt x="24" y="27"/>
                  </a:cubicBezTo>
                  <a:cubicBezTo>
                    <a:pt x="24" y="26"/>
                    <a:pt x="25" y="26"/>
                    <a:pt x="25" y="25"/>
                  </a:cubicBezTo>
                  <a:cubicBezTo>
                    <a:pt x="22" y="25"/>
                    <a:pt x="19" y="26"/>
                    <a:pt x="17" y="24"/>
                  </a:cubicBezTo>
                  <a:cubicBezTo>
                    <a:pt x="17" y="22"/>
                    <a:pt x="18" y="20"/>
                    <a:pt x="21" y="20"/>
                  </a:cubicBezTo>
                  <a:cubicBezTo>
                    <a:pt x="20" y="20"/>
                    <a:pt x="23" y="19"/>
                    <a:pt x="23" y="19"/>
                  </a:cubicBezTo>
                  <a:cubicBezTo>
                    <a:pt x="26" y="17"/>
                    <a:pt x="28" y="18"/>
                    <a:pt x="30" y="19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1" y="14"/>
                    <a:pt x="28" y="13"/>
                    <a:pt x="29" y="12"/>
                  </a:cubicBezTo>
                  <a:cubicBezTo>
                    <a:pt x="30" y="10"/>
                    <a:pt x="36" y="10"/>
                    <a:pt x="36" y="9"/>
                  </a:cubicBezTo>
                  <a:cubicBezTo>
                    <a:pt x="44" y="4"/>
                    <a:pt x="57" y="0"/>
                    <a:pt x="64" y="6"/>
                  </a:cubicBezTo>
                  <a:cubicBezTo>
                    <a:pt x="66" y="7"/>
                    <a:pt x="68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4" y="9"/>
                    <a:pt x="76" y="12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9" y="13"/>
                    <a:pt x="80" y="13"/>
                  </a:cubicBezTo>
                  <a:cubicBezTo>
                    <a:pt x="81" y="12"/>
                    <a:pt x="93" y="10"/>
                    <a:pt x="94" y="10"/>
                  </a:cubicBezTo>
                  <a:cubicBezTo>
                    <a:pt x="94" y="10"/>
                    <a:pt x="94" y="13"/>
                    <a:pt x="94" y="13"/>
                  </a:cubicBezTo>
                  <a:cubicBezTo>
                    <a:pt x="95" y="13"/>
                    <a:pt x="97" y="11"/>
                    <a:pt x="97" y="12"/>
                  </a:cubicBezTo>
                  <a:cubicBezTo>
                    <a:pt x="97" y="12"/>
                    <a:pt x="97" y="14"/>
                    <a:pt x="97" y="14"/>
                  </a:cubicBezTo>
                  <a:cubicBezTo>
                    <a:pt x="100" y="12"/>
                    <a:pt x="101" y="13"/>
                    <a:pt x="103" y="15"/>
                  </a:cubicBezTo>
                  <a:cubicBezTo>
                    <a:pt x="103" y="15"/>
                    <a:pt x="114" y="18"/>
                    <a:pt x="108" y="19"/>
                  </a:cubicBezTo>
                  <a:cubicBezTo>
                    <a:pt x="111" y="21"/>
                    <a:pt x="114" y="18"/>
                    <a:pt x="116" y="22"/>
                  </a:cubicBezTo>
                  <a:cubicBezTo>
                    <a:pt x="116" y="21"/>
                    <a:pt x="116" y="20"/>
                    <a:pt x="117" y="19"/>
                  </a:cubicBezTo>
                  <a:cubicBezTo>
                    <a:pt x="113" y="16"/>
                    <a:pt x="110" y="19"/>
                    <a:pt x="107" y="14"/>
                  </a:cubicBezTo>
                  <a:cubicBezTo>
                    <a:pt x="108" y="12"/>
                    <a:pt x="111" y="12"/>
                    <a:pt x="114" y="13"/>
                  </a:cubicBezTo>
                  <a:cubicBezTo>
                    <a:pt x="111" y="12"/>
                    <a:pt x="105" y="11"/>
                    <a:pt x="108" y="7"/>
                  </a:cubicBezTo>
                  <a:cubicBezTo>
                    <a:pt x="108" y="7"/>
                    <a:pt x="108" y="7"/>
                    <a:pt x="107" y="7"/>
                  </a:cubicBezTo>
                  <a:cubicBezTo>
                    <a:pt x="104" y="11"/>
                    <a:pt x="98" y="6"/>
                    <a:pt x="100" y="5"/>
                  </a:cubicBezTo>
                  <a:cubicBezTo>
                    <a:pt x="101" y="0"/>
                    <a:pt x="113" y="0"/>
                    <a:pt x="116" y="2"/>
                  </a:cubicBezTo>
                  <a:cubicBezTo>
                    <a:pt x="118" y="4"/>
                    <a:pt x="124" y="7"/>
                    <a:pt x="124" y="9"/>
                  </a:cubicBezTo>
                  <a:cubicBezTo>
                    <a:pt x="125" y="6"/>
                    <a:pt x="126" y="5"/>
                    <a:pt x="125" y="5"/>
                  </a:cubicBezTo>
                  <a:cubicBezTo>
                    <a:pt x="125" y="4"/>
                    <a:pt x="130" y="4"/>
                    <a:pt x="131" y="5"/>
                  </a:cubicBezTo>
                  <a:cubicBezTo>
                    <a:pt x="129" y="7"/>
                    <a:pt x="125" y="12"/>
                    <a:pt x="128" y="13"/>
                  </a:cubicBezTo>
                  <a:cubicBezTo>
                    <a:pt x="128" y="11"/>
                    <a:pt x="130" y="16"/>
                    <a:pt x="130" y="16"/>
                  </a:cubicBezTo>
                  <a:cubicBezTo>
                    <a:pt x="127" y="19"/>
                    <a:pt x="126" y="21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3" y="20"/>
                    <a:pt x="131" y="25"/>
                    <a:pt x="132" y="20"/>
                  </a:cubicBezTo>
                  <a:cubicBezTo>
                    <a:pt x="132" y="20"/>
                    <a:pt x="131" y="19"/>
                    <a:pt x="131" y="19"/>
                  </a:cubicBezTo>
                  <a:cubicBezTo>
                    <a:pt x="131" y="16"/>
                    <a:pt x="136" y="17"/>
                    <a:pt x="137" y="17"/>
                  </a:cubicBezTo>
                  <a:cubicBezTo>
                    <a:pt x="136" y="16"/>
                    <a:pt x="137" y="14"/>
                    <a:pt x="137" y="13"/>
                  </a:cubicBezTo>
                  <a:cubicBezTo>
                    <a:pt x="139" y="11"/>
                    <a:pt x="141" y="9"/>
                    <a:pt x="142" y="6"/>
                  </a:cubicBezTo>
                  <a:cubicBezTo>
                    <a:pt x="146" y="0"/>
                    <a:pt x="154" y="8"/>
                    <a:pt x="145" y="9"/>
                  </a:cubicBezTo>
                  <a:cubicBezTo>
                    <a:pt x="141" y="10"/>
                    <a:pt x="144" y="18"/>
                    <a:pt x="144" y="21"/>
                  </a:cubicBezTo>
                  <a:cubicBezTo>
                    <a:pt x="147" y="16"/>
                    <a:pt x="147" y="25"/>
                    <a:pt x="147" y="25"/>
                  </a:cubicBezTo>
                  <a:cubicBezTo>
                    <a:pt x="149" y="24"/>
                    <a:pt x="151" y="21"/>
                    <a:pt x="151" y="18"/>
                  </a:cubicBezTo>
                  <a:cubicBezTo>
                    <a:pt x="146" y="15"/>
                    <a:pt x="147" y="9"/>
                    <a:pt x="152" y="7"/>
                  </a:cubicBezTo>
                  <a:cubicBezTo>
                    <a:pt x="152" y="6"/>
                    <a:pt x="153" y="5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5"/>
                    <a:pt x="153" y="6"/>
                    <a:pt x="153" y="7"/>
                  </a:cubicBezTo>
                  <a:cubicBezTo>
                    <a:pt x="154" y="6"/>
                    <a:pt x="155" y="6"/>
                    <a:pt x="156" y="6"/>
                  </a:cubicBezTo>
                  <a:cubicBezTo>
                    <a:pt x="156" y="5"/>
                    <a:pt x="171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9" y="13"/>
                    <a:pt x="173" y="15"/>
                    <a:pt x="175" y="16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7" y="18"/>
                    <a:pt x="177" y="20"/>
                    <a:pt x="176" y="21"/>
                  </a:cubicBezTo>
                  <a:cubicBezTo>
                    <a:pt x="177" y="22"/>
                    <a:pt x="175" y="25"/>
                    <a:pt x="181" y="27"/>
                  </a:cubicBezTo>
                  <a:cubicBezTo>
                    <a:pt x="182" y="28"/>
                    <a:pt x="183" y="29"/>
                    <a:pt x="185" y="30"/>
                  </a:cubicBezTo>
                  <a:cubicBezTo>
                    <a:pt x="185" y="36"/>
                    <a:pt x="178" y="36"/>
                    <a:pt x="176" y="31"/>
                  </a:cubicBezTo>
                  <a:cubicBezTo>
                    <a:pt x="172" y="30"/>
                    <a:pt x="177" y="37"/>
                    <a:pt x="177" y="37"/>
                  </a:cubicBezTo>
                  <a:cubicBezTo>
                    <a:pt x="177" y="39"/>
                    <a:pt x="177" y="41"/>
                    <a:pt x="177" y="42"/>
                  </a:cubicBezTo>
                  <a:cubicBezTo>
                    <a:pt x="176" y="42"/>
                    <a:pt x="175" y="41"/>
                    <a:pt x="174" y="40"/>
                  </a:cubicBezTo>
                  <a:cubicBezTo>
                    <a:pt x="172" y="41"/>
                    <a:pt x="176" y="43"/>
                    <a:pt x="175" y="44"/>
                  </a:cubicBezTo>
                  <a:cubicBezTo>
                    <a:pt x="173" y="45"/>
                    <a:pt x="168" y="41"/>
                    <a:pt x="167" y="40"/>
                  </a:cubicBezTo>
                  <a:cubicBezTo>
                    <a:pt x="166" y="39"/>
                    <a:pt x="166" y="37"/>
                    <a:pt x="165" y="35"/>
                  </a:cubicBezTo>
                  <a:cubicBezTo>
                    <a:pt x="164" y="36"/>
                    <a:pt x="158" y="36"/>
                    <a:pt x="158" y="35"/>
                  </a:cubicBezTo>
                  <a:cubicBezTo>
                    <a:pt x="157" y="32"/>
                    <a:pt x="170" y="32"/>
                    <a:pt x="168" y="26"/>
                  </a:cubicBezTo>
                  <a:cubicBezTo>
                    <a:pt x="167" y="26"/>
                    <a:pt x="162" y="28"/>
                    <a:pt x="162" y="27"/>
                  </a:cubicBezTo>
                  <a:cubicBezTo>
                    <a:pt x="160" y="25"/>
                    <a:pt x="163" y="23"/>
                    <a:pt x="165" y="24"/>
                  </a:cubicBezTo>
                  <a:cubicBezTo>
                    <a:pt x="164" y="23"/>
                    <a:pt x="161" y="20"/>
                    <a:pt x="164" y="21"/>
                  </a:cubicBezTo>
                  <a:cubicBezTo>
                    <a:pt x="163" y="19"/>
                    <a:pt x="163" y="18"/>
                    <a:pt x="162" y="18"/>
                  </a:cubicBezTo>
                  <a:cubicBezTo>
                    <a:pt x="162" y="21"/>
                    <a:pt x="158" y="19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8" y="19"/>
                    <a:pt x="157" y="18"/>
                    <a:pt x="156" y="19"/>
                  </a:cubicBezTo>
                  <a:cubicBezTo>
                    <a:pt x="160" y="25"/>
                    <a:pt x="150" y="28"/>
                    <a:pt x="151" y="31"/>
                  </a:cubicBezTo>
                  <a:cubicBezTo>
                    <a:pt x="150" y="31"/>
                    <a:pt x="149" y="30"/>
                    <a:pt x="149" y="30"/>
                  </a:cubicBezTo>
                  <a:cubicBezTo>
                    <a:pt x="147" y="32"/>
                    <a:pt x="153" y="35"/>
                    <a:pt x="153" y="36"/>
                  </a:cubicBezTo>
                  <a:cubicBezTo>
                    <a:pt x="152" y="36"/>
                    <a:pt x="146" y="38"/>
                    <a:pt x="145" y="38"/>
                  </a:cubicBezTo>
                  <a:cubicBezTo>
                    <a:pt x="144" y="37"/>
                    <a:pt x="144" y="37"/>
                    <a:pt x="143" y="36"/>
                  </a:cubicBezTo>
                  <a:cubicBezTo>
                    <a:pt x="143" y="35"/>
                    <a:pt x="146" y="31"/>
                    <a:pt x="147" y="30"/>
                  </a:cubicBezTo>
                  <a:cubicBezTo>
                    <a:pt x="146" y="30"/>
                    <a:pt x="146" y="30"/>
                    <a:pt x="145" y="31"/>
                  </a:cubicBezTo>
                  <a:cubicBezTo>
                    <a:pt x="143" y="34"/>
                    <a:pt x="138" y="34"/>
                    <a:pt x="136" y="36"/>
                  </a:cubicBezTo>
                  <a:cubicBezTo>
                    <a:pt x="139" y="36"/>
                    <a:pt x="130" y="42"/>
                    <a:pt x="130" y="42"/>
                  </a:cubicBezTo>
                  <a:cubicBezTo>
                    <a:pt x="125" y="46"/>
                    <a:pt x="128" y="46"/>
                    <a:pt x="128" y="50"/>
                  </a:cubicBezTo>
                  <a:cubicBezTo>
                    <a:pt x="127" y="57"/>
                    <a:pt x="148" y="57"/>
                    <a:pt x="141" y="65"/>
                  </a:cubicBezTo>
                  <a:cubicBezTo>
                    <a:pt x="142" y="65"/>
                    <a:pt x="143" y="66"/>
                    <a:pt x="143" y="67"/>
                  </a:cubicBezTo>
                  <a:cubicBezTo>
                    <a:pt x="143" y="67"/>
                    <a:pt x="141" y="66"/>
                    <a:pt x="141" y="66"/>
                  </a:cubicBezTo>
                  <a:cubicBezTo>
                    <a:pt x="142" y="68"/>
                    <a:pt x="146" y="72"/>
                    <a:pt x="146" y="67"/>
                  </a:cubicBezTo>
                  <a:cubicBezTo>
                    <a:pt x="147" y="59"/>
                    <a:pt x="146" y="63"/>
                    <a:pt x="152" y="59"/>
                  </a:cubicBezTo>
                  <a:cubicBezTo>
                    <a:pt x="156" y="55"/>
                    <a:pt x="150" y="52"/>
                    <a:pt x="153" y="49"/>
                  </a:cubicBezTo>
                  <a:cubicBezTo>
                    <a:pt x="155" y="48"/>
                    <a:pt x="155" y="43"/>
                    <a:pt x="155" y="41"/>
                  </a:cubicBezTo>
                  <a:cubicBezTo>
                    <a:pt x="156" y="36"/>
                    <a:pt x="169" y="44"/>
                    <a:pt x="169" y="47"/>
                  </a:cubicBezTo>
                  <a:cubicBezTo>
                    <a:pt x="167" y="58"/>
                    <a:pt x="173" y="48"/>
                    <a:pt x="177" y="48"/>
                  </a:cubicBezTo>
                  <a:cubicBezTo>
                    <a:pt x="181" y="51"/>
                    <a:pt x="180" y="60"/>
                    <a:pt x="184" y="63"/>
                  </a:cubicBezTo>
                  <a:cubicBezTo>
                    <a:pt x="185" y="63"/>
                    <a:pt x="186" y="64"/>
                    <a:pt x="188" y="66"/>
                  </a:cubicBezTo>
                  <a:cubicBezTo>
                    <a:pt x="189" y="67"/>
                    <a:pt x="190" y="69"/>
                    <a:pt x="190" y="72"/>
                  </a:cubicBezTo>
                  <a:cubicBezTo>
                    <a:pt x="190" y="72"/>
                    <a:pt x="189" y="72"/>
                    <a:pt x="189" y="72"/>
                  </a:cubicBezTo>
                  <a:cubicBezTo>
                    <a:pt x="191" y="72"/>
                    <a:pt x="189" y="76"/>
                    <a:pt x="190" y="77"/>
                  </a:cubicBezTo>
                  <a:cubicBezTo>
                    <a:pt x="191" y="77"/>
                    <a:pt x="198" y="80"/>
                    <a:pt x="193" y="82"/>
                  </a:cubicBezTo>
                  <a:cubicBezTo>
                    <a:pt x="194" y="83"/>
                    <a:pt x="194" y="88"/>
                    <a:pt x="192" y="83"/>
                  </a:cubicBezTo>
                  <a:cubicBezTo>
                    <a:pt x="190" y="87"/>
                    <a:pt x="190" y="85"/>
                    <a:pt x="187" y="85"/>
                  </a:cubicBezTo>
                  <a:cubicBezTo>
                    <a:pt x="187" y="84"/>
                    <a:pt x="187" y="84"/>
                    <a:pt x="188" y="84"/>
                  </a:cubicBezTo>
                  <a:cubicBezTo>
                    <a:pt x="189" y="81"/>
                    <a:pt x="183" y="84"/>
                    <a:pt x="182" y="83"/>
                  </a:cubicBezTo>
                  <a:cubicBezTo>
                    <a:pt x="181" y="82"/>
                    <a:pt x="186" y="74"/>
                    <a:pt x="188" y="73"/>
                  </a:cubicBezTo>
                  <a:cubicBezTo>
                    <a:pt x="185" y="73"/>
                    <a:pt x="184" y="75"/>
                    <a:pt x="182" y="76"/>
                  </a:cubicBezTo>
                  <a:cubicBezTo>
                    <a:pt x="180" y="76"/>
                    <a:pt x="178" y="76"/>
                    <a:pt x="177" y="77"/>
                  </a:cubicBezTo>
                  <a:cubicBezTo>
                    <a:pt x="176" y="77"/>
                    <a:pt x="175" y="77"/>
                    <a:pt x="174" y="77"/>
                  </a:cubicBezTo>
                  <a:cubicBezTo>
                    <a:pt x="174" y="77"/>
                    <a:pt x="175" y="77"/>
                    <a:pt x="175" y="77"/>
                  </a:cubicBezTo>
                  <a:cubicBezTo>
                    <a:pt x="175" y="77"/>
                    <a:pt x="176" y="77"/>
                    <a:pt x="176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8"/>
                    <a:pt x="177" y="78"/>
                    <a:pt x="177" y="78"/>
                  </a:cubicBezTo>
                  <a:cubicBezTo>
                    <a:pt x="178" y="80"/>
                    <a:pt x="176" y="79"/>
                    <a:pt x="175" y="79"/>
                  </a:cubicBezTo>
                  <a:cubicBezTo>
                    <a:pt x="174" y="78"/>
                    <a:pt x="173" y="77"/>
                    <a:pt x="172" y="77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0" y="77"/>
                    <a:pt x="167" y="78"/>
                    <a:pt x="165" y="79"/>
                  </a:cubicBezTo>
                  <a:cubicBezTo>
                    <a:pt x="167" y="79"/>
                    <a:pt x="172" y="79"/>
                    <a:pt x="173" y="80"/>
                  </a:cubicBezTo>
                  <a:cubicBezTo>
                    <a:pt x="173" y="81"/>
                    <a:pt x="173" y="81"/>
                    <a:pt x="172" y="81"/>
                  </a:cubicBezTo>
                  <a:cubicBezTo>
                    <a:pt x="172" y="82"/>
                    <a:pt x="171" y="82"/>
                    <a:pt x="170" y="82"/>
                  </a:cubicBezTo>
                  <a:cubicBezTo>
                    <a:pt x="170" y="82"/>
                    <a:pt x="170" y="82"/>
                    <a:pt x="171" y="83"/>
                  </a:cubicBezTo>
                  <a:cubicBezTo>
                    <a:pt x="172" y="84"/>
                    <a:pt x="173" y="85"/>
                    <a:pt x="176" y="85"/>
                  </a:cubicBezTo>
                  <a:cubicBezTo>
                    <a:pt x="174" y="90"/>
                    <a:pt x="177" y="85"/>
                    <a:pt x="179" y="84"/>
                  </a:cubicBezTo>
                  <a:cubicBezTo>
                    <a:pt x="184" y="88"/>
                    <a:pt x="173" y="90"/>
                    <a:pt x="170" y="91"/>
                  </a:cubicBezTo>
                  <a:cubicBezTo>
                    <a:pt x="170" y="91"/>
                    <a:pt x="164" y="95"/>
                    <a:pt x="166" y="91"/>
                  </a:cubicBezTo>
                  <a:cubicBezTo>
                    <a:pt x="166" y="91"/>
                    <a:pt x="166" y="90"/>
                    <a:pt x="167" y="90"/>
                  </a:cubicBezTo>
                  <a:cubicBezTo>
                    <a:pt x="166" y="90"/>
                    <a:pt x="164" y="90"/>
                    <a:pt x="163" y="90"/>
                  </a:cubicBezTo>
                  <a:cubicBezTo>
                    <a:pt x="159" y="91"/>
                    <a:pt x="155" y="92"/>
                    <a:pt x="158" y="96"/>
                  </a:cubicBezTo>
                  <a:cubicBezTo>
                    <a:pt x="158" y="96"/>
                    <a:pt x="158" y="96"/>
                    <a:pt x="157" y="97"/>
                  </a:cubicBezTo>
                  <a:cubicBezTo>
                    <a:pt x="147" y="97"/>
                    <a:pt x="144" y="104"/>
                    <a:pt x="140" y="112"/>
                  </a:cubicBezTo>
                  <a:cubicBezTo>
                    <a:pt x="137" y="116"/>
                    <a:pt x="129" y="116"/>
                    <a:pt x="126" y="121"/>
                  </a:cubicBezTo>
                  <a:cubicBezTo>
                    <a:pt x="127" y="121"/>
                    <a:pt x="127" y="126"/>
                    <a:pt x="126" y="125"/>
                  </a:cubicBezTo>
                  <a:cubicBezTo>
                    <a:pt x="127" y="129"/>
                    <a:pt x="128" y="134"/>
                    <a:pt x="123" y="135"/>
                  </a:cubicBezTo>
                  <a:cubicBezTo>
                    <a:pt x="118" y="133"/>
                    <a:pt x="124" y="119"/>
                    <a:pt x="116" y="123"/>
                  </a:cubicBezTo>
                  <a:cubicBezTo>
                    <a:pt x="116" y="123"/>
                    <a:pt x="114" y="122"/>
                    <a:pt x="114" y="122"/>
                  </a:cubicBezTo>
                  <a:cubicBezTo>
                    <a:pt x="113" y="121"/>
                    <a:pt x="107" y="123"/>
                    <a:pt x="106" y="123"/>
                  </a:cubicBezTo>
                  <a:cubicBezTo>
                    <a:pt x="106" y="124"/>
                    <a:pt x="107" y="124"/>
                    <a:pt x="107" y="125"/>
                  </a:cubicBezTo>
                  <a:cubicBezTo>
                    <a:pt x="105" y="126"/>
                    <a:pt x="97" y="122"/>
                    <a:pt x="95" y="123"/>
                  </a:cubicBezTo>
                  <a:cubicBezTo>
                    <a:pt x="95" y="123"/>
                    <a:pt x="92" y="125"/>
                    <a:pt x="91" y="125"/>
                  </a:cubicBezTo>
                  <a:cubicBezTo>
                    <a:pt x="91" y="125"/>
                    <a:pt x="89" y="127"/>
                    <a:pt x="88" y="127"/>
                  </a:cubicBezTo>
                  <a:cubicBezTo>
                    <a:pt x="87" y="127"/>
                    <a:pt x="87" y="128"/>
                    <a:pt x="85" y="130"/>
                  </a:cubicBezTo>
                  <a:cubicBezTo>
                    <a:pt x="86" y="137"/>
                    <a:pt x="80" y="139"/>
                    <a:pt x="84" y="146"/>
                  </a:cubicBezTo>
                  <a:cubicBezTo>
                    <a:pt x="85" y="147"/>
                    <a:pt x="86" y="153"/>
                    <a:pt x="89" y="151"/>
                  </a:cubicBezTo>
                  <a:cubicBezTo>
                    <a:pt x="91" y="152"/>
                    <a:pt x="96" y="150"/>
                    <a:pt x="97" y="148"/>
                  </a:cubicBezTo>
                  <a:cubicBezTo>
                    <a:pt x="98" y="139"/>
                    <a:pt x="112" y="143"/>
                    <a:pt x="106" y="146"/>
                  </a:cubicBezTo>
                  <a:cubicBezTo>
                    <a:pt x="104" y="148"/>
                    <a:pt x="102" y="156"/>
                    <a:pt x="101" y="158"/>
                  </a:cubicBezTo>
                  <a:cubicBezTo>
                    <a:pt x="104" y="159"/>
                    <a:pt x="111" y="156"/>
                    <a:pt x="114" y="160"/>
                  </a:cubicBezTo>
                  <a:cubicBezTo>
                    <a:pt x="116" y="162"/>
                    <a:pt x="111" y="169"/>
                    <a:pt x="112" y="172"/>
                  </a:cubicBezTo>
                  <a:cubicBezTo>
                    <a:pt x="113" y="173"/>
                    <a:pt x="116" y="179"/>
                    <a:pt x="118" y="178"/>
                  </a:cubicBezTo>
                  <a:cubicBezTo>
                    <a:pt x="120" y="178"/>
                    <a:pt x="123" y="173"/>
                    <a:pt x="126" y="177"/>
                  </a:cubicBezTo>
                  <a:cubicBezTo>
                    <a:pt x="126" y="178"/>
                    <a:pt x="127" y="178"/>
                    <a:pt x="128" y="179"/>
                  </a:cubicBezTo>
                  <a:cubicBezTo>
                    <a:pt x="129" y="178"/>
                    <a:pt x="131" y="176"/>
                    <a:pt x="132" y="175"/>
                  </a:cubicBezTo>
                  <a:cubicBezTo>
                    <a:pt x="132" y="175"/>
                    <a:pt x="132" y="173"/>
                    <a:pt x="132" y="173"/>
                  </a:cubicBezTo>
                  <a:cubicBezTo>
                    <a:pt x="133" y="171"/>
                    <a:pt x="136" y="173"/>
                    <a:pt x="138" y="171"/>
                  </a:cubicBezTo>
                  <a:cubicBezTo>
                    <a:pt x="140" y="169"/>
                    <a:pt x="145" y="167"/>
                    <a:pt x="141" y="170"/>
                  </a:cubicBezTo>
                  <a:cubicBezTo>
                    <a:pt x="141" y="170"/>
                    <a:pt x="141" y="171"/>
                    <a:pt x="141" y="171"/>
                  </a:cubicBezTo>
                  <a:cubicBezTo>
                    <a:pt x="143" y="171"/>
                    <a:pt x="144" y="171"/>
                    <a:pt x="146" y="170"/>
                  </a:cubicBezTo>
                  <a:cubicBezTo>
                    <a:pt x="145" y="170"/>
                    <a:pt x="145" y="170"/>
                    <a:pt x="145" y="169"/>
                  </a:cubicBezTo>
                  <a:cubicBezTo>
                    <a:pt x="145" y="170"/>
                    <a:pt x="155" y="173"/>
                    <a:pt x="156" y="173"/>
                  </a:cubicBezTo>
                  <a:cubicBezTo>
                    <a:pt x="157" y="174"/>
                    <a:pt x="158" y="174"/>
                    <a:pt x="159" y="174"/>
                  </a:cubicBezTo>
                  <a:cubicBezTo>
                    <a:pt x="163" y="172"/>
                    <a:pt x="163" y="174"/>
                    <a:pt x="166" y="175"/>
                  </a:cubicBezTo>
                  <a:cubicBezTo>
                    <a:pt x="166" y="173"/>
                    <a:pt x="166" y="172"/>
                    <a:pt x="168" y="172"/>
                  </a:cubicBezTo>
                  <a:cubicBezTo>
                    <a:pt x="169" y="172"/>
                    <a:pt x="168" y="175"/>
                    <a:pt x="166" y="175"/>
                  </a:cubicBezTo>
                  <a:cubicBezTo>
                    <a:pt x="173" y="177"/>
                    <a:pt x="173" y="186"/>
                    <a:pt x="181" y="186"/>
                  </a:cubicBezTo>
                  <a:cubicBezTo>
                    <a:pt x="183" y="187"/>
                    <a:pt x="187" y="187"/>
                    <a:pt x="190" y="189"/>
                  </a:cubicBezTo>
                  <a:cubicBezTo>
                    <a:pt x="191" y="190"/>
                    <a:pt x="198" y="205"/>
                    <a:pt x="198" y="205"/>
                  </a:cubicBezTo>
                  <a:cubicBezTo>
                    <a:pt x="203" y="205"/>
                    <a:pt x="205" y="204"/>
                    <a:pt x="208" y="208"/>
                  </a:cubicBezTo>
                  <a:cubicBezTo>
                    <a:pt x="211" y="211"/>
                    <a:pt x="218" y="210"/>
                    <a:pt x="221" y="211"/>
                  </a:cubicBezTo>
                  <a:cubicBezTo>
                    <a:pt x="223" y="212"/>
                    <a:pt x="230" y="217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4" y="225"/>
                    <a:pt x="231" y="230"/>
                    <a:pt x="227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1" name="Freeform 177"/>
            <p:cNvSpPr/>
            <p:nvPr/>
          </p:nvSpPr>
          <p:spPr bwMode="auto">
            <a:xfrm>
              <a:off x="2941638" y="4779963"/>
              <a:ext cx="6350" cy="4763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7 h 7"/>
                <a:gd name="T4" fmla="*/ 7 w 7"/>
                <a:gd name="T5" fmla="*/ 4 h 7"/>
                <a:gd name="T6" fmla="*/ 7 w 7"/>
                <a:gd name="T7" fmla="*/ 4 h 7"/>
                <a:gd name="T8" fmla="*/ 7 w 7"/>
                <a:gd name="T9" fmla="*/ 3 h 7"/>
                <a:gd name="T10" fmla="*/ 7 w 7"/>
                <a:gd name="T11" fmla="*/ 3 h 7"/>
                <a:gd name="T12" fmla="*/ 0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1"/>
                  </a:moveTo>
                  <a:cubicBezTo>
                    <a:pt x="0" y="1"/>
                    <a:pt x="2" y="7"/>
                    <a:pt x="1" y="7"/>
                  </a:cubicBezTo>
                  <a:cubicBezTo>
                    <a:pt x="5" y="6"/>
                    <a:pt x="3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2" name="Freeform 178"/>
            <p:cNvSpPr/>
            <p:nvPr/>
          </p:nvSpPr>
          <p:spPr bwMode="auto">
            <a:xfrm>
              <a:off x="2932113" y="4775200"/>
              <a:ext cx="9525" cy="4763"/>
            </a:xfrm>
            <a:custGeom>
              <a:avLst/>
              <a:gdLst>
                <a:gd name="T0" fmla="*/ 0 w 13"/>
                <a:gd name="T1" fmla="*/ 4 h 6"/>
                <a:gd name="T2" fmla="*/ 12 w 13"/>
                <a:gd name="T3" fmla="*/ 6 h 6"/>
                <a:gd name="T4" fmla="*/ 8 w 13"/>
                <a:gd name="T5" fmla="*/ 0 h 6"/>
                <a:gd name="T6" fmla="*/ 0 w 13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4"/>
                  </a:moveTo>
                  <a:cubicBezTo>
                    <a:pt x="4" y="5"/>
                    <a:pt x="9" y="1"/>
                    <a:pt x="12" y="6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1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3" name="Freeform 179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4" name="Freeform 180"/>
            <p:cNvSpPr/>
            <p:nvPr/>
          </p:nvSpPr>
          <p:spPr bwMode="auto">
            <a:xfrm>
              <a:off x="2882900" y="4819650"/>
              <a:ext cx="1588" cy="3175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5" name="Freeform 181"/>
            <p:cNvSpPr/>
            <p:nvPr/>
          </p:nvSpPr>
          <p:spPr bwMode="auto">
            <a:xfrm>
              <a:off x="3019425" y="48831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6" name="Freeform 182"/>
            <p:cNvSpPr/>
            <p:nvPr/>
          </p:nvSpPr>
          <p:spPr bwMode="auto">
            <a:xfrm>
              <a:off x="2946400" y="478155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7" name="Freeform 183"/>
            <p:cNvSpPr/>
            <p:nvPr/>
          </p:nvSpPr>
          <p:spPr bwMode="auto">
            <a:xfrm>
              <a:off x="3373438" y="4960938"/>
              <a:ext cx="20638" cy="14288"/>
            </a:xfrm>
            <a:custGeom>
              <a:avLst/>
              <a:gdLst>
                <a:gd name="T0" fmla="*/ 21 w 28"/>
                <a:gd name="T1" fmla="*/ 3 h 18"/>
                <a:gd name="T2" fmla="*/ 8 w 28"/>
                <a:gd name="T3" fmla="*/ 12 h 18"/>
                <a:gd name="T4" fmla="*/ 8 w 28"/>
                <a:gd name="T5" fmla="*/ 18 h 18"/>
                <a:gd name="T6" fmla="*/ 18 w 28"/>
                <a:gd name="T7" fmla="*/ 11 h 18"/>
                <a:gd name="T8" fmla="*/ 19 w 28"/>
                <a:gd name="T9" fmla="*/ 11 h 18"/>
                <a:gd name="T10" fmla="*/ 28 w 28"/>
                <a:gd name="T11" fmla="*/ 2 h 18"/>
                <a:gd name="T12" fmla="*/ 21 w 2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21" y="3"/>
                  </a:moveTo>
                  <a:cubicBezTo>
                    <a:pt x="18" y="6"/>
                    <a:pt x="10" y="9"/>
                    <a:pt x="8" y="12"/>
                  </a:cubicBezTo>
                  <a:cubicBezTo>
                    <a:pt x="5" y="14"/>
                    <a:pt x="0" y="18"/>
                    <a:pt x="8" y="18"/>
                  </a:cubicBezTo>
                  <a:cubicBezTo>
                    <a:pt x="12" y="18"/>
                    <a:pt x="15" y="13"/>
                    <a:pt x="18" y="11"/>
                  </a:cubicBezTo>
                  <a:cubicBezTo>
                    <a:pt x="26" y="1"/>
                    <a:pt x="18" y="11"/>
                    <a:pt x="19" y="11"/>
                  </a:cubicBezTo>
                  <a:cubicBezTo>
                    <a:pt x="22" y="8"/>
                    <a:pt x="26" y="7"/>
                    <a:pt x="28" y="2"/>
                  </a:cubicBezTo>
                  <a:cubicBezTo>
                    <a:pt x="26" y="0"/>
                    <a:pt x="22" y="1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8" name="Freeform 184"/>
            <p:cNvSpPr/>
            <p:nvPr/>
          </p:nvSpPr>
          <p:spPr bwMode="auto">
            <a:xfrm>
              <a:off x="3400425" y="4951413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9" name="Freeform 185"/>
            <p:cNvSpPr/>
            <p:nvPr/>
          </p:nvSpPr>
          <p:spPr bwMode="auto">
            <a:xfrm>
              <a:off x="3400425" y="4949825"/>
              <a:ext cx="0" cy="317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2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0" name="Freeform 186"/>
            <p:cNvSpPr/>
            <p:nvPr/>
          </p:nvSpPr>
          <p:spPr bwMode="auto">
            <a:xfrm>
              <a:off x="3394075" y="4946650"/>
              <a:ext cx="12700" cy="19050"/>
            </a:xfrm>
            <a:custGeom>
              <a:avLst/>
              <a:gdLst>
                <a:gd name="T0" fmla="*/ 11 w 15"/>
                <a:gd name="T1" fmla="*/ 11 h 25"/>
                <a:gd name="T2" fmla="*/ 9 w 15"/>
                <a:gd name="T3" fmla="*/ 12 h 25"/>
                <a:gd name="T4" fmla="*/ 7 w 15"/>
                <a:gd name="T5" fmla="*/ 8 h 25"/>
                <a:gd name="T6" fmla="*/ 7 w 15"/>
                <a:gd name="T7" fmla="*/ 8 h 25"/>
                <a:gd name="T8" fmla="*/ 3 w 15"/>
                <a:gd name="T9" fmla="*/ 0 h 25"/>
                <a:gd name="T10" fmla="*/ 3 w 15"/>
                <a:gd name="T11" fmla="*/ 4 h 25"/>
                <a:gd name="T12" fmla="*/ 1 w 15"/>
                <a:gd name="T13" fmla="*/ 16 h 25"/>
                <a:gd name="T14" fmla="*/ 2 w 15"/>
                <a:gd name="T15" fmla="*/ 20 h 25"/>
                <a:gd name="T16" fmla="*/ 0 w 15"/>
                <a:gd name="T17" fmla="*/ 23 h 25"/>
                <a:gd name="T18" fmla="*/ 9 w 15"/>
                <a:gd name="T19" fmla="*/ 16 h 25"/>
                <a:gd name="T20" fmla="*/ 13 w 15"/>
                <a:gd name="T21" fmla="*/ 11 h 25"/>
                <a:gd name="T22" fmla="*/ 11 w 15"/>
                <a:gd name="T2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5">
                  <a:moveTo>
                    <a:pt x="11" y="11"/>
                  </a:moveTo>
                  <a:cubicBezTo>
                    <a:pt x="9" y="11"/>
                    <a:pt x="8" y="11"/>
                    <a:pt x="9" y="12"/>
                  </a:cubicBezTo>
                  <a:cubicBezTo>
                    <a:pt x="10" y="16"/>
                    <a:pt x="8" y="10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7" y="2"/>
                    <a:pt x="3" y="0"/>
                  </a:cubicBezTo>
                  <a:cubicBezTo>
                    <a:pt x="3" y="0"/>
                    <a:pt x="4" y="4"/>
                    <a:pt x="3" y="4"/>
                  </a:cubicBezTo>
                  <a:cubicBezTo>
                    <a:pt x="8" y="9"/>
                    <a:pt x="3" y="13"/>
                    <a:pt x="1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5"/>
                    <a:pt x="8" y="19"/>
                    <a:pt x="9" y="16"/>
                  </a:cubicBezTo>
                  <a:cubicBezTo>
                    <a:pt x="9" y="16"/>
                    <a:pt x="15" y="13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1" name="Freeform 187"/>
            <p:cNvSpPr/>
            <p:nvPr/>
          </p:nvSpPr>
          <p:spPr bwMode="auto">
            <a:xfrm>
              <a:off x="3375025" y="4975225"/>
              <a:ext cx="3175" cy="0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2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2" name="Freeform 188"/>
            <p:cNvSpPr/>
            <p:nvPr/>
          </p:nvSpPr>
          <p:spPr bwMode="auto">
            <a:xfrm>
              <a:off x="3294063" y="4894263"/>
              <a:ext cx="76200" cy="65088"/>
            </a:xfrm>
            <a:custGeom>
              <a:avLst/>
              <a:gdLst>
                <a:gd name="T0" fmla="*/ 97 w 99"/>
                <a:gd name="T1" fmla="*/ 40 h 85"/>
                <a:gd name="T2" fmla="*/ 97 w 99"/>
                <a:gd name="T3" fmla="*/ 40 h 85"/>
                <a:gd name="T4" fmla="*/ 96 w 99"/>
                <a:gd name="T5" fmla="*/ 41 h 85"/>
                <a:gd name="T6" fmla="*/ 93 w 99"/>
                <a:gd name="T7" fmla="*/ 36 h 85"/>
                <a:gd name="T8" fmla="*/ 92 w 99"/>
                <a:gd name="T9" fmla="*/ 33 h 85"/>
                <a:gd name="T10" fmla="*/ 91 w 99"/>
                <a:gd name="T11" fmla="*/ 33 h 85"/>
                <a:gd name="T12" fmla="*/ 90 w 99"/>
                <a:gd name="T13" fmla="*/ 27 h 85"/>
                <a:gd name="T14" fmla="*/ 81 w 99"/>
                <a:gd name="T15" fmla="*/ 11 h 85"/>
                <a:gd name="T16" fmla="*/ 78 w 99"/>
                <a:gd name="T17" fmla="*/ 1 h 85"/>
                <a:gd name="T18" fmla="*/ 74 w 99"/>
                <a:gd name="T19" fmla="*/ 16 h 85"/>
                <a:gd name="T20" fmla="*/ 69 w 99"/>
                <a:gd name="T21" fmla="*/ 19 h 85"/>
                <a:gd name="T22" fmla="*/ 62 w 99"/>
                <a:gd name="T23" fmla="*/ 14 h 85"/>
                <a:gd name="T24" fmla="*/ 61 w 99"/>
                <a:gd name="T25" fmla="*/ 10 h 85"/>
                <a:gd name="T26" fmla="*/ 63 w 99"/>
                <a:gd name="T27" fmla="*/ 9 h 85"/>
                <a:gd name="T28" fmla="*/ 64 w 99"/>
                <a:gd name="T29" fmla="*/ 11 h 85"/>
                <a:gd name="T30" fmla="*/ 63 w 99"/>
                <a:gd name="T31" fmla="*/ 9 h 85"/>
                <a:gd name="T32" fmla="*/ 63 w 99"/>
                <a:gd name="T33" fmla="*/ 5 h 85"/>
                <a:gd name="T34" fmla="*/ 54 w 99"/>
                <a:gd name="T35" fmla="*/ 2 h 85"/>
                <a:gd name="T36" fmla="*/ 52 w 99"/>
                <a:gd name="T37" fmla="*/ 2 h 85"/>
                <a:gd name="T38" fmla="*/ 53 w 99"/>
                <a:gd name="T39" fmla="*/ 4 h 85"/>
                <a:gd name="T40" fmla="*/ 46 w 99"/>
                <a:gd name="T41" fmla="*/ 12 h 85"/>
                <a:gd name="T42" fmla="*/ 42 w 99"/>
                <a:gd name="T43" fmla="*/ 12 h 85"/>
                <a:gd name="T44" fmla="*/ 34 w 99"/>
                <a:gd name="T45" fmla="*/ 13 h 85"/>
                <a:gd name="T46" fmla="*/ 29 w 99"/>
                <a:gd name="T47" fmla="*/ 19 h 85"/>
                <a:gd name="T48" fmla="*/ 29 w 99"/>
                <a:gd name="T49" fmla="*/ 17 h 85"/>
                <a:gd name="T50" fmla="*/ 23 w 99"/>
                <a:gd name="T51" fmla="*/ 25 h 85"/>
                <a:gd name="T52" fmla="*/ 11 w 99"/>
                <a:gd name="T53" fmla="*/ 29 h 85"/>
                <a:gd name="T54" fmla="*/ 2 w 99"/>
                <a:gd name="T55" fmla="*/ 43 h 85"/>
                <a:gd name="T56" fmla="*/ 0 w 99"/>
                <a:gd name="T57" fmla="*/ 42 h 85"/>
                <a:gd name="T58" fmla="*/ 2 w 99"/>
                <a:gd name="T59" fmla="*/ 64 h 85"/>
                <a:gd name="T60" fmla="*/ 12 w 99"/>
                <a:gd name="T61" fmla="*/ 68 h 85"/>
                <a:gd name="T62" fmla="*/ 24 w 99"/>
                <a:gd name="T63" fmla="*/ 63 h 85"/>
                <a:gd name="T64" fmla="*/ 40 w 99"/>
                <a:gd name="T65" fmla="*/ 59 h 85"/>
                <a:gd name="T66" fmla="*/ 44 w 99"/>
                <a:gd name="T67" fmla="*/ 62 h 85"/>
                <a:gd name="T68" fmla="*/ 46 w 99"/>
                <a:gd name="T69" fmla="*/ 67 h 85"/>
                <a:gd name="T70" fmla="*/ 54 w 99"/>
                <a:gd name="T71" fmla="*/ 65 h 85"/>
                <a:gd name="T72" fmla="*/ 49 w 99"/>
                <a:gd name="T73" fmla="*/ 71 h 85"/>
                <a:gd name="T74" fmla="*/ 53 w 99"/>
                <a:gd name="T75" fmla="*/ 70 h 85"/>
                <a:gd name="T76" fmla="*/ 52 w 99"/>
                <a:gd name="T77" fmla="*/ 73 h 85"/>
                <a:gd name="T78" fmla="*/ 55 w 99"/>
                <a:gd name="T79" fmla="*/ 76 h 85"/>
                <a:gd name="T80" fmla="*/ 57 w 99"/>
                <a:gd name="T81" fmla="*/ 81 h 85"/>
                <a:gd name="T82" fmla="*/ 65 w 99"/>
                <a:gd name="T83" fmla="*/ 82 h 85"/>
                <a:gd name="T84" fmla="*/ 72 w 99"/>
                <a:gd name="T85" fmla="*/ 82 h 85"/>
                <a:gd name="T86" fmla="*/ 80 w 99"/>
                <a:gd name="T87" fmla="*/ 79 h 85"/>
                <a:gd name="T88" fmla="*/ 91 w 99"/>
                <a:gd name="T89" fmla="*/ 62 h 85"/>
                <a:gd name="T90" fmla="*/ 98 w 99"/>
                <a:gd name="T91" fmla="*/ 40 h 85"/>
                <a:gd name="T92" fmla="*/ 97 w 99"/>
                <a:gd name="T9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85">
                  <a:moveTo>
                    <a:pt x="97" y="40"/>
                  </a:move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1"/>
                    <a:pt x="96" y="41"/>
                  </a:cubicBezTo>
                  <a:cubicBezTo>
                    <a:pt x="95" y="40"/>
                    <a:pt x="94" y="38"/>
                    <a:pt x="93" y="36"/>
                  </a:cubicBezTo>
                  <a:cubicBezTo>
                    <a:pt x="92" y="35"/>
                    <a:pt x="93" y="34"/>
                    <a:pt x="92" y="33"/>
                  </a:cubicBezTo>
                  <a:cubicBezTo>
                    <a:pt x="91" y="32"/>
                    <a:pt x="91" y="33"/>
                    <a:pt x="91" y="33"/>
                  </a:cubicBezTo>
                  <a:cubicBezTo>
                    <a:pt x="90" y="32"/>
                    <a:pt x="91" y="28"/>
                    <a:pt x="90" y="27"/>
                  </a:cubicBezTo>
                  <a:cubicBezTo>
                    <a:pt x="84" y="30"/>
                    <a:pt x="85" y="11"/>
                    <a:pt x="81" y="11"/>
                  </a:cubicBezTo>
                  <a:cubicBezTo>
                    <a:pt x="79" y="11"/>
                    <a:pt x="81" y="0"/>
                    <a:pt x="78" y="1"/>
                  </a:cubicBezTo>
                  <a:cubicBezTo>
                    <a:pt x="75" y="1"/>
                    <a:pt x="75" y="14"/>
                    <a:pt x="74" y="16"/>
                  </a:cubicBezTo>
                  <a:cubicBezTo>
                    <a:pt x="73" y="17"/>
                    <a:pt x="71" y="22"/>
                    <a:pt x="69" y="19"/>
                  </a:cubicBezTo>
                  <a:cubicBezTo>
                    <a:pt x="68" y="19"/>
                    <a:pt x="63" y="15"/>
                    <a:pt x="62" y="14"/>
                  </a:cubicBezTo>
                  <a:cubicBezTo>
                    <a:pt x="61" y="12"/>
                    <a:pt x="61" y="12"/>
                    <a:pt x="61" y="10"/>
                  </a:cubicBezTo>
                  <a:cubicBezTo>
                    <a:pt x="62" y="10"/>
                    <a:pt x="62" y="10"/>
                    <a:pt x="63" y="9"/>
                  </a:cubicBezTo>
                  <a:cubicBezTo>
                    <a:pt x="63" y="10"/>
                    <a:pt x="63" y="12"/>
                    <a:pt x="64" y="11"/>
                  </a:cubicBezTo>
                  <a:cubicBezTo>
                    <a:pt x="64" y="10"/>
                    <a:pt x="64" y="9"/>
                    <a:pt x="63" y="9"/>
                  </a:cubicBezTo>
                  <a:cubicBezTo>
                    <a:pt x="65" y="6"/>
                    <a:pt x="63" y="5"/>
                    <a:pt x="63" y="5"/>
                  </a:cubicBezTo>
                  <a:cubicBezTo>
                    <a:pt x="60" y="4"/>
                    <a:pt x="57" y="4"/>
                    <a:pt x="54" y="2"/>
                  </a:cubicBezTo>
                  <a:cubicBezTo>
                    <a:pt x="53" y="2"/>
                    <a:pt x="53" y="2"/>
                    <a:pt x="52" y="2"/>
                  </a:cubicBezTo>
                  <a:cubicBezTo>
                    <a:pt x="53" y="3"/>
                    <a:pt x="53" y="3"/>
                    <a:pt x="53" y="4"/>
                  </a:cubicBezTo>
                  <a:cubicBezTo>
                    <a:pt x="51" y="7"/>
                    <a:pt x="45" y="6"/>
                    <a:pt x="46" y="12"/>
                  </a:cubicBezTo>
                  <a:cubicBezTo>
                    <a:pt x="45" y="12"/>
                    <a:pt x="42" y="12"/>
                    <a:pt x="42" y="12"/>
                  </a:cubicBezTo>
                  <a:cubicBezTo>
                    <a:pt x="43" y="11"/>
                    <a:pt x="37" y="9"/>
                    <a:pt x="34" y="13"/>
                  </a:cubicBezTo>
                  <a:cubicBezTo>
                    <a:pt x="33" y="14"/>
                    <a:pt x="29" y="19"/>
                    <a:pt x="29" y="19"/>
                  </a:cubicBezTo>
                  <a:cubicBezTo>
                    <a:pt x="29" y="19"/>
                    <a:pt x="30" y="17"/>
                    <a:pt x="29" y="17"/>
                  </a:cubicBezTo>
                  <a:cubicBezTo>
                    <a:pt x="25" y="18"/>
                    <a:pt x="26" y="25"/>
                    <a:pt x="23" y="25"/>
                  </a:cubicBezTo>
                  <a:cubicBezTo>
                    <a:pt x="21" y="25"/>
                    <a:pt x="12" y="28"/>
                    <a:pt x="11" y="29"/>
                  </a:cubicBezTo>
                  <a:cubicBezTo>
                    <a:pt x="3" y="32"/>
                    <a:pt x="3" y="35"/>
                    <a:pt x="2" y="43"/>
                  </a:cubicBezTo>
                  <a:cubicBezTo>
                    <a:pt x="2" y="42"/>
                    <a:pt x="0" y="41"/>
                    <a:pt x="0" y="42"/>
                  </a:cubicBezTo>
                  <a:cubicBezTo>
                    <a:pt x="0" y="49"/>
                    <a:pt x="5" y="57"/>
                    <a:pt x="2" y="64"/>
                  </a:cubicBezTo>
                  <a:cubicBezTo>
                    <a:pt x="1" y="72"/>
                    <a:pt x="7" y="75"/>
                    <a:pt x="12" y="68"/>
                  </a:cubicBezTo>
                  <a:cubicBezTo>
                    <a:pt x="12" y="67"/>
                    <a:pt x="21" y="66"/>
                    <a:pt x="24" y="63"/>
                  </a:cubicBezTo>
                  <a:cubicBezTo>
                    <a:pt x="28" y="61"/>
                    <a:pt x="35" y="59"/>
                    <a:pt x="40" y="59"/>
                  </a:cubicBezTo>
                  <a:cubicBezTo>
                    <a:pt x="41" y="61"/>
                    <a:pt x="42" y="61"/>
                    <a:pt x="44" y="62"/>
                  </a:cubicBezTo>
                  <a:cubicBezTo>
                    <a:pt x="44" y="62"/>
                    <a:pt x="45" y="66"/>
                    <a:pt x="46" y="67"/>
                  </a:cubicBezTo>
                  <a:cubicBezTo>
                    <a:pt x="44" y="73"/>
                    <a:pt x="51" y="68"/>
                    <a:pt x="54" y="65"/>
                  </a:cubicBezTo>
                  <a:cubicBezTo>
                    <a:pt x="53" y="66"/>
                    <a:pt x="50" y="72"/>
                    <a:pt x="49" y="71"/>
                  </a:cubicBezTo>
                  <a:cubicBezTo>
                    <a:pt x="51" y="73"/>
                    <a:pt x="52" y="70"/>
                    <a:pt x="53" y="70"/>
                  </a:cubicBezTo>
                  <a:cubicBezTo>
                    <a:pt x="55" y="70"/>
                    <a:pt x="52" y="72"/>
                    <a:pt x="52" y="73"/>
                  </a:cubicBezTo>
                  <a:cubicBezTo>
                    <a:pt x="53" y="74"/>
                    <a:pt x="58" y="73"/>
                    <a:pt x="55" y="76"/>
                  </a:cubicBezTo>
                  <a:cubicBezTo>
                    <a:pt x="54" y="78"/>
                    <a:pt x="55" y="80"/>
                    <a:pt x="57" y="81"/>
                  </a:cubicBezTo>
                  <a:cubicBezTo>
                    <a:pt x="58" y="82"/>
                    <a:pt x="63" y="84"/>
                    <a:pt x="65" y="82"/>
                  </a:cubicBezTo>
                  <a:cubicBezTo>
                    <a:pt x="68" y="80"/>
                    <a:pt x="69" y="85"/>
                    <a:pt x="72" y="82"/>
                  </a:cubicBezTo>
                  <a:cubicBezTo>
                    <a:pt x="72" y="81"/>
                    <a:pt x="79" y="79"/>
                    <a:pt x="80" y="79"/>
                  </a:cubicBezTo>
                  <a:cubicBezTo>
                    <a:pt x="84" y="74"/>
                    <a:pt x="86" y="66"/>
                    <a:pt x="91" y="62"/>
                  </a:cubicBezTo>
                  <a:cubicBezTo>
                    <a:pt x="93" y="58"/>
                    <a:pt x="99" y="43"/>
                    <a:pt x="98" y="40"/>
                  </a:cubicBezTo>
                  <a:cubicBezTo>
                    <a:pt x="98" y="40"/>
                    <a:pt x="98" y="40"/>
                    <a:pt x="97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3" name="Freeform 189"/>
            <p:cNvSpPr/>
            <p:nvPr/>
          </p:nvSpPr>
          <p:spPr bwMode="auto">
            <a:xfrm>
              <a:off x="3405188" y="4970463"/>
              <a:ext cx="1588" cy="3175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3"/>
                    <a:pt x="2" y="1"/>
                    <a:pt x="2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4" name="Freeform 190"/>
            <p:cNvSpPr/>
            <p:nvPr/>
          </p:nvSpPr>
          <p:spPr bwMode="auto">
            <a:xfrm>
              <a:off x="3341688" y="4957763"/>
              <a:ext cx="1588" cy="6350"/>
            </a:xfrm>
            <a:custGeom>
              <a:avLst/>
              <a:gdLst>
                <a:gd name="T0" fmla="*/ 0 w 2"/>
                <a:gd name="T1" fmla="*/ 4 h 8"/>
                <a:gd name="T2" fmla="*/ 0 w 2"/>
                <a:gd name="T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8">
                  <a:moveTo>
                    <a:pt x="0" y="4"/>
                  </a:moveTo>
                  <a:cubicBezTo>
                    <a:pt x="0" y="8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5" name="Freeform 191"/>
            <p:cNvSpPr/>
            <p:nvPr/>
          </p:nvSpPr>
          <p:spPr bwMode="auto">
            <a:xfrm>
              <a:off x="3363913" y="4981575"/>
              <a:ext cx="3175" cy="1588"/>
            </a:xfrm>
            <a:custGeom>
              <a:avLst/>
              <a:gdLst>
                <a:gd name="T0" fmla="*/ 0 w 3"/>
                <a:gd name="T1" fmla="*/ 1 h 2"/>
                <a:gd name="T2" fmla="*/ 2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6" name="Freeform 192"/>
            <p:cNvSpPr/>
            <p:nvPr/>
          </p:nvSpPr>
          <p:spPr bwMode="auto">
            <a:xfrm>
              <a:off x="3332163" y="4949825"/>
              <a:ext cx="3175" cy="1588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3 w 5"/>
                <a:gd name="T5" fmla="*/ 1 h 3"/>
                <a:gd name="T6" fmla="*/ 0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5" y="3"/>
                    <a:pt x="3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7" name="Freeform 193"/>
            <p:cNvSpPr/>
            <p:nvPr/>
          </p:nvSpPr>
          <p:spPr bwMode="auto">
            <a:xfrm>
              <a:off x="3338513" y="4962525"/>
              <a:ext cx="11113" cy="12700"/>
            </a:xfrm>
            <a:custGeom>
              <a:avLst/>
              <a:gdLst>
                <a:gd name="T0" fmla="*/ 4 w 13"/>
                <a:gd name="T1" fmla="*/ 1 h 17"/>
                <a:gd name="T2" fmla="*/ 13 w 13"/>
                <a:gd name="T3" fmla="*/ 0 h 17"/>
                <a:gd name="T4" fmla="*/ 13 w 13"/>
                <a:gd name="T5" fmla="*/ 0 h 17"/>
                <a:gd name="T6" fmla="*/ 4 w 13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4" y="1"/>
                  </a:moveTo>
                  <a:cubicBezTo>
                    <a:pt x="0" y="17"/>
                    <a:pt x="13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8" name="Freeform 194"/>
            <p:cNvSpPr/>
            <p:nvPr/>
          </p:nvSpPr>
          <p:spPr bwMode="auto">
            <a:xfrm>
              <a:off x="3349625" y="4957763"/>
              <a:ext cx="1588" cy="3175"/>
            </a:xfrm>
            <a:custGeom>
              <a:avLst/>
              <a:gdLst>
                <a:gd name="T0" fmla="*/ 0 w 1"/>
                <a:gd name="T1" fmla="*/ 3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0" y="0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79" name="Group 204"/>
          <p:cNvGrpSpPr/>
          <p:nvPr/>
        </p:nvGrpSpPr>
        <p:grpSpPr>
          <a:xfrm>
            <a:off x="2532835" y="4082849"/>
            <a:ext cx="383258" cy="383258"/>
            <a:chOff x="3776663" y="4648200"/>
            <a:chExt cx="382588" cy="382588"/>
          </a:xfrm>
          <a:solidFill>
            <a:sysClr val="window" lastClr="FFFFFF">
              <a:lumMod val="50000"/>
            </a:sysClr>
          </a:solidFill>
        </p:grpSpPr>
        <p:sp>
          <p:nvSpPr>
            <p:cNvPr id="580" name="Freeform 195"/>
            <p:cNvSpPr>
              <a:spLocks noEditPoints="1"/>
            </p:cNvSpPr>
            <p:nvPr/>
          </p:nvSpPr>
          <p:spPr bwMode="auto">
            <a:xfrm>
              <a:off x="3776663" y="4648200"/>
              <a:ext cx="382588" cy="382588"/>
            </a:xfrm>
            <a:custGeom>
              <a:avLst/>
              <a:gdLst>
                <a:gd name="T0" fmla="*/ 447 w 498"/>
                <a:gd name="T1" fmla="*/ 0 h 498"/>
                <a:gd name="T2" fmla="*/ 51 w 498"/>
                <a:gd name="T3" fmla="*/ 0 h 498"/>
                <a:gd name="T4" fmla="*/ 0 w 498"/>
                <a:gd name="T5" fmla="*/ 51 h 498"/>
                <a:gd name="T6" fmla="*/ 0 w 498"/>
                <a:gd name="T7" fmla="*/ 447 h 498"/>
                <a:gd name="T8" fmla="*/ 51 w 498"/>
                <a:gd name="T9" fmla="*/ 498 h 498"/>
                <a:gd name="T10" fmla="*/ 447 w 498"/>
                <a:gd name="T11" fmla="*/ 498 h 498"/>
                <a:gd name="T12" fmla="*/ 498 w 498"/>
                <a:gd name="T13" fmla="*/ 447 h 498"/>
                <a:gd name="T14" fmla="*/ 498 w 498"/>
                <a:gd name="T15" fmla="*/ 51 h 498"/>
                <a:gd name="T16" fmla="*/ 447 w 498"/>
                <a:gd name="T17" fmla="*/ 0 h 498"/>
                <a:gd name="T18" fmla="*/ 472 w 498"/>
                <a:gd name="T19" fmla="*/ 453 h 498"/>
                <a:gd name="T20" fmla="*/ 452 w 498"/>
                <a:gd name="T21" fmla="*/ 472 h 498"/>
                <a:gd name="T22" fmla="*/ 45 w 498"/>
                <a:gd name="T23" fmla="*/ 472 h 498"/>
                <a:gd name="T24" fmla="*/ 25 w 498"/>
                <a:gd name="T25" fmla="*/ 453 h 498"/>
                <a:gd name="T26" fmla="*/ 25 w 498"/>
                <a:gd name="T27" fmla="*/ 45 h 498"/>
                <a:gd name="T28" fmla="*/ 45 w 498"/>
                <a:gd name="T29" fmla="*/ 26 h 498"/>
                <a:gd name="T30" fmla="*/ 452 w 498"/>
                <a:gd name="T31" fmla="*/ 26 h 498"/>
                <a:gd name="T32" fmla="*/ 472 w 498"/>
                <a:gd name="T33" fmla="*/ 45 h 498"/>
                <a:gd name="T34" fmla="*/ 472 w 498"/>
                <a:gd name="T35" fmla="*/ 453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8" h="498">
                  <a:moveTo>
                    <a:pt x="447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475"/>
                    <a:pt x="23" y="498"/>
                    <a:pt x="51" y="498"/>
                  </a:cubicBezTo>
                  <a:cubicBezTo>
                    <a:pt x="447" y="498"/>
                    <a:pt x="447" y="498"/>
                    <a:pt x="447" y="498"/>
                  </a:cubicBezTo>
                  <a:cubicBezTo>
                    <a:pt x="475" y="498"/>
                    <a:pt x="498" y="475"/>
                    <a:pt x="498" y="447"/>
                  </a:cubicBezTo>
                  <a:cubicBezTo>
                    <a:pt x="498" y="51"/>
                    <a:pt x="498" y="51"/>
                    <a:pt x="498" y="51"/>
                  </a:cubicBezTo>
                  <a:cubicBezTo>
                    <a:pt x="498" y="23"/>
                    <a:pt x="475" y="0"/>
                    <a:pt x="447" y="0"/>
                  </a:cubicBezTo>
                  <a:close/>
                  <a:moveTo>
                    <a:pt x="472" y="453"/>
                  </a:moveTo>
                  <a:cubicBezTo>
                    <a:pt x="472" y="464"/>
                    <a:pt x="463" y="472"/>
                    <a:pt x="452" y="472"/>
                  </a:cubicBezTo>
                  <a:cubicBezTo>
                    <a:pt x="45" y="472"/>
                    <a:pt x="45" y="472"/>
                    <a:pt x="45" y="472"/>
                  </a:cubicBezTo>
                  <a:cubicBezTo>
                    <a:pt x="34" y="472"/>
                    <a:pt x="25" y="464"/>
                    <a:pt x="25" y="45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35"/>
                    <a:pt x="34" y="26"/>
                    <a:pt x="45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63" y="26"/>
                    <a:pt x="472" y="35"/>
                    <a:pt x="472" y="45"/>
                  </a:cubicBezTo>
                  <a:lnTo>
                    <a:pt x="472" y="4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81" name="Freeform 196"/>
            <p:cNvSpPr>
              <a:spLocks noEditPoints="1"/>
            </p:cNvSpPr>
            <p:nvPr/>
          </p:nvSpPr>
          <p:spPr bwMode="auto">
            <a:xfrm>
              <a:off x="3811588" y="4849813"/>
              <a:ext cx="146050" cy="147638"/>
            </a:xfrm>
            <a:custGeom>
              <a:avLst/>
              <a:gdLst>
                <a:gd name="T0" fmla="*/ 176 w 191"/>
                <a:gd name="T1" fmla="*/ 0 h 192"/>
                <a:gd name="T2" fmla="*/ 14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4 w 191"/>
                <a:gd name="T9" fmla="*/ 192 h 192"/>
                <a:gd name="T10" fmla="*/ 176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6 w 191"/>
                <a:gd name="T17" fmla="*/ 0 h 192"/>
                <a:gd name="T18" fmla="*/ 93 w 191"/>
                <a:gd name="T19" fmla="*/ 32 h 192"/>
                <a:gd name="T20" fmla="*/ 111 w 191"/>
                <a:gd name="T21" fmla="*/ 50 h 192"/>
                <a:gd name="T22" fmla="*/ 93 w 191"/>
                <a:gd name="T23" fmla="*/ 69 h 192"/>
                <a:gd name="T24" fmla="*/ 75 w 191"/>
                <a:gd name="T25" fmla="*/ 50 h 192"/>
                <a:gd name="T26" fmla="*/ 93 w 191"/>
                <a:gd name="T27" fmla="*/ 32 h 192"/>
                <a:gd name="T28" fmla="*/ 93 w 191"/>
                <a:gd name="T29" fmla="*/ 157 h 192"/>
                <a:gd name="T30" fmla="*/ 75 w 191"/>
                <a:gd name="T31" fmla="*/ 138 h 192"/>
                <a:gd name="T32" fmla="*/ 93 w 191"/>
                <a:gd name="T33" fmla="*/ 120 h 192"/>
                <a:gd name="T34" fmla="*/ 111 w 191"/>
                <a:gd name="T35" fmla="*/ 138 h 192"/>
                <a:gd name="T36" fmla="*/ 93 w 191"/>
                <a:gd name="T37" fmla="*/ 157 h 192"/>
                <a:gd name="T38" fmla="*/ 158 w 191"/>
                <a:gd name="T39" fmla="*/ 104 h 192"/>
                <a:gd name="T40" fmla="*/ 151 w 191"/>
                <a:gd name="T41" fmla="*/ 112 h 192"/>
                <a:gd name="T42" fmla="*/ 151 w 191"/>
                <a:gd name="T43" fmla="*/ 112 h 192"/>
                <a:gd name="T44" fmla="*/ 146 w 191"/>
                <a:gd name="T45" fmla="*/ 112 h 192"/>
                <a:gd name="T46" fmla="*/ 42 w 191"/>
                <a:gd name="T47" fmla="*/ 112 h 192"/>
                <a:gd name="T48" fmla="*/ 36 w 191"/>
                <a:gd name="T49" fmla="*/ 112 h 192"/>
                <a:gd name="T50" fmla="*/ 29 w 191"/>
                <a:gd name="T51" fmla="*/ 104 h 192"/>
                <a:gd name="T52" fmla="*/ 29 w 191"/>
                <a:gd name="T53" fmla="*/ 93 h 192"/>
                <a:gd name="T54" fmla="*/ 29 w 191"/>
                <a:gd name="T55" fmla="*/ 82 h 192"/>
                <a:gd name="T56" fmla="*/ 36 w 191"/>
                <a:gd name="T57" fmla="*/ 74 h 192"/>
                <a:gd name="T58" fmla="*/ 42 w 191"/>
                <a:gd name="T59" fmla="*/ 74 h 192"/>
                <a:gd name="T60" fmla="*/ 146 w 191"/>
                <a:gd name="T61" fmla="*/ 74 h 192"/>
                <a:gd name="T62" fmla="*/ 151 w 191"/>
                <a:gd name="T63" fmla="*/ 74 h 192"/>
                <a:gd name="T64" fmla="*/ 151 w 191"/>
                <a:gd name="T65" fmla="*/ 74 h 192"/>
                <a:gd name="T66" fmla="*/ 158 w 191"/>
                <a:gd name="T67" fmla="*/ 82 h 192"/>
                <a:gd name="T68" fmla="*/ 158 w 191"/>
                <a:gd name="T69" fmla="*/ 10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192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6" y="192"/>
                    <a:pt x="14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84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4" y="0"/>
                    <a:pt x="176" y="0"/>
                  </a:cubicBezTo>
                  <a:close/>
                  <a:moveTo>
                    <a:pt x="93" y="32"/>
                  </a:moveTo>
                  <a:cubicBezTo>
                    <a:pt x="103" y="32"/>
                    <a:pt x="111" y="40"/>
                    <a:pt x="111" y="50"/>
                  </a:cubicBezTo>
                  <a:cubicBezTo>
                    <a:pt x="111" y="60"/>
                    <a:pt x="103" y="69"/>
                    <a:pt x="93" y="69"/>
                  </a:cubicBezTo>
                  <a:cubicBezTo>
                    <a:pt x="83" y="69"/>
                    <a:pt x="75" y="60"/>
                    <a:pt x="75" y="50"/>
                  </a:cubicBezTo>
                  <a:cubicBezTo>
                    <a:pt x="75" y="40"/>
                    <a:pt x="83" y="32"/>
                    <a:pt x="93" y="32"/>
                  </a:cubicBezTo>
                  <a:close/>
                  <a:moveTo>
                    <a:pt x="93" y="157"/>
                  </a:moveTo>
                  <a:cubicBezTo>
                    <a:pt x="83" y="157"/>
                    <a:pt x="75" y="148"/>
                    <a:pt x="75" y="138"/>
                  </a:cubicBezTo>
                  <a:cubicBezTo>
                    <a:pt x="75" y="128"/>
                    <a:pt x="83" y="120"/>
                    <a:pt x="93" y="120"/>
                  </a:cubicBezTo>
                  <a:cubicBezTo>
                    <a:pt x="103" y="120"/>
                    <a:pt x="111" y="128"/>
                    <a:pt x="111" y="138"/>
                  </a:cubicBezTo>
                  <a:cubicBezTo>
                    <a:pt x="111" y="148"/>
                    <a:pt x="103" y="157"/>
                    <a:pt x="93" y="157"/>
                  </a:cubicBezTo>
                  <a:close/>
                  <a:moveTo>
                    <a:pt x="158" y="104"/>
                  </a:moveTo>
                  <a:cubicBezTo>
                    <a:pt x="158" y="108"/>
                    <a:pt x="155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2" y="112"/>
                    <a:pt x="29" y="108"/>
                    <a:pt x="29" y="104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78"/>
                    <a:pt x="32" y="74"/>
                    <a:pt x="36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146" y="74"/>
                    <a:pt x="146" y="74"/>
                    <a:pt x="146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5" y="74"/>
                    <a:pt x="158" y="78"/>
                    <a:pt x="158" y="82"/>
                  </a:cubicBezTo>
                  <a:lnTo>
                    <a:pt x="158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82" name="Freeform 197"/>
            <p:cNvSpPr>
              <a:spLocks noEditPoints="1"/>
            </p:cNvSpPr>
            <p:nvPr/>
          </p:nvSpPr>
          <p:spPr bwMode="auto">
            <a:xfrm>
              <a:off x="3811588" y="4683125"/>
              <a:ext cx="146050" cy="146050"/>
            </a:xfrm>
            <a:custGeom>
              <a:avLst/>
              <a:gdLst>
                <a:gd name="T0" fmla="*/ 176 w 191"/>
                <a:gd name="T1" fmla="*/ 0 h 191"/>
                <a:gd name="T2" fmla="*/ 14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4 w 191"/>
                <a:gd name="T9" fmla="*/ 191 h 191"/>
                <a:gd name="T10" fmla="*/ 176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6 w 191"/>
                <a:gd name="T17" fmla="*/ 0 h 191"/>
                <a:gd name="T18" fmla="*/ 158 w 191"/>
                <a:gd name="T19" fmla="*/ 106 h 191"/>
                <a:gd name="T20" fmla="*/ 150 w 191"/>
                <a:gd name="T21" fmla="*/ 113 h 191"/>
                <a:gd name="T22" fmla="*/ 150 w 191"/>
                <a:gd name="T23" fmla="*/ 113 h 191"/>
                <a:gd name="T24" fmla="*/ 145 w 191"/>
                <a:gd name="T25" fmla="*/ 113 h 191"/>
                <a:gd name="T26" fmla="*/ 111 w 191"/>
                <a:gd name="T27" fmla="*/ 113 h 191"/>
                <a:gd name="T28" fmla="*/ 111 w 191"/>
                <a:gd name="T29" fmla="*/ 145 h 191"/>
                <a:gd name="T30" fmla="*/ 111 w 191"/>
                <a:gd name="T31" fmla="*/ 152 h 191"/>
                <a:gd name="T32" fmla="*/ 104 w 191"/>
                <a:gd name="T33" fmla="*/ 159 h 191"/>
                <a:gd name="T34" fmla="*/ 82 w 191"/>
                <a:gd name="T35" fmla="*/ 159 h 191"/>
                <a:gd name="T36" fmla="*/ 74 w 191"/>
                <a:gd name="T37" fmla="*/ 152 h 191"/>
                <a:gd name="T38" fmla="*/ 74 w 191"/>
                <a:gd name="T39" fmla="*/ 145 h 191"/>
                <a:gd name="T40" fmla="*/ 74 w 191"/>
                <a:gd name="T41" fmla="*/ 113 h 191"/>
                <a:gd name="T42" fmla="*/ 41 w 191"/>
                <a:gd name="T43" fmla="*/ 113 h 191"/>
                <a:gd name="T44" fmla="*/ 36 w 191"/>
                <a:gd name="T45" fmla="*/ 113 h 191"/>
                <a:gd name="T46" fmla="*/ 28 w 191"/>
                <a:gd name="T47" fmla="*/ 106 h 191"/>
                <a:gd name="T48" fmla="*/ 28 w 191"/>
                <a:gd name="T49" fmla="*/ 83 h 191"/>
                <a:gd name="T50" fmla="*/ 36 w 191"/>
                <a:gd name="T51" fmla="*/ 76 h 191"/>
                <a:gd name="T52" fmla="*/ 41 w 191"/>
                <a:gd name="T53" fmla="*/ 76 h 191"/>
                <a:gd name="T54" fmla="*/ 74 w 191"/>
                <a:gd name="T55" fmla="*/ 76 h 191"/>
                <a:gd name="T56" fmla="*/ 74 w 191"/>
                <a:gd name="T57" fmla="*/ 44 h 191"/>
                <a:gd name="T58" fmla="*/ 74 w 191"/>
                <a:gd name="T59" fmla="*/ 37 h 191"/>
                <a:gd name="T60" fmla="*/ 82 w 191"/>
                <a:gd name="T61" fmla="*/ 30 h 191"/>
                <a:gd name="T62" fmla="*/ 104 w 191"/>
                <a:gd name="T63" fmla="*/ 30 h 191"/>
                <a:gd name="T64" fmla="*/ 111 w 191"/>
                <a:gd name="T65" fmla="*/ 37 h 191"/>
                <a:gd name="T66" fmla="*/ 111 w 191"/>
                <a:gd name="T67" fmla="*/ 44 h 191"/>
                <a:gd name="T68" fmla="*/ 111 w 191"/>
                <a:gd name="T69" fmla="*/ 76 h 191"/>
                <a:gd name="T70" fmla="*/ 145 w 191"/>
                <a:gd name="T71" fmla="*/ 76 h 191"/>
                <a:gd name="T72" fmla="*/ 150 w 191"/>
                <a:gd name="T73" fmla="*/ 76 h 191"/>
                <a:gd name="T74" fmla="*/ 150 w 191"/>
                <a:gd name="T75" fmla="*/ 76 h 191"/>
                <a:gd name="T76" fmla="*/ 158 w 191"/>
                <a:gd name="T77" fmla="*/ 83 h 191"/>
                <a:gd name="T78" fmla="*/ 158 w 191"/>
                <a:gd name="T7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91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6" y="191"/>
                    <a:pt x="14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84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4" y="0"/>
                    <a:pt x="176" y="0"/>
                  </a:cubicBezTo>
                  <a:close/>
                  <a:moveTo>
                    <a:pt x="158" y="106"/>
                  </a:moveTo>
                  <a:cubicBezTo>
                    <a:pt x="158" y="110"/>
                    <a:pt x="154" y="113"/>
                    <a:pt x="150" y="113"/>
                  </a:cubicBezTo>
                  <a:cubicBezTo>
                    <a:pt x="150" y="113"/>
                    <a:pt x="150" y="113"/>
                    <a:pt x="150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45"/>
                    <a:pt x="111" y="145"/>
                    <a:pt x="111" y="145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1" y="156"/>
                    <a:pt x="108" y="159"/>
                    <a:pt x="104" y="159"/>
                  </a:cubicBezTo>
                  <a:cubicBezTo>
                    <a:pt x="82" y="159"/>
                    <a:pt x="82" y="159"/>
                    <a:pt x="82" y="159"/>
                  </a:cubicBezTo>
                  <a:cubicBezTo>
                    <a:pt x="78" y="159"/>
                    <a:pt x="74" y="156"/>
                    <a:pt x="74" y="152"/>
                  </a:cubicBezTo>
                  <a:cubicBezTo>
                    <a:pt x="74" y="145"/>
                    <a:pt x="74" y="145"/>
                    <a:pt x="74" y="145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2" y="113"/>
                    <a:pt x="28" y="110"/>
                    <a:pt x="28" y="106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79"/>
                    <a:pt x="32" y="76"/>
                    <a:pt x="36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3"/>
                    <a:pt x="78" y="30"/>
                    <a:pt x="82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8" y="30"/>
                    <a:pt x="111" y="33"/>
                    <a:pt x="111" y="37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4" y="76"/>
                    <a:pt x="158" y="79"/>
                    <a:pt x="158" y="83"/>
                  </a:cubicBezTo>
                  <a:lnTo>
                    <a:pt x="158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83" name="Freeform 198"/>
            <p:cNvSpPr>
              <a:spLocks noEditPoints="1"/>
            </p:cNvSpPr>
            <p:nvPr/>
          </p:nvSpPr>
          <p:spPr bwMode="auto">
            <a:xfrm>
              <a:off x="3978275" y="4849813"/>
              <a:ext cx="146050" cy="147638"/>
            </a:xfrm>
            <a:custGeom>
              <a:avLst/>
              <a:gdLst>
                <a:gd name="T0" fmla="*/ 177 w 191"/>
                <a:gd name="T1" fmla="*/ 0 h 192"/>
                <a:gd name="T2" fmla="*/ 15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5 w 191"/>
                <a:gd name="T9" fmla="*/ 192 h 192"/>
                <a:gd name="T10" fmla="*/ 177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7 w 191"/>
                <a:gd name="T17" fmla="*/ 0 h 192"/>
                <a:gd name="T18" fmla="*/ 154 w 191"/>
                <a:gd name="T19" fmla="*/ 140 h 192"/>
                <a:gd name="T20" fmla="*/ 138 w 191"/>
                <a:gd name="T21" fmla="*/ 156 h 192"/>
                <a:gd name="T22" fmla="*/ 128 w 191"/>
                <a:gd name="T23" fmla="*/ 156 h 192"/>
                <a:gd name="T24" fmla="*/ 128 w 191"/>
                <a:gd name="T25" fmla="*/ 156 h 192"/>
                <a:gd name="T26" fmla="*/ 128 w 191"/>
                <a:gd name="T27" fmla="*/ 156 h 192"/>
                <a:gd name="T28" fmla="*/ 101 w 191"/>
                <a:gd name="T29" fmla="*/ 128 h 192"/>
                <a:gd name="T30" fmla="*/ 73 w 191"/>
                <a:gd name="T31" fmla="*/ 156 h 192"/>
                <a:gd name="T32" fmla="*/ 63 w 191"/>
                <a:gd name="T33" fmla="*/ 156 h 192"/>
                <a:gd name="T34" fmla="*/ 47 w 191"/>
                <a:gd name="T35" fmla="*/ 140 h 192"/>
                <a:gd name="T36" fmla="*/ 47 w 191"/>
                <a:gd name="T37" fmla="*/ 130 h 192"/>
                <a:gd name="T38" fmla="*/ 53 w 191"/>
                <a:gd name="T39" fmla="*/ 124 h 192"/>
                <a:gd name="T40" fmla="*/ 74 w 191"/>
                <a:gd name="T41" fmla="*/ 102 h 192"/>
                <a:gd name="T42" fmla="*/ 51 w 191"/>
                <a:gd name="T43" fmla="*/ 78 h 192"/>
                <a:gd name="T44" fmla="*/ 47 w 191"/>
                <a:gd name="T45" fmla="*/ 75 h 192"/>
                <a:gd name="T46" fmla="*/ 47 w 191"/>
                <a:gd name="T47" fmla="*/ 64 h 192"/>
                <a:gd name="T48" fmla="*/ 63 w 191"/>
                <a:gd name="T49" fmla="*/ 48 h 192"/>
                <a:gd name="T50" fmla="*/ 73 w 191"/>
                <a:gd name="T51" fmla="*/ 48 h 192"/>
                <a:gd name="T52" fmla="*/ 101 w 191"/>
                <a:gd name="T53" fmla="*/ 76 h 192"/>
                <a:gd name="T54" fmla="*/ 117 w 191"/>
                <a:gd name="T55" fmla="*/ 59 h 192"/>
                <a:gd name="T56" fmla="*/ 128 w 191"/>
                <a:gd name="T57" fmla="*/ 48 h 192"/>
                <a:gd name="T58" fmla="*/ 138 w 191"/>
                <a:gd name="T59" fmla="*/ 48 h 192"/>
                <a:gd name="T60" fmla="*/ 154 w 191"/>
                <a:gd name="T61" fmla="*/ 64 h 192"/>
                <a:gd name="T62" fmla="*/ 154 w 191"/>
                <a:gd name="T63" fmla="*/ 75 h 192"/>
                <a:gd name="T64" fmla="*/ 144 w 191"/>
                <a:gd name="T65" fmla="*/ 85 h 192"/>
                <a:gd name="T66" fmla="*/ 144 w 191"/>
                <a:gd name="T67" fmla="*/ 85 h 192"/>
                <a:gd name="T68" fmla="*/ 127 w 191"/>
                <a:gd name="T69" fmla="*/ 102 h 192"/>
                <a:gd name="T70" fmla="*/ 151 w 191"/>
                <a:gd name="T71" fmla="*/ 126 h 192"/>
                <a:gd name="T72" fmla="*/ 151 w 191"/>
                <a:gd name="T73" fmla="*/ 126 h 192"/>
                <a:gd name="T74" fmla="*/ 154 w 191"/>
                <a:gd name="T75" fmla="*/ 130 h 192"/>
                <a:gd name="T76" fmla="*/ 154 w 191"/>
                <a:gd name="T77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92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7" y="192"/>
                    <a:pt x="15" y="192"/>
                  </a:cubicBezTo>
                  <a:cubicBezTo>
                    <a:pt x="177" y="192"/>
                    <a:pt x="177" y="192"/>
                    <a:pt x="177" y="192"/>
                  </a:cubicBezTo>
                  <a:cubicBezTo>
                    <a:pt x="185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5" y="0"/>
                    <a:pt x="177" y="0"/>
                  </a:cubicBezTo>
                  <a:close/>
                  <a:moveTo>
                    <a:pt x="154" y="140"/>
                  </a:moveTo>
                  <a:cubicBezTo>
                    <a:pt x="138" y="156"/>
                    <a:pt x="138" y="156"/>
                    <a:pt x="138" y="156"/>
                  </a:cubicBezTo>
                  <a:cubicBezTo>
                    <a:pt x="136" y="159"/>
                    <a:pt x="131" y="159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0" y="159"/>
                    <a:pt x="66" y="159"/>
                    <a:pt x="63" y="156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44" y="137"/>
                    <a:pt x="44" y="132"/>
                    <a:pt x="47" y="130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4" y="72"/>
                    <a:pt x="44" y="67"/>
                    <a:pt x="47" y="6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5"/>
                    <a:pt x="70" y="45"/>
                    <a:pt x="73" y="48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5"/>
                    <a:pt x="136" y="45"/>
                    <a:pt x="138" y="48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7" y="67"/>
                    <a:pt x="157" y="72"/>
                    <a:pt x="154" y="7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157" y="132"/>
                    <a:pt x="157" y="137"/>
                    <a:pt x="154" y="1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84" name="Freeform 199"/>
            <p:cNvSpPr>
              <a:spLocks noEditPoints="1"/>
            </p:cNvSpPr>
            <p:nvPr/>
          </p:nvSpPr>
          <p:spPr bwMode="auto">
            <a:xfrm>
              <a:off x="3978275" y="4683125"/>
              <a:ext cx="146050" cy="146050"/>
            </a:xfrm>
            <a:custGeom>
              <a:avLst/>
              <a:gdLst>
                <a:gd name="T0" fmla="*/ 177 w 191"/>
                <a:gd name="T1" fmla="*/ 0 h 191"/>
                <a:gd name="T2" fmla="*/ 15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5 w 191"/>
                <a:gd name="T9" fmla="*/ 191 h 191"/>
                <a:gd name="T10" fmla="*/ 177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7 w 191"/>
                <a:gd name="T17" fmla="*/ 0 h 191"/>
                <a:gd name="T18" fmla="*/ 161 w 191"/>
                <a:gd name="T19" fmla="*/ 106 h 191"/>
                <a:gd name="T20" fmla="*/ 153 w 191"/>
                <a:gd name="T21" fmla="*/ 113 h 191"/>
                <a:gd name="T22" fmla="*/ 153 w 191"/>
                <a:gd name="T23" fmla="*/ 113 h 191"/>
                <a:gd name="T24" fmla="*/ 148 w 191"/>
                <a:gd name="T25" fmla="*/ 113 h 191"/>
                <a:gd name="T26" fmla="*/ 44 w 191"/>
                <a:gd name="T27" fmla="*/ 113 h 191"/>
                <a:gd name="T28" fmla="*/ 38 w 191"/>
                <a:gd name="T29" fmla="*/ 113 h 191"/>
                <a:gd name="T30" fmla="*/ 31 w 191"/>
                <a:gd name="T31" fmla="*/ 106 h 191"/>
                <a:gd name="T32" fmla="*/ 31 w 191"/>
                <a:gd name="T33" fmla="*/ 95 h 191"/>
                <a:gd name="T34" fmla="*/ 31 w 191"/>
                <a:gd name="T35" fmla="*/ 83 h 191"/>
                <a:gd name="T36" fmla="*/ 38 w 191"/>
                <a:gd name="T37" fmla="*/ 76 h 191"/>
                <a:gd name="T38" fmla="*/ 44 w 191"/>
                <a:gd name="T39" fmla="*/ 76 h 191"/>
                <a:gd name="T40" fmla="*/ 148 w 191"/>
                <a:gd name="T41" fmla="*/ 76 h 191"/>
                <a:gd name="T42" fmla="*/ 153 w 191"/>
                <a:gd name="T43" fmla="*/ 76 h 191"/>
                <a:gd name="T44" fmla="*/ 153 w 191"/>
                <a:gd name="T45" fmla="*/ 76 h 191"/>
                <a:gd name="T46" fmla="*/ 161 w 191"/>
                <a:gd name="T47" fmla="*/ 83 h 191"/>
                <a:gd name="T48" fmla="*/ 161 w 191"/>
                <a:gd name="T4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191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7" y="191"/>
                    <a:pt x="15" y="191"/>
                  </a:cubicBezTo>
                  <a:cubicBezTo>
                    <a:pt x="177" y="191"/>
                    <a:pt x="177" y="191"/>
                    <a:pt x="177" y="191"/>
                  </a:cubicBezTo>
                  <a:cubicBezTo>
                    <a:pt x="185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5" y="0"/>
                    <a:pt x="177" y="0"/>
                  </a:cubicBezTo>
                  <a:close/>
                  <a:moveTo>
                    <a:pt x="161" y="106"/>
                  </a:moveTo>
                  <a:cubicBezTo>
                    <a:pt x="161" y="110"/>
                    <a:pt x="157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4" y="113"/>
                    <a:pt x="31" y="110"/>
                    <a:pt x="31" y="106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79"/>
                    <a:pt x="34" y="76"/>
                    <a:pt x="3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7" y="76"/>
                    <a:pt x="161" y="79"/>
                    <a:pt x="161" y="83"/>
                  </a:cubicBezTo>
                  <a:lnTo>
                    <a:pt x="161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585" name="Freeform 200"/>
          <p:cNvSpPr>
            <a:spLocks noEditPoints="1"/>
          </p:cNvSpPr>
          <p:nvPr/>
        </p:nvSpPr>
        <p:spPr bwMode="auto">
          <a:xfrm>
            <a:off x="336250" y="4076805"/>
            <a:ext cx="421425" cy="395980"/>
          </a:xfrm>
          <a:custGeom>
            <a:avLst/>
            <a:gdLst>
              <a:gd name="T0" fmla="*/ 394 w 548"/>
              <a:gd name="T1" fmla="*/ 0 h 514"/>
              <a:gd name="T2" fmla="*/ 240 w 548"/>
              <a:gd name="T3" fmla="*/ 153 h 514"/>
              <a:gd name="T4" fmla="*/ 240 w 548"/>
              <a:gd name="T5" fmla="*/ 206 h 514"/>
              <a:gd name="T6" fmla="*/ 0 w 548"/>
              <a:gd name="T7" fmla="*/ 206 h 514"/>
              <a:gd name="T8" fmla="*/ 0 w 548"/>
              <a:gd name="T9" fmla="*/ 514 h 514"/>
              <a:gd name="T10" fmla="*/ 377 w 548"/>
              <a:gd name="T11" fmla="*/ 514 h 514"/>
              <a:gd name="T12" fmla="*/ 377 w 548"/>
              <a:gd name="T13" fmla="*/ 206 h 514"/>
              <a:gd name="T14" fmla="*/ 308 w 548"/>
              <a:gd name="T15" fmla="*/ 206 h 514"/>
              <a:gd name="T16" fmla="*/ 308 w 548"/>
              <a:gd name="T17" fmla="*/ 153 h 514"/>
              <a:gd name="T18" fmla="*/ 394 w 548"/>
              <a:gd name="T19" fmla="*/ 68 h 514"/>
              <a:gd name="T20" fmla="*/ 479 w 548"/>
              <a:gd name="T21" fmla="*/ 153 h 514"/>
              <a:gd name="T22" fmla="*/ 479 w 548"/>
              <a:gd name="T23" fmla="*/ 206 h 514"/>
              <a:gd name="T24" fmla="*/ 548 w 548"/>
              <a:gd name="T25" fmla="*/ 206 h 514"/>
              <a:gd name="T26" fmla="*/ 548 w 548"/>
              <a:gd name="T27" fmla="*/ 153 h 514"/>
              <a:gd name="T28" fmla="*/ 394 w 548"/>
              <a:gd name="T29" fmla="*/ 0 h 514"/>
              <a:gd name="T30" fmla="*/ 216 w 548"/>
              <a:gd name="T31" fmla="*/ 434 h 514"/>
              <a:gd name="T32" fmla="*/ 145 w 548"/>
              <a:gd name="T33" fmla="*/ 434 h 514"/>
              <a:gd name="T34" fmla="*/ 161 w 548"/>
              <a:gd name="T35" fmla="*/ 373 h 514"/>
              <a:gd name="T36" fmla="*/ 137 w 548"/>
              <a:gd name="T37" fmla="*/ 334 h 514"/>
              <a:gd name="T38" fmla="*/ 180 w 548"/>
              <a:gd name="T39" fmla="*/ 291 h 514"/>
              <a:gd name="T40" fmla="*/ 224 w 548"/>
              <a:gd name="T41" fmla="*/ 334 h 514"/>
              <a:gd name="T42" fmla="*/ 200 w 548"/>
              <a:gd name="T43" fmla="*/ 373 h 514"/>
              <a:gd name="T44" fmla="*/ 216 w 548"/>
              <a:gd name="T45" fmla="*/ 43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8" h="514">
                <a:moveTo>
                  <a:pt x="394" y="0"/>
                </a:moveTo>
                <a:cubicBezTo>
                  <a:pt x="309" y="0"/>
                  <a:pt x="240" y="69"/>
                  <a:pt x="240" y="153"/>
                </a:cubicBezTo>
                <a:cubicBezTo>
                  <a:pt x="240" y="206"/>
                  <a:pt x="240" y="206"/>
                  <a:pt x="240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514"/>
                  <a:pt x="0" y="514"/>
                  <a:pt x="0" y="514"/>
                </a:cubicBezTo>
                <a:cubicBezTo>
                  <a:pt x="377" y="514"/>
                  <a:pt x="377" y="514"/>
                  <a:pt x="377" y="514"/>
                </a:cubicBezTo>
                <a:cubicBezTo>
                  <a:pt x="377" y="206"/>
                  <a:pt x="377" y="206"/>
                  <a:pt x="377" y="206"/>
                </a:cubicBezTo>
                <a:cubicBezTo>
                  <a:pt x="308" y="206"/>
                  <a:pt x="308" y="206"/>
                  <a:pt x="308" y="206"/>
                </a:cubicBezTo>
                <a:cubicBezTo>
                  <a:pt x="308" y="153"/>
                  <a:pt x="308" y="153"/>
                  <a:pt x="308" y="153"/>
                </a:cubicBezTo>
                <a:cubicBezTo>
                  <a:pt x="308" y="106"/>
                  <a:pt x="347" y="68"/>
                  <a:pt x="394" y="68"/>
                </a:cubicBezTo>
                <a:cubicBezTo>
                  <a:pt x="441" y="68"/>
                  <a:pt x="479" y="106"/>
                  <a:pt x="479" y="153"/>
                </a:cubicBezTo>
                <a:cubicBezTo>
                  <a:pt x="479" y="206"/>
                  <a:pt x="479" y="206"/>
                  <a:pt x="479" y="206"/>
                </a:cubicBezTo>
                <a:cubicBezTo>
                  <a:pt x="548" y="206"/>
                  <a:pt x="548" y="206"/>
                  <a:pt x="548" y="206"/>
                </a:cubicBezTo>
                <a:cubicBezTo>
                  <a:pt x="548" y="153"/>
                  <a:pt x="548" y="153"/>
                  <a:pt x="548" y="153"/>
                </a:cubicBezTo>
                <a:cubicBezTo>
                  <a:pt x="548" y="69"/>
                  <a:pt x="479" y="0"/>
                  <a:pt x="394" y="0"/>
                </a:cubicBezTo>
                <a:close/>
                <a:moveTo>
                  <a:pt x="216" y="434"/>
                </a:moveTo>
                <a:cubicBezTo>
                  <a:pt x="145" y="434"/>
                  <a:pt x="145" y="434"/>
                  <a:pt x="145" y="434"/>
                </a:cubicBezTo>
                <a:cubicBezTo>
                  <a:pt x="161" y="373"/>
                  <a:pt x="161" y="373"/>
                  <a:pt x="161" y="373"/>
                </a:cubicBezTo>
                <a:cubicBezTo>
                  <a:pt x="147" y="366"/>
                  <a:pt x="137" y="351"/>
                  <a:pt x="137" y="334"/>
                </a:cubicBezTo>
                <a:cubicBezTo>
                  <a:pt x="137" y="311"/>
                  <a:pt x="157" y="291"/>
                  <a:pt x="180" y="291"/>
                </a:cubicBezTo>
                <a:cubicBezTo>
                  <a:pt x="204" y="291"/>
                  <a:pt x="224" y="311"/>
                  <a:pt x="224" y="334"/>
                </a:cubicBezTo>
                <a:cubicBezTo>
                  <a:pt x="224" y="351"/>
                  <a:pt x="214" y="366"/>
                  <a:pt x="200" y="373"/>
                </a:cubicBezTo>
                <a:lnTo>
                  <a:pt x="216" y="434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586" name="Freeform 201"/>
          <p:cNvSpPr>
            <a:spLocks noEditPoints="1"/>
          </p:cNvSpPr>
          <p:nvPr/>
        </p:nvSpPr>
        <p:spPr bwMode="auto">
          <a:xfrm>
            <a:off x="3208301" y="4805155"/>
            <a:ext cx="421425" cy="383258"/>
          </a:xfrm>
          <a:custGeom>
            <a:avLst/>
            <a:gdLst>
              <a:gd name="T0" fmla="*/ 484 w 548"/>
              <a:gd name="T1" fmla="*/ 63 h 498"/>
              <a:gd name="T2" fmla="*/ 476 w 548"/>
              <a:gd name="T3" fmla="*/ 52 h 498"/>
              <a:gd name="T4" fmla="*/ 354 w 548"/>
              <a:gd name="T5" fmla="*/ 0 h 498"/>
              <a:gd name="T6" fmla="*/ 132 w 548"/>
              <a:gd name="T7" fmla="*/ 52 h 498"/>
              <a:gd name="T8" fmla="*/ 63 w 548"/>
              <a:gd name="T9" fmla="*/ 60 h 498"/>
              <a:gd name="T10" fmla="*/ 58 w 548"/>
              <a:gd name="T11" fmla="*/ 63 h 498"/>
              <a:gd name="T12" fmla="*/ 0 w 548"/>
              <a:gd name="T13" fmla="*/ 423 h 498"/>
              <a:gd name="T14" fmla="*/ 42 w 548"/>
              <a:gd name="T15" fmla="*/ 479 h 498"/>
              <a:gd name="T16" fmla="*/ 100 w 548"/>
              <a:gd name="T17" fmla="*/ 498 h 498"/>
              <a:gd name="T18" fmla="*/ 433 w 548"/>
              <a:gd name="T19" fmla="*/ 481 h 498"/>
              <a:gd name="T20" fmla="*/ 490 w 548"/>
              <a:gd name="T21" fmla="*/ 498 h 498"/>
              <a:gd name="T22" fmla="*/ 506 w 548"/>
              <a:gd name="T23" fmla="*/ 479 h 498"/>
              <a:gd name="T24" fmla="*/ 548 w 548"/>
              <a:gd name="T25" fmla="*/ 121 h 498"/>
              <a:gd name="T26" fmla="*/ 192 w 548"/>
              <a:gd name="T27" fmla="*/ 29 h 498"/>
              <a:gd name="T28" fmla="*/ 384 w 548"/>
              <a:gd name="T29" fmla="*/ 52 h 498"/>
              <a:gd name="T30" fmla="*/ 371 w 548"/>
              <a:gd name="T31" fmla="*/ 60 h 498"/>
              <a:gd name="T32" fmla="*/ 177 w 548"/>
              <a:gd name="T33" fmla="*/ 63 h 498"/>
              <a:gd name="T34" fmla="*/ 169 w 548"/>
              <a:gd name="T35" fmla="*/ 52 h 498"/>
              <a:gd name="T36" fmla="*/ 192 w 548"/>
              <a:gd name="T37" fmla="*/ 29 h 498"/>
              <a:gd name="T38" fmla="*/ 82 w 548"/>
              <a:gd name="T39" fmla="*/ 402 h 498"/>
              <a:gd name="T40" fmla="*/ 82 w 548"/>
              <a:gd name="T41" fmla="*/ 376 h 498"/>
              <a:gd name="T42" fmla="*/ 479 w 548"/>
              <a:gd name="T43" fmla="*/ 389 h 498"/>
              <a:gd name="T44" fmla="*/ 466 w 548"/>
              <a:gd name="T45" fmla="*/ 324 h 498"/>
              <a:gd name="T46" fmla="*/ 69 w 548"/>
              <a:gd name="T47" fmla="*/ 311 h 498"/>
              <a:gd name="T48" fmla="*/ 466 w 548"/>
              <a:gd name="T49" fmla="*/ 298 h 498"/>
              <a:gd name="T50" fmla="*/ 466 w 548"/>
              <a:gd name="T51" fmla="*/ 324 h 498"/>
              <a:gd name="T52" fmla="*/ 82 w 548"/>
              <a:gd name="T53" fmla="*/ 246 h 498"/>
              <a:gd name="T54" fmla="*/ 82 w 548"/>
              <a:gd name="T55" fmla="*/ 220 h 498"/>
              <a:gd name="T56" fmla="*/ 479 w 548"/>
              <a:gd name="T57" fmla="*/ 233 h 498"/>
              <a:gd name="T58" fmla="*/ 466 w 548"/>
              <a:gd name="T59" fmla="*/ 168 h 498"/>
              <a:gd name="T60" fmla="*/ 69 w 548"/>
              <a:gd name="T61" fmla="*/ 155 h 498"/>
              <a:gd name="T62" fmla="*/ 466 w 548"/>
              <a:gd name="T63" fmla="*/ 142 h 498"/>
              <a:gd name="T64" fmla="*/ 466 w 548"/>
              <a:gd name="T65" fmla="*/ 16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8" h="498">
                <a:moveTo>
                  <a:pt x="490" y="63"/>
                </a:moveTo>
                <a:cubicBezTo>
                  <a:pt x="484" y="63"/>
                  <a:pt x="484" y="63"/>
                  <a:pt x="484" y="63"/>
                </a:cubicBezTo>
                <a:cubicBezTo>
                  <a:pt x="485" y="62"/>
                  <a:pt x="485" y="61"/>
                  <a:pt x="485" y="60"/>
                </a:cubicBezTo>
                <a:cubicBezTo>
                  <a:pt x="485" y="56"/>
                  <a:pt x="481" y="52"/>
                  <a:pt x="476" y="52"/>
                </a:cubicBezTo>
                <a:cubicBezTo>
                  <a:pt x="413" y="52"/>
                  <a:pt x="413" y="52"/>
                  <a:pt x="413" y="52"/>
                </a:cubicBezTo>
                <a:cubicBezTo>
                  <a:pt x="409" y="23"/>
                  <a:pt x="384" y="0"/>
                  <a:pt x="35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61" y="0"/>
                  <a:pt x="136" y="23"/>
                  <a:pt x="132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67" y="52"/>
                  <a:pt x="63" y="56"/>
                  <a:pt x="63" y="60"/>
                </a:cubicBezTo>
                <a:cubicBezTo>
                  <a:pt x="63" y="61"/>
                  <a:pt x="63" y="62"/>
                  <a:pt x="64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26" y="63"/>
                  <a:pt x="0" y="89"/>
                  <a:pt x="0" y="121"/>
                </a:cubicBezTo>
                <a:cubicBezTo>
                  <a:pt x="0" y="423"/>
                  <a:pt x="0" y="423"/>
                  <a:pt x="0" y="423"/>
                </a:cubicBezTo>
                <a:cubicBezTo>
                  <a:pt x="0" y="450"/>
                  <a:pt x="18" y="472"/>
                  <a:pt x="42" y="479"/>
                </a:cubicBezTo>
                <a:cubicBezTo>
                  <a:pt x="42" y="479"/>
                  <a:pt x="42" y="479"/>
                  <a:pt x="42" y="479"/>
                </a:cubicBezTo>
                <a:cubicBezTo>
                  <a:pt x="42" y="490"/>
                  <a:pt x="49" y="498"/>
                  <a:pt x="58" y="498"/>
                </a:cubicBezTo>
                <a:cubicBezTo>
                  <a:pt x="100" y="498"/>
                  <a:pt x="100" y="498"/>
                  <a:pt x="100" y="498"/>
                </a:cubicBezTo>
                <a:cubicBezTo>
                  <a:pt x="108" y="498"/>
                  <a:pt x="114" y="491"/>
                  <a:pt x="115" y="481"/>
                </a:cubicBezTo>
                <a:cubicBezTo>
                  <a:pt x="433" y="481"/>
                  <a:pt x="433" y="481"/>
                  <a:pt x="433" y="481"/>
                </a:cubicBezTo>
                <a:cubicBezTo>
                  <a:pt x="434" y="491"/>
                  <a:pt x="440" y="498"/>
                  <a:pt x="448" y="498"/>
                </a:cubicBezTo>
                <a:cubicBezTo>
                  <a:pt x="490" y="498"/>
                  <a:pt x="490" y="498"/>
                  <a:pt x="490" y="498"/>
                </a:cubicBezTo>
                <a:cubicBezTo>
                  <a:pt x="499" y="498"/>
                  <a:pt x="506" y="490"/>
                  <a:pt x="506" y="479"/>
                </a:cubicBezTo>
                <a:cubicBezTo>
                  <a:pt x="506" y="479"/>
                  <a:pt x="506" y="479"/>
                  <a:pt x="506" y="479"/>
                </a:cubicBezTo>
                <a:cubicBezTo>
                  <a:pt x="530" y="472"/>
                  <a:pt x="548" y="450"/>
                  <a:pt x="548" y="423"/>
                </a:cubicBezTo>
                <a:cubicBezTo>
                  <a:pt x="548" y="121"/>
                  <a:pt x="548" y="121"/>
                  <a:pt x="548" y="121"/>
                </a:cubicBezTo>
                <a:cubicBezTo>
                  <a:pt x="548" y="89"/>
                  <a:pt x="522" y="63"/>
                  <a:pt x="490" y="63"/>
                </a:cubicBezTo>
                <a:close/>
                <a:moveTo>
                  <a:pt x="192" y="29"/>
                </a:moveTo>
                <a:cubicBezTo>
                  <a:pt x="354" y="29"/>
                  <a:pt x="354" y="29"/>
                  <a:pt x="354" y="29"/>
                </a:cubicBezTo>
                <a:cubicBezTo>
                  <a:pt x="368" y="29"/>
                  <a:pt x="380" y="39"/>
                  <a:pt x="384" y="52"/>
                </a:cubicBezTo>
                <a:cubicBezTo>
                  <a:pt x="379" y="52"/>
                  <a:pt x="379" y="52"/>
                  <a:pt x="379" y="52"/>
                </a:cubicBezTo>
                <a:cubicBezTo>
                  <a:pt x="374" y="52"/>
                  <a:pt x="371" y="56"/>
                  <a:pt x="371" y="60"/>
                </a:cubicBezTo>
                <a:cubicBezTo>
                  <a:pt x="371" y="61"/>
                  <a:pt x="371" y="62"/>
                  <a:pt x="371" y="63"/>
                </a:cubicBezTo>
                <a:cubicBezTo>
                  <a:pt x="177" y="63"/>
                  <a:pt x="177" y="63"/>
                  <a:pt x="177" y="63"/>
                </a:cubicBezTo>
                <a:cubicBezTo>
                  <a:pt x="177" y="62"/>
                  <a:pt x="177" y="61"/>
                  <a:pt x="177" y="60"/>
                </a:cubicBezTo>
                <a:cubicBezTo>
                  <a:pt x="177" y="56"/>
                  <a:pt x="174" y="52"/>
                  <a:pt x="169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5" y="39"/>
                  <a:pt x="177" y="29"/>
                  <a:pt x="192" y="29"/>
                </a:cubicBezTo>
                <a:close/>
                <a:moveTo>
                  <a:pt x="466" y="402"/>
                </a:moveTo>
                <a:cubicBezTo>
                  <a:pt x="82" y="402"/>
                  <a:pt x="82" y="402"/>
                  <a:pt x="82" y="402"/>
                </a:cubicBezTo>
                <a:cubicBezTo>
                  <a:pt x="75" y="402"/>
                  <a:pt x="69" y="396"/>
                  <a:pt x="69" y="389"/>
                </a:cubicBezTo>
                <a:cubicBezTo>
                  <a:pt x="69" y="382"/>
                  <a:pt x="75" y="376"/>
                  <a:pt x="82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73" y="376"/>
                  <a:pt x="479" y="382"/>
                  <a:pt x="479" y="389"/>
                </a:cubicBezTo>
                <a:cubicBezTo>
                  <a:pt x="479" y="396"/>
                  <a:pt x="473" y="402"/>
                  <a:pt x="466" y="402"/>
                </a:cubicBezTo>
                <a:close/>
                <a:moveTo>
                  <a:pt x="466" y="324"/>
                </a:moveTo>
                <a:cubicBezTo>
                  <a:pt x="82" y="324"/>
                  <a:pt x="82" y="324"/>
                  <a:pt x="82" y="324"/>
                </a:cubicBezTo>
                <a:cubicBezTo>
                  <a:pt x="75" y="324"/>
                  <a:pt x="69" y="318"/>
                  <a:pt x="69" y="311"/>
                </a:cubicBezTo>
                <a:cubicBezTo>
                  <a:pt x="69" y="304"/>
                  <a:pt x="75" y="298"/>
                  <a:pt x="82" y="298"/>
                </a:cubicBezTo>
                <a:cubicBezTo>
                  <a:pt x="466" y="298"/>
                  <a:pt x="466" y="298"/>
                  <a:pt x="466" y="298"/>
                </a:cubicBezTo>
                <a:cubicBezTo>
                  <a:pt x="473" y="298"/>
                  <a:pt x="479" y="304"/>
                  <a:pt x="479" y="311"/>
                </a:cubicBezTo>
                <a:cubicBezTo>
                  <a:pt x="479" y="318"/>
                  <a:pt x="473" y="324"/>
                  <a:pt x="466" y="324"/>
                </a:cubicBezTo>
                <a:close/>
                <a:moveTo>
                  <a:pt x="466" y="246"/>
                </a:moveTo>
                <a:cubicBezTo>
                  <a:pt x="82" y="246"/>
                  <a:pt x="82" y="246"/>
                  <a:pt x="82" y="246"/>
                </a:cubicBezTo>
                <a:cubicBezTo>
                  <a:pt x="75" y="246"/>
                  <a:pt x="69" y="240"/>
                  <a:pt x="69" y="233"/>
                </a:cubicBezTo>
                <a:cubicBezTo>
                  <a:pt x="69" y="226"/>
                  <a:pt x="75" y="220"/>
                  <a:pt x="82" y="220"/>
                </a:cubicBezTo>
                <a:cubicBezTo>
                  <a:pt x="466" y="220"/>
                  <a:pt x="466" y="220"/>
                  <a:pt x="466" y="220"/>
                </a:cubicBezTo>
                <a:cubicBezTo>
                  <a:pt x="473" y="220"/>
                  <a:pt x="479" y="226"/>
                  <a:pt x="479" y="233"/>
                </a:cubicBezTo>
                <a:cubicBezTo>
                  <a:pt x="479" y="240"/>
                  <a:pt x="473" y="246"/>
                  <a:pt x="466" y="246"/>
                </a:cubicBezTo>
                <a:close/>
                <a:moveTo>
                  <a:pt x="466" y="168"/>
                </a:moveTo>
                <a:cubicBezTo>
                  <a:pt x="82" y="168"/>
                  <a:pt x="82" y="168"/>
                  <a:pt x="82" y="168"/>
                </a:cubicBezTo>
                <a:cubicBezTo>
                  <a:pt x="75" y="168"/>
                  <a:pt x="69" y="163"/>
                  <a:pt x="69" y="155"/>
                </a:cubicBezTo>
                <a:cubicBezTo>
                  <a:pt x="69" y="148"/>
                  <a:pt x="75" y="142"/>
                  <a:pt x="82" y="142"/>
                </a:cubicBezTo>
                <a:cubicBezTo>
                  <a:pt x="466" y="142"/>
                  <a:pt x="466" y="142"/>
                  <a:pt x="466" y="142"/>
                </a:cubicBezTo>
                <a:cubicBezTo>
                  <a:pt x="473" y="142"/>
                  <a:pt x="479" y="148"/>
                  <a:pt x="479" y="155"/>
                </a:cubicBezTo>
                <a:cubicBezTo>
                  <a:pt x="479" y="163"/>
                  <a:pt x="473" y="168"/>
                  <a:pt x="466" y="16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587" name="Freeform 202"/>
          <p:cNvSpPr>
            <a:spLocks noEditPoints="1"/>
          </p:cNvSpPr>
          <p:nvPr/>
        </p:nvSpPr>
        <p:spPr bwMode="auto">
          <a:xfrm>
            <a:off x="323528" y="4786071"/>
            <a:ext cx="313286" cy="421425"/>
          </a:xfrm>
          <a:custGeom>
            <a:avLst/>
            <a:gdLst>
              <a:gd name="T0" fmla="*/ 369 w 406"/>
              <a:gd name="T1" fmla="*/ 216 h 548"/>
              <a:gd name="T2" fmla="*/ 369 w 406"/>
              <a:gd name="T3" fmla="*/ 164 h 548"/>
              <a:gd name="T4" fmla="*/ 203 w 406"/>
              <a:gd name="T5" fmla="*/ 0 h 548"/>
              <a:gd name="T6" fmla="*/ 37 w 406"/>
              <a:gd name="T7" fmla="*/ 164 h 548"/>
              <a:gd name="T8" fmla="*/ 37 w 406"/>
              <a:gd name="T9" fmla="*/ 216 h 548"/>
              <a:gd name="T10" fmla="*/ 0 w 406"/>
              <a:gd name="T11" fmla="*/ 216 h 548"/>
              <a:gd name="T12" fmla="*/ 0 w 406"/>
              <a:gd name="T13" fmla="*/ 548 h 548"/>
              <a:gd name="T14" fmla="*/ 406 w 406"/>
              <a:gd name="T15" fmla="*/ 548 h 548"/>
              <a:gd name="T16" fmla="*/ 406 w 406"/>
              <a:gd name="T17" fmla="*/ 216 h 548"/>
              <a:gd name="T18" fmla="*/ 369 w 406"/>
              <a:gd name="T19" fmla="*/ 216 h 548"/>
              <a:gd name="T20" fmla="*/ 241 w 406"/>
              <a:gd name="T21" fmla="*/ 462 h 548"/>
              <a:gd name="T22" fmla="*/ 165 w 406"/>
              <a:gd name="T23" fmla="*/ 462 h 548"/>
              <a:gd name="T24" fmla="*/ 182 w 406"/>
              <a:gd name="T25" fmla="*/ 397 h 548"/>
              <a:gd name="T26" fmla="*/ 157 w 406"/>
              <a:gd name="T27" fmla="*/ 356 h 548"/>
              <a:gd name="T28" fmla="*/ 203 w 406"/>
              <a:gd name="T29" fmla="*/ 310 h 548"/>
              <a:gd name="T30" fmla="*/ 249 w 406"/>
              <a:gd name="T31" fmla="*/ 356 h 548"/>
              <a:gd name="T32" fmla="*/ 224 w 406"/>
              <a:gd name="T33" fmla="*/ 397 h 548"/>
              <a:gd name="T34" fmla="*/ 241 w 406"/>
              <a:gd name="T35" fmla="*/ 462 h 548"/>
              <a:gd name="T36" fmla="*/ 295 w 406"/>
              <a:gd name="T37" fmla="*/ 216 h 548"/>
              <a:gd name="T38" fmla="*/ 111 w 406"/>
              <a:gd name="T39" fmla="*/ 216 h 548"/>
              <a:gd name="T40" fmla="*/ 111 w 406"/>
              <a:gd name="T41" fmla="*/ 164 h 548"/>
              <a:gd name="T42" fmla="*/ 203 w 406"/>
              <a:gd name="T43" fmla="*/ 74 h 548"/>
              <a:gd name="T44" fmla="*/ 295 w 406"/>
              <a:gd name="T45" fmla="*/ 164 h 548"/>
              <a:gd name="T46" fmla="*/ 295 w 406"/>
              <a:gd name="T47" fmla="*/ 21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6" h="548">
                <a:moveTo>
                  <a:pt x="369" y="216"/>
                </a:moveTo>
                <a:cubicBezTo>
                  <a:pt x="369" y="164"/>
                  <a:pt x="369" y="164"/>
                  <a:pt x="369" y="164"/>
                </a:cubicBezTo>
                <a:cubicBezTo>
                  <a:pt x="369" y="74"/>
                  <a:pt x="295" y="0"/>
                  <a:pt x="203" y="0"/>
                </a:cubicBezTo>
                <a:cubicBezTo>
                  <a:pt x="111" y="0"/>
                  <a:pt x="37" y="74"/>
                  <a:pt x="37" y="164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548"/>
                  <a:pt x="0" y="548"/>
                  <a:pt x="0" y="548"/>
                </a:cubicBezTo>
                <a:cubicBezTo>
                  <a:pt x="406" y="548"/>
                  <a:pt x="406" y="548"/>
                  <a:pt x="406" y="548"/>
                </a:cubicBezTo>
                <a:cubicBezTo>
                  <a:pt x="406" y="216"/>
                  <a:pt x="406" y="216"/>
                  <a:pt x="406" y="216"/>
                </a:cubicBezTo>
                <a:lnTo>
                  <a:pt x="369" y="216"/>
                </a:lnTo>
                <a:close/>
                <a:moveTo>
                  <a:pt x="241" y="462"/>
                </a:moveTo>
                <a:cubicBezTo>
                  <a:pt x="165" y="462"/>
                  <a:pt x="165" y="462"/>
                  <a:pt x="165" y="462"/>
                </a:cubicBezTo>
                <a:cubicBezTo>
                  <a:pt x="182" y="397"/>
                  <a:pt x="182" y="397"/>
                  <a:pt x="182" y="397"/>
                </a:cubicBezTo>
                <a:cubicBezTo>
                  <a:pt x="167" y="390"/>
                  <a:pt x="157" y="374"/>
                  <a:pt x="157" y="356"/>
                </a:cubicBezTo>
                <a:cubicBezTo>
                  <a:pt x="157" y="331"/>
                  <a:pt x="178" y="310"/>
                  <a:pt x="203" y="310"/>
                </a:cubicBezTo>
                <a:cubicBezTo>
                  <a:pt x="228" y="310"/>
                  <a:pt x="249" y="331"/>
                  <a:pt x="249" y="356"/>
                </a:cubicBezTo>
                <a:cubicBezTo>
                  <a:pt x="249" y="374"/>
                  <a:pt x="239" y="390"/>
                  <a:pt x="224" y="397"/>
                </a:cubicBezTo>
                <a:lnTo>
                  <a:pt x="241" y="462"/>
                </a:lnTo>
                <a:close/>
                <a:moveTo>
                  <a:pt x="295" y="216"/>
                </a:moveTo>
                <a:cubicBezTo>
                  <a:pt x="111" y="216"/>
                  <a:pt x="111" y="216"/>
                  <a:pt x="111" y="216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1" y="115"/>
                  <a:pt x="153" y="74"/>
                  <a:pt x="203" y="74"/>
                </a:cubicBezTo>
                <a:cubicBezTo>
                  <a:pt x="253" y="74"/>
                  <a:pt x="295" y="115"/>
                  <a:pt x="295" y="164"/>
                </a:cubicBezTo>
                <a:lnTo>
                  <a:pt x="295" y="216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588" name="Group 213"/>
          <p:cNvGrpSpPr/>
          <p:nvPr/>
        </p:nvGrpSpPr>
        <p:grpSpPr>
          <a:xfrm>
            <a:off x="1766220" y="4794649"/>
            <a:ext cx="438918" cy="405523"/>
            <a:chOff x="2900363" y="5486400"/>
            <a:chExt cx="438150" cy="404813"/>
          </a:xfrm>
          <a:solidFill>
            <a:sysClr val="window" lastClr="FFFFFF">
              <a:lumMod val="50000"/>
            </a:sysClr>
          </a:solidFill>
        </p:grpSpPr>
        <p:sp>
          <p:nvSpPr>
            <p:cNvPr id="589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0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91" name="Group 216"/>
          <p:cNvGrpSpPr/>
          <p:nvPr/>
        </p:nvGrpSpPr>
        <p:grpSpPr>
          <a:xfrm>
            <a:off x="3885590" y="1913206"/>
            <a:ext cx="450050" cy="364175"/>
            <a:chOff x="1209675" y="6354763"/>
            <a:chExt cx="449263" cy="363538"/>
          </a:xfrm>
          <a:solidFill>
            <a:sysClr val="window" lastClr="FFFFFF">
              <a:lumMod val="50000"/>
            </a:sysClr>
          </a:solidFill>
        </p:grpSpPr>
        <p:sp>
          <p:nvSpPr>
            <p:cNvPr id="592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3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4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5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96" name="Group 221"/>
          <p:cNvGrpSpPr/>
          <p:nvPr/>
        </p:nvGrpSpPr>
        <p:grpSpPr>
          <a:xfrm>
            <a:off x="3918131" y="2623803"/>
            <a:ext cx="446870" cy="448460"/>
            <a:chOff x="2060575" y="6313488"/>
            <a:chExt cx="446088" cy="447675"/>
          </a:xfrm>
          <a:solidFill>
            <a:sysClr val="window" lastClr="FFFFFF">
              <a:lumMod val="50000"/>
            </a:sysClr>
          </a:solidFill>
        </p:grpSpPr>
        <p:sp>
          <p:nvSpPr>
            <p:cNvPr id="597" name="Freeform 210"/>
            <p:cNvSpPr/>
            <p:nvPr/>
          </p:nvSpPr>
          <p:spPr bwMode="auto">
            <a:xfrm>
              <a:off x="2306638" y="6553200"/>
              <a:ext cx="200025" cy="188913"/>
            </a:xfrm>
            <a:custGeom>
              <a:avLst/>
              <a:gdLst>
                <a:gd name="T0" fmla="*/ 88 w 262"/>
                <a:gd name="T1" fmla="*/ 245 h 245"/>
                <a:gd name="T2" fmla="*/ 262 w 262"/>
                <a:gd name="T3" fmla="*/ 0 h 245"/>
                <a:gd name="T4" fmla="*/ 0 w 262"/>
                <a:gd name="T5" fmla="*/ 0 h 245"/>
                <a:gd name="T6" fmla="*/ 88 w 262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" h="245">
                  <a:moveTo>
                    <a:pt x="88" y="245"/>
                  </a:moveTo>
                  <a:cubicBezTo>
                    <a:pt x="185" y="203"/>
                    <a:pt x="254" y="110"/>
                    <a:pt x="26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8" name="Freeform 211"/>
            <p:cNvSpPr/>
            <p:nvPr/>
          </p:nvSpPr>
          <p:spPr bwMode="auto">
            <a:xfrm>
              <a:off x="2060575" y="6553200"/>
              <a:ext cx="282575" cy="207963"/>
            </a:xfrm>
            <a:custGeom>
              <a:avLst/>
              <a:gdLst>
                <a:gd name="T0" fmla="*/ 0 w 367"/>
                <a:gd name="T1" fmla="*/ 0 h 269"/>
                <a:gd name="T2" fmla="*/ 291 w 367"/>
                <a:gd name="T3" fmla="*/ 269 h 269"/>
                <a:gd name="T4" fmla="*/ 367 w 367"/>
                <a:gd name="T5" fmla="*/ 259 h 269"/>
                <a:gd name="T6" fmla="*/ 274 w 367"/>
                <a:gd name="T7" fmla="*/ 0 h 269"/>
                <a:gd name="T8" fmla="*/ 0 w 367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269">
                  <a:moveTo>
                    <a:pt x="0" y="0"/>
                  </a:moveTo>
                  <a:cubicBezTo>
                    <a:pt x="12" y="151"/>
                    <a:pt x="137" y="269"/>
                    <a:pt x="291" y="269"/>
                  </a:cubicBezTo>
                  <a:cubicBezTo>
                    <a:pt x="317" y="269"/>
                    <a:pt x="342" y="265"/>
                    <a:pt x="367" y="259"/>
                  </a:cubicBezTo>
                  <a:cubicBezTo>
                    <a:pt x="274" y="0"/>
                    <a:pt x="274" y="0"/>
                    <a:pt x="2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9" name="Freeform 212"/>
            <p:cNvSpPr/>
            <p:nvPr/>
          </p:nvSpPr>
          <p:spPr bwMode="auto">
            <a:xfrm>
              <a:off x="2060575" y="6361113"/>
              <a:ext cx="188913" cy="158750"/>
            </a:xfrm>
            <a:custGeom>
              <a:avLst/>
              <a:gdLst>
                <a:gd name="T0" fmla="*/ 110 w 245"/>
                <a:gd name="T1" fmla="*/ 0 h 206"/>
                <a:gd name="T2" fmla="*/ 0 w 245"/>
                <a:gd name="T3" fmla="*/ 206 h 206"/>
                <a:gd name="T4" fmla="*/ 245 w 245"/>
                <a:gd name="T5" fmla="*/ 206 h 206"/>
                <a:gd name="T6" fmla="*/ 110 w 245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206">
                  <a:moveTo>
                    <a:pt x="110" y="0"/>
                  </a:moveTo>
                  <a:cubicBezTo>
                    <a:pt x="48" y="49"/>
                    <a:pt x="7" y="122"/>
                    <a:pt x="0" y="206"/>
                  </a:cubicBezTo>
                  <a:cubicBezTo>
                    <a:pt x="245" y="206"/>
                    <a:pt x="245" y="206"/>
                    <a:pt x="245" y="206"/>
                  </a:cubicBezTo>
                  <a:lnTo>
                    <a:pt x="1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0" name="Freeform 213"/>
            <p:cNvSpPr/>
            <p:nvPr/>
          </p:nvSpPr>
          <p:spPr bwMode="auto">
            <a:xfrm>
              <a:off x="2173288" y="6313488"/>
              <a:ext cx="93663" cy="173038"/>
            </a:xfrm>
            <a:custGeom>
              <a:avLst/>
              <a:gdLst>
                <a:gd name="T0" fmla="*/ 123 w 123"/>
                <a:gd name="T1" fmla="*/ 0 h 225"/>
                <a:gd name="T2" fmla="*/ 0 w 123"/>
                <a:gd name="T3" fmla="*/ 37 h 225"/>
                <a:gd name="T4" fmla="*/ 123 w 123"/>
                <a:gd name="T5" fmla="*/ 225 h 225"/>
                <a:gd name="T6" fmla="*/ 123 w 123"/>
                <a:gd name="T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25">
                  <a:moveTo>
                    <a:pt x="123" y="0"/>
                  </a:moveTo>
                  <a:cubicBezTo>
                    <a:pt x="79" y="3"/>
                    <a:pt x="37" y="16"/>
                    <a:pt x="0" y="37"/>
                  </a:cubicBezTo>
                  <a:cubicBezTo>
                    <a:pt x="123" y="225"/>
                    <a:pt x="123" y="225"/>
                    <a:pt x="123" y="225"/>
                  </a:cubicBez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1" name="Freeform 214"/>
            <p:cNvSpPr/>
            <p:nvPr/>
          </p:nvSpPr>
          <p:spPr bwMode="auto">
            <a:xfrm>
              <a:off x="2300288" y="6313488"/>
              <a:ext cx="206375" cy="206375"/>
            </a:xfrm>
            <a:custGeom>
              <a:avLst/>
              <a:gdLst>
                <a:gd name="T0" fmla="*/ 269 w 269"/>
                <a:gd name="T1" fmla="*/ 268 h 268"/>
                <a:gd name="T2" fmla="*/ 0 w 269"/>
                <a:gd name="T3" fmla="*/ 268 h 268"/>
                <a:gd name="T4" fmla="*/ 0 w 269"/>
                <a:gd name="T5" fmla="*/ 0 h 268"/>
                <a:gd name="T6" fmla="*/ 269 w 269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269" y="268"/>
                  </a:moveTo>
                  <a:cubicBezTo>
                    <a:pt x="0" y="268"/>
                    <a:pt x="0" y="268"/>
                    <a:pt x="0" y="2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10"/>
                    <a:pt x="258" y="124"/>
                    <a:pt x="269" y="2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02" name="Group 227"/>
          <p:cNvGrpSpPr/>
          <p:nvPr/>
        </p:nvGrpSpPr>
        <p:grpSpPr>
          <a:xfrm>
            <a:off x="3996056" y="3378204"/>
            <a:ext cx="368946" cy="408703"/>
            <a:chOff x="2947988" y="6332538"/>
            <a:chExt cx="368300" cy="407988"/>
          </a:xfrm>
          <a:solidFill>
            <a:sysClr val="window" lastClr="FFFFFF">
              <a:lumMod val="50000"/>
            </a:sysClr>
          </a:solidFill>
        </p:grpSpPr>
        <p:sp>
          <p:nvSpPr>
            <p:cNvPr id="603" name="Freeform 215"/>
            <p:cNvSpPr>
              <a:spLocks noEditPoints="1"/>
            </p:cNvSpPr>
            <p:nvPr/>
          </p:nvSpPr>
          <p:spPr bwMode="auto">
            <a:xfrm>
              <a:off x="2965450" y="6446838"/>
              <a:ext cx="334963" cy="293688"/>
            </a:xfrm>
            <a:custGeom>
              <a:avLst/>
              <a:gdLst>
                <a:gd name="T0" fmla="*/ 410 w 436"/>
                <a:gd name="T1" fmla="*/ 0 h 382"/>
                <a:gd name="T2" fmla="*/ 25 w 436"/>
                <a:gd name="T3" fmla="*/ 0 h 382"/>
                <a:gd name="T4" fmla="*/ 1 w 436"/>
                <a:gd name="T5" fmla="*/ 27 h 382"/>
                <a:gd name="T6" fmla="*/ 25 w 436"/>
                <a:gd name="T7" fmla="*/ 355 h 382"/>
                <a:gd name="T8" fmla="*/ 55 w 436"/>
                <a:gd name="T9" fmla="*/ 382 h 382"/>
                <a:gd name="T10" fmla="*/ 378 w 436"/>
                <a:gd name="T11" fmla="*/ 382 h 382"/>
                <a:gd name="T12" fmla="*/ 408 w 436"/>
                <a:gd name="T13" fmla="*/ 355 h 382"/>
                <a:gd name="T14" fmla="*/ 434 w 436"/>
                <a:gd name="T15" fmla="*/ 27 h 382"/>
                <a:gd name="T16" fmla="*/ 410 w 436"/>
                <a:gd name="T17" fmla="*/ 0 h 382"/>
                <a:gd name="T18" fmla="*/ 126 w 436"/>
                <a:gd name="T19" fmla="*/ 334 h 382"/>
                <a:gd name="T20" fmla="*/ 100 w 436"/>
                <a:gd name="T21" fmla="*/ 334 h 382"/>
                <a:gd name="T22" fmla="*/ 90 w 436"/>
                <a:gd name="T23" fmla="*/ 326 h 382"/>
                <a:gd name="T24" fmla="*/ 78 w 436"/>
                <a:gd name="T25" fmla="*/ 61 h 382"/>
                <a:gd name="T26" fmla="*/ 86 w 436"/>
                <a:gd name="T27" fmla="*/ 52 h 382"/>
                <a:gd name="T28" fmla="*/ 124 w 436"/>
                <a:gd name="T29" fmla="*/ 51 h 382"/>
                <a:gd name="T30" fmla="*/ 133 w 436"/>
                <a:gd name="T31" fmla="*/ 59 h 382"/>
                <a:gd name="T32" fmla="*/ 134 w 436"/>
                <a:gd name="T33" fmla="*/ 325 h 382"/>
                <a:gd name="T34" fmla="*/ 126 w 436"/>
                <a:gd name="T35" fmla="*/ 334 h 382"/>
                <a:gd name="T36" fmla="*/ 253 w 436"/>
                <a:gd name="T37" fmla="*/ 325 h 382"/>
                <a:gd name="T38" fmla="*/ 245 w 436"/>
                <a:gd name="T39" fmla="*/ 333 h 382"/>
                <a:gd name="T40" fmla="*/ 200 w 436"/>
                <a:gd name="T41" fmla="*/ 333 h 382"/>
                <a:gd name="T42" fmla="*/ 191 w 436"/>
                <a:gd name="T43" fmla="*/ 325 h 382"/>
                <a:gd name="T44" fmla="*/ 191 w 436"/>
                <a:gd name="T45" fmla="*/ 60 h 382"/>
                <a:gd name="T46" fmla="*/ 200 w 436"/>
                <a:gd name="T47" fmla="*/ 51 h 382"/>
                <a:gd name="T48" fmla="*/ 245 w 436"/>
                <a:gd name="T49" fmla="*/ 51 h 382"/>
                <a:gd name="T50" fmla="*/ 253 w 436"/>
                <a:gd name="T51" fmla="*/ 60 h 382"/>
                <a:gd name="T52" fmla="*/ 253 w 436"/>
                <a:gd name="T53" fmla="*/ 325 h 382"/>
                <a:gd name="T54" fmla="*/ 354 w 436"/>
                <a:gd name="T55" fmla="*/ 326 h 382"/>
                <a:gd name="T56" fmla="*/ 345 w 436"/>
                <a:gd name="T57" fmla="*/ 334 h 382"/>
                <a:gd name="T58" fmla="*/ 320 w 436"/>
                <a:gd name="T59" fmla="*/ 334 h 382"/>
                <a:gd name="T60" fmla="*/ 312 w 436"/>
                <a:gd name="T61" fmla="*/ 325 h 382"/>
                <a:gd name="T62" fmla="*/ 312 w 436"/>
                <a:gd name="T63" fmla="*/ 59 h 382"/>
                <a:gd name="T64" fmla="*/ 321 w 436"/>
                <a:gd name="T65" fmla="*/ 51 h 382"/>
                <a:gd name="T66" fmla="*/ 358 w 436"/>
                <a:gd name="T67" fmla="*/ 52 h 382"/>
                <a:gd name="T68" fmla="*/ 366 w 436"/>
                <a:gd name="T69" fmla="*/ 61 h 382"/>
                <a:gd name="T70" fmla="*/ 354 w 436"/>
                <a:gd name="T71" fmla="*/ 32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6" h="382">
                  <a:moveTo>
                    <a:pt x="410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1" y="27"/>
                  </a:cubicBezTo>
                  <a:cubicBezTo>
                    <a:pt x="25" y="355"/>
                    <a:pt x="25" y="355"/>
                    <a:pt x="25" y="355"/>
                  </a:cubicBezTo>
                  <a:cubicBezTo>
                    <a:pt x="27" y="369"/>
                    <a:pt x="40" y="382"/>
                    <a:pt x="55" y="382"/>
                  </a:cubicBezTo>
                  <a:cubicBezTo>
                    <a:pt x="378" y="382"/>
                    <a:pt x="378" y="382"/>
                    <a:pt x="378" y="382"/>
                  </a:cubicBezTo>
                  <a:cubicBezTo>
                    <a:pt x="393" y="382"/>
                    <a:pt x="406" y="369"/>
                    <a:pt x="408" y="355"/>
                  </a:cubicBezTo>
                  <a:cubicBezTo>
                    <a:pt x="434" y="27"/>
                    <a:pt x="434" y="27"/>
                    <a:pt x="434" y="27"/>
                  </a:cubicBezTo>
                  <a:cubicBezTo>
                    <a:pt x="436" y="12"/>
                    <a:pt x="425" y="0"/>
                    <a:pt x="410" y="0"/>
                  </a:cubicBezTo>
                  <a:close/>
                  <a:moveTo>
                    <a:pt x="126" y="334"/>
                  </a:moveTo>
                  <a:cubicBezTo>
                    <a:pt x="100" y="334"/>
                    <a:pt x="100" y="334"/>
                    <a:pt x="100" y="334"/>
                  </a:cubicBezTo>
                  <a:cubicBezTo>
                    <a:pt x="95" y="334"/>
                    <a:pt x="91" y="330"/>
                    <a:pt x="90" y="326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8" y="56"/>
                    <a:pt x="82" y="52"/>
                    <a:pt x="86" y="52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8" y="50"/>
                    <a:pt x="133" y="54"/>
                    <a:pt x="133" y="59"/>
                  </a:cubicBezTo>
                  <a:cubicBezTo>
                    <a:pt x="134" y="325"/>
                    <a:pt x="134" y="325"/>
                    <a:pt x="134" y="325"/>
                  </a:cubicBezTo>
                  <a:cubicBezTo>
                    <a:pt x="135" y="330"/>
                    <a:pt x="131" y="334"/>
                    <a:pt x="126" y="334"/>
                  </a:cubicBezTo>
                  <a:close/>
                  <a:moveTo>
                    <a:pt x="253" y="325"/>
                  </a:moveTo>
                  <a:cubicBezTo>
                    <a:pt x="253" y="329"/>
                    <a:pt x="250" y="333"/>
                    <a:pt x="245" y="333"/>
                  </a:cubicBezTo>
                  <a:cubicBezTo>
                    <a:pt x="200" y="333"/>
                    <a:pt x="200" y="333"/>
                    <a:pt x="200" y="333"/>
                  </a:cubicBezTo>
                  <a:cubicBezTo>
                    <a:pt x="195" y="333"/>
                    <a:pt x="191" y="329"/>
                    <a:pt x="191" y="325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55"/>
                    <a:pt x="195" y="51"/>
                    <a:pt x="200" y="51"/>
                  </a:cubicBezTo>
                  <a:cubicBezTo>
                    <a:pt x="245" y="51"/>
                    <a:pt x="245" y="51"/>
                    <a:pt x="245" y="51"/>
                  </a:cubicBezTo>
                  <a:cubicBezTo>
                    <a:pt x="250" y="51"/>
                    <a:pt x="253" y="55"/>
                    <a:pt x="253" y="60"/>
                  </a:cubicBezTo>
                  <a:lnTo>
                    <a:pt x="253" y="325"/>
                  </a:lnTo>
                  <a:close/>
                  <a:moveTo>
                    <a:pt x="354" y="326"/>
                  </a:moveTo>
                  <a:cubicBezTo>
                    <a:pt x="354" y="330"/>
                    <a:pt x="350" y="334"/>
                    <a:pt x="345" y="334"/>
                  </a:cubicBezTo>
                  <a:cubicBezTo>
                    <a:pt x="320" y="334"/>
                    <a:pt x="320" y="334"/>
                    <a:pt x="320" y="334"/>
                  </a:cubicBezTo>
                  <a:cubicBezTo>
                    <a:pt x="315" y="334"/>
                    <a:pt x="311" y="330"/>
                    <a:pt x="312" y="325"/>
                  </a:cubicBezTo>
                  <a:cubicBezTo>
                    <a:pt x="312" y="59"/>
                    <a:pt x="312" y="59"/>
                    <a:pt x="312" y="59"/>
                  </a:cubicBezTo>
                  <a:cubicBezTo>
                    <a:pt x="312" y="54"/>
                    <a:pt x="316" y="50"/>
                    <a:pt x="321" y="51"/>
                  </a:cubicBezTo>
                  <a:cubicBezTo>
                    <a:pt x="358" y="52"/>
                    <a:pt x="358" y="52"/>
                    <a:pt x="358" y="52"/>
                  </a:cubicBezTo>
                  <a:cubicBezTo>
                    <a:pt x="363" y="52"/>
                    <a:pt x="367" y="56"/>
                    <a:pt x="366" y="61"/>
                  </a:cubicBezTo>
                  <a:lnTo>
                    <a:pt x="354" y="3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4" name="Freeform 216"/>
            <p:cNvSpPr/>
            <p:nvPr/>
          </p:nvSpPr>
          <p:spPr bwMode="auto">
            <a:xfrm>
              <a:off x="2947988" y="6369050"/>
              <a:ext cx="368300" cy="53975"/>
            </a:xfrm>
            <a:custGeom>
              <a:avLst/>
              <a:gdLst>
                <a:gd name="T0" fmla="*/ 480 w 480"/>
                <a:gd name="T1" fmla="*/ 14 h 70"/>
                <a:gd name="T2" fmla="*/ 480 w 480"/>
                <a:gd name="T3" fmla="*/ 56 h 70"/>
                <a:gd name="T4" fmla="*/ 466 w 480"/>
                <a:gd name="T5" fmla="*/ 70 h 70"/>
                <a:gd name="T6" fmla="*/ 14 w 480"/>
                <a:gd name="T7" fmla="*/ 70 h 70"/>
                <a:gd name="T8" fmla="*/ 0 w 480"/>
                <a:gd name="T9" fmla="*/ 56 h 70"/>
                <a:gd name="T10" fmla="*/ 0 w 480"/>
                <a:gd name="T11" fmla="*/ 14 h 70"/>
                <a:gd name="T12" fmla="*/ 14 w 480"/>
                <a:gd name="T13" fmla="*/ 0 h 70"/>
                <a:gd name="T14" fmla="*/ 118 w 480"/>
                <a:gd name="T15" fmla="*/ 0 h 70"/>
                <a:gd name="T16" fmla="*/ 118 w 480"/>
                <a:gd name="T17" fmla="*/ 20 h 70"/>
                <a:gd name="T18" fmla="*/ 122 w 480"/>
                <a:gd name="T19" fmla="*/ 30 h 70"/>
                <a:gd name="T20" fmla="*/ 132 w 480"/>
                <a:gd name="T21" fmla="*/ 34 h 70"/>
                <a:gd name="T22" fmla="*/ 174 w 480"/>
                <a:gd name="T23" fmla="*/ 34 h 70"/>
                <a:gd name="T24" fmla="*/ 184 w 480"/>
                <a:gd name="T25" fmla="*/ 30 h 70"/>
                <a:gd name="T26" fmla="*/ 188 w 480"/>
                <a:gd name="T27" fmla="*/ 20 h 70"/>
                <a:gd name="T28" fmla="*/ 188 w 480"/>
                <a:gd name="T29" fmla="*/ 0 h 70"/>
                <a:gd name="T30" fmla="*/ 292 w 480"/>
                <a:gd name="T31" fmla="*/ 0 h 70"/>
                <a:gd name="T32" fmla="*/ 292 w 480"/>
                <a:gd name="T33" fmla="*/ 20 h 70"/>
                <a:gd name="T34" fmla="*/ 296 w 480"/>
                <a:gd name="T35" fmla="*/ 30 h 70"/>
                <a:gd name="T36" fmla="*/ 305 w 480"/>
                <a:gd name="T37" fmla="*/ 34 h 70"/>
                <a:gd name="T38" fmla="*/ 347 w 480"/>
                <a:gd name="T39" fmla="*/ 34 h 70"/>
                <a:gd name="T40" fmla="*/ 357 w 480"/>
                <a:gd name="T41" fmla="*/ 30 h 70"/>
                <a:gd name="T42" fmla="*/ 361 w 480"/>
                <a:gd name="T43" fmla="*/ 20 h 70"/>
                <a:gd name="T44" fmla="*/ 361 w 480"/>
                <a:gd name="T45" fmla="*/ 0 h 70"/>
                <a:gd name="T46" fmla="*/ 466 w 480"/>
                <a:gd name="T47" fmla="*/ 0 h 70"/>
                <a:gd name="T48" fmla="*/ 480 w 480"/>
                <a:gd name="T4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0" h="70">
                  <a:moveTo>
                    <a:pt x="480" y="14"/>
                  </a:moveTo>
                  <a:cubicBezTo>
                    <a:pt x="480" y="56"/>
                    <a:pt x="480" y="56"/>
                    <a:pt x="480" y="56"/>
                  </a:cubicBezTo>
                  <a:cubicBezTo>
                    <a:pt x="480" y="64"/>
                    <a:pt x="473" y="70"/>
                    <a:pt x="466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6" y="70"/>
                    <a:pt x="0" y="64"/>
                    <a:pt x="0" y="5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4"/>
                    <a:pt x="120" y="27"/>
                    <a:pt x="122" y="30"/>
                  </a:cubicBezTo>
                  <a:cubicBezTo>
                    <a:pt x="125" y="32"/>
                    <a:pt x="129" y="34"/>
                    <a:pt x="132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8" y="34"/>
                    <a:pt x="181" y="32"/>
                    <a:pt x="184" y="30"/>
                  </a:cubicBezTo>
                  <a:cubicBezTo>
                    <a:pt x="186" y="27"/>
                    <a:pt x="188" y="24"/>
                    <a:pt x="188" y="2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20"/>
                    <a:pt x="292" y="20"/>
                    <a:pt x="292" y="20"/>
                  </a:cubicBezTo>
                  <a:cubicBezTo>
                    <a:pt x="292" y="24"/>
                    <a:pt x="293" y="27"/>
                    <a:pt x="296" y="30"/>
                  </a:cubicBezTo>
                  <a:cubicBezTo>
                    <a:pt x="298" y="32"/>
                    <a:pt x="302" y="34"/>
                    <a:pt x="305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51" y="34"/>
                    <a:pt x="355" y="32"/>
                    <a:pt x="357" y="30"/>
                  </a:cubicBezTo>
                  <a:cubicBezTo>
                    <a:pt x="360" y="27"/>
                    <a:pt x="361" y="24"/>
                    <a:pt x="361" y="2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73" y="0"/>
                    <a:pt x="480" y="6"/>
                    <a:pt x="48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5" name="Freeform 217"/>
            <p:cNvSpPr/>
            <p:nvPr/>
          </p:nvSpPr>
          <p:spPr bwMode="auto">
            <a:xfrm>
              <a:off x="3049588" y="6332538"/>
              <a:ext cx="165100" cy="52388"/>
            </a:xfrm>
            <a:custGeom>
              <a:avLst/>
              <a:gdLst>
                <a:gd name="T0" fmla="*/ 0 w 215"/>
                <a:gd name="T1" fmla="*/ 57 h 68"/>
                <a:gd name="T2" fmla="*/ 0 w 215"/>
                <a:gd name="T3" fmla="*/ 11 h 68"/>
                <a:gd name="T4" fmla="*/ 11 w 215"/>
                <a:gd name="T5" fmla="*/ 0 h 68"/>
                <a:gd name="T6" fmla="*/ 204 w 215"/>
                <a:gd name="T7" fmla="*/ 0 h 68"/>
                <a:gd name="T8" fmla="*/ 215 w 215"/>
                <a:gd name="T9" fmla="*/ 11 h 68"/>
                <a:gd name="T10" fmla="*/ 215 w 215"/>
                <a:gd name="T11" fmla="*/ 57 h 68"/>
                <a:gd name="T12" fmla="*/ 204 w 215"/>
                <a:gd name="T13" fmla="*/ 68 h 68"/>
                <a:gd name="T14" fmla="*/ 185 w 215"/>
                <a:gd name="T15" fmla="*/ 68 h 68"/>
                <a:gd name="T16" fmla="*/ 174 w 215"/>
                <a:gd name="T17" fmla="*/ 57 h 68"/>
                <a:gd name="T18" fmla="*/ 174 w 215"/>
                <a:gd name="T19" fmla="*/ 40 h 68"/>
                <a:gd name="T20" fmla="*/ 163 w 215"/>
                <a:gd name="T21" fmla="*/ 29 h 68"/>
                <a:gd name="T22" fmla="*/ 53 w 215"/>
                <a:gd name="T23" fmla="*/ 29 h 68"/>
                <a:gd name="T24" fmla="*/ 42 w 215"/>
                <a:gd name="T25" fmla="*/ 40 h 68"/>
                <a:gd name="T26" fmla="*/ 42 w 215"/>
                <a:gd name="T27" fmla="*/ 57 h 68"/>
                <a:gd name="T28" fmla="*/ 31 w 215"/>
                <a:gd name="T29" fmla="*/ 68 h 68"/>
                <a:gd name="T30" fmla="*/ 11 w 215"/>
                <a:gd name="T31" fmla="*/ 68 h 68"/>
                <a:gd name="T32" fmla="*/ 0 w 215"/>
                <a:gd name="T3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68">
                  <a:moveTo>
                    <a:pt x="0" y="57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0" y="0"/>
                    <a:pt x="215" y="5"/>
                    <a:pt x="215" y="11"/>
                  </a:cubicBezTo>
                  <a:cubicBezTo>
                    <a:pt x="215" y="57"/>
                    <a:pt x="215" y="57"/>
                    <a:pt x="215" y="57"/>
                  </a:cubicBezTo>
                  <a:cubicBezTo>
                    <a:pt x="215" y="63"/>
                    <a:pt x="210" y="68"/>
                    <a:pt x="204" y="68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79" y="68"/>
                    <a:pt x="174" y="63"/>
                    <a:pt x="174" y="57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34"/>
                    <a:pt x="169" y="29"/>
                    <a:pt x="163" y="29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7" y="29"/>
                    <a:pt x="42" y="34"/>
                    <a:pt x="42" y="40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63"/>
                    <a:pt x="37" y="68"/>
                    <a:pt x="3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63"/>
                    <a:pt x="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06" name="Group 231"/>
          <p:cNvGrpSpPr/>
          <p:nvPr/>
        </p:nvGrpSpPr>
        <p:grpSpPr>
          <a:xfrm>
            <a:off x="3943576" y="4771442"/>
            <a:ext cx="421425" cy="472315"/>
            <a:chOff x="4608513" y="6291263"/>
            <a:chExt cx="420688" cy="471488"/>
          </a:xfrm>
          <a:solidFill>
            <a:sysClr val="window" lastClr="FFFFFF">
              <a:lumMod val="50000"/>
            </a:sysClr>
          </a:solidFill>
        </p:grpSpPr>
        <p:sp>
          <p:nvSpPr>
            <p:cNvPr id="607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8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9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10" name="Group 235"/>
          <p:cNvGrpSpPr/>
          <p:nvPr/>
        </p:nvGrpSpPr>
        <p:grpSpPr>
          <a:xfrm>
            <a:off x="1044877" y="1887762"/>
            <a:ext cx="410293" cy="421425"/>
            <a:chOff x="2044700" y="2119313"/>
            <a:chExt cx="409575" cy="420688"/>
          </a:xfrm>
          <a:solidFill>
            <a:sysClr val="window" lastClr="FFFFFF">
              <a:lumMod val="50000"/>
            </a:sysClr>
          </a:solidFill>
        </p:grpSpPr>
        <p:sp>
          <p:nvSpPr>
            <p:cNvPr id="611" name="Freeform 221"/>
            <p:cNvSpPr>
              <a:spLocks noEditPoints="1"/>
            </p:cNvSpPr>
            <p:nvPr/>
          </p:nvSpPr>
          <p:spPr bwMode="auto">
            <a:xfrm>
              <a:off x="2044700" y="2268538"/>
              <a:ext cx="409575" cy="271463"/>
            </a:xfrm>
            <a:custGeom>
              <a:avLst/>
              <a:gdLst>
                <a:gd name="T0" fmla="*/ 0 w 533"/>
                <a:gd name="T1" fmla="*/ 0 h 355"/>
                <a:gd name="T2" fmla="*/ 0 w 533"/>
                <a:gd name="T3" fmla="*/ 2 h 355"/>
                <a:gd name="T4" fmla="*/ 0 w 533"/>
                <a:gd name="T5" fmla="*/ 333 h 355"/>
                <a:gd name="T6" fmla="*/ 0 w 533"/>
                <a:gd name="T7" fmla="*/ 333 h 355"/>
                <a:gd name="T8" fmla="*/ 21 w 533"/>
                <a:gd name="T9" fmla="*/ 355 h 355"/>
                <a:gd name="T10" fmla="*/ 512 w 533"/>
                <a:gd name="T11" fmla="*/ 355 h 355"/>
                <a:gd name="T12" fmla="*/ 533 w 533"/>
                <a:gd name="T13" fmla="*/ 333 h 355"/>
                <a:gd name="T14" fmla="*/ 533 w 533"/>
                <a:gd name="T15" fmla="*/ 2 h 355"/>
                <a:gd name="T16" fmla="*/ 532 w 533"/>
                <a:gd name="T17" fmla="*/ 0 h 355"/>
                <a:gd name="T18" fmla="*/ 0 w 533"/>
                <a:gd name="T19" fmla="*/ 0 h 355"/>
                <a:gd name="T20" fmla="*/ 492 w 533"/>
                <a:gd name="T21" fmla="*/ 307 h 355"/>
                <a:gd name="T22" fmla="*/ 484 w 533"/>
                <a:gd name="T23" fmla="*/ 316 h 355"/>
                <a:gd name="T24" fmla="*/ 47 w 533"/>
                <a:gd name="T25" fmla="*/ 316 h 355"/>
                <a:gd name="T26" fmla="*/ 39 w 533"/>
                <a:gd name="T27" fmla="*/ 307 h 355"/>
                <a:gd name="T28" fmla="*/ 39 w 533"/>
                <a:gd name="T29" fmla="*/ 31 h 355"/>
                <a:gd name="T30" fmla="*/ 492 w 533"/>
                <a:gd name="T31" fmla="*/ 31 h 355"/>
                <a:gd name="T32" fmla="*/ 492 w 533"/>
                <a:gd name="T33" fmla="*/ 30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" h="355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5"/>
                    <a:pt x="9" y="355"/>
                    <a:pt x="21" y="355"/>
                  </a:cubicBezTo>
                  <a:cubicBezTo>
                    <a:pt x="512" y="355"/>
                    <a:pt x="512" y="355"/>
                    <a:pt x="512" y="355"/>
                  </a:cubicBezTo>
                  <a:cubicBezTo>
                    <a:pt x="523" y="355"/>
                    <a:pt x="533" y="345"/>
                    <a:pt x="533" y="333"/>
                  </a:cubicBezTo>
                  <a:cubicBezTo>
                    <a:pt x="533" y="2"/>
                    <a:pt x="533" y="2"/>
                    <a:pt x="533" y="2"/>
                  </a:cubicBezTo>
                  <a:cubicBezTo>
                    <a:pt x="533" y="1"/>
                    <a:pt x="533" y="0"/>
                    <a:pt x="532" y="0"/>
                  </a:cubicBezTo>
                  <a:lnTo>
                    <a:pt x="0" y="0"/>
                  </a:lnTo>
                  <a:close/>
                  <a:moveTo>
                    <a:pt x="492" y="307"/>
                  </a:moveTo>
                  <a:cubicBezTo>
                    <a:pt x="492" y="312"/>
                    <a:pt x="489" y="316"/>
                    <a:pt x="484" y="316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43" y="316"/>
                    <a:pt x="39" y="312"/>
                    <a:pt x="39" y="307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92" y="31"/>
                    <a:pt x="492" y="31"/>
                    <a:pt x="492" y="31"/>
                  </a:cubicBezTo>
                  <a:lnTo>
                    <a:pt x="492" y="3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2" name="Freeform 222"/>
            <p:cNvSpPr/>
            <p:nvPr/>
          </p:nvSpPr>
          <p:spPr bwMode="auto">
            <a:xfrm>
              <a:off x="2044700" y="2154238"/>
              <a:ext cx="409575" cy="87313"/>
            </a:xfrm>
            <a:custGeom>
              <a:avLst/>
              <a:gdLst>
                <a:gd name="T0" fmla="*/ 533 w 533"/>
                <a:gd name="T1" fmla="*/ 21 h 112"/>
                <a:gd name="T2" fmla="*/ 533 w 533"/>
                <a:gd name="T3" fmla="*/ 112 h 112"/>
                <a:gd name="T4" fmla="*/ 0 w 533"/>
                <a:gd name="T5" fmla="*/ 112 h 112"/>
                <a:gd name="T6" fmla="*/ 0 w 533"/>
                <a:gd name="T7" fmla="*/ 21 h 112"/>
                <a:gd name="T8" fmla="*/ 21 w 533"/>
                <a:gd name="T9" fmla="*/ 0 h 112"/>
                <a:gd name="T10" fmla="*/ 83 w 533"/>
                <a:gd name="T11" fmla="*/ 0 h 112"/>
                <a:gd name="T12" fmla="*/ 83 w 533"/>
                <a:gd name="T13" fmla="*/ 41 h 112"/>
                <a:gd name="T14" fmla="*/ 108 w 533"/>
                <a:gd name="T15" fmla="*/ 65 h 112"/>
                <a:gd name="T16" fmla="*/ 136 w 533"/>
                <a:gd name="T17" fmla="*/ 65 h 112"/>
                <a:gd name="T18" fmla="*/ 161 w 533"/>
                <a:gd name="T19" fmla="*/ 41 h 112"/>
                <a:gd name="T20" fmla="*/ 161 w 533"/>
                <a:gd name="T21" fmla="*/ 0 h 112"/>
                <a:gd name="T22" fmla="*/ 373 w 533"/>
                <a:gd name="T23" fmla="*/ 0 h 112"/>
                <a:gd name="T24" fmla="*/ 373 w 533"/>
                <a:gd name="T25" fmla="*/ 41 h 112"/>
                <a:gd name="T26" fmla="*/ 398 w 533"/>
                <a:gd name="T27" fmla="*/ 65 h 112"/>
                <a:gd name="T28" fmla="*/ 426 w 533"/>
                <a:gd name="T29" fmla="*/ 65 h 112"/>
                <a:gd name="T30" fmla="*/ 450 w 533"/>
                <a:gd name="T31" fmla="*/ 41 h 112"/>
                <a:gd name="T32" fmla="*/ 450 w 533"/>
                <a:gd name="T33" fmla="*/ 0 h 112"/>
                <a:gd name="T34" fmla="*/ 512 w 533"/>
                <a:gd name="T35" fmla="*/ 0 h 112"/>
                <a:gd name="T36" fmla="*/ 533 w 533"/>
                <a:gd name="T37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112">
                  <a:moveTo>
                    <a:pt x="533" y="21"/>
                  </a:moveTo>
                  <a:cubicBezTo>
                    <a:pt x="533" y="112"/>
                    <a:pt x="533" y="112"/>
                    <a:pt x="533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54"/>
                    <a:pt x="95" y="65"/>
                    <a:pt x="108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50" y="65"/>
                    <a:pt x="161" y="54"/>
                    <a:pt x="161" y="41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3" y="41"/>
                    <a:pt x="373" y="41"/>
                    <a:pt x="373" y="41"/>
                  </a:cubicBezTo>
                  <a:cubicBezTo>
                    <a:pt x="373" y="54"/>
                    <a:pt x="384" y="65"/>
                    <a:pt x="398" y="65"/>
                  </a:cubicBezTo>
                  <a:cubicBezTo>
                    <a:pt x="426" y="65"/>
                    <a:pt x="426" y="65"/>
                    <a:pt x="426" y="65"/>
                  </a:cubicBezTo>
                  <a:cubicBezTo>
                    <a:pt x="439" y="65"/>
                    <a:pt x="450" y="54"/>
                    <a:pt x="450" y="4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523" y="0"/>
                    <a:pt x="533" y="9"/>
                    <a:pt x="53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3" name="Freeform 223"/>
            <p:cNvSpPr>
              <a:spLocks noEditPoints="1"/>
            </p:cNvSpPr>
            <p:nvPr/>
          </p:nvSpPr>
          <p:spPr bwMode="auto">
            <a:xfrm>
              <a:off x="2257425" y="2320925"/>
              <a:ext cx="111125" cy="153988"/>
            </a:xfrm>
            <a:custGeom>
              <a:avLst/>
              <a:gdLst>
                <a:gd name="T0" fmla="*/ 74 w 146"/>
                <a:gd name="T1" fmla="*/ 0 h 201"/>
                <a:gd name="T2" fmla="*/ 0 w 146"/>
                <a:gd name="T3" fmla="*/ 100 h 201"/>
                <a:gd name="T4" fmla="*/ 73 w 146"/>
                <a:gd name="T5" fmla="*/ 201 h 201"/>
                <a:gd name="T6" fmla="*/ 146 w 146"/>
                <a:gd name="T7" fmla="*/ 99 h 201"/>
                <a:gd name="T8" fmla="*/ 74 w 146"/>
                <a:gd name="T9" fmla="*/ 0 h 201"/>
                <a:gd name="T10" fmla="*/ 74 w 146"/>
                <a:gd name="T11" fmla="*/ 166 h 201"/>
                <a:gd name="T12" fmla="*/ 46 w 146"/>
                <a:gd name="T13" fmla="*/ 100 h 201"/>
                <a:gd name="T14" fmla="*/ 73 w 146"/>
                <a:gd name="T15" fmla="*/ 34 h 201"/>
                <a:gd name="T16" fmla="*/ 101 w 146"/>
                <a:gd name="T17" fmla="*/ 100 h 201"/>
                <a:gd name="T18" fmla="*/ 74 w 146"/>
                <a:gd name="T19" fmla="*/ 16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201">
                  <a:moveTo>
                    <a:pt x="74" y="0"/>
                  </a:moveTo>
                  <a:cubicBezTo>
                    <a:pt x="24" y="0"/>
                    <a:pt x="0" y="44"/>
                    <a:pt x="0" y="100"/>
                  </a:cubicBezTo>
                  <a:cubicBezTo>
                    <a:pt x="0" y="155"/>
                    <a:pt x="22" y="201"/>
                    <a:pt x="73" y="201"/>
                  </a:cubicBezTo>
                  <a:cubicBezTo>
                    <a:pt x="122" y="201"/>
                    <a:pt x="146" y="159"/>
                    <a:pt x="146" y="99"/>
                  </a:cubicBezTo>
                  <a:cubicBezTo>
                    <a:pt x="146" y="46"/>
                    <a:pt x="126" y="0"/>
                    <a:pt x="74" y="0"/>
                  </a:cubicBezTo>
                  <a:close/>
                  <a:moveTo>
                    <a:pt x="74" y="166"/>
                  </a:moveTo>
                  <a:cubicBezTo>
                    <a:pt x="56" y="166"/>
                    <a:pt x="45" y="145"/>
                    <a:pt x="46" y="100"/>
                  </a:cubicBezTo>
                  <a:cubicBezTo>
                    <a:pt x="45" y="55"/>
                    <a:pt x="57" y="34"/>
                    <a:pt x="73" y="34"/>
                  </a:cubicBezTo>
                  <a:cubicBezTo>
                    <a:pt x="92" y="34"/>
                    <a:pt x="101" y="57"/>
                    <a:pt x="101" y="100"/>
                  </a:cubicBezTo>
                  <a:cubicBezTo>
                    <a:pt x="101" y="144"/>
                    <a:pt x="91" y="166"/>
                    <a:pt x="74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4" name="Freeform 224"/>
            <p:cNvSpPr/>
            <p:nvPr/>
          </p:nvSpPr>
          <p:spPr bwMode="auto">
            <a:xfrm>
              <a:off x="2132013" y="2320925"/>
              <a:ext cx="104775" cy="150813"/>
            </a:xfrm>
            <a:custGeom>
              <a:avLst/>
              <a:gdLst>
                <a:gd name="T0" fmla="*/ 138 w 138"/>
                <a:gd name="T1" fmla="*/ 197 h 197"/>
                <a:gd name="T2" fmla="*/ 0 w 138"/>
                <a:gd name="T3" fmla="*/ 197 h 197"/>
                <a:gd name="T4" fmla="*/ 0 w 138"/>
                <a:gd name="T5" fmla="*/ 170 h 197"/>
                <a:gd name="T6" fmla="*/ 25 w 138"/>
                <a:gd name="T7" fmla="*/ 147 h 197"/>
                <a:gd name="T8" fmla="*/ 89 w 138"/>
                <a:gd name="T9" fmla="*/ 65 h 197"/>
                <a:gd name="T10" fmla="*/ 57 w 138"/>
                <a:gd name="T11" fmla="*/ 36 h 197"/>
                <a:gd name="T12" fmla="*/ 15 w 138"/>
                <a:gd name="T13" fmla="*/ 52 h 197"/>
                <a:gd name="T14" fmla="*/ 3 w 138"/>
                <a:gd name="T15" fmla="*/ 20 h 197"/>
                <a:gd name="T16" fmla="*/ 66 w 138"/>
                <a:gd name="T17" fmla="*/ 0 h 197"/>
                <a:gd name="T18" fmla="*/ 134 w 138"/>
                <a:gd name="T19" fmla="*/ 61 h 197"/>
                <a:gd name="T20" fmla="*/ 83 w 138"/>
                <a:gd name="T21" fmla="*/ 144 h 197"/>
                <a:gd name="T22" fmla="*/ 65 w 138"/>
                <a:gd name="T23" fmla="*/ 159 h 197"/>
                <a:gd name="T24" fmla="*/ 65 w 138"/>
                <a:gd name="T25" fmla="*/ 160 h 197"/>
                <a:gd name="T26" fmla="*/ 138 w 138"/>
                <a:gd name="T27" fmla="*/ 160 h 197"/>
                <a:gd name="T28" fmla="*/ 138 w 138"/>
                <a:gd name="T2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97">
                  <a:moveTo>
                    <a:pt x="138" y="197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68" y="109"/>
                    <a:pt x="88" y="87"/>
                    <a:pt x="89" y="65"/>
                  </a:cubicBezTo>
                  <a:cubicBezTo>
                    <a:pt x="89" y="49"/>
                    <a:pt x="79" y="36"/>
                    <a:pt x="57" y="36"/>
                  </a:cubicBezTo>
                  <a:cubicBezTo>
                    <a:pt x="40" y="36"/>
                    <a:pt x="26" y="45"/>
                    <a:pt x="15" y="5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7" y="9"/>
                    <a:pt x="40" y="0"/>
                    <a:pt x="66" y="0"/>
                  </a:cubicBezTo>
                  <a:cubicBezTo>
                    <a:pt x="110" y="0"/>
                    <a:pt x="134" y="25"/>
                    <a:pt x="134" y="61"/>
                  </a:cubicBezTo>
                  <a:cubicBezTo>
                    <a:pt x="134" y="93"/>
                    <a:pt x="111" y="119"/>
                    <a:pt x="83" y="144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138" y="160"/>
                    <a:pt x="138" y="160"/>
                    <a:pt x="138" y="160"/>
                  </a:cubicBezTo>
                  <a:lnTo>
                    <a:pt x="138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5" name="Freeform 225"/>
            <p:cNvSpPr/>
            <p:nvPr/>
          </p:nvSpPr>
          <p:spPr bwMode="auto">
            <a:xfrm>
              <a:off x="212407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2 w 39"/>
                <a:gd name="T5" fmla="*/ 0 h 92"/>
                <a:gd name="T6" fmla="*/ 26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6 w 39"/>
                <a:gd name="T13" fmla="*/ 92 h 92"/>
                <a:gd name="T14" fmla="*/ 12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3" y="92"/>
                    <a:pt x="26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6" name="Freeform 226"/>
            <p:cNvSpPr/>
            <p:nvPr/>
          </p:nvSpPr>
          <p:spPr bwMode="auto">
            <a:xfrm>
              <a:off x="234632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3 w 39"/>
                <a:gd name="T5" fmla="*/ 0 h 92"/>
                <a:gd name="T6" fmla="*/ 27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7 w 39"/>
                <a:gd name="T13" fmla="*/ 92 h 92"/>
                <a:gd name="T14" fmla="*/ 13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4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4" y="92"/>
                    <a:pt x="27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6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17" name="Group 242"/>
          <p:cNvGrpSpPr/>
          <p:nvPr/>
        </p:nvGrpSpPr>
        <p:grpSpPr>
          <a:xfrm>
            <a:off x="1766220" y="2635642"/>
            <a:ext cx="448460" cy="341911"/>
            <a:chOff x="2908300" y="2946400"/>
            <a:chExt cx="447675" cy="341313"/>
          </a:xfrm>
          <a:solidFill>
            <a:sysClr val="window" lastClr="FFFFFF">
              <a:lumMod val="50000"/>
            </a:sysClr>
          </a:solidFill>
        </p:grpSpPr>
        <p:sp>
          <p:nvSpPr>
            <p:cNvPr id="618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9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20" name="Group 245"/>
          <p:cNvGrpSpPr/>
          <p:nvPr/>
        </p:nvGrpSpPr>
        <p:grpSpPr>
          <a:xfrm>
            <a:off x="3941191" y="4082849"/>
            <a:ext cx="446869" cy="415065"/>
            <a:chOff x="3767138" y="6329363"/>
            <a:chExt cx="446087" cy="414338"/>
          </a:xfrm>
          <a:solidFill>
            <a:sysClr val="window" lastClr="FFFFFF">
              <a:lumMod val="50000"/>
            </a:sysClr>
          </a:solidFill>
        </p:grpSpPr>
        <p:sp>
          <p:nvSpPr>
            <p:cNvPr id="621" name="Freeform 229"/>
            <p:cNvSpPr/>
            <p:nvPr/>
          </p:nvSpPr>
          <p:spPr bwMode="auto">
            <a:xfrm>
              <a:off x="3767138" y="6329363"/>
              <a:ext cx="382588" cy="414338"/>
            </a:xfrm>
            <a:custGeom>
              <a:avLst/>
              <a:gdLst>
                <a:gd name="T0" fmla="*/ 476 w 497"/>
                <a:gd name="T1" fmla="*/ 422 h 538"/>
                <a:gd name="T2" fmla="*/ 497 w 497"/>
                <a:gd name="T3" fmla="*/ 440 h 538"/>
                <a:gd name="T4" fmla="*/ 497 w 497"/>
                <a:gd name="T5" fmla="*/ 470 h 538"/>
                <a:gd name="T6" fmla="*/ 430 w 497"/>
                <a:gd name="T7" fmla="*/ 538 h 538"/>
                <a:gd name="T8" fmla="*/ 67 w 497"/>
                <a:gd name="T9" fmla="*/ 538 h 538"/>
                <a:gd name="T10" fmla="*/ 0 w 497"/>
                <a:gd name="T11" fmla="*/ 470 h 538"/>
                <a:gd name="T12" fmla="*/ 0 w 497"/>
                <a:gd name="T13" fmla="*/ 125 h 538"/>
                <a:gd name="T14" fmla="*/ 0 w 497"/>
                <a:gd name="T15" fmla="*/ 125 h 538"/>
                <a:gd name="T16" fmla="*/ 5 w 497"/>
                <a:gd name="T17" fmla="*/ 113 h 538"/>
                <a:gd name="T18" fmla="*/ 107 w 497"/>
                <a:gd name="T19" fmla="*/ 6 h 538"/>
                <a:gd name="T20" fmla="*/ 120 w 497"/>
                <a:gd name="T21" fmla="*/ 0 h 538"/>
                <a:gd name="T22" fmla="*/ 120 w 497"/>
                <a:gd name="T23" fmla="*/ 0 h 538"/>
                <a:gd name="T24" fmla="*/ 430 w 497"/>
                <a:gd name="T25" fmla="*/ 0 h 538"/>
                <a:gd name="T26" fmla="*/ 497 w 497"/>
                <a:gd name="T27" fmla="*/ 68 h 538"/>
                <a:gd name="T28" fmla="*/ 497 w 497"/>
                <a:gd name="T29" fmla="*/ 137 h 538"/>
                <a:gd name="T30" fmla="*/ 475 w 497"/>
                <a:gd name="T31" fmla="*/ 134 h 538"/>
                <a:gd name="T32" fmla="*/ 462 w 497"/>
                <a:gd name="T33" fmla="*/ 135 h 538"/>
                <a:gd name="T34" fmla="*/ 462 w 497"/>
                <a:gd name="T35" fmla="*/ 68 h 538"/>
                <a:gd name="T36" fmla="*/ 430 w 497"/>
                <a:gd name="T37" fmla="*/ 35 h 538"/>
                <a:gd name="T38" fmla="*/ 137 w 497"/>
                <a:gd name="T39" fmla="*/ 35 h 538"/>
                <a:gd name="T40" fmla="*/ 137 w 497"/>
                <a:gd name="T41" fmla="*/ 75 h 538"/>
                <a:gd name="T42" fmla="*/ 70 w 497"/>
                <a:gd name="T43" fmla="*/ 143 h 538"/>
                <a:gd name="T44" fmla="*/ 35 w 497"/>
                <a:gd name="T45" fmla="*/ 143 h 538"/>
                <a:gd name="T46" fmla="*/ 35 w 497"/>
                <a:gd name="T47" fmla="*/ 470 h 538"/>
                <a:gd name="T48" fmla="*/ 67 w 497"/>
                <a:gd name="T49" fmla="*/ 503 h 538"/>
                <a:gd name="T50" fmla="*/ 430 w 497"/>
                <a:gd name="T51" fmla="*/ 503 h 538"/>
                <a:gd name="T52" fmla="*/ 462 w 497"/>
                <a:gd name="T53" fmla="*/ 470 h 538"/>
                <a:gd name="T54" fmla="*/ 462 w 497"/>
                <a:gd name="T55" fmla="*/ 433 h 538"/>
                <a:gd name="T56" fmla="*/ 476 w 497"/>
                <a:gd name="T57" fmla="*/ 42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7" h="538">
                  <a:moveTo>
                    <a:pt x="476" y="422"/>
                  </a:moveTo>
                  <a:cubicBezTo>
                    <a:pt x="497" y="440"/>
                    <a:pt x="497" y="440"/>
                    <a:pt x="497" y="440"/>
                  </a:cubicBezTo>
                  <a:cubicBezTo>
                    <a:pt x="497" y="470"/>
                    <a:pt x="497" y="470"/>
                    <a:pt x="497" y="470"/>
                  </a:cubicBezTo>
                  <a:cubicBezTo>
                    <a:pt x="497" y="507"/>
                    <a:pt x="467" y="538"/>
                    <a:pt x="430" y="538"/>
                  </a:cubicBezTo>
                  <a:cubicBezTo>
                    <a:pt x="67" y="538"/>
                    <a:pt x="67" y="538"/>
                    <a:pt x="67" y="538"/>
                  </a:cubicBezTo>
                  <a:cubicBezTo>
                    <a:pt x="30" y="538"/>
                    <a:pt x="0" y="507"/>
                    <a:pt x="0" y="47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1"/>
                    <a:pt x="2" y="117"/>
                    <a:pt x="5" y="113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11" y="2"/>
                    <a:pt x="115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67" y="0"/>
                    <a:pt x="497" y="31"/>
                    <a:pt x="497" y="68"/>
                  </a:cubicBezTo>
                  <a:cubicBezTo>
                    <a:pt x="497" y="137"/>
                    <a:pt x="497" y="137"/>
                    <a:pt x="497" y="137"/>
                  </a:cubicBezTo>
                  <a:cubicBezTo>
                    <a:pt x="490" y="135"/>
                    <a:pt x="483" y="134"/>
                    <a:pt x="475" y="134"/>
                  </a:cubicBezTo>
                  <a:cubicBezTo>
                    <a:pt x="471" y="134"/>
                    <a:pt x="467" y="135"/>
                    <a:pt x="462" y="135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50"/>
                    <a:pt x="448" y="35"/>
                    <a:pt x="430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113"/>
                    <a:pt x="107" y="143"/>
                    <a:pt x="70" y="143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35" y="470"/>
                    <a:pt x="35" y="470"/>
                    <a:pt x="35" y="470"/>
                  </a:cubicBezTo>
                  <a:cubicBezTo>
                    <a:pt x="35" y="488"/>
                    <a:pt x="50" y="503"/>
                    <a:pt x="67" y="503"/>
                  </a:cubicBezTo>
                  <a:cubicBezTo>
                    <a:pt x="430" y="503"/>
                    <a:pt x="430" y="503"/>
                    <a:pt x="430" y="503"/>
                  </a:cubicBezTo>
                  <a:cubicBezTo>
                    <a:pt x="448" y="503"/>
                    <a:pt x="462" y="488"/>
                    <a:pt x="462" y="470"/>
                  </a:cubicBezTo>
                  <a:cubicBezTo>
                    <a:pt x="462" y="433"/>
                    <a:pt x="462" y="433"/>
                    <a:pt x="462" y="433"/>
                  </a:cubicBezTo>
                  <a:lnTo>
                    <a:pt x="476" y="4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2" name="Freeform 230"/>
            <p:cNvSpPr/>
            <p:nvPr/>
          </p:nvSpPr>
          <p:spPr bwMode="auto">
            <a:xfrm>
              <a:off x="3844925" y="6446838"/>
              <a:ext cx="187325" cy="22225"/>
            </a:xfrm>
            <a:custGeom>
              <a:avLst/>
              <a:gdLst>
                <a:gd name="T0" fmla="*/ 229 w 243"/>
                <a:gd name="T1" fmla="*/ 0 h 28"/>
                <a:gd name="T2" fmla="*/ 14 w 243"/>
                <a:gd name="T3" fmla="*/ 0 h 28"/>
                <a:gd name="T4" fmla="*/ 0 w 243"/>
                <a:gd name="T5" fmla="*/ 14 h 28"/>
                <a:gd name="T6" fmla="*/ 14 w 243"/>
                <a:gd name="T7" fmla="*/ 28 h 28"/>
                <a:gd name="T8" fmla="*/ 229 w 243"/>
                <a:gd name="T9" fmla="*/ 28 h 28"/>
                <a:gd name="T10" fmla="*/ 243 w 243"/>
                <a:gd name="T11" fmla="*/ 14 h 28"/>
                <a:gd name="T12" fmla="*/ 229 w 24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22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3" name="Freeform 231"/>
            <p:cNvSpPr/>
            <p:nvPr/>
          </p:nvSpPr>
          <p:spPr bwMode="auto">
            <a:xfrm>
              <a:off x="3844925" y="6497638"/>
              <a:ext cx="187325" cy="22225"/>
            </a:xfrm>
            <a:custGeom>
              <a:avLst/>
              <a:gdLst>
                <a:gd name="T0" fmla="*/ 14 w 243"/>
                <a:gd name="T1" fmla="*/ 29 h 29"/>
                <a:gd name="T2" fmla="*/ 229 w 243"/>
                <a:gd name="T3" fmla="*/ 29 h 29"/>
                <a:gd name="T4" fmla="*/ 243 w 243"/>
                <a:gd name="T5" fmla="*/ 15 h 29"/>
                <a:gd name="T6" fmla="*/ 229 w 243"/>
                <a:gd name="T7" fmla="*/ 0 h 29"/>
                <a:gd name="T8" fmla="*/ 14 w 243"/>
                <a:gd name="T9" fmla="*/ 0 h 29"/>
                <a:gd name="T10" fmla="*/ 0 w 243"/>
                <a:gd name="T11" fmla="*/ 15 h 29"/>
                <a:gd name="T12" fmla="*/ 14 w 24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9">
                  <a:moveTo>
                    <a:pt x="14" y="29"/>
                  </a:moveTo>
                  <a:cubicBezTo>
                    <a:pt x="229" y="29"/>
                    <a:pt x="229" y="29"/>
                    <a:pt x="229" y="29"/>
                  </a:cubicBezTo>
                  <a:cubicBezTo>
                    <a:pt x="237" y="29"/>
                    <a:pt x="243" y="22"/>
                    <a:pt x="243" y="15"/>
                  </a:cubicBezTo>
                  <a:cubicBezTo>
                    <a:pt x="243" y="7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4" name="Freeform 232"/>
            <p:cNvSpPr/>
            <p:nvPr/>
          </p:nvSpPr>
          <p:spPr bwMode="auto">
            <a:xfrm>
              <a:off x="3844925" y="6550025"/>
              <a:ext cx="187325" cy="22225"/>
            </a:xfrm>
            <a:custGeom>
              <a:avLst/>
              <a:gdLst>
                <a:gd name="T0" fmla="*/ 14 w 243"/>
                <a:gd name="T1" fmla="*/ 28 h 28"/>
                <a:gd name="T2" fmla="*/ 229 w 243"/>
                <a:gd name="T3" fmla="*/ 28 h 28"/>
                <a:gd name="T4" fmla="*/ 243 w 243"/>
                <a:gd name="T5" fmla="*/ 14 h 28"/>
                <a:gd name="T6" fmla="*/ 229 w 243"/>
                <a:gd name="T7" fmla="*/ 0 h 28"/>
                <a:gd name="T8" fmla="*/ 14 w 243"/>
                <a:gd name="T9" fmla="*/ 0 h 28"/>
                <a:gd name="T10" fmla="*/ 0 w 243"/>
                <a:gd name="T11" fmla="*/ 14 h 28"/>
                <a:gd name="T12" fmla="*/ 14 w 24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14" y="28"/>
                  </a:move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5" name="Freeform 233"/>
            <p:cNvSpPr/>
            <p:nvPr/>
          </p:nvSpPr>
          <p:spPr bwMode="auto">
            <a:xfrm>
              <a:off x="3844925" y="6602413"/>
              <a:ext cx="225425" cy="22225"/>
            </a:xfrm>
            <a:custGeom>
              <a:avLst/>
              <a:gdLst>
                <a:gd name="T0" fmla="*/ 279 w 293"/>
                <a:gd name="T1" fmla="*/ 0 h 29"/>
                <a:gd name="T2" fmla="*/ 14 w 293"/>
                <a:gd name="T3" fmla="*/ 0 h 29"/>
                <a:gd name="T4" fmla="*/ 0 w 293"/>
                <a:gd name="T5" fmla="*/ 15 h 29"/>
                <a:gd name="T6" fmla="*/ 14 w 293"/>
                <a:gd name="T7" fmla="*/ 29 h 29"/>
                <a:gd name="T8" fmla="*/ 279 w 293"/>
                <a:gd name="T9" fmla="*/ 29 h 29"/>
                <a:gd name="T10" fmla="*/ 293 w 293"/>
                <a:gd name="T11" fmla="*/ 15 h 29"/>
                <a:gd name="T12" fmla="*/ 279 w 293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9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7" y="29"/>
                    <a:pt x="293" y="22"/>
                    <a:pt x="293" y="15"/>
                  </a:cubicBezTo>
                  <a:cubicBezTo>
                    <a:pt x="293" y="7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6" name="Freeform 234"/>
            <p:cNvSpPr/>
            <p:nvPr/>
          </p:nvSpPr>
          <p:spPr bwMode="auto">
            <a:xfrm>
              <a:off x="3844925" y="6654800"/>
              <a:ext cx="225425" cy="20638"/>
            </a:xfrm>
            <a:custGeom>
              <a:avLst/>
              <a:gdLst>
                <a:gd name="T0" fmla="*/ 279 w 293"/>
                <a:gd name="T1" fmla="*/ 0 h 28"/>
                <a:gd name="T2" fmla="*/ 14 w 293"/>
                <a:gd name="T3" fmla="*/ 0 h 28"/>
                <a:gd name="T4" fmla="*/ 0 w 293"/>
                <a:gd name="T5" fmla="*/ 14 h 28"/>
                <a:gd name="T6" fmla="*/ 14 w 293"/>
                <a:gd name="T7" fmla="*/ 28 h 28"/>
                <a:gd name="T8" fmla="*/ 279 w 293"/>
                <a:gd name="T9" fmla="*/ 28 h 28"/>
                <a:gd name="T10" fmla="*/ 293 w 293"/>
                <a:gd name="T11" fmla="*/ 14 h 28"/>
                <a:gd name="T12" fmla="*/ 279 w 29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8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87" y="28"/>
                    <a:pt x="293" y="22"/>
                    <a:pt x="293" y="14"/>
                  </a:cubicBezTo>
                  <a:cubicBezTo>
                    <a:pt x="293" y="6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7" name="Freeform 235"/>
            <p:cNvSpPr>
              <a:spLocks noEditPoints="1"/>
            </p:cNvSpPr>
            <p:nvPr/>
          </p:nvSpPr>
          <p:spPr bwMode="auto">
            <a:xfrm>
              <a:off x="4051300" y="6445250"/>
              <a:ext cx="161925" cy="227013"/>
            </a:xfrm>
            <a:custGeom>
              <a:avLst/>
              <a:gdLst>
                <a:gd name="T0" fmla="*/ 105 w 211"/>
                <a:gd name="T1" fmla="*/ 0 h 296"/>
                <a:gd name="T2" fmla="*/ 0 w 211"/>
                <a:gd name="T3" fmla="*/ 106 h 296"/>
                <a:gd name="T4" fmla="*/ 52 w 211"/>
                <a:gd name="T5" fmla="*/ 197 h 296"/>
                <a:gd name="T6" fmla="*/ 52 w 211"/>
                <a:gd name="T7" fmla="*/ 296 h 296"/>
                <a:gd name="T8" fmla="*/ 106 w 211"/>
                <a:gd name="T9" fmla="*/ 254 h 296"/>
                <a:gd name="T10" fmla="*/ 159 w 211"/>
                <a:gd name="T11" fmla="*/ 296 h 296"/>
                <a:gd name="T12" fmla="*/ 159 w 211"/>
                <a:gd name="T13" fmla="*/ 197 h 296"/>
                <a:gd name="T14" fmla="*/ 211 w 211"/>
                <a:gd name="T15" fmla="*/ 106 h 296"/>
                <a:gd name="T16" fmla="*/ 105 w 211"/>
                <a:gd name="T17" fmla="*/ 0 h 296"/>
                <a:gd name="T18" fmla="*/ 105 w 211"/>
                <a:gd name="T19" fmla="*/ 196 h 296"/>
                <a:gd name="T20" fmla="*/ 15 w 211"/>
                <a:gd name="T21" fmla="*/ 106 h 296"/>
                <a:gd name="T22" fmla="*/ 105 w 211"/>
                <a:gd name="T23" fmla="*/ 16 h 296"/>
                <a:gd name="T24" fmla="*/ 195 w 211"/>
                <a:gd name="T25" fmla="*/ 106 h 296"/>
                <a:gd name="T26" fmla="*/ 105 w 211"/>
                <a:gd name="T27" fmla="*/ 1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296">
                  <a:moveTo>
                    <a:pt x="105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45"/>
                    <a:pt x="21" y="179"/>
                    <a:pt x="52" y="197"/>
                  </a:cubicBezTo>
                  <a:cubicBezTo>
                    <a:pt x="52" y="296"/>
                    <a:pt x="52" y="296"/>
                    <a:pt x="52" y="296"/>
                  </a:cubicBezTo>
                  <a:cubicBezTo>
                    <a:pt x="106" y="254"/>
                    <a:pt x="106" y="254"/>
                    <a:pt x="106" y="254"/>
                  </a:cubicBezTo>
                  <a:cubicBezTo>
                    <a:pt x="159" y="296"/>
                    <a:pt x="159" y="296"/>
                    <a:pt x="159" y="2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90" y="179"/>
                    <a:pt x="211" y="145"/>
                    <a:pt x="211" y="106"/>
                  </a:cubicBezTo>
                  <a:cubicBezTo>
                    <a:pt x="211" y="48"/>
                    <a:pt x="164" y="0"/>
                    <a:pt x="105" y="0"/>
                  </a:cubicBezTo>
                  <a:close/>
                  <a:moveTo>
                    <a:pt x="105" y="196"/>
                  </a:moveTo>
                  <a:cubicBezTo>
                    <a:pt x="56" y="196"/>
                    <a:pt x="16" y="156"/>
                    <a:pt x="15" y="106"/>
                  </a:cubicBezTo>
                  <a:cubicBezTo>
                    <a:pt x="16" y="56"/>
                    <a:pt x="56" y="16"/>
                    <a:pt x="105" y="16"/>
                  </a:cubicBezTo>
                  <a:cubicBezTo>
                    <a:pt x="155" y="16"/>
                    <a:pt x="195" y="56"/>
                    <a:pt x="195" y="106"/>
                  </a:cubicBezTo>
                  <a:cubicBezTo>
                    <a:pt x="195" y="156"/>
                    <a:pt x="155" y="196"/>
                    <a:pt x="105" y="1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28" name="Group 253"/>
          <p:cNvGrpSpPr/>
          <p:nvPr/>
        </p:nvGrpSpPr>
        <p:grpSpPr>
          <a:xfrm>
            <a:off x="1044877" y="4818504"/>
            <a:ext cx="480265" cy="357814"/>
            <a:chOff x="2044700" y="5510213"/>
            <a:chExt cx="479425" cy="357188"/>
          </a:xfrm>
          <a:solidFill>
            <a:sysClr val="window" lastClr="FFFFFF">
              <a:lumMod val="50000"/>
            </a:sysClr>
          </a:solidFill>
        </p:grpSpPr>
        <p:sp>
          <p:nvSpPr>
            <p:cNvPr id="629" name="Freeform 236"/>
            <p:cNvSpPr>
              <a:spLocks noEditPoints="1"/>
            </p:cNvSpPr>
            <p:nvPr/>
          </p:nvSpPr>
          <p:spPr bwMode="auto">
            <a:xfrm>
              <a:off x="2044700" y="5510213"/>
              <a:ext cx="479425" cy="357188"/>
            </a:xfrm>
            <a:custGeom>
              <a:avLst/>
              <a:gdLst>
                <a:gd name="T0" fmla="*/ 614 w 624"/>
                <a:gd name="T1" fmla="*/ 355 h 464"/>
                <a:gd name="T2" fmla="*/ 535 w 624"/>
                <a:gd name="T3" fmla="*/ 461 h 464"/>
                <a:gd name="T4" fmla="*/ 519 w 624"/>
                <a:gd name="T5" fmla="*/ 464 h 464"/>
                <a:gd name="T6" fmla="*/ 65 w 624"/>
                <a:gd name="T7" fmla="*/ 464 h 464"/>
                <a:gd name="T8" fmla="*/ 0 w 624"/>
                <a:gd name="T9" fmla="*/ 399 h 464"/>
                <a:gd name="T10" fmla="*/ 0 w 624"/>
                <a:gd name="T11" fmla="*/ 394 h 464"/>
                <a:gd name="T12" fmla="*/ 0 w 624"/>
                <a:gd name="T13" fmla="*/ 124 h 464"/>
                <a:gd name="T14" fmla="*/ 0 w 624"/>
                <a:gd name="T15" fmla="*/ 59 h 464"/>
                <a:gd name="T16" fmla="*/ 4 w 624"/>
                <a:gd name="T17" fmla="*/ 48 h 464"/>
                <a:gd name="T18" fmla="*/ 15 w 624"/>
                <a:gd name="T19" fmla="*/ 44 h 464"/>
                <a:gd name="T20" fmla="*/ 37 w 624"/>
                <a:gd name="T21" fmla="*/ 44 h 464"/>
                <a:gd name="T22" fmla="*/ 75 w 624"/>
                <a:gd name="T23" fmla="*/ 0 h 464"/>
                <a:gd name="T24" fmla="*/ 579 w 624"/>
                <a:gd name="T25" fmla="*/ 0 h 464"/>
                <a:gd name="T26" fmla="*/ 614 w 624"/>
                <a:gd name="T27" fmla="*/ 32 h 464"/>
                <a:gd name="T28" fmla="*/ 614 w 624"/>
                <a:gd name="T29" fmla="*/ 355 h 464"/>
                <a:gd name="T30" fmla="*/ 554 w 624"/>
                <a:gd name="T31" fmla="*/ 74 h 464"/>
                <a:gd name="T32" fmla="*/ 30 w 624"/>
                <a:gd name="T33" fmla="*/ 74 h 464"/>
                <a:gd name="T34" fmla="*/ 30 w 624"/>
                <a:gd name="T35" fmla="*/ 124 h 464"/>
                <a:gd name="T36" fmla="*/ 30 w 624"/>
                <a:gd name="T37" fmla="*/ 394 h 464"/>
                <a:gd name="T38" fmla="*/ 30 w 624"/>
                <a:gd name="T39" fmla="*/ 399 h 464"/>
                <a:gd name="T40" fmla="*/ 65 w 624"/>
                <a:gd name="T41" fmla="*/ 434 h 464"/>
                <a:gd name="T42" fmla="*/ 519 w 624"/>
                <a:gd name="T43" fmla="*/ 434 h 464"/>
                <a:gd name="T44" fmla="*/ 554 w 624"/>
                <a:gd name="T45" fmla="*/ 399 h 464"/>
                <a:gd name="T46" fmla="*/ 554 w 624"/>
                <a:gd name="T47" fmla="*/ 394 h 464"/>
                <a:gd name="T48" fmla="*/ 554 w 624"/>
                <a:gd name="T49" fmla="*/ 124 h 464"/>
                <a:gd name="T50" fmla="*/ 554 w 624"/>
                <a:gd name="T51" fmla="*/ 7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464">
                  <a:moveTo>
                    <a:pt x="614" y="355"/>
                  </a:moveTo>
                  <a:cubicBezTo>
                    <a:pt x="613" y="377"/>
                    <a:pt x="624" y="460"/>
                    <a:pt x="535" y="461"/>
                  </a:cubicBezTo>
                  <a:cubicBezTo>
                    <a:pt x="530" y="463"/>
                    <a:pt x="525" y="464"/>
                    <a:pt x="519" y="464"/>
                  </a:cubicBezTo>
                  <a:cubicBezTo>
                    <a:pt x="65" y="464"/>
                    <a:pt x="65" y="464"/>
                    <a:pt x="65" y="464"/>
                  </a:cubicBezTo>
                  <a:cubicBezTo>
                    <a:pt x="29" y="464"/>
                    <a:pt x="0" y="435"/>
                    <a:pt x="0" y="399"/>
                  </a:cubicBezTo>
                  <a:cubicBezTo>
                    <a:pt x="0" y="394"/>
                    <a:pt x="0" y="394"/>
                    <a:pt x="0" y="39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2" y="51"/>
                    <a:pt x="4" y="48"/>
                  </a:cubicBezTo>
                  <a:cubicBezTo>
                    <a:pt x="7" y="46"/>
                    <a:pt x="11" y="44"/>
                    <a:pt x="15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90" y="35"/>
                    <a:pt x="75" y="0"/>
                    <a:pt x="75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98" y="0"/>
                    <a:pt x="614" y="8"/>
                    <a:pt x="614" y="32"/>
                  </a:cubicBezTo>
                  <a:lnTo>
                    <a:pt x="614" y="355"/>
                  </a:lnTo>
                  <a:close/>
                  <a:moveTo>
                    <a:pt x="554" y="74"/>
                  </a:moveTo>
                  <a:cubicBezTo>
                    <a:pt x="30" y="74"/>
                    <a:pt x="30" y="74"/>
                    <a:pt x="30" y="7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0" y="399"/>
                    <a:pt x="30" y="399"/>
                    <a:pt x="30" y="399"/>
                  </a:cubicBezTo>
                  <a:cubicBezTo>
                    <a:pt x="30" y="418"/>
                    <a:pt x="46" y="434"/>
                    <a:pt x="65" y="434"/>
                  </a:cubicBezTo>
                  <a:cubicBezTo>
                    <a:pt x="519" y="434"/>
                    <a:pt x="519" y="434"/>
                    <a:pt x="519" y="434"/>
                  </a:cubicBezTo>
                  <a:cubicBezTo>
                    <a:pt x="538" y="434"/>
                    <a:pt x="554" y="418"/>
                    <a:pt x="554" y="399"/>
                  </a:cubicBezTo>
                  <a:cubicBezTo>
                    <a:pt x="554" y="394"/>
                    <a:pt x="554" y="394"/>
                    <a:pt x="554" y="394"/>
                  </a:cubicBezTo>
                  <a:cubicBezTo>
                    <a:pt x="554" y="124"/>
                    <a:pt x="554" y="124"/>
                    <a:pt x="554" y="124"/>
                  </a:cubicBezTo>
                  <a:lnTo>
                    <a:pt x="554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0" name="Freeform 237"/>
            <p:cNvSpPr/>
            <p:nvPr/>
          </p:nvSpPr>
          <p:spPr bwMode="auto">
            <a:xfrm>
              <a:off x="2271713" y="5668963"/>
              <a:ext cx="176213" cy="17463"/>
            </a:xfrm>
            <a:custGeom>
              <a:avLst/>
              <a:gdLst>
                <a:gd name="T0" fmla="*/ 0 w 229"/>
                <a:gd name="T1" fmla="*/ 12 h 24"/>
                <a:gd name="T2" fmla="*/ 12 w 229"/>
                <a:gd name="T3" fmla="*/ 0 h 24"/>
                <a:gd name="T4" fmla="*/ 217 w 229"/>
                <a:gd name="T5" fmla="*/ 0 h 24"/>
                <a:gd name="T6" fmla="*/ 229 w 229"/>
                <a:gd name="T7" fmla="*/ 12 h 24"/>
                <a:gd name="T8" fmla="*/ 217 w 229"/>
                <a:gd name="T9" fmla="*/ 24 h 24"/>
                <a:gd name="T10" fmla="*/ 12 w 229"/>
                <a:gd name="T11" fmla="*/ 24 h 24"/>
                <a:gd name="T12" fmla="*/ 0 w 22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9" y="5"/>
                    <a:pt x="229" y="12"/>
                  </a:cubicBezTo>
                  <a:cubicBezTo>
                    <a:pt x="229" y="18"/>
                    <a:pt x="224" y="24"/>
                    <a:pt x="217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8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1" name="Freeform 238"/>
            <p:cNvSpPr/>
            <p:nvPr/>
          </p:nvSpPr>
          <p:spPr bwMode="auto">
            <a:xfrm>
              <a:off x="2271713" y="5749925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8"/>
                    <a:pt x="229" y="12"/>
                  </a:cubicBezTo>
                  <a:cubicBezTo>
                    <a:pt x="229" y="5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2" name="Freeform 239"/>
            <p:cNvSpPr/>
            <p:nvPr/>
          </p:nvSpPr>
          <p:spPr bwMode="auto">
            <a:xfrm>
              <a:off x="2271713" y="5708650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9"/>
                    <a:pt x="229" y="12"/>
                  </a:cubicBezTo>
                  <a:cubicBezTo>
                    <a:pt x="229" y="6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3" name="Freeform 240"/>
            <p:cNvSpPr>
              <a:spLocks noEditPoints="1"/>
            </p:cNvSpPr>
            <p:nvPr/>
          </p:nvSpPr>
          <p:spPr bwMode="auto">
            <a:xfrm>
              <a:off x="2093913" y="5654675"/>
              <a:ext cx="150813" cy="168275"/>
            </a:xfrm>
            <a:custGeom>
              <a:avLst/>
              <a:gdLst>
                <a:gd name="T0" fmla="*/ 0 w 196"/>
                <a:gd name="T1" fmla="*/ 0 h 218"/>
                <a:gd name="T2" fmla="*/ 0 w 196"/>
                <a:gd name="T3" fmla="*/ 218 h 218"/>
                <a:gd name="T4" fmla="*/ 196 w 196"/>
                <a:gd name="T5" fmla="*/ 218 h 218"/>
                <a:gd name="T6" fmla="*/ 196 w 196"/>
                <a:gd name="T7" fmla="*/ 0 h 218"/>
                <a:gd name="T8" fmla="*/ 0 w 196"/>
                <a:gd name="T9" fmla="*/ 0 h 218"/>
                <a:gd name="T10" fmla="*/ 7 w 196"/>
                <a:gd name="T11" fmla="*/ 208 h 218"/>
                <a:gd name="T12" fmla="*/ 13 w 196"/>
                <a:gd name="T13" fmla="*/ 181 h 218"/>
                <a:gd name="T14" fmla="*/ 27 w 196"/>
                <a:gd name="T15" fmla="*/ 162 h 218"/>
                <a:gd name="T16" fmla="*/ 63 w 196"/>
                <a:gd name="T17" fmla="*/ 145 h 218"/>
                <a:gd name="T18" fmla="*/ 79 w 196"/>
                <a:gd name="T19" fmla="*/ 133 h 218"/>
                <a:gd name="T20" fmla="*/ 79 w 196"/>
                <a:gd name="T21" fmla="*/ 133 h 218"/>
                <a:gd name="T22" fmla="*/ 79 w 196"/>
                <a:gd name="T23" fmla="*/ 128 h 218"/>
                <a:gd name="T24" fmla="*/ 67 w 196"/>
                <a:gd name="T25" fmla="*/ 110 h 218"/>
                <a:gd name="T26" fmla="*/ 63 w 196"/>
                <a:gd name="T27" fmla="*/ 75 h 218"/>
                <a:gd name="T28" fmla="*/ 78 w 196"/>
                <a:gd name="T29" fmla="*/ 50 h 218"/>
                <a:gd name="T30" fmla="*/ 121 w 196"/>
                <a:gd name="T31" fmla="*/ 48 h 218"/>
                <a:gd name="T32" fmla="*/ 137 w 196"/>
                <a:gd name="T33" fmla="*/ 56 h 218"/>
                <a:gd name="T34" fmla="*/ 139 w 196"/>
                <a:gd name="T35" fmla="*/ 76 h 218"/>
                <a:gd name="T36" fmla="*/ 133 w 196"/>
                <a:gd name="T37" fmla="*/ 93 h 218"/>
                <a:gd name="T38" fmla="*/ 132 w 196"/>
                <a:gd name="T39" fmla="*/ 112 h 218"/>
                <a:gd name="T40" fmla="*/ 123 w 196"/>
                <a:gd name="T41" fmla="*/ 132 h 218"/>
                <a:gd name="T42" fmla="*/ 123 w 196"/>
                <a:gd name="T43" fmla="*/ 133 h 218"/>
                <a:gd name="T44" fmla="*/ 123 w 196"/>
                <a:gd name="T45" fmla="*/ 133 h 218"/>
                <a:gd name="T46" fmla="*/ 145 w 196"/>
                <a:gd name="T47" fmla="*/ 150 h 218"/>
                <a:gd name="T48" fmla="*/ 177 w 196"/>
                <a:gd name="T49" fmla="*/ 178 h 218"/>
                <a:gd name="T50" fmla="*/ 183 w 196"/>
                <a:gd name="T51" fmla="*/ 209 h 218"/>
                <a:gd name="T52" fmla="*/ 7 w 196"/>
                <a:gd name="T53" fmla="*/ 2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218">
                  <a:moveTo>
                    <a:pt x="0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196" y="218"/>
                    <a:pt x="196" y="218"/>
                    <a:pt x="196" y="218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0"/>
                  </a:lnTo>
                  <a:close/>
                  <a:moveTo>
                    <a:pt x="7" y="208"/>
                  </a:moveTo>
                  <a:cubicBezTo>
                    <a:pt x="7" y="208"/>
                    <a:pt x="11" y="189"/>
                    <a:pt x="13" y="181"/>
                  </a:cubicBezTo>
                  <a:cubicBezTo>
                    <a:pt x="15" y="173"/>
                    <a:pt x="14" y="169"/>
                    <a:pt x="27" y="162"/>
                  </a:cubicBezTo>
                  <a:cubicBezTo>
                    <a:pt x="40" y="155"/>
                    <a:pt x="61" y="147"/>
                    <a:pt x="63" y="145"/>
                  </a:cubicBezTo>
                  <a:cubicBezTo>
                    <a:pt x="65" y="143"/>
                    <a:pt x="77" y="135"/>
                    <a:pt x="79" y="133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2"/>
                    <a:pt x="79" y="130"/>
                    <a:pt x="79" y="128"/>
                  </a:cubicBezTo>
                  <a:cubicBezTo>
                    <a:pt x="77" y="122"/>
                    <a:pt x="70" y="115"/>
                    <a:pt x="67" y="110"/>
                  </a:cubicBezTo>
                  <a:cubicBezTo>
                    <a:pt x="63" y="104"/>
                    <a:pt x="62" y="90"/>
                    <a:pt x="63" y="75"/>
                  </a:cubicBezTo>
                  <a:cubicBezTo>
                    <a:pt x="64" y="60"/>
                    <a:pt x="78" y="50"/>
                    <a:pt x="78" y="50"/>
                  </a:cubicBezTo>
                  <a:cubicBezTo>
                    <a:pt x="103" y="36"/>
                    <a:pt x="114" y="45"/>
                    <a:pt x="121" y="48"/>
                  </a:cubicBezTo>
                  <a:cubicBezTo>
                    <a:pt x="128" y="50"/>
                    <a:pt x="136" y="52"/>
                    <a:pt x="137" y="56"/>
                  </a:cubicBezTo>
                  <a:cubicBezTo>
                    <a:pt x="138" y="61"/>
                    <a:pt x="139" y="71"/>
                    <a:pt x="139" y="76"/>
                  </a:cubicBezTo>
                  <a:cubicBezTo>
                    <a:pt x="139" y="82"/>
                    <a:pt x="134" y="91"/>
                    <a:pt x="133" y="93"/>
                  </a:cubicBezTo>
                  <a:cubicBezTo>
                    <a:pt x="133" y="100"/>
                    <a:pt x="132" y="110"/>
                    <a:pt x="132" y="112"/>
                  </a:cubicBezTo>
                  <a:cubicBezTo>
                    <a:pt x="131" y="117"/>
                    <a:pt x="127" y="125"/>
                    <a:pt x="123" y="132"/>
                  </a:cubicBezTo>
                  <a:cubicBezTo>
                    <a:pt x="123" y="132"/>
                    <a:pt x="123" y="132"/>
                    <a:pt x="123" y="133"/>
                  </a:cubicBezTo>
                  <a:cubicBezTo>
                    <a:pt x="123" y="133"/>
                    <a:pt x="123" y="133"/>
                    <a:pt x="123" y="133"/>
                  </a:cubicBezTo>
                  <a:cubicBezTo>
                    <a:pt x="123" y="133"/>
                    <a:pt x="121" y="138"/>
                    <a:pt x="145" y="150"/>
                  </a:cubicBezTo>
                  <a:cubicBezTo>
                    <a:pt x="168" y="162"/>
                    <a:pt x="175" y="171"/>
                    <a:pt x="177" y="178"/>
                  </a:cubicBezTo>
                  <a:cubicBezTo>
                    <a:pt x="179" y="186"/>
                    <a:pt x="183" y="209"/>
                    <a:pt x="183" y="209"/>
                  </a:cubicBezTo>
                  <a:lnTo>
                    <a:pt x="7" y="2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34" name="Group 259"/>
          <p:cNvGrpSpPr/>
          <p:nvPr/>
        </p:nvGrpSpPr>
        <p:grpSpPr>
          <a:xfrm>
            <a:off x="3252090" y="4089210"/>
            <a:ext cx="389620" cy="446870"/>
            <a:chOff x="4638675" y="4654550"/>
            <a:chExt cx="388938" cy="446088"/>
          </a:xfrm>
          <a:solidFill>
            <a:sysClr val="window" lastClr="FFFFFF">
              <a:lumMod val="50000"/>
            </a:sysClr>
          </a:solidFill>
        </p:grpSpPr>
        <p:sp>
          <p:nvSpPr>
            <p:cNvPr id="635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6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7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38" name="Group 263"/>
          <p:cNvGrpSpPr/>
          <p:nvPr/>
        </p:nvGrpSpPr>
        <p:grpSpPr>
          <a:xfrm>
            <a:off x="1044877" y="4065356"/>
            <a:ext cx="418245" cy="415065"/>
            <a:chOff x="2097088" y="4630738"/>
            <a:chExt cx="417513" cy="414338"/>
          </a:xfrm>
          <a:solidFill>
            <a:sysClr val="window" lastClr="FFFFFF">
              <a:lumMod val="50000"/>
            </a:sysClr>
          </a:solidFill>
        </p:grpSpPr>
        <p:sp>
          <p:nvSpPr>
            <p:cNvPr id="639" name="Freeform 244"/>
            <p:cNvSpPr>
              <a:spLocks noEditPoints="1"/>
            </p:cNvSpPr>
            <p:nvPr/>
          </p:nvSpPr>
          <p:spPr bwMode="auto">
            <a:xfrm>
              <a:off x="2097088" y="4630738"/>
              <a:ext cx="417513" cy="320675"/>
            </a:xfrm>
            <a:custGeom>
              <a:avLst/>
              <a:gdLst>
                <a:gd name="T0" fmla="*/ 312 w 543"/>
                <a:gd name="T1" fmla="*/ 241 h 417"/>
                <a:gd name="T2" fmla="*/ 306 w 543"/>
                <a:gd name="T3" fmla="*/ 229 h 417"/>
                <a:gd name="T4" fmla="*/ 283 w 543"/>
                <a:gd name="T5" fmla="*/ 222 h 417"/>
                <a:gd name="T6" fmla="*/ 283 w 543"/>
                <a:gd name="T7" fmla="*/ 260 h 417"/>
                <a:gd name="T8" fmla="*/ 304 w 543"/>
                <a:gd name="T9" fmla="*/ 255 h 417"/>
                <a:gd name="T10" fmla="*/ 312 w 543"/>
                <a:gd name="T11" fmla="*/ 241 h 417"/>
                <a:gd name="T12" fmla="*/ 256 w 543"/>
                <a:gd name="T13" fmla="*/ 173 h 417"/>
                <a:gd name="T14" fmla="*/ 256 w 543"/>
                <a:gd name="T15" fmla="*/ 138 h 417"/>
                <a:gd name="T16" fmla="*/ 237 w 543"/>
                <a:gd name="T17" fmla="*/ 143 h 417"/>
                <a:gd name="T18" fmla="*/ 229 w 543"/>
                <a:gd name="T19" fmla="*/ 155 h 417"/>
                <a:gd name="T20" fmla="*/ 234 w 543"/>
                <a:gd name="T21" fmla="*/ 166 h 417"/>
                <a:gd name="T22" fmla="*/ 256 w 543"/>
                <a:gd name="T23" fmla="*/ 173 h 417"/>
                <a:gd name="T24" fmla="*/ 0 w 543"/>
                <a:gd name="T25" fmla="*/ 210 h 417"/>
                <a:gd name="T26" fmla="*/ 271 w 543"/>
                <a:gd name="T27" fmla="*/ 1 h 417"/>
                <a:gd name="T28" fmla="*/ 543 w 543"/>
                <a:gd name="T29" fmla="*/ 208 h 417"/>
                <a:gd name="T30" fmla="*/ 271 w 543"/>
                <a:gd name="T31" fmla="*/ 417 h 417"/>
                <a:gd name="T32" fmla="*/ 0 w 543"/>
                <a:gd name="T33" fmla="*/ 210 h 417"/>
                <a:gd name="T34" fmla="*/ 161 w 543"/>
                <a:gd name="T35" fmla="*/ 157 h 417"/>
                <a:gd name="T36" fmla="*/ 167 w 543"/>
                <a:gd name="T37" fmla="*/ 182 h 417"/>
                <a:gd name="T38" fmla="*/ 184 w 543"/>
                <a:gd name="T39" fmla="*/ 198 h 417"/>
                <a:gd name="T40" fmla="*/ 209 w 543"/>
                <a:gd name="T41" fmla="*/ 209 h 417"/>
                <a:gd name="T42" fmla="*/ 237 w 543"/>
                <a:gd name="T43" fmla="*/ 216 h 417"/>
                <a:gd name="T44" fmla="*/ 255 w 543"/>
                <a:gd name="T45" fmla="*/ 219 h 417"/>
                <a:gd name="T46" fmla="*/ 255 w 543"/>
                <a:gd name="T47" fmla="*/ 261 h 417"/>
                <a:gd name="T48" fmla="*/ 206 w 543"/>
                <a:gd name="T49" fmla="*/ 254 h 417"/>
                <a:gd name="T50" fmla="*/ 172 w 543"/>
                <a:gd name="T51" fmla="*/ 244 h 417"/>
                <a:gd name="T52" fmla="*/ 166 w 543"/>
                <a:gd name="T53" fmla="*/ 244 h 417"/>
                <a:gd name="T54" fmla="*/ 166 w 543"/>
                <a:gd name="T55" fmla="*/ 287 h 417"/>
                <a:gd name="T56" fmla="*/ 207 w 543"/>
                <a:gd name="T57" fmla="*/ 297 h 417"/>
                <a:gd name="T58" fmla="*/ 254 w 543"/>
                <a:gd name="T59" fmla="*/ 300 h 417"/>
                <a:gd name="T60" fmla="*/ 254 w 543"/>
                <a:gd name="T61" fmla="*/ 354 h 417"/>
                <a:gd name="T62" fmla="*/ 286 w 543"/>
                <a:gd name="T63" fmla="*/ 354 h 417"/>
                <a:gd name="T64" fmla="*/ 286 w 543"/>
                <a:gd name="T65" fmla="*/ 300 h 417"/>
                <a:gd name="T66" fmla="*/ 326 w 543"/>
                <a:gd name="T67" fmla="*/ 293 h 417"/>
                <a:gd name="T68" fmla="*/ 356 w 543"/>
                <a:gd name="T69" fmla="*/ 279 h 417"/>
                <a:gd name="T70" fmla="*/ 375 w 543"/>
                <a:gd name="T71" fmla="*/ 259 h 417"/>
                <a:gd name="T72" fmla="*/ 382 w 543"/>
                <a:gd name="T73" fmla="*/ 235 h 417"/>
                <a:gd name="T74" fmla="*/ 362 w 543"/>
                <a:gd name="T75" fmla="*/ 198 h 417"/>
                <a:gd name="T76" fmla="*/ 302 w 543"/>
                <a:gd name="T77" fmla="*/ 178 h 417"/>
                <a:gd name="T78" fmla="*/ 285 w 543"/>
                <a:gd name="T79" fmla="*/ 176 h 417"/>
                <a:gd name="T80" fmla="*/ 285 w 543"/>
                <a:gd name="T81" fmla="*/ 138 h 417"/>
                <a:gd name="T82" fmla="*/ 324 w 543"/>
                <a:gd name="T83" fmla="*/ 142 h 417"/>
                <a:gd name="T84" fmla="*/ 355 w 543"/>
                <a:gd name="T85" fmla="*/ 153 h 417"/>
                <a:gd name="T86" fmla="*/ 361 w 543"/>
                <a:gd name="T87" fmla="*/ 153 h 417"/>
                <a:gd name="T88" fmla="*/ 361 w 543"/>
                <a:gd name="T89" fmla="*/ 109 h 417"/>
                <a:gd name="T90" fmla="*/ 326 w 543"/>
                <a:gd name="T91" fmla="*/ 102 h 417"/>
                <a:gd name="T92" fmla="*/ 286 w 543"/>
                <a:gd name="T93" fmla="*/ 98 h 417"/>
                <a:gd name="T94" fmla="*/ 286 w 543"/>
                <a:gd name="T95" fmla="*/ 64 h 417"/>
                <a:gd name="T96" fmla="*/ 254 w 543"/>
                <a:gd name="T97" fmla="*/ 64 h 417"/>
                <a:gd name="T98" fmla="*/ 254 w 543"/>
                <a:gd name="T99" fmla="*/ 99 h 417"/>
                <a:gd name="T100" fmla="*/ 186 w 543"/>
                <a:gd name="T101" fmla="*/ 118 h 417"/>
                <a:gd name="T102" fmla="*/ 161 w 543"/>
                <a:gd name="T103" fmla="*/ 15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3" h="417">
                  <a:moveTo>
                    <a:pt x="312" y="241"/>
                  </a:moveTo>
                  <a:cubicBezTo>
                    <a:pt x="312" y="236"/>
                    <a:pt x="310" y="232"/>
                    <a:pt x="306" y="229"/>
                  </a:cubicBezTo>
                  <a:cubicBezTo>
                    <a:pt x="301" y="226"/>
                    <a:pt x="294" y="224"/>
                    <a:pt x="283" y="222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92" y="260"/>
                    <a:pt x="299" y="258"/>
                    <a:pt x="304" y="255"/>
                  </a:cubicBezTo>
                  <a:cubicBezTo>
                    <a:pt x="310" y="252"/>
                    <a:pt x="312" y="248"/>
                    <a:pt x="312" y="241"/>
                  </a:cubicBezTo>
                  <a:close/>
                  <a:moveTo>
                    <a:pt x="256" y="173"/>
                  </a:moveTo>
                  <a:cubicBezTo>
                    <a:pt x="256" y="138"/>
                    <a:pt x="256" y="138"/>
                    <a:pt x="256" y="138"/>
                  </a:cubicBezTo>
                  <a:cubicBezTo>
                    <a:pt x="249" y="138"/>
                    <a:pt x="243" y="140"/>
                    <a:pt x="237" y="143"/>
                  </a:cubicBezTo>
                  <a:cubicBezTo>
                    <a:pt x="232" y="146"/>
                    <a:pt x="229" y="150"/>
                    <a:pt x="229" y="155"/>
                  </a:cubicBezTo>
                  <a:cubicBezTo>
                    <a:pt x="229" y="159"/>
                    <a:pt x="231" y="163"/>
                    <a:pt x="234" y="166"/>
                  </a:cubicBezTo>
                  <a:cubicBezTo>
                    <a:pt x="237" y="168"/>
                    <a:pt x="244" y="171"/>
                    <a:pt x="256" y="173"/>
                  </a:cubicBezTo>
                  <a:close/>
                  <a:moveTo>
                    <a:pt x="0" y="210"/>
                  </a:moveTo>
                  <a:cubicBezTo>
                    <a:pt x="0" y="95"/>
                    <a:pt x="122" y="2"/>
                    <a:pt x="271" y="1"/>
                  </a:cubicBezTo>
                  <a:cubicBezTo>
                    <a:pt x="421" y="0"/>
                    <a:pt x="543" y="92"/>
                    <a:pt x="543" y="208"/>
                  </a:cubicBezTo>
                  <a:cubicBezTo>
                    <a:pt x="543" y="323"/>
                    <a:pt x="421" y="417"/>
                    <a:pt x="271" y="417"/>
                  </a:cubicBezTo>
                  <a:cubicBezTo>
                    <a:pt x="122" y="417"/>
                    <a:pt x="0" y="324"/>
                    <a:pt x="0" y="210"/>
                  </a:cubicBezTo>
                  <a:close/>
                  <a:moveTo>
                    <a:pt x="161" y="157"/>
                  </a:moveTo>
                  <a:cubicBezTo>
                    <a:pt x="161" y="167"/>
                    <a:pt x="163" y="175"/>
                    <a:pt x="167" y="182"/>
                  </a:cubicBezTo>
                  <a:cubicBezTo>
                    <a:pt x="171" y="188"/>
                    <a:pt x="177" y="194"/>
                    <a:pt x="184" y="198"/>
                  </a:cubicBezTo>
                  <a:cubicBezTo>
                    <a:pt x="191" y="203"/>
                    <a:pt x="200" y="207"/>
                    <a:pt x="209" y="209"/>
                  </a:cubicBezTo>
                  <a:cubicBezTo>
                    <a:pt x="218" y="212"/>
                    <a:pt x="227" y="214"/>
                    <a:pt x="237" y="216"/>
                  </a:cubicBezTo>
                  <a:cubicBezTo>
                    <a:pt x="255" y="219"/>
                    <a:pt x="255" y="219"/>
                    <a:pt x="255" y="219"/>
                  </a:cubicBezTo>
                  <a:cubicBezTo>
                    <a:pt x="255" y="261"/>
                    <a:pt x="255" y="261"/>
                    <a:pt x="255" y="261"/>
                  </a:cubicBezTo>
                  <a:cubicBezTo>
                    <a:pt x="239" y="260"/>
                    <a:pt x="222" y="258"/>
                    <a:pt x="206" y="254"/>
                  </a:cubicBezTo>
                  <a:cubicBezTo>
                    <a:pt x="190" y="250"/>
                    <a:pt x="179" y="247"/>
                    <a:pt x="172" y="244"/>
                  </a:cubicBezTo>
                  <a:cubicBezTo>
                    <a:pt x="166" y="244"/>
                    <a:pt x="166" y="244"/>
                    <a:pt x="166" y="244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76" y="291"/>
                    <a:pt x="190" y="294"/>
                    <a:pt x="207" y="297"/>
                  </a:cubicBezTo>
                  <a:cubicBezTo>
                    <a:pt x="224" y="299"/>
                    <a:pt x="240" y="300"/>
                    <a:pt x="254" y="300"/>
                  </a:cubicBezTo>
                  <a:cubicBezTo>
                    <a:pt x="254" y="354"/>
                    <a:pt x="254" y="354"/>
                    <a:pt x="254" y="354"/>
                  </a:cubicBezTo>
                  <a:cubicBezTo>
                    <a:pt x="286" y="354"/>
                    <a:pt x="286" y="354"/>
                    <a:pt x="286" y="354"/>
                  </a:cubicBezTo>
                  <a:cubicBezTo>
                    <a:pt x="286" y="300"/>
                    <a:pt x="286" y="300"/>
                    <a:pt x="286" y="300"/>
                  </a:cubicBezTo>
                  <a:cubicBezTo>
                    <a:pt x="301" y="299"/>
                    <a:pt x="314" y="297"/>
                    <a:pt x="326" y="293"/>
                  </a:cubicBezTo>
                  <a:cubicBezTo>
                    <a:pt x="338" y="289"/>
                    <a:pt x="348" y="285"/>
                    <a:pt x="356" y="279"/>
                  </a:cubicBezTo>
                  <a:cubicBezTo>
                    <a:pt x="364" y="273"/>
                    <a:pt x="370" y="267"/>
                    <a:pt x="375" y="259"/>
                  </a:cubicBezTo>
                  <a:cubicBezTo>
                    <a:pt x="379" y="252"/>
                    <a:pt x="382" y="244"/>
                    <a:pt x="382" y="235"/>
                  </a:cubicBezTo>
                  <a:cubicBezTo>
                    <a:pt x="382" y="219"/>
                    <a:pt x="375" y="206"/>
                    <a:pt x="362" y="198"/>
                  </a:cubicBezTo>
                  <a:cubicBezTo>
                    <a:pt x="349" y="189"/>
                    <a:pt x="329" y="183"/>
                    <a:pt x="302" y="178"/>
                  </a:cubicBezTo>
                  <a:cubicBezTo>
                    <a:pt x="285" y="176"/>
                    <a:pt x="285" y="176"/>
                    <a:pt x="285" y="176"/>
                  </a:cubicBezTo>
                  <a:cubicBezTo>
                    <a:pt x="285" y="138"/>
                    <a:pt x="285" y="138"/>
                    <a:pt x="285" y="138"/>
                  </a:cubicBezTo>
                  <a:cubicBezTo>
                    <a:pt x="299" y="138"/>
                    <a:pt x="312" y="140"/>
                    <a:pt x="324" y="142"/>
                  </a:cubicBezTo>
                  <a:cubicBezTo>
                    <a:pt x="335" y="145"/>
                    <a:pt x="345" y="148"/>
                    <a:pt x="355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1" y="109"/>
                    <a:pt x="361" y="109"/>
                    <a:pt x="361" y="109"/>
                  </a:cubicBezTo>
                  <a:cubicBezTo>
                    <a:pt x="353" y="107"/>
                    <a:pt x="341" y="104"/>
                    <a:pt x="326" y="102"/>
                  </a:cubicBezTo>
                  <a:cubicBezTo>
                    <a:pt x="311" y="100"/>
                    <a:pt x="298" y="99"/>
                    <a:pt x="286" y="98"/>
                  </a:cubicBezTo>
                  <a:cubicBezTo>
                    <a:pt x="286" y="64"/>
                    <a:pt x="286" y="64"/>
                    <a:pt x="286" y="64"/>
                  </a:cubicBezTo>
                  <a:cubicBezTo>
                    <a:pt x="254" y="64"/>
                    <a:pt x="254" y="64"/>
                    <a:pt x="254" y="64"/>
                  </a:cubicBezTo>
                  <a:cubicBezTo>
                    <a:pt x="254" y="99"/>
                    <a:pt x="254" y="99"/>
                    <a:pt x="254" y="99"/>
                  </a:cubicBezTo>
                  <a:cubicBezTo>
                    <a:pt x="225" y="101"/>
                    <a:pt x="202" y="108"/>
                    <a:pt x="186" y="118"/>
                  </a:cubicBezTo>
                  <a:cubicBezTo>
                    <a:pt x="169" y="129"/>
                    <a:pt x="161" y="142"/>
                    <a:pt x="161" y="1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0" name="Freeform 245"/>
            <p:cNvSpPr/>
            <p:nvPr/>
          </p:nvSpPr>
          <p:spPr bwMode="auto">
            <a:xfrm>
              <a:off x="2097088" y="4811713"/>
              <a:ext cx="417513" cy="168275"/>
            </a:xfrm>
            <a:custGeom>
              <a:avLst/>
              <a:gdLst>
                <a:gd name="T0" fmla="*/ 542 w 543"/>
                <a:gd name="T1" fmla="*/ 0 h 219"/>
                <a:gd name="T2" fmla="*/ 543 w 543"/>
                <a:gd name="T3" fmla="*/ 10 h 219"/>
                <a:gd name="T4" fmla="*/ 271 w 543"/>
                <a:gd name="T5" fmla="*/ 219 h 219"/>
                <a:gd name="T6" fmla="*/ 0 w 543"/>
                <a:gd name="T7" fmla="*/ 12 h 219"/>
                <a:gd name="T8" fmla="*/ 0 w 543"/>
                <a:gd name="T9" fmla="*/ 2 h 219"/>
                <a:gd name="T10" fmla="*/ 271 w 543"/>
                <a:gd name="T11" fmla="*/ 201 h 219"/>
                <a:gd name="T12" fmla="*/ 542 w 543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9">
                  <a:moveTo>
                    <a:pt x="542" y="0"/>
                  </a:moveTo>
                  <a:cubicBezTo>
                    <a:pt x="542" y="4"/>
                    <a:pt x="543" y="7"/>
                    <a:pt x="543" y="10"/>
                  </a:cubicBezTo>
                  <a:cubicBezTo>
                    <a:pt x="543" y="125"/>
                    <a:pt x="421" y="219"/>
                    <a:pt x="271" y="219"/>
                  </a:cubicBezTo>
                  <a:cubicBezTo>
                    <a:pt x="122" y="219"/>
                    <a:pt x="0" y="126"/>
                    <a:pt x="0" y="12"/>
                  </a:cubicBezTo>
                  <a:cubicBezTo>
                    <a:pt x="0" y="9"/>
                    <a:pt x="0" y="5"/>
                    <a:pt x="0" y="2"/>
                  </a:cubicBezTo>
                  <a:cubicBezTo>
                    <a:pt x="7" y="113"/>
                    <a:pt x="126" y="201"/>
                    <a:pt x="271" y="201"/>
                  </a:cubicBezTo>
                  <a:cubicBezTo>
                    <a:pt x="417" y="201"/>
                    <a:pt x="536" y="112"/>
                    <a:pt x="5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1" name="Freeform 246"/>
            <p:cNvSpPr/>
            <p:nvPr/>
          </p:nvSpPr>
          <p:spPr bwMode="auto">
            <a:xfrm>
              <a:off x="2097088" y="4845050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2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2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6"/>
                    <a:pt x="122" y="218"/>
                    <a:pt x="271" y="218"/>
                  </a:cubicBezTo>
                  <a:cubicBezTo>
                    <a:pt x="421" y="218"/>
                    <a:pt x="543" y="125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2" name="Freeform 247"/>
            <p:cNvSpPr/>
            <p:nvPr/>
          </p:nvSpPr>
          <p:spPr bwMode="auto">
            <a:xfrm>
              <a:off x="2097088" y="4878388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1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1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5"/>
                    <a:pt x="122" y="218"/>
                    <a:pt x="271" y="218"/>
                  </a:cubicBezTo>
                  <a:cubicBezTo>
                    <a:pt x="421" y="218"/>
                    <a:pt x="543" y="124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43" name="Group 268"/>
          <p:cNvGrpSpPr/>
          <p:nvPr/>
        </p:nvGrpSpPr>
        <p:grpSpPr>
          <a:xfrm>
            <a:off x="2559696" y="4794649"/>
            <a:ext cx="308515" cy="489807"/>
            <a:chOff x="3824288" y="5486400"/>
            <a:chExt cx="307975" cy="488950"/>
          </a:xfrm>
          <a:solidFill>
            <a:sysClr val="window" lastClr="FFFFFF">
              <a:lumMod val="50000"/>
            </a:sysClr>
          </a:solidFill>
        </p:grpSpPr>
        <p:sp>
          <p:nvSpPr>
            <p:cNvPr id="644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5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6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7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8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49" name="Group 274"/>
          <p:cNvGrpSpPr/>
          <p:nvPr/>
        </p:nvGrpSpPr>
        <p:grpSpPr>
          <a:xfrm>
            <a:off x="1766220" y="1876629"/>
            <a:ext cx="430967" cy="427787"/>
            <a:chOff x="2936875" y="2108200"/>
            <a:chExt cx="430213" cy="427038"/>
          </a:xfrm>
          <a:solidFill>
            <a:sysClr val="window" lastClr="FFFFFF">
              <a:lumMod val="50000"/>
            </a:sysClr>
          </a:solidFill>
        </p:grpSpPr>
        <p:sp>
          <p:nvSpPr>
            <p:cNvPr id="650" name="Freeform 253"/>
            <p:cNvSpPr/>
            <p:nvPr/>
          </p:nvSpPr>
          <p:spPr bwMode="auto">
            <a:xfrm>
              <a:off x="3036888" y="2108200"/>
              <a:ext cx="223838" cy="93663"/>
            </a:xfrm>
            <a:custGeom>
              <a:avLst/>
              <a:gdLst>
                <a:gd name="T0" fmla="*/ 6 w 292"/>
                <a:gd name="T1" fmla="*/ 34 h 122"/>
                <a:gd name="T2" fmla="*/ 13 w 292"/>
                <a:gd name="T3" fmla="*/ 23 h 122"/>
                <a:gd name="T4" fmla="*/ 51 w 292"/>
                <a:gd name="T5" fmla="*/ 36 h 122"/>
                <a:gd name="T6" fmla="*/ 74 w 292"/>
                <a:gd name="T7" fmla="*/ 0 h 122"/>
                <a:gd name="T8" fmla="*/ 133 w 292"/>
                <a:gd name="T9" fmla="*/ 33 h 122"/>
                <a:gd name="T10" fmla="*/ 174 w 292"/>
                <a:gd name="T11" fmla="*/ 7 h 122"/>
                <a:gd name="T12" fmla="*/ 279 w 292"/>
                <a:gd name="T13" fmla="*/ 23 h 122"/>
                <a:gd name="T14" fmla="*/ 287 w 292"/>
                <a:gd name="T15" fmla="*/ 34 h 122"/>
                <a:gd name="T16" fmla="*/ 167 w 292"/>
                <a:gd name="T17" fmla="*/ 122 h 122"/>
                <a:gd name="T18" fmla="*/ 125 w 292"/>
                <a:gd name="T19" fmla="*/ 122 h 122"/>
                <a:gd name="T20" fmla="*/ 6 w 292"/>
                <a:gd name="T21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22">
                  <a:moveTo>
                    <a:pt x="6" y="34"/>
                  </a:moveTo>
                  <a:cubicBezTo>
                    <a:pt x="0" y="21"/>
                    <a:pt x="10" y="23"/>
                    <a:pt x="13" y="23"/>
                  </a:cubicBezTo>
                  <a:cubicBezTo>
                    <a:pt x="22" y="23"/>
                    <a:pt x="43" y="36"/>
                    <a:pt x="51" y="36"/>
                  </a:cubicBezTo>
                  <a:cubicBezTo>
                    <a:pt x="64" y="36"/>
                    <a:pt x="62" y="0"/>
                    <a:pt x="74" y="0"/>
                  </a:cubicBezTo>
                  <a:cubicBezTo>
                    <a:pt x="89" y="0"/>
                    <a:pt x="117" y="33"/>
                    <a:pt x="133" y="33"/>
                  </a:cubicBezTo>
                  <a:cubicBezTo>
                    <a:pt x="151" y="33"/>
                    <a:pt x="155" y="7"/>
                    <a:pt x="174" y="7"/>
                  </a:cubicBezTo>
                  <a:cubicBezTo>
                    <a:pt x="186" y="7"/>
                    <a:pt x="195" y="53"/>
                    <a:pt x="279" y="23"/>
                  </a:cubicBezTo>
                  <a:cubicBezTo>
                    <a:pt x="282" y="22"/>
                    <a:pt x="292" y="21"/>
                    <a:pt x="287" y="34"/>
                  </a:cubicBezTo>
                  <a:cubicBezTo>
                    <a:pt x="287" y="34"/>
                    <a:pt x="238" y="118"/>
                    <a:pt x="167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55" y="118"/>
                    <a:pt x="6" y="34"/>
                    <a:pt x="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51" name="Freeform 254"/>
            <p:cNvSpPr>
              <a:spLocks noEditPoints="1"/>
            </p:cNvSpPr>
            <p:nvPr/>
          </p:nvSpPr>
          <p:spPr bwMode="auto">
            <a:xfrm>
              <a:off x="2936875" y="2193925"/>
              <a:ext cx="430213" cy="341313"/>
            </a:xfrm>
            <a:custGeom>
              <a:avLst/>
              <a:gdLst>
                <a:gd name="T0" fmla="*/ 518 w 559"/>
                <a:gd name="T1" fmla="*/ 284 h 444"/>
                <a:gd name="T2" fmla="*/ 336 w 559"/>
                <a:gd name="T3" fmla="*/ 36 h 444"/>
                <a:gd name="T4" fmla="*/ 307 w 559"/>
                <a:gd name="T5" fmla="*/ 28 h 444"/>
                <a:gd name="T6" fmla="*/ 287 w 559"/>
                <a:gd name="T7" fmla="*/ 26 h 444"/>
                <a:gd name="T8" fmla="*/ 41 w 559"/>
                <a:gd name="T9" fmla="*/ 285 h 444"/>
                <a:gd name="T10" fmla="*/ 55 w 559"/>
                <a:gd name="T11" fmla="*/ 440 h 444"/>
                <a:gd name="T12" fmla="*/ 132 w 559"/>
                <a:gd name="T13" fmla="*/ 442 h 444"/>
                <a:gd name="T14" fmla="*/ 477 w 559"/>
                <a:gd name="T15" fmla="*/ 442 h 444"/>
                <a:gd name="T16" fmla="*/ 488 w 559"/>
                <a:gd name="T17" fmla="*/ 440 h 444"/>
                <a:gd name="T18" fmla="*/ 504 w 559"/>
                <a:gd name="T19" fmla="*/ 439 h 444"/>
                <a:gd name="T20" fmla="*/ 518 w 559"/>
                <a:gd name="T21" fmla="*/ 284 h 444"/>
                <a:gd name="T22" fmla="*/ 294 w 559"/>
                <a:gd name="T23" fmla="*/ 327 h 444"/>
                <a:gd name="T24" fmla="*/ 294 w 559"/>
                <a:gd name="T25" fmla="*/ 356 h 444"/>
                <a:gd name="T26" fmla="*/ 266 w 559"/>
                <a:gd name="T27" fmla="*/ 356 h 444"/>
                <a:gd name="T28" fmla="*/ 266 w 559"/>
                <a:gd name="T29" fmla="*/ 329 h 444"/>
                <a:gd name="T30" fmla="*/ 217 w 559"/>
                <a:gd name="T31" fmla="*/ 317 h 444"/>
                <a:gd name="T32" fmla="*/ 226 w 559"/>
                <a:gd name="T33" fmla="*/ 284 h 444"/>
                <a:gd name="T34" fmla="*/ 273 w 559"/>
                <a:gd name="T35" fmla="*/ 296 h 444"/>
                <a:gd name="T36" fmla="*/ 301 w 559"/>
                <a:gd name="T37" fmla="*/ 279 h 444"/>
                <a:gd name="T38" fmla="*/ 270 w 559"/>
                <a:gd name="T39" fmla="*/ 254 h 444"/>
                <a:gd name="T40" fmla="*/ 219 w 559"/>
                <a:gd name="T41" fmla="*/ 202 h 444"/>
                <a:gd name="T42" fmla="*/ 267 w 559"/>
                <a:gd name="T43" fmla="*/ 151 h 444"/>
                <a:gd name="T44" fmla="*/ 267 w 559"/>
                <a:gd name="T45" fmla="*/ 124 h 444"/>
                <a:gd name="T46" fmla="*/ 295 w 559"/>
                <a:gd name="T47" fmla="*/ 124 h 444"/>
                <a:gd name="T48" fmla="*/ 295 w 559"/>
                <a:gd name="T49" fmla="*/ 149 h 444"/>
                <a:gd name="T50" fmla="*/ 337 w 559"/>
                <a:gd name="T51" fmla="*/ 158 h 444"/>
                <a:gd name="T52" fmla="*/ 328 w 559"/>
                <a:gd name="T53" fmla="*/ 191 h 444"/>
                <a:gd name="T54" fmla="*/ 287 w 559"/>
                <a:gd name="T55" fmla="*/ 181 h 444"/>
                <a:gd name="T56" fmla="*/ 263 w 559"/>
                <a:gd name="T57" fmla="*/ 197 h 444"/>
                <a:gd name="T58" fmla="*/ 297 w 559"/>
                <a:gd name="T59" fmla="*/ 221 h 444"/>
                <a:gd name="T60" fmla="*/ 344 w 559"/>
                <a:gd name="T61" fmla="*/ 275 h 444"/>
                <a:gd name="T62" fmla="*/ 294 w 559"/>
                <a:gd name="T63" fmla="*/ 32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9" h="444">
                  <a:moveTo>
                    <a:pt x="518" y="284"/>
                  </a:moveTo>
                  <a:cubicBezTo>
                    <a:pt x="466" y="115"/>
                    <a:pt x="387" y="56"/>
                    <a:pt x="336" y="36"/>
                  </a:cubicBezTo>
                  <a:cubicBezTo>
                    <a:pt x="325" y="32"/>
                    <a:pt x="316" y="29"/>
                    <a:pt x="307" y="28"/>
                  </a:cubicBezTo>
                  <a:cubicBezTo>
                    <a:pt x="297" y="26"/>
                    <a:pt x="290" y="26"/>
                    <a:pt x="287" y="26"/>
                  </a:cubicBezTo>
                  <a:cubicBezTo>
                    <a:pt x="287" y="26"/>
                    <a:pt x="120" y="0"/>
                    <a:pt x="41" y="285"/>
                  </a:cubicBezTo>
                  <a:cubicBezTo>
                    <a:pt x="41" y="285"/>
                    <a:pt x="0" y="429"/>
                    <a:pt x="55" y="440"/>
                  </a:cubicBezTo>
                  <a:cubicBezTo>
                    <a:pt x="55" y="440"/>
                    <a:pt x="69" y="444"/>
                    <a:pt x="132" y="442"/>
                  </a:cubicBezTo>
                  <a:cubicBezTo>
                    <a:pt x="477" y="442"/>
                    <a:pt x="477" y="442"/>
                    <a:pt x="477" y="442"/>
                  </a:cubicBezTo>
                  <a:cubicBezTo>
                    <a:pt x="481" y="442"/>
                    <a:pt x="485" y="441"/>
                    <a:pt x="488" y="440"/>
                  </a:cubicBezTo>
                  <a:cubicBezTo>
                    <a:pt x="500" y="440"/>
                    <a:pt x="504" y="439"/>
                    <a:pt x="504" y="439"/>
                  </a:cubicBezTo>
                  <a:cubicBezTo>
                    <a:pt x="559" y="427"/>
                    <a:pt x="518" y="284"/>
                    <a:pt x="518" y="284"/>
                  </a:cubicBezTo>
                  <a:close/>
                  <a:moveTo>
                    <a:pt x="294" y="327"/>
                  </a:moveTo>
                  <a:cubicBezTo>
                    <a:pt x="294" y="356"/>
                    <a:pt x="294" y="356"/>
                    <a:pt x="294" y="356"/>
                  </a:cubicBezTo>
                  <a:cubicBezTo>
                    <a:pt x="266" y="356"/>
                    <a:pt x="266" y="356"/>
                    <a:pt x="266" y="356"/>
                  </a:cubicBezTo>
                  <a:cubicBezTo>
                    <a:pt x="266" y="329"/>
                    <a:pt x="266" y="329"/>
                    <a:pt x="266" y="329"/>
                  </a:cubicBezTo>
                  <a:cubicBezTo>
                    <a:pt x="247" y="328"/>
                    <a:pt x="228" y="323"/>
                    <a:pt x="217" y="317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38" y="290"/>
                    <a:pt x="255" y="296"/>
                    <a:pt x="273" y="296"/>
                  </a:cubicBezTo>
                  <a:cubicBezTo>
                    <a:pt x="290" y="296"/>
                    <a:pt x="301" y="290"/>
                    <a:pt x="301" y="279"/>
                  </a:cubicBezTo>
                  <a:cubicBezTo>
                    <a:pt x="301" y="268"/>
                    <a:pt x="292" y="261"/>
                    <a:pt x="270" y="254"/>
                  </a:cubicBezTo>
                  <a:cubicBezTo>
                    <a:pt x="240" y="244"/>
                    <a:pt x="219" y="229"/>
                    <a:pt x="219" y="202"/>
                  </a:cubicBezTo>
                  <a:cubicBezTo>
                    <a:pt x="219" y="176"/>
                    <a:pt x="237" y="157"/>
                    <a:pt x="267" y="151"/>
                  </a:cubicBezTo>
                  <a:cubicBezTo>
                    <a:pt x="267" y="124"/>
                    <a:pt x="267" y="124"/>
                    <a:pt x="267" y="124"/>
                  </a:cubicBezTo>
                  <a:cubicBezTo>
                    <a:pt x="295" y="124"/>
                    <a:pt x="295" y="124"/>
                    <a:pt x="295" y="124"/>
                  </a:cubicBezTo>
                  <a:cubicBezTo>
                    <a:pt x="295" y="149"/>
                    <a:pt x="295" y="149"/>
                    <a:pt x="295" y="149"/>
                  </a:cubicBezTo>
                  <a:cubicBezTo>
                    <a:pt x="314" y="150"/>
                    <a:pt x="327" y="154"/>
                    <a:pt x="337" y="158"/>
                  </a:cubicBezTo>
                  <a:cubicBezTo>
                    <a:pt x="328" y="191"/>
                    <a:pt x="328" y="191"/>
                    <a:pt x="328" y="191"/>
                  </a:cubicBezTo>
                  <a:cubicBezTo>
                    <a:pt x="321" y="187"/>
                    <a:pt x="308" y="181"/>
                    <a:pt x="287" y="181"/>
                  </a:cubicBezTo>
                  <a:cubicBezTo>
                    <a:pt x="269" y="181"/>
                    <a:pt x="263" y="189"/>
                    <a:pt x="263" y="197"/>
                  </a:cubicBezTo>
                  <a:cubicBezTo>
                    <a:pt x="263" y="206"/>
                    <a:pt x="273" y="212"/>
                    <a:pt x="297" y="221"/>
                  </a:cubicBezTo>
                  <a:cubicBezTo>
                    <a:pt x="331" y="233"/>
                    <a:pt x="344" y="249"/>
                    <a:pt x="344" y="275"/>
                  </a:cubicBezTo>
                  <a:cubicBezTo>
                    <a:pt x="344" y="300"/>
                    <a:pt x="327" y="322"/>
                    <a:pt x="294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52" name="Group 147"/>
          <p:cNvGrpSpPr/>
          <p:nvPr/>
        </p:nvGrpSpPr>
        <p:grpSpPr>
          <a:xfrm>
            <a:off x="4788321" y="1896957"/>
            <a:ext cx="265578" cy="424605"/>
            <a:chOff x="914400" y="2173288"/>
            <a:chExt cx="265113" cy="423862"/>
          </a:xfrm>
          <a:solidFill>
            <a:sysClr val="window" lastClr="FFFFFF">
              <a:lumMod val="50000"/>
            </a:sysClr>
          </a:solidFill>
        </p:grpSpPr>
        <p:sp>
          <p:nvSpPr>
            <p:cNvPr id="653" name="Freeform 216"/>
            <p:cNvSpPr>
              <a:spLocks noEditPoints="1"/>
            </p:cNvSpPr>
            <p:nvPr/>
          </p:nvSpPr>
          <p:spPr bwMode="auto">
            <a:xfrm>
              <a:off x="914400" y="2247900"/>
              <a:ext cx="265113" cy="349250"/>
            </a:xfrm>
            <a:custGeom>
              <a:avLst/>
              <a:gdLst>
                <a:gd name="T0" fmla="*/ 0 w 352"/>
                <a:gd name="T1" fmla="*/ 465 h 465"/>
                <a:gd name="T2" fmla="*/ 40 w 352"/>
                <a:gd name="T3" fmla="*/ 371 h 465"/>
                <a:gd name="T4" fmla="*/ 180 w 352"/>
                <a:gd name="T5" fmla="*/ 465 h 465"/>
                <a:gd name="T6" fmla="*/ 58 w 352"/>
                <a:gd name="T7" fmla="*/ 329 h 465"/>
                <a:gd name="T8" fmla="*/ 58 w 352"/>
                <a:gd name="T9" fmla="*/ 329 h 465"/>
                <a:gd name="T10" fmla="*/ 58 w 352"/>
                <a:gd name="T11" fmla="*/ 242 h 465"/>
                <a:gd name="T12" fmla="*/ 40 w 352"/>
                <a:gd name="T13" fmla="*/ 180 h 465"/>
                <a:gd name="T14" fmla="*/ 40 w 352"/>
                <a:gd name="T15" fmla="*/ 147 h 465"/>
                <a:gd name="T16" fmla="*/ 58 w 352"/>
                <a:gd name="T17" fmla="*/ 93 h 465"/>
                <a:gd name="T18" fmla="*/ 58 w 352"/>
                <a:gd name="T19" fmla="*/ 93 h 465"/>
                <a:gd name="T20" fmla="*/ 94 w 352"/>
                <a:gd name="T21" fmla="*/ 302 h 465"/>
                <a:gd name="T22" fmla="*/ 76 w 352"/>
                <a:gd name="T23" fmla="*/ 242 h 465"/>
                <a:gd name="T24" fmla="*/ 76 w 352"/>
                <a:gd name="T25" fmla="*/ 207 h 465"/>
                <a:gd name="T26" fmla="*/ 94 w 352"/>
                <a:gd name="T27" fmla="*/ 147 h 465"/>
                <a:gd name="T28" fmla="*/ 94 w 352"/>
                <a:gd name="T29" fmla="*/ 147 h 465"/>
                <a:gd name="T30" fmla="*/ 94 w 352"/>
                <a:gd name="T31" fmla="*/ 66 h 465"/>
                <a:gd name="T32" fmla="*/ 112 w 352"/>
                <a:gd name="T33" fmla="*/ 302 h 465"/>
                <a:gd name="T34" fmla="*/ 112 w 352"/>
                <a:gd name="T35" fmla="*/ 269 h 465"/>
                <a:gd name="T36" fmla="*/ 130 w 352"/>
                <a:gd name="T37" fmla="*/ 207 h 465"/>
                <a:gd name="T38" fmla="*/ 130 w 352"/>
                <a:gd name="T39" fmla="*/ 207 h 465"/>
                <a:gd name="T40" fmla="*/ 130 w 352"/>
                <a:gd name="T41" fmla="*/ 120 h 465"/>
                <a:gd name="T42" fmla="*/ 112 w 352"/>
                <a:gd name="T43" fmla="*/ 66 h 465"/>
                <a:gd name="T44" fmla="*/ 149 w 352"/>
                <a:gd name="T45" fmla="*/ 329 h 465"/>
                <a:gd name="T46" fmla="*/ 167 w 352"/>
                <a:gd name="T47" fmla="*/ 269 h 465"/>
                <a:gd name="T48" fmla="*/ 167 w 352"/>
                <a:gd name="T49" fmla="*/ 269 h 465"/>
                <a:gd name="T50" fmla="*/ 167 w 352"/>
                <a:gd name="T51" fmla="*/ 180 h 465"/>
                <a:gd name="T52" fmla="*/ 149 w 352"/>
                <a:gd name="T53" fmla="*/ 120 h 465"/>
                <a:gd name="T54" fmla="*/ 149 w 352"/>
                <a:gd name="T55" fmla="*/ 93 h 465"/>
                <a:gd name="T56" fmla="*/ 203 w 352"/>
                <a:gd name="T57" fmla="*/ 329 h 465"/>
                <a:gd name="T58" fmla="*/ 203 w 352"/>
                <a:gd name="T59" fmla="*/ 329 h 465"/>
                <a:gd name="T60" fmla="*/ 203 w 352"/>
                <a:gd name="T61" fmla="*/ 242 h 465"/>
                <a:gd name="T62" fmla="*/ 185 w 352"/>
                <a:gd name="T63" fmla="*/ 180 h 465"/>
                <a:gd name="T64" fmla="*/ 185 w 352"/>
                <a:gd name="T65" fmla="*/ 147 h 465"/>
                <a:gd name="T66" fmla="*/ 203 w 352"/>
                <a:gd name="T67" fmla="*/ 93 h 465"/>
                <a:gd name="T68" fmla="*/ 203 w 352"/>
                <a:gd name="T69" fmla="*/ 93 h 465"/>
                <a:gd name="T70" fmla="*/ 240 w 352"/>
                <a:gd name="T71" fmla="*/ 302 h 465"/>
                <a:gd name="T72" fmla="*/ 222 w 352"/>
                <a:gd name="T73" fmla="*/ 242 h 465"/>
                <a:gd name="T74" fmla="*/ 222 w 352"/>
                <a:gd name="T75" fmla="*/ 207 h 465"/>
                <a:gd name="T76" fmla="*/ 240 w 352"/>
                <a:gd name="T77" fmla="*/ 147 h 465"/>
                <a:gd name="T78" fmla="*/ 240 w 352"/>
                <a:gd name="T79" fmla="*/ 147 h 465"/>
                <a:gd name="T80" fmla="*/ 240 w 352"/>
                <a:gd name="T81" fmla="*/ 66 h 465"/>
                <a:gd name="T82" fmla="*/ 258 w 352"/>
                <a:gd name="T83" fmla="*/ 302 h 465"/>
                <a:gd name="T84" fmla="*/ 258 w 352"/>
                <a:gd name="T85" fmla="*/ 269 h 465"/>
                <a:gd name="T86" fmla="*/ 276 w 352"/>
                <a:gd name="T87" fmla="*/ 207 h 465"/>
                <a:gd name="T88" fmla="*/ 276 w 352"/>
                <a:gd name="T89" fmla="*/ 207 h 465"/>
                <a:gd name="T90" fmla="*/ 276 w 352"/>
                <a:gd name="T91" fmla="*/ 120 h 465"/>
                <a:gd name="T92" fmla="*/ 258 w 352"/>
                <a:gd name="T93" fmla="*/ 66 h 465"/>
                <a:gd name="T94" fmla="*/ 294 w 352"/>
                <a:gd name="T95" fmla="*/ 329 h 465"/>
                <a:gd name="T96" fmla="*/ 312 w 352"/>
                <a:gd name="T97" fmla="*/ 269 h 465"/>
                <a:gd name="T98" fmla="*/ 312 w 352"/>
                <a:gd name="T99" fmla="*/ 269 h 465"/>
                <a:gd name="T100" fmla="*/ 312 w 352"/>
                <a:gd name="T101" fmla="*/ 180 h 465"/>
                <a:gd name="T102" fmla="*/ 294 w 352"/>
                <a:gd name="T103" fmla="*/ 120 h 465"/>
                <a:gd name="T104" fmla="*/ 294 w 352"/>
                <a:gd name="T105" fmla="*/ 9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2" h="465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172" y="465"/>
                    <a:pt x="172" y="465"/>
                    <a:pt x="172" y="465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40" y="426"/>
                    <a:pt x="40" y="426"/>
                    <a:pt x="40" y="426"/>
                  </a:cubicBezTo>
                  <a:cubicBezTo>
                    <a:pt x="40" y="371"/>
                    <a:pt x="40" y="371"/>
                    <a:pt x="40" y="371"/>
                  </a:cubicBezTo>
                  <a:cubicBezTo>
                    <a:pt x="312" y="371"/>
                    <a:pt x="312" y="371"/>
                    <a:pt x="312" y="371"/>
                  </a:cubicBezTo>
                  <a:cubicBezTo>
                    <a:pt x="312" y="426"/>
                    <a:pt x="312" y="426"/>
                    <a:pt x="312" y="426"/>
                  </a:cubicBezTo>
                  <a:cubicBezTo>
                    <a:pt x="180" y="426"/>
                    <a:pt x="180" y="426"/>
                    <a:pt x="180" y="426"/>
                  </a:cubicBezTo>
                  <a:cubicBezTo>
                    <a:pt x="180" y="465"/>
                    <a:pt x="180" y="465"/>
                    <a:pt x="180" y="465"/>
                  </a:cubicBezTo>
                  <a:cubicBezTo>
                    <a:pt x="352" y="465"/>
                    <a:pt x="352" y="465"/>
                    <a:pt x="352" y="465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52" y="20"/>
                    <a:pt x="333" y="0"/>
                    <a:pt x="308" y="0"/>
                  </a:cubicBezTo>
                  <a:close/>
                  <a:moveTo>
                    <a:pt x="58" y="329"/>
                  </a:moveTo>
                  <a:cubicBezTo>
                    <a:pt x="40" y="329"/>
                    <a:pt x="40" y="329"/>
                    <a:pt x="40" y="329"/>
                  </a:cubicBezTo>
                  <a:cubicBezTo>
                    <a:pt x="40" y="302"/>
                    <a:pt x="40" y="302"/>
                    <a:pt x="40" y="302"/>
                  </a:cubicBezTo>
                  <a:cubicBezTo>
                    <a:pt x="58" y="302"/>
                    <a:pt x="58" y="302"/>
                    <a:pt x="58" y="302"/>
                  </a:cubicBezTo>
                  <a:lnTo>
                    <a:pt x="58" y="329"/>
                  </a:lnTo>
                  <a:close/>
                  <a:moveTo>
                    <a:pt x="58" y="269"/>
                  </a:moveTo>
                  <a:cubicBezTo>
                    <a:pt x="40" y="269"/>
                    <a:pt x="40" y="269"/>
                    <a:pt x="40" y="269"/>
                  </a:cubicBezTo>
                  <a:cubicBezTo>
                    <a:pt x="40" y="242"/>
                    <a:pt x="40" y="242"/>
                    <a:pt x="40" y="242"/>
                  </a:cubicBezTo>
                  <a:cubicBezTo>
                    <a:pt x="58" y="242"/>
                    <a:pt x="58" y="242"/>
                    <a:pt x="58" y="242"/>
                  </a:cubicBezTo>
                  <a:lnTo>
                    <a:pt x="58" y="269"/>
                  </a:lnTo>
                  <a:close/>
                  <a:moveTo>
                    <a:pt x="58" y="207"/>
                  </a:moveTo>
                  <a:cubicBezTo>
                    <a:pt x="40" y="207"/>
                    <a:pt x="40" y="207"/>
                    <a:pt x="40" y="20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58" y="180"/>
                    <a:pt x="58" y="180"/>
                    <a:pt x="58" y="180"/>
                  </a:cubicBezTo>
                  <a:lnTo>
                    <a:pt x="58" y="207"/>
                  </a:lnTo>
                  <a:close/>
                  <a:moveTo>
                    <a:pt x="58" y="147"/>
                  </a:moveTo>
                  <a:cubicBezTo>
                    <a:pt x="40" y="147"/>
                    <a:pt x="40" y="147"/>
                    <a:pt x="40" y="147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8" y="120"/>
                    <a:pt x="58" y="120"/>
                    <a:pt x="58" y="120"/>
                  </a:cubicBezTo>
                  <a:lnTo>
                    <a:pt x="58" y="147"/>
                  </a:lnTo>
                  <a:close/>
                  <a:moveTo>
                    <a:pt x="58" y="93"/>
                  </a:moveTo>
                  <a:cubicBezTo>
                    <a:pt x="40" y="93"/>
                    <a:pt x="40" y="93"/>
                    <a:pt x="40" y="93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58" y="66"/>
                    <a:pt x="58" y="66"/>
                    <a:pt x="58" y="66"/>
                  </a:cubicBezTo>
                  <a:lnTo>
                    <a:pt x="58" y="93"/>
                  </a:lnTo>
                  <a:close/>
                  <a:moveTo>
                    <a:pt x="94" y="329"/>
                  </a:moveTo>
                  <a:cubicBezTo>
                    <a:pt x="76" y="329"/>
                    <a:pt x="76" y="329"/>
                    <a:pt x="76" y="329"/>
                  </a:cubicBezTo>
                  <a:cubicBezTo>
                    <a:pt x="76" y="302"/>
                    <a:pt x="76" y="302"/>
                    <a:pt x="76" y="302"/>
                  </a:cubicBezTo>
                  <a:cubicBezTo>
                    <a:pt x="94" y="302"/>
                    <a:pt x="94" y="302"/>
                    <a:pt x="94" y="302"/>
                  </a:cubicBezTo>
                  <a:lnTo>
                    <a:pt x="94" y="329"/>
                  </a:lnTo>
                  <a:close/>
                  <a:moveTo>
                    <a:pt x="94" y="269"/>
                  </a:moveTo>
                  <a:cubicBezTo>
                    <a:pt x="76" y="269"/>
                    <a:pt x="76" y="269"/>
                    <a:pt x="76" y="269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94" y="242"/>
                    <a:pt x="94" y="242"/>
                    <a:pt x="94" y="242"/>
                  </a:cubicBezTo>
                  <a:lnTo>
                    <a:pt x="94" y="269"/>
                  </a:lnTo>
                  <a:close/>
                  <a:moveTo>
                    <a:pt x="94" y="207"/>
                  </a:moveTo>
                  <a:cubicBezTo>
                    <a:pt x="76" y="207"/>
                    <a:pt x="76" y="207"/>
                    <a:pt x="76" y="207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94" y="180"/>
                    <a:pt x="94" y="180"/>
                    <a:pt x="94" y="180"/>
                  </a:cubicBezTo>
                  <a:lnTo>
                    <a:pt x="94" y="207"/>
                  </a:lnTo>
                  <a:close/>
                  <a:moveTo>
                    <a:pt x="94" y="147"/>
                  </a:moveTo>
                  <a:cubicBezTo>
                    <a:pt x="76" y="147"/>
                    <a:pt x="76" y="147"/>
                    <a:pt x="76" y="147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94" y="120"/>
                    <a:pt x="94" y="120"/>
                    <a:pt x="94" y="120"/>
                  </a:cubicBezTo>
                  <a:lnTo>
                    <a:pt x="94" y="147"/>
                  </a:lnTo>
                  <a:close/>
                  <a:moveTo>
                    <a:pt x="94" y="93"/>
                  </a:moveTo>
                  <a:cubicBezTo>
                    <a:pt x="76" y="93"/>
                    <a:pt x="76" y="93"/>
                    <a:pt x="76" y="93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94" y="66"/>
                    <a:pt x="94" y="66"/>
                    <a:pt x="94" y="66"/>
                  </a:cubicBezTo>
                  <a:lnTo>
                    <a:pt x="94" y="93"/>
                  </a:lnTo>
                  <a:close/>
                  <a:moveTo>
                    <a:pt x="130" y="329"/>
                  </a:moveTo>
                  <a:cubicBezTo>
                    <a:pt x="112" y="329"/>
                    <a:pt x="112" y="329"/>
                    <a:pt x="112" y="329"/>
                  </a:cubicBezTo>
                  <a:cubicBezTo>
                    <a:pt x="112" y="302"/>
                    <a:pt x="112" y="302"/>
                    <a:pt x="112" y="302"/>
                  </a:cubicBezTo>
                  <a:cubicBezTo>
                    <a:pt x="130" y="302"/>
                    <a:pt x="130" y="302"/>
                    <a:pt x="130" y="302"/>
                  </a:cubicBezTo>
                  <a:lnTo>
                    <a:pt x="130" y="329"/>
                  </a:lnTo>
                  <a:close/>
                  <a:moveTo>
                    <a:pt x="130" y="269"/>
                  </a:moveTo>
                  <a:cubicBezTo>
                    <a:pt x="112" y="269"/>
                    <a:pt x="112" y="269"/>
                    <a:pt x="112" y="269"/>
                  </a:cubicBezTo>
                  <a:cubicBezTo>
                    <a:pt x="112" y="242"/>
                    <a:pt x="112" y="242"/>
                    <a:pt x="112" y="242"/>
                  </a:cubicBezTo>
                  <a:cubicBezTo>
                    <a:pt x="130" y="242"/>
                    <a:pt x="130" y="242"/>
                    <a:pt x="130" y="242"/>
                  </a:cubicBezTo>
                  <a:lnTo>
                    <a:pt x="130" y="269"/>
                  </a:lnTo>
                  <a:close/>
                  <a:moveTo>
                    <a:pt x="130" y="207"/>
                  </a:moveTo>
                  <a:cubicBezTo>
                    <a:pt x="112" y="207"/>
                    <a:pt x="112" y="207"/>
                    <a:pt x="112" y="207"/>
                  </a:cubicBezTo>
                  <a:cubicBezTo>
                    <a:pt x="112" y="180"/>
                    <a:pt x="112" y="180"/>
                    <a:pt x="112" y="180"/>
                  </a:cubicBezTo>
                  <a:cubicBezTo>
                    <a:pt x="130" y="180"/>
                    <a:pt x="130" y="180"/>
                    <a:pt x="130" y="180"/>
                  </a:cubicBezTo>
                  <a:lnTo>
                    <a:pt x="130" y="207"/>
                  </a:lnTo>
                  <a:close/>
                  <a:moveTo>
                    <a:pt x="130" y="147"/>
                  </a:moveTo>
                  <a:cubicBezTo>
                    <a:pt x="112" y="147"/>
                    <a:pt x="112" y="147"/>
                    <a:pt x="112" y="147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30" y="120"/>
                    <a:pt x="130" y="120"/>
                    <a:pt x="130" y="120"/>
                  </a:cubicBezTo>
                  <a:lnTo>
                    <a:pt x="130" y="147"/>
                  </a:lnTo>
                  <a:close/>
                  <a:moveTo>
                    <a:pt x="130" y="93"/>
                  </a:moveTo>
                  <a:cubicBezTo>
                    <a:pt x="112" y="93"/>
                    <a:pt x="112" y="93"/>
                    <a:pt x="112" y="93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30" y="66"/>
                    <a:pt x="130" y="66"/>
                    <a:pt x="130" y="66"/>
                  </a:cubicBezTo>
                  <a:lnTo>
                    <a:pt x="130" y="93"/>
                  </a:lnTo>
                  <a:close/>
                  <a:moveTo>
                    <a:pt x="167" y="329"/>
                  </a:moveTo>
                  <a:cubicBezTo>
                    <a:pt x="149" y="329"/>
                    <a:pt x="149" y="329"/>
                    <a:pt x="149" y="329"/>
                  </a:cubicBezTo>
                  <a:cubicBezTo>
                    <a:pt x="149" y="302"/>
                    <a:pt x="149" y="302"/>
                    <a:pt x="149" y="302"/>
                  </a:cubicBezTo>
                  <a:cubicBezTo>
                    <a:pt x="167" y="302"/>
                    <a:pt x="167" y="302"/>
                    <a:pt x="167" y="302"/>
                  </a:cubicBezTo>
                  <a:lnTo>
                    <a:pt x="167" y="329"/>
                  </a:lnTo>
                  <a:close/>
                  <a:moveTo>
                    <a:pt x="167" y="269"/>
                  </a:moveTo>
                  <a:cubicBezTo>
                    <a:pt x="149" y="269"/>
                    <a:pt x="149" y="269"/>
                    <a:pt x="149" y="269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67" y="242"/>
                    <a:pt x="167" y="242"/>
                    <a:pt x="167" y="242"/>
                  </a:cubicBezTo>
                  <a:lnTo>
                    <a:pt x="167" y="269"/>
                  </a:lnTo>
                  <a:close/>
                  <a:moveTo>
                    <a:pt x="167" y="207"/>
                  </a:moveTo>
                  <a:cubicBezTo>
                    <a:pt x="149" y="207"/>
                    <a:pt x="149" y="207"/>
                    <a:pt x="149" y="207"/>
                  </a:cubicBezTo>
                  <a:cubicBezTo>
                    <a:pt x="149" y="180"/>
                    <a:pt x="149" y="180"/>
                    <a:pt x="149" y="180"/>
                  </a:cubicBezTo>
                  <a:cubicBezTo>
                    <a:pt x="167" y="180"/>
                    <a:pt x="167" y="180"/>
                    <a:pt x="167" y="180"/>
                  </a:cubicBezTo>
                  <a:lnTo>
                    <a:pt x="167" y="207"/>
                  </a:lnTo>
                  <a:close/>
                  <a:moveTo>
                    <a:pt x="167" y="147"/>
                  </a:moveTo>
                  <a:cubicBezTo>
                    <a:pt x="149" y="147"/>
                    <a:pt x="149" y="147"/>
                    <a:pt x="149" y="147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67" y="120"/>
                    <a:pt x="167" y="120"/>
                    <a:pt x="167" y="120"/>
                  </a:cubicBezTo>
                  <a:lnTo>
                    <a:pt x="167" y="147"/>
                  </a:lnTo>
                  <a:close/>
                  <a:moveTo>
                    <a:pt x="167" y="93"/>
                  </a:moveTo>
                  <a:cubicBezTo>
                    <a:pt x="149" y="93"/>
                    <a:pt x="149" y="93"/>
                    <a:pt x="149" y="93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67" y="66"/>
                    <a:pt x="167" y="66"/>
                    <a:pt x="167" y="66"/>
                  </a:cubicBezTo>
                  <a:lnTo>
                    <a:pt x="167" y="93"/>
                  </a:lnTo>
                  <a:close/>
                  <a:moveTo>
                    <a:pt x="203" y="329"/>
                  </a:moveTo>
                  <a:cubicBezTo>
                    <a:pt x="185" y="329"/>
                    <a:pt x="185" y="329"/>
                    <a:pt x="185" y="329"/>
                  </a:cubicBezTo>
                  <a:cubicBezTo>
                    <a:pt x="185" y="302"/>
                    <a:pt x="185" y="302"/>
                    <a:pt x="185" y="302"/>
                  </a:cubicBezTo>
                  <a:cubicBezTo>
                    <a:pt x="203" y="302"/>
                    <a:pt x="203" y="302"/>
                    <a:pt x="203" y="302"/>
                  </a:cubicBezTo>
                  <a:lnTo>
                    <a:pt x="203" y="329"/>
                  </a:lnTo>
                  <a:close/>
                  <a:moveTo>
                    <a:pt x="203" y="269"/>
                  </a:moveTo>
                  <a:cubicBezTo>
                    <a:pt x="185" y="269"/>
                    <a:pt x="185" y="269"/>
                    <a:pt x="185" y="269"/>
                  </a:cubicBezTo>
                  <a:cubicBezTo>
                    <a:pt x="185" y="242"/>
                    <a:pt x="185" y="242"/>
                    <a:pt x="185" y="242"/>
                  </a:cubicBezTo>
                  <a:cubicBezTo>
                    <a:pt x="203" y="242"/>
                    <a:pt x="203" y="242"/>
                    <a:pt x="203" y="242"/>
                  </a:cubicBezTo>
                  <a:lnTo>
                    <a:pt x="203" y="269"/>
                  </a:lnTo>
                  <a:close/>
                  <a:moveTo>
                    <a:pt x="203" y="207"/>
                  </a:moveTo>
                  <a:cubicBezTo>
                    <a:pt x="185" y="207"/>
                    <a:pt x="185" y="207"/>
                    <a:pt x="185" y="207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203" y="180"/>
                    <a:pt x="203" y="180"/>
                    <a:pt x="203" y="180"/>
                  </a:cubicBezTo>
                  <a:lnTo>
                    <a:pt x="203" y="207"/>
                  </a:lnTo>
                  <a:close/>
                  <a:moveTo>
                    <a:pt x="203" y="147"/>
                  </a:moveTo>
                  <a:cubicBezTo>
                    <a:pt x="185" y="147"/>
                    <a:pt x="185" y="147"/>
                    <a:pt x="185" y="147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203" y="120"/>
                    <a:pt x="203" y="120"/>
                    <a:pt x="203" y="120"/>
                  </a:cubicBezTo>
                  <a:lnTo>
                    <a:pt x="203" y="147"/>
                  </a:lnTo>
                  <a:close/>
                  <a:moveTo>
                    <a:pt x="203" y="93"/>
                  </a:moveTo>
                  <a:cubicBezTo>
                    <a:pt x="185" y="93"/>
                    <a:pt x="185" y="93"/>
                    <a:pt x="185" y="93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203" y="66"/>
                    <a:pt x="203" y="66"/>
                    <a:pt x="203" y="66"/>
                  </a:cubicBezTo>
                  <a:lnTo>
                    <a:pt x="203" y="93"/>
                  </a:lnTo>
                  <a:close/>
                  <a:moveTo>
                    <a:pt x="240" y="329"/>
                  </a:moveTo>
                  <a:cubicBezTo>
                    <a:pt x="222" y="329"/>
                    <a:pt x="222" y="329"/>
                    <a:pt x="222" y="329"/>
                  </a:cubicBezTo>
                  <a:cubicBezTo>
                    <a:pt x="222" y="302"/>
                    <a:pt x="222" y="302"/>
                    <a:pt x="222" y="302"/>
                  </a:cubicBezTo>
                  <a:cubicBezTo>
                    <a:pt x="240" y="302"/>
                    <a:pt x="240" y="302"/>
                    <a:pt x="240" y="302"/>
                  </a:cubicBezTo>
                  <a:lnTo>
                    <a:pt x="240" y="329"/>
                  </a:lnTo>
                  <a:close/>
                  <a:moveTo>
                    <a:pt x="240" y="269"/>
                  </a:moveTo>
                  <a:cubicBezTo>
                    <a:pt x="222" y="269"/>
                    <a:pt x="222" y="269"/>
                    <a:pt x="222" y="269"/>
                  </a:cubicBezTo>
                  <a:cubicBezTo>
                    <a:pt x="222" y="242"/>
                    <a:pt x="222" y="242"/>
                    <a:pt x="222" y="242"/>
                  </a:cubicBezTo>
                  <a:cubicBezTo>
                    <a:pt x="240" y="242"/>
                    <a:pt x="240" y="242"/>
                    <a:pt x="240" y="242"/>
                  </a:cubicBezTo>
                  <a:lnTo>
                    <a:pt x="240" y="269"/>
                  </a:lnTo>
                  <a:close/>
                  <a:moveTo>
                    <a:pt x="240" y="207"/>
                  </a:moveTo>
                  <a:cubicBezTo>
                    <a:pt x="222" y="207"/>
                    <a:pt x="222" y="207"/>
                    <a:pt x="222" y="207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40" y="180"/>
                    <a:pt x="240" y="180"/>
                    <a:pt x="240" y="180"/>
                  </a:cubicBezTo>
                  <a:lnTo>
                    <a:pt x="240" y="207"/>
                  </a:lnTo>
                  <a:close/>
                  <a:moveTo>
                    <a:pt x="240" y="147"/>
                  </a:moveTo>
                  <a:cubicBezTo>
                    <a:pt x="222" y="147"/>
                    <a:pt x="222" y="147"/>
                    <a:pt x="222" y="147"/>
                  </a:cubicBezTo>
                  <a:cubicBezTo>
                    <a:pt x="222" y="120"/>
                    <a:pt x="222" y="120"/>
                    <a:pt x="222" y="120"/>
                  </a:cubicBezTo>
                  <a:cubicBezTo>
                    <a:pt x="240" y="120"/>
                    <a:pt x="240" y="120"/>
                    <a:pt x="240" y="120"/>
                  </a:cubicBezTo>
                  <a:lnTo>
                    <a:pt x="240" y="147"/>
                  </a:lnTo>
                  <a:close/>
                  <a:moveTo>
                    <a:pt x="240" y="93"/>
                  </a:moveTo>
                  <a:cubicBezTo>
                    <a:pt x="222" y="93"/>
                    <a:pt x="222" y="93"/>
                    <a:pt x="222" y="93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40" y="66"/>
                    <a:pt x="240" y="66"/>
                    <a:pt x="240" y="66"/>
                  </a:cubicBezTo>
                  <a:lnTo>
                    <a:pt x="240" y="93"/>
                  </a:lnTo>
                  <a:close/>
                  <a:moveTo>
                    <a:pt x="276" y="329"/>
                  </a:moveTo>
                  <a:cubicBezTo>
                    <a:pt x="258" y="329"/>
                    <a:pt x="258" y="329"/>
                    <a:pt x="258" y="329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76" y="302"/>
                    <a:pt x="276" y="302"/>
                    <a:pt x="276" y="302"/>
                  </a:cubicBezTo>
                  <a:lnTo>
                    <a:pt x="276" y="329"/>
                  </a:lnTo>
                  <a:close/>
                  <a:moveTo>
                    <a:pt x="276" y="269"/>
                  </a:moveTo>
                  <a:cubicBezTo>
                    <a:pt x="258" y="269"/>
                    <a:pt x="258" y="269"/>
                    <a:pt x="258" y="269"/>
                  </a:cubicBezTo>
                  <a:cubicBezTo>
                    <a:pt x="258" y="242"/>
                    <a:pt x="258" y="242"/>
                    <a:pt x="258" y="242"/>
                  </a:cubicBezTo>
                  <a:cubicBezTo>
                    <a:pt x="276" y="242"/>
                    <a:pt x="276" y="242"/>
                    <a:pt x="276" y="242"/>
                  </a:cubicBezTo>
                  <a:lnTo>
                    <a:pt x="276" y="269"/>
                  </a:lnTo>
                  <a:close/>
                  <a:moveTo>
                    <a:pt x="276" y="207"/>
                  </a:moveTo>
                  <a:cubicBezTo>
                    <a:pt x="258" y="207"/>
                    <a:pt x="258" y="207"/>
                    <a:pt x="258" y="207"/>
                  </a:cubicBezTo>
                  <a:cubicBezTo>
                    <a:pt x="258" y="180"/>
                    <a:pt x="258" y="180"/>
                    <a:pt x="258" y="180"/>
                  </a:cubicBezTo>
                  <a:cubicBezTo>
                    <a:pt x="276" y="180"/>
                    <a:pt x="276" y="180"/>
                    <a:pt x="276" y="180"/>
                  </a:cubicBezTo>
                  <a:lnTo>
                    <a:pt x="276" y="207"/>
                  </a:lnTo>
                  <a:close/>
                  <a:moveTo>
                    <a:pt x="276" y="147"/>
                  </a:moveTo>
                  <a:cubicBezTo>
                    <a:pt x="258" y="147"/>
                    <a:pt x="258" y="147"/>
                    <a:pt x="258" y="147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76" y="120"/>
                    <a:pt x="276" y="120"/>
                    <a:pt x="276" y="120"/>
                  </a:cubicBezTo>
                  <a:lnTo>
                    <a:pt x="276" y="147"/>
                  </a:lnTo>
                  <a:close/>
                  <a:moveTo>
                    <a:pt x="276" y="93"/>
                  </a:moveTo>
                  <a:cubicBezTo>
                    <a:pt x="258" y="93"/>
                    <a:pt x="258" y="93"/>
                    <a:pt x="258" y="93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76" y="66"/>
                    <a:pt x="276" y="66"/>
                    <a:pt x="276" y="66"/>
                  </a:cubicBezTo>
                  <a:lnTo>
                    <a:pt x="276" y="93"/>
                  </a:lnTo>
                  <a:close/>
                  <a:moveTo>
                    <a:pt x="312" y="329"/>
                  </a:moveTo>
                  <a:cubicBezTo>
                    <a:pt x="294" y="329"/>
                    <a:pt x="294" y="329"/>
                    <a:pt x="294" y="329"/>
                  </a:cubicBezTo>
                  <a:cubicBezTo>
                    <a:pt x="294" y="302"/>
                    <a:pt x="294" y="302"/>
                    <a:pt x="294" y="302"/>
                  </a:cubicBezTo>
                  <a:cubicBezTo>
                    <a:pt x="312" y="302"/>
                    <a:pt x="312" y="302"/>
                    <a:pt x="312" y="302"/>
                  </a:cubicBezTo>
                  <a:lnTo>
                    <a:pt x="312" y="329"/>
                  </a:lnTo>
                  <a:close/>
                  <a:moveTo>
                    <a:pt x="312" y="269"/>
                  </a:moveTo>
                  <a:cubicBezTo>
                    <a:pt x="294" y="269"/>
                    <a:pt x="294" y="269"/>
                    <a:pt x="294" y="269"/>
                  </a:cubicBezTo>
                  <a:cubicBezTo>
                    <a:pt x="294" y="242"/>
                    <a:pt x="294" y="242"/>
                    <a:pt x="294" y="242"/>
                  </a:cubicBezTo>
                  <a:cubicBezTo>
                    <a:pt x="312" y="242"/>
                    <a:pt x="312" y="242"/>
                    <a:pt x="312" y="242"/>
                  </a:cubicBezTo>
                  <a:lnTo>
                    <a:pt x="312" y="269"/>
                  </a:lnTo>
                  <a:close/>
                  <a:moveTo>
                    <a:pt x="312" y="207"/>
                  </a:moveTo>
                  <a:cubicBezTo>
                    <a:pt x="294" y="207"/>
                    <a:pt x="294" y="207"/>
                    <a:pt x="294" y="207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312" y="180"/>
                    <a:pt x="312" y="180"/>
                    <a:pt x="312" y="180"/>
                  </a:cubicBezTo>
                  <a:lnTo>
                    <a:pt x="312" y="207"/>
                  </a:lnTo>
                  <a:close/>
                  <a:moveTo>
                    <a:pt x="312" y="147"/>
                  </a:moveTo>
                  <a:cubicBezTo>
                    <a:pt x="294" y="147"/>
                    <a:pt x="294" y="147"/>
                    <a:pt x="294" y="147"/>
                  </a:cubicBezTo>
                  <a:cubicBezTo>
                    <a:pt x="294" y="120"/>
                    <a:pt x="294" y="120"/>
                    <a:pt x="294" y="120"/>
                  </a:cubicBezTo>
                  <a:cubicBezTo>
                    <a:pt x="312" y="120"/>
                    <a:pt x="312" y="120"/>
                    <a:pt x="312" y="120"/>
                  </a:cubicBezTo>
                  <a:lnTo>
                    <a:pt x="312" y="147"/>
                  </a:lnTo>
                  <a:close/>
                  <a:moveTo>
                    <a:pt x="312" y="93"/>
                  </a:moveTo>
                  <a:cubicBezTo>
                    <a:pt x="294" y="93"/>
                    <a:pt x="294" y="93"/>
                    <a:pt x="294" y="93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312" y="66"/>
                    <a:pt x="312" y="66"/>
                    <a:pt x="312" y="66"/>
                  </a:cubicBezTo>
                  <a:lnTo>
                    <a:pt x="312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54" name="Freeform 217"/>
            <p:cNvSpPr/>
            <p:nvPr/>
          </p:nvSpPr>
          <p:spPr bwMode="auto">
            <a:xfrm>
              <a:off x="990600" y="2173288"/>
              <a:ext cx="112713" cy="111125"/>
            </a:xfrm>
            <a:custGeom>
              <a:avLst/>
              <a:gdLst>
                <a:gd name="T0" fmla="*/ 148 w 148"/>
                <a:gd name="T1" fmla="*/ 117 h 148"/>
                <a:gd name="T2" fmla="*/ 117 w 148"/>
                <a:gd name="T3" fmla="*/ 148 h 148"/>
                <a:gd name="T4" fmla="*/ 31 w 148"/>
                <a:gd name="T5" fmla="*/ 148 h 148"/>
                <a:gd name="T6" fmla="*/ 0 w 148"/>
                <a:gd name="T7" fmla="*/ 117 h 148"/>
                <a:gd name="T8" fmla="*/ 0 w 148"/>
                <a:gd name="T9" fmla="*/ 31 h 148"/>
                <a:gd name="T10" fmla="*/ 31 w 148"/>
                <a:gd name="T11" fmla="*/ 0 h 148"/>
                <a:gd name="T12" fmla="*/ 117 w 148"/>
                <a:gd name="T13" fmla="*/ 0 h 148"/>
                <a:gd name="T14" fmla="*/ 148 w 148"/>
                <a:gd name="T15" fmla="*/ 31 h 148"/>
                <a:gd name="T16" fmla="*/ 148 w 148"/>
                <a:gd name="T17" fmla="*/ 11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48">
                  <a:moveTo>
                    <a:pt x="148" y="117"/>
                  </a:moveTo>
                  <a:cubicBezTo>
                    <a:pt x="148" y="134"/>
                    <a:pt x="134" y="148"/>
                    <a:pt x="117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14" y="148"/>
                    <a:pt x="0" y="134"/>
                    <a:pt x="0" y="11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34" y="0"/>
                    <a:pt x="148" y="14"/>
                    <a:pt x="148" y="31"/>
                  </a:cubicBezTo>
                  <a:lnTo>
                    <a:pt x="148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55" name="Freeform 218"/>
            <p:cNvSpPr/>
            <p:nvPr/>
          </p:nvSpPr>
          <p:spPr bwMode="auto">
            <a:xfrm>
              <a:off x="1016000" y="2195513"/>
              <a:ext cx="61913" cy="66675"/>
            </a:xfrm>
            <a:custGeom>
              <a:avLst/>
              <a:gdLst>
                <a:gd name="T0" fmla="*/ 0 w 39"/>
                <a:gd name="T1" fmla="*/ 0 h 42"/>
                <a:gd name="T2" fmla="*/ 12 w 39"/>
                <a:gd name="T3" fmla="*/ 0 h 42"/>
                <a:gd name="T4" fmla="*/ 12 w 39"/>
                <a:gd name="T5" fmla="*/ 15 h 42"/>
                <a:gd name="T6" fmla="*/ 27 w 39"/>
                <a:gd name="T7" fmla="*/ 15 h 42"/>
                <a:gd name="T8" fmla="*/ 27 w 39"/>
                <a:gd name="T9" fmla="*/ 0 h 42"/>
                <a:gd name="T10" fmla="*/ 39 w 39"/>
                <a:gd name="T11" fmla="*/ 0 h 42"/>
                <a:gd name="T12" fmla="*/ 39 w 39"/>
                <a:gd name="T13" fmla="*/ 42 h 42"/>
                <a:gd name="T14" fmla="*/ 27 w 39"/>
                <a:gd name="T15" fmla="*/ 42 h 42"/>
                <a:gd name="T16" fmla="*/ 27 w 39"/>
                <a:gd name="T17" fmla="*/ 25 h 42"/>
                <a:gd name="T18" fmla="*/ 12 w 39"/>
                <a:gd name="T19" fmla="*/ 25 h 42"/>
                <a:gd name="T20" fmla="*/ 12 w 39"/>
                <a:gd name="T21" fmla="*/ 42 h 42"/>
                <a:gd name="T22" fmla="*/ 0 w 39"/>
                <a:gd name="T23" fmla="*/ 42 h 42"/>
                <a:gd name="T24" fmla="*/ 0 w 39"/>
                <a:gd name="T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2">
                  <a:moveTo>
                    <a:pt x="0" y="0"/>
                  </a:moveTo>
                  <a:lnTo>
                    <a:pt x="12" y="0"/>
                  </a:lnTo>
                  <a:lnTo>
                    <a:pt x="12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39" y="42"/>
                  </a:lnTo>
                  <a:lnTo>
                    <a:pt x="27" y="42"/>
                  </a:lnTo>
                  <a:lnTo>
                    <a:pt x="27" y="25"/>
                  </a:lnTo>
                  <a:lnTo>
                    <a:pt x="12" y="25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656" name="Freeform 269"/>
          <p:cNvSpPr>
            <a:spLocks noEditPoints="1"/>
          </p:cNvSpPr>
          <p:nvPr/>
        </p:nvSpPr>
        <p:spPr bwMode="auto">
          <a:xfrm>
            <a:off x="6974092" y="1914020"/>
            <a:ext cx="349863" cy="349863"/>
          </a:xfrm>
          <a:custGeom>
            <a:avLst/>
            <a:gdLst>
              <a:gd name="T0" fmla="*/ 401 w 464"/>
              <a:gd name="T1" fmla="*/ 0 h 464"/>
              <a:gd name="T2" fmla="*/ 63 w 464"/>
              <a:gd name="T3" fmla="*/ 0 h 464"/>
              <a:gd name="T4" fmla="*/ 0 w 464"/>
              <a:gd name="T5" fmla="*/ 63 h 464"/>
              <a:gd name="T6" fmla="*/ 0 w 464"/>
              <a:gd name="T7" fmla="*/ 401 h 464"/>
              <a:gd name="T8" fmla="*/ 63 w 464"/>
              <a:gd name="T9" fmla="*/ 464 h 464"/>
              <a:gd name="T10" fmla="*/ 401 w 464"/>
              <a:gd name="T11" fmla="*/ 464 h 464"/>
              <a:gd name="T12" fmla="*/ 464 w 464"/>
              <a:gd name="T13" fmla="*/ 401 h 464"/>
              <a:gd name="T14" fmla="*/ 464 w 464"/>
              <a:gd name="T15" fmla="*/ 63 h 464"/>
              <a:gd name="T16" fmla="*/ 401 w 464"/>
              <a:gd name="T17" fmla="*/ 0 h 464"/>
              <a:gd name="T18" fmla="*/ 369 w 464"/>
              <a:gd name="T19" fmla="*/ 375 h 464"/>
              <a:gd name="T20" fmla="*/ 280 w 464"/>
              <a:gd name="T21" fmla="*/ 375 h 464"/>
              <a:gd name="T22" fmla="*/ 280 w 464"/>
              <a:gd name="T23" fmla="*/ 259 h 464"/>
              <a:gd name="T24" fmla="*/ 183 w 464"/>
              <a:gd name="T25" fmla="*/ 259 h 464"/>
              <a:gd name="T26" fmla="*/ 183 w 464"/>
              <a:gd name="T27" fmla="*/ 375 h 464"/>
              <a:gd name="T28" fmla="*/ 95 w 464"/>
              <a:gd name="T29" fmla="*/ 375 h 464"/>
              <a:gd name="T30" fmla="*/ 95 w 464"/>
              <a:gd name="T31" fmla="*/ 89 h 464"/>
              <a:gd name="T32" fmla="*/ 183 w 464"/>
              <a:gd name="T33" fmla="*/ 89 h 464"/>
              <a:gd name="T34" fmla="*/ 183 w 464"/>
              <a:gd name="T35" fmla="*/ 189 h 464"/>
              <a:gd name="T36" fmla="*/ 280 w 464"/>
              <a:gd name="T37" fmla="*/ 189 h 464"/>
              <a:gd name="T38" fmla="*/ 280 w 464"/>
              <a:gd name="T39" fmla="*/ 89 h 464"/>
              <a:gd name="T40" fmla="*/ 369 w 464"/>
              <a:gd name="T41" fmla="*/ 89 h 464"/>
              <a:gd name="T42" fmla="*/ 369 w 464"/>
              <a:gd name="T43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4" h="464">
                <a:moveTo>
                  <a:pt x="401" y="0"/>
                </a:moveTo>
                <a:cubicBezTo>
                  <a:pt x="63" y="0"/>
                  <a:pt x="63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401"/>
                  <a:pt x="0" y="401"/>
                  <a:pt x="0" y="401"/>
                </a:cubicBezTo>
                <a:cubicBezTo>
                  <a:pt x="0" y="436"/>
                  <a:pt x="28" y="464"/>
                  <a:pt x="63" y="464"/>
                </a:cubicBezTo>
                <a:cubicBezTo>
                  <a:pt x="401" y="464"/>
                  <a:pt x="401" y="464"/>
                  <a:pt x="401" y="464"/>
                </a:cubicBezTo>
                <a:cubicBezTo>
                  <a:pt x="436" y="464"/>
                  <a:pt x="464" y="436"/>
                  <a:pt x="464" y="401"/>
                </a:cubicBezTo>
                <a:cubicBezTo>
                  <a:pt x="464" y="63"/>
                  <a:pt x="464" y="63"/>
                  <a:pt x="464" y="63"/>
                </a:cubicBezTo>
                <a:cubicBezTo>
                  <a:pt x="464" y="28"/>
                  <a:pt x="436" y="0"/>
                  <a:pt x="401" y="0"/>
                </a:cubicBezTo>
                <a:close/>
                <a:moveTo>
                  <a:pt x="369" y="375"/>
                </a:moveTo>
                <a:cubicBezTo>
                  <a:pt x="280" y="375"/>
                  <a:pt x="280" y="375"/>
                  <a:pt x="280" y="375"/>
                </a:cubicBezTo>
                <a:cubicBezTo>
                  <a:pt x="280" y="259"/>
                  <a:pt x="280" y="259"/>
                  <a:pt x="280" y="259"/>
                </a:cubicBezTo>
                <a:cubicBezTo>
                  <a:pt x="183" y="259"/>
                  <a:pt x="183" y="259"/>
                  <a:pt x="183" y="259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95" y="375"/>
                  <a:pt x="95" y="375"/>
                  <a:pt x="95" y="375"/>
                </a:cubicBezTo>
                <a:cubicBezTo>
                  <a:pt x="95" y="89"/>
                  <a:pt x="95" y="89"/>
                  <a:pt x="95" y="89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189"/>
                  <a:pt x="183" y="189"/>
                  <a:pt x="183" y="189"/>
                </a:cubicBezTo>
                <a:cubicBezTo>
                  <a:pt x="280" y="189"/>
                  <a:pt x="280" y="189"/>
                  <a:pt x="280" y="189"/>
                </a:cubicBezTo>
                <a:cubicBezTo>
                  <a:pt x="280" y="89"/>
                  <a:pt x="280" y="89"/>
                  <a:pt x="280" y="89"/>
                </a:cubicBezTo>
                <a:cubicBezTo>
                  <a:pt x="369" y="89"/>
                  <a:pt x="369" y="89"/>
                  <a:pt x="369" y="89"/>
                </a:cubicBezTo>
                <a:lnTo>
                  <a:pt x="369" y="375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657" name="Group 152"/>
          <p:cNvGrpSpPr/>
          <p:nvPr/>
        </p:nvGrpSpPr>
        <p:grpSpPr>
          <a:xfrm>
            <a:off x="7637485" y="1896957"/>
            <a:ext cx="287841" cy="435738"/>
            <a:chOff x="4222750" y="2166938"/>
            <a:chExt cx="287338" cy="434975"/>
          </a:xfrm>
          <a:solidFill>
            <a:sysClr val="window" lastClr="FFFFFF">
              <a:lumMod val="50000"/>
            </a:sysClr>
          </a:solidFill>
        </p:grpSpPr>
        <p:sp>
          <p:nvSpPr>
            <p:cNvPr id="658" name="Freeform 270"/>
            <p:cNvSpPr/>
            <p:nvPr/>
          </p:nvSpPr>
          <p:spPr bwMode="auto">
            <a:xfrm>
              <a:off x="4252913" y="2197100"/>
              <a:ext cx="228600" cy="11113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59" name="Freeform 271"/>
            <p:cNvSpPr/>
            <p:nvPr/>
          </p:nvSpPr>
          <p:spPr bwMode="auto">
            <a:xfrm>
              <a:off x="4252913" y="2241550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8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8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8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0" name="Freeform 272"/>
            <p:cNvSpPr/>
            <p:nvPr/>
          </p:nvSpPr>
          <p:spPr bwMode="auto">
            <a:xfrm>
              <a:off x="4260850" y="228758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7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7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3"/>
                    <a:pt x="284" y="7"/>
                  </a:cubicBezTo>
                  <a:cubicBezTo>
                    <a:pt x="284" y="11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1" name="Freeform 273"/>
            <p:cNvSpPr/>
            <p:nvPr/>
          </p:nvSpPr>
          <p:spPr bwMode="auto">
            <a:xfrm>
              <a:off x="4292600" y="233203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8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8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4"/>
                    <a:pt x="198" y="8"/>
                  </a:cubicBezTo>
                  <a:cubicBezTo>
                    <a:pt x="198" y="12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2" name="Freeform 274"/>
            <p:cNvSpPr/>
            <p:nvPr/>
          </p:nvSpPr>
          <p:spPr bwMode="auto">
            <a:xfrm>
              <a:off x="4252913" y="2560638"/>
              <a:ext cx="228600" cy="12700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3" name="Freeform 275"/>
            <p:cNvSpPr/>
            <p:nvPr/>
          </p:nvSpPr>
          <p:spPr bwMode="auto">
            <a:xfrm>
              <a:off x="4252913" y="2516188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7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7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7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4" name="Freeform 276"/>
            <p:cNvSpPr/>
            <p:nvPr/>
          </p:nvSpPr>
          <p:spPr bwMode="auto">
            <a:xfrm>
              <a:off x="4260850" y="247173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8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8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4"/>
                    <a:pt x="284" y="8"/>
                  </a:cubicBezTo>
                  <a:cubicBezTo>
                    <a:pt x="284" y="12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5" name="Freeform 277"/>
            <p:cNvSpPr/>
            <p:nvPr/>
          </p:nvSpPr>
          <p:spPr bwMode="auto">
            <a:xfrm>
              <a:off x="4292600" y="242728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7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7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3"/>
                    <a:pt x="198" y="7"/>
                  </a:cubicBezTo>
                  <a:cubicBezTo>
                    <a:pt x="198" y="11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6" name="Freeform 278"/>
            <p:cNvSpPr/>
            <p:nvPr/>
          </p:nvSpPr>
          <p:spPr bwMode="auto">
            <a:xfrm>
              <a:off x="4222750" y="2166938"/>
              <a:ext cx="287338" cy="434975"/>
            </a:xfrm>
            <a:custGeom>
              <a:avLst/>
              <a:gdLst>
                <a:gd name="T0" fmla="*/ 228 w 382"/>
                <a:gd name="T1" fmla="*/ 290 h 579"/>
                <a:gd name="T2" fmla="*/ 348 w 382"/>
                <a:gd name="T3" fmla="*/ 13 h 579"/>
                <a:gd name="T4" fmla="*/ 330 w 382"/>
                <a:gd name="T5" fmla="*/ 1 h 579"/>
                <a:gd name="T6" fmla="*/ 318 w 382"/>
                <a:gd name="T7" fmla="*/ 19 h 579"/>
                <a:gd name="T8" fmla="*/ 191 w 382"/>
                <a:gd name="T9" fmla="*/ 274 h 579"/>
                <a:gd name="T10" fmla="*/ 64 w 382"/>
                <a:gd name="T11" fmla="*/ 19 h 579"/>
                <a:gd name="T12" fmla="*/ 52 w 382"/>
                <a:gd name="T13" fmla="*/ 1 h 579"/>
                <a:gd name="T14" fmla="*/ 34 w 382"/>
                <a:gd name="T15" fmla="*/ 13 h 579"/>
                <a:gd name="T16" fmla="*/ 154 w 382"/>
                <a:gd name="T17" fmla="*/ 290 h 579"/>
                <a:gd name="T18" fmla="*/ 34 w 382"/>
                <a:gd name="T19" fmla="*/ 567 h 579"/>
                <a:gd name="T20" fmla="*/ 49 w 382"/>
                <a:gd name="T21" fmla="*/ 579 h 579"/>
                <a:gd name="T22" fmla="*/ 52 w 382"/>
                <a:gd name="T23" fmla="*/ 579 h 579"/>
                <a:gd name="T24" fmla="*/ 64 w 382"/>
                <a:gd name="T25" fmla="*/ 561 h 579"/>
                <a:gd name="T26" fmla="*/ 191 w 382"/>
                <a:gd name="T27" fmla="*/ 306 h 579"/>
                <a:gd name="T28" fmla="*/ 318 w 382"/>
                <a:gd name="T29" fmla="*/ 561 h 579"/>
                <a:gd name="T30" fmla="*/ 330 w 382"/>
                <a:gd name="T31" fmla="*/ 579 h 579"/>
                <a:gd name="T32" fmla="*/ 333 w 382"/>
                <a:gd name="T33" fmla="*/ 579 h 579"/>
                <a:gd name="T34" fmla="*/ 348 w 382"/>
                <a:gd name="T35" fmla="*/ 567 h 579"/>
                <a:gd name="T36" fmla="*/ 228 w 382"/>
                <a:gd name="T37" fmla="*/ 29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2" h="579">
                  <a:moveTo>
                    <a:pt x="228" y="290"/>
                  </a:moveTo>
                  <a:cubicBezTo>
                    <a:pt x="382" y="209"/>
                    <a:pt x="348" y="16"/>
                    <a:pt x="348" y="13"/>
                  </a:cubicBezTo>
                  <a:cubicBezTo>
                    <a:pt x="346" y="5"/>
                    <a:pt x="338" y="0"/>
                    <a:pt x="330" y="1"/>
                  </a:cubicBezTo>
                  <a:cubicBezTo>
                    <a:pt x="322" y="3"/>
                    <a:pt x="317" y="11"/>
                    <a:pt x="318" y="19"/>
                  </a:cubicBezTo>
                  <a:cubicBezTo>
                    <a:pt x="319" y="27"/>
                    <a:pt x="351" y="211"/>
                    <a:pt x="191" y="274"/>
                  </a:cubicBezTo>
                  <a:cubicBezTo>
                    <a:pt x="31" y="211"/>
                    <a:pt x="63" y="27"/>
                    <a:pt x="64" y="19"/>
                  </a:cubicBezTo>
                  <a:cubicBezTo>
                    <a:pt x="66" y="11"/>
                    <a:pt x="60" y="3"/>
                    <a:pt x="52" y="1"/>
                  </a:cubicBezTo>
                  <a:cubicBezTo>
                    <a:pt x="44" y="0"/>
                    <a:pt x="36" y="5"/>
                    <a:pt x="34" y="13"/>
                  </a:cubicBezTo>
                  <a:cubicBezTo>
                    <a:pt x="34" y="16"/>
                    <a:pt x="0" y="209"/>
                    <a:pt x="154" y="290"/>
                  </a:cubicBezTo>
                  <a:cubicBezTo>
                    <a:pt x="0" y="371"/>
                    <a:pt x="34" y="564"/>
                    <a:pt x="34" y="567"/>
                  </a:cubicBezTo>
                  <a:cubicBezTo>
                    <a:pt x="35" y="574"/>
                    <a:pt x="42" y="579"/>
                    <a:pt x="49" y="579"/>
                  </a:cubicBezTo>
                  <a:cubicBezTo>
                    <a:pt x="50" y="579"/>
                    <a:pt x="51" y="579"/>
                    <a:pt x="52" y="579"/>
                  </a:cubicBezTo>
                  <a:cubicBezTo>
                    <a:pt x="60" y="577"/>
                    <a:pt x="65" y="569"/>
                    <a:pt x="64" y="561"/>
                  </a:cubicBezTo>
                  <a:cubicBezTo>
                    <a:pt x="63" y="553"/>
                    <a:pt x="31" y="369"/>
                    <a:pt x="191" y="306"/>
                  </a:cubicBezTo>
                  <a:cubicBezTo>
                    <a:pt x="351" y="369"/>
                    <a:pt x="319" y="553"/>
                    <a:pt x="318" y="561"/>
                  </a:cubicBezTo>
                  <a:cubicBezTo>
                    <a:pt x="316" y="569"/>
                    <a:pt x="322" y="577"/>
                    <a:pt x="330" y="579"/>
                  </a:cubicBezTo>
                  <a:cubicBezTo>
                    <a:pt x="331" y="579"/>
                    <a:pt x="332" y="579"/>
                    <a:pt x="333" y="579"/>
                  </a:cubicBezTo>
                  <a:cubicBezTo>
                    <a:pt x="340" y="579"/>
                    <a:pt x="347" y="574"/>
                    <a:pt x="348" y="567"/>
                  </a:cubicBezTo>
                  <a:cubicBezTo>
                    <a:pt x="348" y="564"/>
                    <a:pt x="382" y="371"/>
                    <a:pt x="228" y="2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67" name="Group 162"/>
          <p:cNvGrpSpPr/>
          <p:nvPr/>
        </p:nvGrpSpPr>
        <p:grpSpPr>
          <a:xfrm>
            <a:off x="8361064" y="1947845"/>
            <a:ext cx="368947" cy="368946"/>
            <a:chOff x="5022850" y="2200275"/>
            <a:chExt cx="368301" cy="368300"/>
          </a:xfrm>
          <a:solidFill>
            <a:sysClr val="window" lastClr="FFFFFF">
              <a:lumMod val="50000"/>
            </a:sysClr>
          </a:solidFill>
        </p:grpSpPr>
        <p:sp>
          <p:nvSpPr>
            <p:cNvPr id="668" name="Freeform 279"/>
            <p:cNvSpPr/>
            <p:nvPr/>
          </p:nvSpPr>
          <p:spPr bwMode="auto">
            <a:xfrm>
              <a:off x="5151438" y="2200275"/>
              <a:ext cx="239713" cy="239713"/>
            </a:xfrm>
            <a:custGeom>
              <a:avLst/>
              <a:gdLst>
                <a:gd name="T0" fmla="*/ 274 w 319"/>
                <a:gd name="T1" fmla="*/ 45 h 319"/>
                <a:gd name="T2" fmla="*/ 109 w 319"/>
                <a:gd name="T3" fmla="*/ 45 h 319"/>
                <a:gd name="T4" fmla="*/ 0 w 319"/>
                <a:gd name="T5" fmla="*/ 154 h 319"/>
                <a:gd name="T6" fmla="*/ 164 w 319"/>
                <a:gd name="T7" fmla="*/ 319 h 319"/>
                <a:gd name="T8" fmla="*/ 274 w 319"/>
                <a:gd name="T9" fmla="*/ 210 h 319"/>
                <a:gd name="T10" fmla="*/ 274 w 319"/>
                <a:gd name="T11" fmla="*/ 45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319">
                  <a:moveTo>
                    <a:pt x="274" y="45"/>
                  </a:moveTo>
                  <a:cubicBezTo>
                    <a:pt x="228" y="0"/>
                    <a:pt x="155" y="0"/>
                    <a:pt x="109" y="4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274" y="210"/>
                    <a:pt x="274" y="210"/>
                    <a:pt x="274" y="210"/>
                  </a:cubicBezTo>
                  <a:cubicBezTo>
                    <a:pt x="319" y="164"/>
                    <a:pt x="319" y="91"/>
                    <a:pt x="27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9" name="Freeform 280"/>
            <p:cNvSpPr/>
            <p:nvPr/>
          </p:nvSpPr>
          <p:spPr bwMode="auto">
            <a:xfrm>
              <a:off x="5022850" y="2324100"/>
              <a:ext cx="241300" cy="244475"/>
            </a:xfrm>
            <a:custGeom>
              <a:avLst/>
              <a:gdLst>
                <a:gd name="T0" fmla="*/ 155 w 320"/>
                <a:gd name="T1" fmla="*/ 5 h 325"/>
                <a:gd name="T2" fmla="*/ 161 w 320"/>
                <a:gd name="T3" fmla="*/ 0 h 325"/>
                <a:gd name="T4" fmla="*/ 45 w 320"/>
                <a:gd name="T5" fmla="*/ 116 h 325"/>
                <a:gd name="T6" fmla="*/ 45 w 320"/>
                <a:gd name="T7" fmla="*/ 280 h 325"/>
                <a:gd name="T8" fmla="*/ 209 w 320"/>
                <a:gd name="T9" fmla="*/ 280 h 325"/>
                <a:gd name="T10" fmla="*/ 320 w 320"/>
                <a:gd name="T11" fmla="*/ 170 h 325"/>
                <a:gd name="T12" fmla="*/ 155 w 320"/>
                <a:gd name="T13" fmla="*/ 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325">
                  <a:moveTo>
                    <a:pt x="155" y="5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0" y="161"/>
                    <a:pt x="0" y="234"/>
                    <a:pt x="45" y="280"/>
                  </a:cubicBezTo>
                  <a:cubicBezTo>
                    <a:pt x="90" y="325"/>
                    <a:pt x="164" y="325"/>
                    <a:pt x="209" y="280"/>
                  </a:cubicBezTo>
                  <a:cubicBezTo>
                    <a:pt x="320" y="170"/>
                    <a:pt x="320" y="170"/>
                    <a:pt x="320" y="170"/>
                  </a:cubicBezTo>
                  <a:lnTo>
                    <a:pt x="1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70" name="Group 165"/>
          <p:cNvGrpSpPr/>
          <p:nvPr/>
        </p:nvGrpSpPr>
        <p:grpSpPr>
          <a:xfrm>
            <a:off x="6139956" y="1890392"/>
            <a:ext cx="394391" cy="424606"/>
            <a:chOff x="5832475" y="2170113"/>
            <a:chExt cx="393701" cy="423863"/>
          </a:xfrm>
          <a:solidFill>
            <a:sysClr val="window" lastClr="FFFFFF">
              <a:lumMod val="50000"/>
            </a:sysClr>
          </a:solidFill>
        </p:grpSpPr>
        <p:sp>
          <p:nvSpPr>
            <p:cNvPr id="671" name="Freeform 281"/>
            <p:cNvSpPr/>
            <p:nvPr/>
          </p:nvSpPr>
          <p:spPr bwMode="auto">
            <a:xfrm>
              <a:off x="6081713" y="2170113"/>
              <a:ext cx="144463" cy="153988"/>
            </a:xfrm>
            <a:custGeom>
              <a:avLst/>
              <a:gdLst>
                <a:gd name="T0" fmla="*/ 111 w 194"/>
                <a:gd name="T1" fmla="*/ 205 h 205"/>
                <a:gd name="T2" fmla="*/ 181 w 194"/>
                <a:gd name="T3" fmla="*/ 78 h 205"/>
                <a:gd name="T4" fmla="*/ 162 w 194"/>
                <a:gd name="T5" fmla="*/ 13 h 205"/>
                <a:gd name="T6" fmla="*/ 96 w 194"/>
                <a:gd name="T7" fmla="*/ 32 h 205"/>
                <a:gd name="T8" fmla="*/ 0 w 194"/>
                <a:gd name="T9" fmla="*/ 205 h 205"/>
                <a:gd name="T10" fmla="*/ 111 w 194"/>
                <a:gd name="T1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05">
                  <a:moveTo>
                    <a:pt x="111" y="205"/>
                  </a:moveTo>
                  <a:cubicBezTo>
                    <a:pt x="181" y="78"/>
                    <a:pt x="181" y="78"/>
                    <a:pt x="181" y="78"/>
                  </a:cubicBezTo>
                  <a:cubicBezTo>
                    <a:pt x="194" y="55"/>
                    <a:pt x="185" y="26"/>
                    <a:pt x="162" y="13"/>
                  </a:cubicBezTo>
                  <a:cubicBezTo>
                    <a:pt x="138" y="0"/>
                    <a:pt x="109" y="8"/>
                    <a:pt x="96" y="32"/>
                  </a:cubicBezTo>
                  <a:cubicBezTo>
                    <a:pt x="0" y="205"/>
                    <a:pt x="0" y="205"/>
                    <a:pt x="0" y="205"/>
                  </a:cubicBezTo>
                  <a:lnTo>
                    <a:pt x="111" y="2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72" name="Freeform 282"/>
            <p:cNvSpPr>
              <a:spLocks noEditPoints="1"/>
            </p:cNvSpPr>
            <p:nvPr/>
          </p:nvSpPr>
          <p:spPr bwMode="auto">
            <a:xfrm>
              <a:off x="5843588" y="2373313"/>
              <a:ext cx="346075" cy="220663"/>
            </a:xfrm>
            <a:custGeom>
              <a:avLst/>
              <a:gdLst>
                <a:gd name="T0" fmla="*/ 0 w 461"/>
                <a:gd name="T1" fmla="*/ 0 h 293"/>
                <a:gd name="T2" fmla="*/ 0 w 461"/>
                <a:gd name="T3" fmla="*/ 152 h 293"/>
                <a:gd name="T4" fmla="*/ 141 w 461"/>
                <a:gd name="T5" fmla="*/ 293 h 293"/>
                <a:gd name="T6" fmla="*/ 320 w 461"/>
                <a:gd name="T7" fmla="*/ 293 h 293"/>
                <a:gd name="T8" fmla="*/ 461 w 461"/>
                <a:gd name="T9" fmla="*/ 152 h 293"/>
                <a:gd name="T10" fmla="*/ 461 w 461"/>
                <a:gd name="T11" fmla="*/ 0 h 293"/>
                <a:gd name="T12" fmla="*/ 0 w 461"/>
                <a:gd name="T13" fmla="*/ 0 h 293"/>
                <a:gd name="T14" fmla="*/ 303 w 461"/>
                <a:gd name="T15" fmla="*/ 181 h 293"/>
                <a:gd name="T16" fmla="*/ 292 w 461"/>
                <a:gd name="T17" fmla="*/ 193 h 293"/>
                <a:gd name="T18" fmla="*/ 251 w 461"/>
                <a:gd name="T19" fmla="*/ 193 h 293"/>
                <a:gd name="T20" fmla="*/ 251 w 461"/>
                <a:gd name="T21" fmla="*/ 234 h 293"/>
                <a:gd name="T22" fmla="*/ 240 w 461"/>
                <a:gd name="T23" fmla="*/ 246 h 293"/>
                <a:gd name="T24" fmla="*/ 221 w 461"/>
                <a:gd name="T25" fmla="*/ 246 h 293"/>
                <a:gd name="T26" fmla="*/ 210 w 461"/>
                <a:gd name="T27" fmla="*/ 234 h 293"/>
                <a:gd name="T28" fmla="*/ 210 w 461"/>
                <a:gd name="T29" fmla="*/ 193 h 293"/>
                <a:gd name="T30" fmla="*/ 169 w 461"/>
                <a:gd name="T31" fmla="*/ 193 h 293"/>
                <a:gd name="T32" fmla="*/ 158 w 461"/>
                <a:gd name="T33" fmla="*/ 181 h 293"/>
                <a:gd name="T34" fmla="*/ 158 w 461"/>
                <a:gd name="T35" fmla="*/ 162 h 293"/>
                <a:gd name="T36" fmla="*/ 169 w 461"/>
                <a:gd name="T37" fmla="*/ 151 h 293"/>
                <a:gd name="T38" fmla="*/ 210 w 461"/>
                <a:gd name="T39" fmla="*/ 151 h 293"/>
                <a:gd name="T40" fmla="*/ 210 w 461"/>
                <a:gd name="T41" fmla="*/ 109 h 293"/>
                <a:gd name="T42" fmla="*/ 221 w 461"/>
                <a:gd name="T43" fmla="*/ 98 h 293"/>
                <a:gd name="T44" fmla="*/ 240 w 461"/>
                <a:gd name="T45" fmla="*/ 98 h 293"/>
                <a:gd name="T46" fmla="*/ 251 w 461"/>
                <a:gd name="T47" fmla="*/ 109 h 293"/>
                <a:gd name="T48" fmla="*/ 251 w 461"/>
                <a:gd name="T49" fmla="*/ 151 h 293"/>
                <a:gd name="T50" fmla="*/ 292 w 461"/>
                <a:gd name="T51" fmla="*/ 151 h 293"/>
                <a:gd name="T52" fmla="*/ 303 w 461"/>
                <a:gd name="T53" fmla="*/ 162 h 293"/>
                <a:gd name="T54" fmla="*/ 303 w 461"/>
                <a:gd name="T55" fmla="*/ 18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1" h="293">
                  <a:moveTo>
                    <a:pt x="0" y="0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230"/>
                    <a:pt x="63" y="293"/>
                    <a:pt x="141" y="293"/>
                  </a:cubicBezTo>
                  <a:cubicBezTo>
                    <a:pt x="320" y="293"/>
                    <a:pt x="320" y="293"/>
                    <a:pt x="320" y="293"/>
                  </a:cubicBezTo>
                  <a:cubicBezTo>
                    <a:pt x="398" y="293"/>
                    <a:pt x="461" y="230"/>
                    <a:pt x="461" y="152"/>
                  </a:cubicBezTo>
                  <a:cubicBezTo>
                    <a:pt x="461" y="0"/>
                    <a:pt x="461" y="0"/>
                    <a:pt x="461" y="0"/>
                  </a:cubicBezTo>
                  <a:lnTo>
                    <a:pt x="0" y="0"/>
                  </a:lnTo>
                  <a:close/>
                  <a:moveTo>
                    <a:pt x="303" y="181"/>
                  </a:moveTo>
                  <a:cubicBezTo>
                    <a:pt x="303" y="188"/>
                    <a:pt x="298" y="193"/>
                    <a:pt x="292" y="193"/>
                  </a:cubicBezTo>
                  <a:cubicBezTo>
                    <a:pt x="251" y="193"/>
                    <a:pt x="251" y="193"/>
                    <a:pt x="251" y="193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41"/>
                    <a:pt x="246" y="246"/>
                    <a:pt x="240" y="246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215" y="246"/>
                    <a:pt x="210" y="241"/>
                    <a:pt x="210" y="234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169" y="193"/>
                    <a:pt x="169" y="193"/>
                    <a:pt x="169" y="193"/>
                  </a:cubicBezTo>
                  <a:cubicBezTo>
                    <a:pt x="163" y="193"/>
                    <a:pt x="158" y="188"/>
                    <a:pt x="158" y="181"/>
                  </a:cubicBezTo>
                  <a:cubicBezTo>
                    <a:pt x="158" y="162"/>
                    <a:pt x="158" y="162"/>
                    <a:pt x="158" y="162"/>
                  </a:cubicBezTo>
                  <a:cubicBezTo>
                    <a:pt x="158" y="156"/>
                    <a:pt x="163" y="151"/>
                    <a:pt x="169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09"/>
                    <a:pt x="210" y="109"/>
                    <a:pt x="210" y="109"/>
                  </a:cubicBezTo>
                  <a:cubicBezTo>
                    <a:pt x="210" y="103"/>
                    <a:pt x="215" y="98"/>
                    <a:pt x="221" y="98"/>
                  </a:cubicBezTo>
                  <a:cubicBezTo>
                    <a:pt x="240" y="98"/>
                    <a:pt x="240" y="98"/>
                    <a:pt x="240" y="98"/>
                  </a:cubicBezTo>
                  <a:cubicBezTo>
                    <a:pt x="246" y="98"/>
                    <a:pt x="251" y="103"/>
                    <a:pt x="251" y="109"/>
                  </a:cubicBezTo>
                  <a:cubicBezTo>
                    <a:pt x="251" y="151"/>
                    <a:pt x="251" y="151"/>
                    <a:pt x="251" y="151"/>
                  </a:cubicBezTo>
                  <a:cubicBezTo>
                    <a:pt x="292" y="151"/>
                    <a:pt x="292" y="151"/>
                    <a:pt x="292" y="151"/>
                  </a:cubicBezTo>
                  <a:cubicBezTo>
                    <a:pt x="298" y="151"/>
                    <a:pt x="303" y="156"/>
                    <a:pt x="303" y="162"/>
                  </a:cubicBezTo>
                  <a:lnTo>
                    <a:pt x="303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73" name="Rectangle 283"/>
            <p:cNvSpPr>
              <a:spLocks noChangeArrowheads="1"/>
            </p:cNvSpPr>
            <p:nvPr/>
          </p:nvSpPr>
          <p:spPr bwMode="auto">
            <a:xfrm>
              <a:off x="5843588" y="2373313"/>
              <a:ext cx="346075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74" name="Freeform 284"/>
            <p:cNvSpPr/>
            <p:nvPr/>
          </p:nvSpPr>
          <p:spPr bwMode="auto">
            <a:xfrm>
              <a:off x="5832475" y="2339975"/>
              <a:ext cx="368300" cy="50800"/>
            </a:xfrm>
            <a:custGeom>
              <a:avLst/>
              <a:gdLst>
                <a:gd name="T0" fmla="*/ 17 w 491"/>
                <a:gd name="T1" fmla="*/ 67 h 67"/>
                <a:gd name="T2" fmla="*/ 0 w 491"/>
                <a:gd name="T3" fmla="*/ 48 h 67"/>
                <a:gd name="T4" fmla="*/ 0 w 491"/>
                <a:gd name="T5" fmla="*/ 18 h 67"/>
                <a:gd name="T6" fmla="*/ 17 w 491"/>
                <a:gd name="T7" fmla="*/ 0 h 67"/>
                <a:gd name="T8" fmla="*/ 474 w 491"/>
                <a:gd name="T9" fmla="*/ 0 h 67"/>
                <a:gd name="T10" fmla="*/ 491 w 491"/>
                <a:gd name="T11" fmla="*/ 18 h 67"/>
                <a:gd name="T12" fmla="*/ 491 w 491"/>
                <a:gd name="T13" fmla="*/ 48 h 67"/>
                <a:gd name="T14" fmla="*/ 474 w 491"/>
                <a:gd name="T15" fmla="*/ 67 h 67"/>
                <a:gd name="T16" fmla="*/ 17 w 491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1" h="67">
                  <a:moveTo>
                    <a:pt x="17" y="67"/>
                  </a:moveTo>
                  <a:cubicBezTo>
                    <a:pt x="8" y="67"/>
                    <a:pt x="0" y="58"/>
                    <a:pt x="0" y="4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74" y="0"/>
                    <a:pt x="474" y="0"/>
                    <a:pt x="474" y="0"/>
                  </a:cubicBezTo>
                  <a:cubicBezTo>
                    <a:pt x="483" y="0"/>
                    <a:pt x="491" y="8"/>
                    <a:pt x="491" y="18"/>
                  </a:cubicBezTo>
                  <a:cubicBezTo>
                    <a:pt x="491" y="48"/>
                    <a:pt x="491" y="48"/>
                    <a:pt x="491" y="48"/>
                  </a:cubicBezTo>
                  <a:cubicBezTo>
                    <a:pt x="491" y="58"/>
                    <a:pt x="483" y="67"/>
                    <a:pt x="474" y="67"/>
                  </a:cubicBezTo>
                  <a:lnTo>
                    <a:pt x="1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75" name="Group 170"/>
          <p:cNvGrpSpPr/>
          <p:nvPr/>
        </p:nvGrpSpPr>
        <p:grpSpPr>
          <a:xfrm>
            <a:off x="4704021" y="4080684"/>
            <a:ext cx="450050" cy="275119"/>
            <a:chOff x="-7938" y="3078163"/>
            <a:chExt cx="449263" cy="274638"/>
          </a:xfrm>
          <a:solidFill>
            <a:sysClr val="window" lastClr="FFFFFF">
              <a:lumMod val="50000"/>
            </a:sysClr>
          </a:solidFill>
        </p:grpSpPr>
        <p:sp>
          <p:nvSpPr>
            <p:cNvPr id="676" name="Freeform 285"/>
            <p:cNvSpPr>
              <a:spLocks noEditPoints="1"/>
            </p:cNvSpPr>
            <p:nvPr/>
          </p:nvSpPr>
          <p:spPr bwMode="auto">
            <a:xfrm>
              <a:off x="-7938" y="3078163"/>
              <a:ext cx="449263" cy="274638"/>
            </a:xfrm>
            <a:custGeom>
              <a:avLst/>
              <a:gdLst>
                <a:gd name="T0" fmla="*/ 299 w 598"/>
                <a:gd name="T1" fmla="*/ 0 h 364"/>
                <a:gd name="T2" fmla="*/ 0 w 598"/>
                <a:gd name="T3" fmla="*/ 182 h 364"/>
                <a:gd name="T4" fmla="*/ 299 w 598"/>
                <a:gd name="T5" fmla="*/ 364 h 364"/>
                <a:gd name="T6" fmla="*/ 598 w 598"/>
                <a:gd name="T7" fmla="*/ 182 h 364"/>
                <a:gd name="T8" fmla="*/ 299 w 598"/>
                <a:gd name="T9" fmla="*/ 0 h 364"/>
                <a:gd name="T10" fmla="*/ 299 w 598"/>
                <a:gd name="T11" fmla="*/ 316 h 364"/>
                <a:gd name="T12" fmla="*/ 166 w 598"/>
                <a:gd name="T13" fmla="*/ 182 h 364"/>
                <a:gd name="T14" fmla="*/ 299 w 598"/>
                <a:gd name="T15" fmla="*/ 48 h 364"/>
                <a:gd name="T16" fmla="*/ 432 w 598"/>
                <a:gd name="T17" fmla="*/ 182 h 364"/>
                <a:gd name="T18" fmla="*/ 299 w 598"/>
                <a:gd name="T19" fmla="*/ 31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8" h="364">
                  <a:moveTo>
                    <a:pt x="299" y="0"/>
                  </a:moveTo>
                  <a:cubicBezTo>
                    <a:pt x="106" y="0"/>
                    <a:pt x="0" y="182"/>
                    <a:pt x="0" y="182"/>
                  </a:cubicBezTo>
                  <a:cubicBezTo>
                    <a:pt x="0" y="182"/>
                    <a:pt x="106" y="364"/>
                    <a:pt x="299" y="364"/>
                  </a:cubicBezTo>
                  <a:cubicBezTo>
                    <a:pt x="492" y="364"/>
                    <a:pt x="598" y="182"/>
                    <a:pt x="598" y="182"/>
                  </a:cubicBezTo>
                  <a:cubicBezTo>
                    <a:pt x="598" y="182"/>
                    <a:pt x="492" y="0"/>
                    <a:pt x="299" y="0"/>
                  </a:cubicBezTo>
                  <a:close/>
                  <a:moveTo>
                    <a:pt x="299" y="316"/>
                  </a:moveTo>
                  <a:cubicBezTo>
                    <a:pt x="226" y="315"/>
                    <a:pt x="166" y="256"/>
                    <a:pt x="166" y="182"/>
                  </a:cubicBezTo>
                  <a:cubicBezTo>
                    <a:pt x="166" y="109"/>
                    <a:pt x="226" y="49"/>
                    <a:pt x="299" y="48"/>
                  </a:cubicBezTo>
                  <a:cubicBezTo>
                    <a:pt x="372" y="49"/>
                    <a:pt x="432" y="109"/>
                    <a:pt x="432" y="182"/>
                  </a:cubicBezTo>
                  <a:cubicBezTo>
                    <a:pt x="432" y="256"/>
                    <a:pt x="372" y="315"/>
                    <a:pt x="299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77" name="Oval 286"/>
            <p:cNvSpPr>
              <a:spLocks noChangeArrowheads="1"/>
            </p:cNvSpPr>
            <p:nvPr/>
          </p:nvSpPr>
          <p:spPr bwMode="auto">
            <a:xfrm>
              <a:off x="163512" y="3162300"/>
              <a:ext cx="106363" cy="1063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78" name="Group 173"/>
          <p:cNvGrpSpPr/>
          <p:nvPr/>
        </p:nvGrpSpPr>
        <p:grpSpPr>
          <a:xfrm>
            <a:off x="4752491" y="2649161"/>
            <a:ext cx="407113" cy="424605"/>
            <a:chOff x="839787" y="3005138"/>
            <a:chExt cx="406400" cy="423862"/>
          </a:xfrm>
          <a:solidFill>
            <a:sysClr val="window" lastClr="FFFFFF">
              <a:lumMod val="50000"/>
            </a:sysClr>
          </a:solidFill>
        </p:grpSpPr>
        <p:sp>
          <p:nvSpPr>
            <p:cNvPr id="679" name="Freeform 287"/>
            <p:cNvSpPr/>
            <p:nvPr/>
          </p:nvSpPr>
          <p:spPr bwMode="auto">
            <a:xfrm>
              <a:off x="985837" y="3094038"/>
              <a:ext cx="84138" cy="100013"/>
            </a:xfrm>
            <a:custGeom>
              <a:avLst/>
              <a:gdLst>
                <a:gd name="T0" fmla="*/ 53 w 53"/>
                <a:gd name="T1" fmla="*/ 54 h 63"/>
                <a:gd name="T2" fmla="*/ 40 w 53"/>
                <a:gd name="T3" fmla="*/ 63 h 63"/>
                <a:gd name="T4" fmla="*/ 0 w 53"/>
                <a:gd name="T5" fmla="*/ 9 h 63"/>
                <a:gd name="T6" fmla="*/ 12 w 53"/>
                <a:gd name="T7" fmla="*/ 0 h 63"/>
                <a:gd name="T8" fmla="*/ 53 w 53"/>
                <a:gd name="T9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3">
                  <a:moveTo>
                    <a:pt x="53" y="54"/>
                  </a:moveTo>
                  <a:lnTo>
                    <a:pt x="40" y="63"/>
                  </a:lnTo>
                  <a:lnTo>
                    <a:pt x="0" y="9"/>
                  </a:lnTo>
                  <a:lnTo>
                    <a:pt x="12" y="0"/>
                  </a:lnTo>
                  <a:lnTo>
                    <a:pt x="53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80" name="Freeform 288"/>
            <p:cNvSpPr/>
            <p:nvPr/>
          </p:nvSpPr>
          <p:spPr bwMode="auto">
            <a:xfrm>
              <a:off x="1098550" y="3244850"/>
              <a:ext cx="82550" cy="100013"/>
            </a:xfrm>
            <a:custGeom>
              <a:avLst/>
              <a:gdLst>
                <a:gd name="T0" fmla="*/ 12 w 52"/>
                <a:gd name="T1" fmla="*/ 0 h 63"/>
                <a:gd name="T2" fmla="*/ 0 w 52"/>
                <a:gd name="T3" fmla="*/ 9 h 63"/>
                <a:gd name="T4" fmla="*/ 40 w 52"/>
                <a:gd name="T5" fmla="*/ 63 h 63"/>
                <a:gd name="T6" fmla="*/ 52 w 52"/>
                <a:gd name="T7" fmla="*/ 53 h 63"/>
                <a:gd name="T8" fmla="*/ 12 w 52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3">
                  <a:moveTo>
                    <a:pt x="12" y="0"/>
                  </a:moveTo>
                  <a:lnTo>
                    <a:pt x="0" y="9"/>
                  </a:lnTo>
                  <a:lnTo>
                    <a:pt x="40" y="63"/>
                  </a:lnTo>
                  <a:lnTo>
                    <a:pt x="52" y="53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81" name="Freeform 289"/>
            <p:cNvSpPr/>
            <p:nvPr/>
          </p:nvSpPr>
          <p:spPr bwMode="auto">
            <a:xfrm>
              <a:off x="1114425" y="3136900"/>
              <a:ext cx="95250" cy="74613"/>
            </a:xfrm>
            <a:custGeom>
              <a:avLst/>
              <a:gdLst>
                <a:gd name="T0" fmla="*/ 5 w 60"/>
                <a:gd name="T1" fmla="*/ 47 h 47"/>
                <a:gd name="T2" fmla="*/ 0 w 60"/>
                <a:gd name="T3" fmla="*/ 38 h 47"/>
                <a:gd name="T4" fmla="*/ 55 w 60"/>
                <a:gd name="T5" fmla="*/ 0 h 47"/>
                <a:gd name="T6" fmla="*/ 60 w 60"/>
                <a:gd name="T7" fmla="*/ 8 h 47"/>
                <a:gd name="T8" fmla="*/ 5 w 6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7">
                  <a:moveTo>
                    <a:pt x="5" y="47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60" y="8"/>
                  </a:lnTo>
                  <a:lnTo>
                    <a:pt x="5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82" name="Freeform 290"/>
            <p:cNvSpPr/>
            <p:nvPr/>
          </p:nvSpPr>
          <p:spPr bwMode="auto">
            <a:xfrm>
              <a:off x="958850" y="3233738"/>
              <a:ext cx="100013" cy="82550"/>
            </a:xfrm>
            <a:custGeom>
              <a:avLst/>
              <a:gdLst>
                <a:gd name="T0" fmla="*/ 63 w 63"/>
                <a:gd name="T1" fmla="*/ 13 h 52"/>
                <a:gd name="T2" fmla="*/ 54 w 63"/>
                <a:gd name="T3" fmla="*/ 0 h 52"/>
                <a:gd name="T4" fmla="*/ 0 w 63"/>
                <a:gd name="T5" fmla="*/ 40 h 52"/>
                <a:gd name="T6" fmla="*/ 9 w 63"/>
                <a:gd name="T7" fmla="*/ 52 h 52"/>
                <a:gd name="T8" fmla="*/ 63 w 63"/>
                <a:gd name="T9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2">
                  <a:moveTo>
                    <a:pt x="63" y="13"/>
                  </a:moveTo>
                  <a:lnTo>
                    <a:pt x="54" y="0"/>
                  </a:lnTo>
                  <a:lnTo>
                    <a:pt x="0" y="40"/>
                  </a:lnTo>
                  <a:lnTo>
                    <a:pt x="9" y="52"/>
                  </a:lnTo>
                  <a:lnTo>
                    <a:pt x="63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83" name="Freeform 291"/>
            <p:cNvSpPr/>
            <p:nvPr/>
          </p:nvSpPr>
          <p:spPr bwMode="auto">
            <a:xfrm>
              <a:off x="995362" y="3127375"/>
              <a:ext cx="182563" cy="184150"/>
            </a:xfrm>
            <a:custGeom>
              <a:avLst/>
              <a:gdLst>
                <a:gd name="T0" fmla="*/ 219 w 243"/>
                <a:gd name="T1" fmla="*/ 166 h 244"/>
                <a:gd name="T2" fmla="*/ 78 w 243"/>
                <a:gd name="T3" fmla="*/ 220 h 244"/>
                <a:gd name="T4" fmla="*/ 24 w 243"/>
                <a:gd name="T5" fmla="*/ 78 h 244"/>
                <a:gd name="T6" fmla="*/ 165 w 243"/>
                <a:gd name="T7" fmla="*/ 24 h 244"/>
                <a:gd name="T8" fmla="*/ 219 w 243"/>
                <a:gd name="T9" fmla="*/ 16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44">
                  <a:moveTo>
                    <a:pt x="219" y="166"/>
                  </a:moveTo>
                  <a:cubicBezTo>
                    <a:pt x="195" y="220"/>
                    <a:pt x="132" y="244"/>
                    <a:pt x="78" y="220"/>
                  </a:cubicBezTo>
                  <a:cubicBezTo>
                    <a:pt x="24" y="196"/>
                    <a:pt x="0" y="132"/>
                    <a:pt x="24" y="78"/>
                  </a:cubicBezTo>
                  <a:cubicBezTo>
                    <a:pt x="48" y="25"/>
                    <a:pt x="111" y="0"/>
                    <a:pt x="165" y="24"/>
                  </a:cubicBezTo>
                  <a:cubicBezTo>
                    <a:pt x="219" y="49"/>
                    <a:pt x="243" y="112"/>
                    <a:pt x="219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84" name="Freeform 292"/>
            <p:cNvSpPr/>
            <p:nvPr/>
          </p:nvSpPr>
          <p:spPr bwMode="auto">
            <a:xfrm>
              <a:off x="909637" y="3005138"/>
              <a:ext cx="133350" cy="133350"/>
            </a:xfrm>
            <a:custGeom>
              <a:avLst/>
              <a:gdLst>
                <a:gd name="T0" fmla="*/ 160 w 178"/>
                <a:gd name="T1" fmla="*/ 120 h 177"/>
                <a:gd name="T2" fmla="*/ 57 w 178"/>
                <a:gd name="T3" fmla="*/ 160 h 177"/>
                <a:gd name="T4" fmla="*/ 18 w 178"/>
                <a:gd name="T5" fmla="*/ 57 h 177"/>
                <a:gd name="T6" fmla="*/ 121 w 178"/>
                <a:gd name="T7" fmla="*/ 17 h 177"/>
                <a:gd name="T8" fmla="*/ 160 w 178"/>
                <a:gd name="T9" fmla="*/ 12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7">
                  <a:moveTo>
                    <a:pt x="160" y="120"/>
                  </a:moveTo>
                  <a:cubicBezTo>
                    <a:pt x="143" y="160"/>
                    <a:pt x="97" y="177"/>
                    <a:pt x="57" y="160"/>
                  </a:cubicBezTo>
                  <a:cubicBezTo>
                    <a:pt x="18" y="142"/>
                    <a:pt x="0" y="96"/>
                    <a:pt x="18" y="57"/>
                  </a:cubicBezTo>
                  <a:cubicBezTo>
                    <a:pt x="36" y="17"/>
                    <a:pt x="82" y="0"/>
                    <a:pt x="121" y="17"/>
                  </a:cubicBezTo>
                  <a:cubicBezTo>
                    <a:pt x="160" y="35"/>
                    <a:pt x="178" y="81"/>
                    <a:pt x="160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85" name="Freeform 293"/>
            <p:cNvSpPr/>
            <p:nvPr/>
          </p:nvSpPr>
          <p:spPr bwMode="auto">
            <a:xfrm>
              <a:off x="839787" y="3248025"/>
              <a:ext cx="179388" cy="180975"/>
            </a:xfrm>
            <a:custGeom>
              <a:avLst/>
              <a:gdLst>
                <a:gd name="T0" fmla="*/ 216 w 240"/>
                <a:gd name="T1" fmla="*/ 163 h 240"/>
                <a:gd name="T2" fmla="*/ 77 w 240"/>
                <a:gd name="T3" fmla="*/ 216 h 240"/>
                <a:gd name="T4" fmla="*/ 24 w 240"/>
                <a:gd name="T5" fmla="*/ 77 h 240"/>
                <a:gd name="T6" fmla="*/ 163 w 240"/>
                <a:gd name="T7" fmla="*/ 24 h 240"/>
                <a:gd name="T8" fmla="*/ 216 w 240"/>
                <a:gd name="T9" fmla="*/ 16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16" y="163"/>
                  </a:moveTo>
                  <a:cubicBezTo>
                    <a:pt x="192" y="216"/>
                    <a:pt x="130" y="240"/>
                    <a:pt x="77" y="216"/>
                  </a:cubicBezTo>
                  <a:cubicBezTo>
                    <a:pt x="24" y="193"/>
                    <a:pt x="0" y="130"/>
                    <a:pt x="24" y="77"/>
                  </a:cubicBezTo>
                  <a:cubicBezTo>
                    <a:pt x="47" y="24"/>
                    <a:pt x="110" y="0"/>
                    <a:pt x="163" y="24"/>
                  </a:cubicBezTo>
                  <a:cubicBezTo>
                    <a:pt x="216" y="48"/>
                    <a:pt x="240" y="110"/>
                    <a:pt x="216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86" name="Freeform 294"/>
            <p:cNvSpPr/>
            <p:nvPr/>
          </p:nvSpPr>
          <p:spPr bwMode="auto">
            <a:xfrm>
              <a:off x="1185862" y="3105150"/>
              <a:ext cx="60325" cy="60325"/>
            </a:xfrm>
            <a:custGeom>
              <a:avLst/>
              <a:gdLst>
                <a:gd name="T0" fmla="*/ 75 w 81"/>
                <a:gd name="T1" fmla="*/ 50 h 80"/>
                <a:gd name="T2" fmla="*/ 31 w 81"/>
                <a:gd name="T3" fmla="*/ 75 h 80"/>
                <a:gd name="T4" fmla="*/ 6 w 81"/>
                <a:gd name="T5" fmla="*/ 31 h 80"/>
                <a:gd name="T6" fmla="*/ 50 w 81"/>
                <a:gd name="T7" fmla="*/ 5 h 80"/>
                <a:gd name="T8" fmla="*/ 75 w 81"/>
                <a:gd name="T9" fmla="*/ 5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75" y="50"/>
                  </a:moveTo>
                  <a:cubicBezTo>
                    <a:pt x="70" y="69"/>
                    <a:pt x="50" y="80"/>
                    <a:pt x="31" y="75"/>
                  </a:cubicBezTo>
                  <a:cubicBezTo>
                    <a:pt x="12" y="70"/>
                    <a:pt x="0" y="50"/>
                    <a:pt x="6" y="31"/>
                  </a:cubicBezTo>
                  <a:cubicBezTo>
                    <a:pt x="11" y="12"/>
                    <a:pt x="31" y="0"/>
                    <a:pt x="50" y="5"/>
                  </a:cubicBezTo>
                  <a:cubicBezTo>
                    <a:pt x="69" y="11"/>
                    <a:pt x="81" y="31"/>
                    <a:pt x="7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87" name="Freeform 295"/>
            <p:cNvSpPr/>
            <p:nvPr/>
          </p:nvSpPr>
          <p:spPr bwMode="auto">
            <a:xfrm>
              <a:off x="1141412" y="3313113"/>
              <a:ext cx="79375" cy="77788"/>
            </a:xfrm>
            <a:custGeom>
              <a:avLst/>
              <a:gdLst>
                <a:gd name="T0" fmla="*/ 95 w 106"/>
                <a:gd name="T1" fmla="*/ 72 h 105"/>
                <a:gd name="T2" fmla="*/ 34 w 106"/>
                <a:gd name="T3" fmla="*/ 95 h 105"/>
                <a:gd name="T4" fmla="*/ 11 w 106"/>
                <a:gd name="T5" fmla="*/ 34 h 105"/>
                <a:gd name="T6" fmla="*/ 72 w 106"/>
                <a:gd name="T7" fmla="*/ 10 h 105"/>
                <a:gd name="T8" fmla="*/ 95 w 106"/>
                <a:gd name="T9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5">
                  <a:moveTo>
                    <a:pt x="95" y="72"/>
                  </a:moveTo>
                  <a:cubicBezTo>
                    <a:pt x="85" y="95"/>
                    <a:pt x="58" y="105"/>
                    <a:pt x="34" y="95"/>
                  </a:cubicBezTo>
                  <a:cubicBezTo>
                    <a:pt x="11" y="84"/>
                    <a:pt x="0" y="57"/>
                    <a:pt x="11" y="34"/>
                  </a:cubicBezTo>
                  <a:cubicBezTo>
                    <a:pt x="21" y="10"/>
                    <a:pt x="49" y="0"/>
                    <a:pt x="72" y="10"/>
                  </a:cubicBezTo>
                  <a:cubicBezTo>
                    <a:pt x="95" y="21"/>
                    <a:pt x="106" y="48"/>
                    <a:pt x="95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88" name="Group 183"/>
          <p:cNvGrpSpPr/>
          <p:nvPr/>
        </p:nvGrpSpPr>
        <p:grpSpPr>
          <a:xfrm>
            <a:off x="6141123" y="2718626"/>
            <a:ext cx="473905" cy="268758"/>
            <a:chOff x="2470150" y="3081338"/>
            <a:chExt cx="473075" cy="268288"/>
          </a:xfrm>
          <a:solidFill>
            <a:sysClr val="window" lastClr="FFFFFF">
              <a:lumMod val="50000"/>
            </a:sysClr>
          </a:solidFill>
        </p:grpSpPr>
        <p:sp>
          <p:nvSpPr>
            <p:cNvPr id="689" name="Freeform 296"/>
            <p:cNvSpPr>
              <a:spLocks noEditPoints="1"/>
            </p:cNvSpPr>
            <p:nvPr/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90" name="Freeform 297"/>
            <p:cNvSpPr/>
            <p:nvPr/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91" name="Group 186"/>
          <p:cNvGrpSpPr/>
          <p:nvPr/>
        </p:nvGrpSpPr>
        <p:grpSpPr>
          <a:xfrm>
            <a:off x="6905161" y="2696977"/>
            <a:ext cx="470724" cy="405521"/>
            <a:chOff x="3302000" y="3008313"/>
            <a:chExt cx="469900" cy="404812"/>
          </a:xfrm>
          <a:solidFill>
            <a:sysClr val="window" lastClr="FFFFFF">
              <a:lumMod val="50000"/>
            </a:sysClr>
          </a:solidFill>
        </p:grpSpPr>
        <p:sp>
          <p:nvSpPr>
            <p:cNvPr id="692" name="Freeform 298"/>
            <p:cNvSpPr/>
            <p:nvPr/>
          </p:nvSpPr>
          <p:spPr bwMode="auto">
            <a:xfrm>
              <a:off x="3302000" y="3008313"/>
              <a:ext cx="469900" cy="303213"/>
            </a:xfrm>
            <a:custGeom>
              <a:avLst/>
              <a:gdLst>
                <a:gd name="T0" fmla="*/ 24 w 624"/>
                <a:gd name="T1" fmla="*/ 263 h 403"/>
                <a:gd name="T2" fmla="*/ 117 w 624"/>
                <a:gd name="T3" fmla="*/ 263 h 403"/>
                <a:gd name="T4" fmla="*/ 120 w 624"/>
                <a:gd name="T5" fmla="*/ 246 h 403"/>
                <a:gd name="T6" fmla="*/ 127 w 624"/>
                <a:gd name="T7" fmla="*/ 240 h 403"/>
                <a:gd name="T8" fmla="*/ 134 w 624"/>
                <a:gd name="T9" fmla="*/ 245 h 403"/>
                <a:gd name="T10" fmla="*/ 147 w 624"/>
                <a:gd name="T11" fmla="*/ 278 h 403"/>
                <a:gd name="T12" fmla="*/ 172 w 624"/>
                <a:gd name="T13" fmla="*/ 151 h 403"/>
                <a:gd name="T14" fmla="*/ 179 w 624"/>
                <a:gd name="T15" fmla="*/ 145 h 403"/>
                <a:gd name="T16" fmla="*/ 186 w 624"/>
                <a:gd name="T17" fmla="*/ 151 h 403"/>
                <a:gd name="T18" fmla="*/ 204 w 624"/>
                <a:gd name="T19" fmla="*/ 324 h 403"/>
                <a:gd name="T20" fmla="*/ 230 w 624"/>
                <a:gd name="T21" fmla="*/ 146 h 403"/>
                <a:gd name="T22" fmla="*/ 237 w 624"/>
                <a:gd name="T23" fmla="*/ 140 h 403"/>
                <a:gd name="T24" fmla="*/ 244 w 624"/>
                <a:gd name="T25" fmla="*/ 146 h 403"/>
                <a:gd name="T26" fmla="*/ 265 w 624"/>
                <a:gd name="T27" fmla="*/ 263 h 403"/>
                <a:gd name="T28" fmla="*/ 300 w 624"/>
                <a:gd name="T29" fmla="*/ 263 h 403"/>
                <a:gd name="T30" fmla="*/ 308 w 624"/>
                <a:gd name="T31" fmla="*/ 269 h 403"/>
                <a:gd name="T32" fmla="*/ 308 w 624"/>
                <a:gd name="T33" fmla="*/ 275 h 403"/>
                <a:gd name="T34" fmla="*/ 310 w 624"/>
                <a:gd name="T35" fmla="*/ 267 h 403"/>
                <a:gd name="T36" fmla="*/ 317 w 624"/>
                <a:gd name="T37" fmla="*/ 261 h 403"/>
                <a:gd name="T38" fmla="*/ 325 w 624"/>
                <a:gd name="T39" fmla="*/ 267 h 403"/>
                <a:gd name="T40" fmla="*/ 335 w 624"/>
                <a:gd name="T41" fmla="*/ 298 h 403"/>
                <a:gd name="T42" fmla="*/ 344 w 624"/>
                <a:gd name="T43" fmla="*/ 265 h 403"/>
                <a:gd name="T44" fmla="*/ 352 w 624"/>
                <a:gd name="T45" fmla="*/ 260 h 403"/>
                <a:gd name="T46" fmla="*/ 359 w 624"/>
                <a:gd name="T47" fmla="*/ 266 h 403"/>
                <a:gd name="T48" fmla="*/ 372 w 624"/>
                <a:gd name="T49" fmla="*/ 403 h 403"/>
                <a:gd name="T50" fmla="*/ 413 w 624"/>
                <a:gd name="T51" fmla="*/ 199 h 403"/>
                <a:gd name="T52" fmla="*/ 420 w 624"/>
                <a:gd name="T53" fmla="*/ 193 h 403"/>
                <a:gd name="T54" fmla="*/ 428 w 624"/>
                <a:gd name="T55" fmla="*/ 198 h 403"/>
                <a:gd name="T56" fmla="*/ 446 w 624"/>
                <a:gd name="T57" fmla="*/ 243 h 403"/>
                <a:gd name="T58" fmla="*/ 465 w 624"/>
                <a:gd name="T59" fmla="*/ 130 h 403"/>
                <a:gd name="T60" fmla="*/ 472 w 624"/>
                <a:gd name="T61" fmla="*/ 124 h 403"/>
                <a:gd name="T62" fmla="*/ 479 w 624"/>
                <a:gd name="T63" fmla="*/ 129 h 403"/>
                <a:gd name="T64" fmla="*/ 513 w 624"/>
                <a:gd name="T65" fmla="*/ 263 h 403"/>
                <a:gd name="T66" fmla="*/ 602 w 624"/>
                <a:gd name="T67" fmla="*/ 263 h 403"/>
                <a:gd name="T68" fmla="*/ 604 w 624"/>
                <a:gd name="T69" fmla="*/ 263 h 403"/>
                <a:gd name="T70" fmla="*/ 589 w 624"/>
                <a:gd name="T71" fmla="*/ 72 h 403"/>
                <a:gd name="T72" fmla="*/ 412 w 624"/>
                <a:gd name="T73" fmla="*/ 21 h 403"/>
                <a:gd name="T74" fmla="*/ 312 w 624"/>
                <a:gd name="T75" fmla="*/ 98 h 403"/>
                <a:gd name="T76" fmla="*/ 212 w 624"/>
                <a:gd name="T77" fmla="*/ 21 h 403"/>
                <a:gd name="T78" fmla="*/ 35 w 624"/>
                <a:gd name="T79" fmla="*/ 72 h 403"/>
                <a:gd name="T80" fmla="*/ 20 w 624"/>
                <a:gd name="T81" fmla="*/ 264 h 403"/>
                <a:gd name="T82" fmla="*/ 24 w 624"/>
                <a:gd name="T83" fmla="*/ 26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4" h="403">
                  <a:moveTo>
                    <a:pt x="24" y="263"/>
                  </a:moveTo>
                  <a:cubicBezTo>
                    <a:pt x="117" y="263"/>
                    <a:pt x="117" y="263"/>
                    <a:pt x="117" y="263"/>
                  </a:cubicBezTo>
                  <a:cubicBezTo>
                    <a:pt x="120" y="246"/>
                    <a:pt x="120" y="246"/>
                    <a:pt x="120" y="246"/>
                  </a:cubicBezTo>
                  <a:cubicBezTo>
                    <a:pt x="121" y="243"/>
                    <a:pt x="123" y="241"/>
                    <a:pt x="127" y="240"/>
                  </a:cubicBezTo>
                  <a:cubicBezTo>
                    <a:pt x="130" y="240"/>
                    <a:pt x="133" y="242"/>
                    <a:pt x="134" y="245"/>
                  </a:cubicBezTo>
                  <a:cubicBezTo>
                    <a:pt x="147" y="278"/>
                    <a:pt x="147" y="278"/>
                    <a:pt x="147" y="278"/>
                  </a:cubicBezTo>
                  <a:cubicBezTo>
                    <a:pt x="172" y="151"/>
                    <a:pt x="172" y="151"/>
                    <a:pt x="172" y="151"/>
                  </a:cubicBezTo>
                  <a:cubicBezTo>
                    <a:pt x="172" y="147"/>
                    <a:pt x="176" y="144"/>
                    <a:pt x="179" y="145"/>
                  </a:cubicBezTo>
                  <a:cubicBezTo>
                    <a:pt x="183" y="145"/>
                    <a:pt x="186" y="148"/>
                    <a:pt x="186" y="151"/>
                  </a:cubicBezTo>
                  <a:cubicBezTo>
                    <a:pt x="204" y="324"/>
                    <a:pt x="204" y="324"/>
                    <a:pt x="204" y="324"/>
                  </a:cubicBezTo>
                  <a:cubicBezTo>
                    <a:pt x="230" y="146"/>
                    <a:pt x="230" y="146"/>
                    <a:pt x="230" y="146"/>
                  </a:cubicBezTo>
                  <a:cubicBezTo>
                    <a:pt x="230" y="143"/>
                    <a:pt x="233" y="140"/>
                    <a:pt x="237" y="140"/>
                  </a:cubicBezTo>
                  <a:cubicBezTo>
                    <a:pt x="241" y="140"/>
                    <a:pt x="244" y="142"/>
                    <a:pt x="244" y="146"/>
                  </a:cubicBezTo>
                  <a:cubicBezTo>
                    <a:pt x="265" y="263"/>
                    <a:pt x="265" y="263"/>
                    <a:pt x="265" y="263"/>
                  </a:cubicBezTo>
                  <a:cubicBezTo>
                    <a:pt x="300" y="263"/>
                    <a:pt x="300" y="263"/>
                    <a:pt x="300" y="263"/>
                  </a:cubicBezTo>
                  <a:cubicBezTo>
                    <a:pt x="304" y="263"/>
                    <a:pt x="307" y="266"/>
                    <a:pt x="308" y="269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10" y="267"/>
                    <a:pt x="310" y="267"/>
                    <a:pt x="310" y="267"/>
                  </a:cubicBezTo>
                  <a:cubicBezTo>
                    <a:pt x="311" y="264"/>
                    <a:pt x="314" y="262"/>
                    <a:pt x="317" y="261"/>
                  </a:cubicBezTo>
                  <a:cubicBezTo>
                    <a:pt x="321" y="261"/>
                    <a:pt x="324" y="264"/>
                    <a:pt x="325" y="267"/>
                  </a:cubicBezTo>
                  <a:cubicBezTo>
                    <a:pt x="335" y="298"/>
                    <a:pt x="335" y="298"/>
                    <a:pt x="335" y="298"/>
                  </a:cubicBezTo>
                  <a:cubicBezTo>
                    <a:pt x="344" y="265"/>
                    <a:pt x="344" y="265"/>
                    <a:pt x="344" y="265"/>
                  </a:cubicBezTo>
                  <a:cubicBezTo>
                    <a:pt x="345" y="262"/>
                    <a:pt x="349" y="259"/>
                    <a:pt x="352" y="260"/>
                  </a:cubicBezTo>
                  <a:cubicBezTo>
                    <a:pt x="356" y="260"/>
                    <a:pt x="358" y="263"/>
                    <a:pt x="359" y="266"/>
                  </a:cubicBezTo>
                  <a:cubicBezTo>
                    <a:pt x="372" y="403"/>
                    <a:pt x="372" y="403"/>
                    <a:pt x="372" y="403"/>
                  </a:cubicBezTo>
                  <a:cubicBezTo>
                    <a:pt x="413" y="199"/>
                    <a:pt x="413" y="199"/>
                    <a:pt x="413" y="199"/>
                  </a:cubicBezTo>
                  <a:cubicBezTo>
                    <a:pt x="414" y="196"/>
                    <a:pt x="417" y="194"/>
                    <a:pt x="420" y="193"/>
                  </a:cubicBezTo>
                  <a:cubicBezTo>
                    <a:pt x="423" y="193"/>
                    <a:pt x="426" y="195"/>
                    <a:pt x="428" y="198"/>
                  </a:cubicBezTo>
                  <a:cubicBezTo>
                    <a:pt x="446" y="243"/>
                    <a:pt x="446" y="243"/>
                    <a:pt x="446" y="243"/>
                  </a:cubicBezTo>
                  <a:cubicBezTo>
                    <a:pt x="465" y="130"/>
                    <a:pt x="465" y="130"/>
                    <a:pt x="465" y="130"/>
                  </a:cubicBezTo>
                  <a:cubicBezTo>
                    <a:pt x="466" y="126"/>
                    <a:pt x="468" y="124"/>
                    <a:pt x="472" y="124"/>
                  </a:cubicBezTo>
                  <a:cubicBezTo>
                    <a:pt x="475" y="123"/>
                    <a:pt x="479" y="126"/>
                    <a:pt x="479" y="129"/>
                  </a:cubicBezTo>
                  <a:cubicBezTo>
                    <a:pt x="513" y="263"/>
                    <a:pt x="513" y="263"/>
                    <a:pt x="513" y="263"/>
                  </a:cubicBezTo>
                  <a:cubicBezTo>
                    <a:pt x="602" y="263"/>
                    <a:pt x="602" y="263"/>
                    <a:pt x="602" y="263"/>
                  </a:cubicBezTo>
                  <a:cubicBezTo>
                    <a:pt x="603" y="263"/>
                    <a:pt x="604" y="263"/>
                    <a:pt x="604" y="263"/>
                  </a:cubicBezTo>
                  <a:cubicBezTo>
                    <a:pt x="624" y="201"/>
                    <a:pt x="624" y="135"/>
                    <a:pt x="589" y="72"/>
                  </a:cubicBezTo>
                  <a:cubicBezTo>
                    <a:pt x="557" y="14"/>
                    <a:pt x="473" y="0"/>
                    <a:pt x="412" y="21"/>
                  </a:cubicBezTo>
                  <a:cubicBezTo>
                    <a:pt x="350" y="42"/>
                    <a:pt x="312" y="98"/>
                    <a:pt x="312" y="98"/>
                  </a:cubicBezTo>
                  <a:cubicBezTo>
                    <a:pt x="312" y="98"/>
                    <a:pt x="274" y="42"/>
                    <a:pt x="212" y="21"/>
                  </a:cubicBezTo>
                  <a:cubicBezTo>
                    <a:pt x="151" y="0"/>
                    <a:pt x="67" y="14"/>
                    <a:pt x="35" y="72"/>
                  </a:cubicBezTo>
                  <a:cubicBezTo>
                    <a:pt x="0" y="136"/>
                    <a:pt x="0" y="202"/>
                    <a:pt x="20" y="264"/>
                  </a:cubicBezTo>
                  <a:cubicBezTo>
                    <a:pt x="21" y="263"/>
                    <a:pt x="22" y="263"/>
                    <a:pt x="24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93" name="Freeform 299"/>
            <p:cNvSpPr/>
            <p:nvPr/>
          </p:nvSpPr>
          <p:spPr bwMode="auto">
            <a:xfrm>
              <a:off x="3321050" y="3133725"/>
              <a:ext cx="431800" cy="279400"/>
            </a:xfrm>
            <a:custGeom>
              <a:avLst/>
              <a:gdLst>
                <a:gd name="T0" fmla="*/ 483 w 576"/>
                <a:gd name="T1" fmla="*/ 111 h 373"/>
                <a:gd name="T2" fmla="*/ 476 w 576"/>
                <a:gd name="T3" fmla="*/ 105 h 373"/>
                <a:gd name="T4" fmla="*/ 450 w 576"/>
                <a:gd name="T5" fmla="*/ 0 h 373"/>
                <a:gd name="T6" fmla="*/ 432 w 576"/>
                <a:gd name="T7" fmla="*/ 104 h 373"/>
                <a:gd name="T8" fmla="*/ 426 w 576"/>
                <a:gd name="T9" fmla="*/ 110 h 373"/>
                <a:gd name="T10" fmla="*/ 418 w 576"/>
                <a:gd name="T11" fmla="*/ 106 h 373"/>
                <a:gd name="T12" fmla="*/ 399 w 576"/>
                <a:gd name="T13" fmla="*/ 59 h 373"/>
                <a:gd name="T14" fmla="*/ 353 w 576"/>
                <a:gd name="T15" fmla="*/ 286 h 373"/>
                <a:gd name="T16" fmla="*/ 346 w 576"/>
                <a:gd name="T17" fmla="*/ 292 h 373"/>
                <a:gd name="T18" fmla="*/ 345 w 576"/>
                <a:gd name="T19" fmla="*/ 292 h 373"/>
                <a:gd name="T20" fmla="*/ 338 w 576"/>
                <a:gd name="T21" fmla="*/ 286 h 373"/>
                <a:gd name="T22" fmla="*/ 324 w 576"/>
                <a:gd name="T23" fmla="*/ 138 h 373"/>
                <a:gd name="T24" fmla="*/ 318 w 576"/>
                <a:gd name="T25" fmla="*/ 159 h 373"/>
                <a:gd name="T26" fmla="*/ 311 w 576"/>
                <a:gd name="T27" fmla="*/ 164 h 373"/>
                <a:gd name="T28" fmla="*/ 311 w 576"/>
                <a:gd name="T29" fmla="*/ 164 h 373"/>
                <a:gd name="T30" fmla="*/ 304 w 576"/>
                <a:gd name="T31" fmla="*/ 159 h 373"/>
                <a:gd name="T32" fmla="*/ 294 w 576"/>
                <a:gd name="T33" fmla="*/ 128 h 373"/>
                <a:gd name="T34" fmla="*/ 289 w 576"/>
                <a:gd name="T35" fmla="*/ 148 h 373"/>
                <a:gd name="T36" fmla="*/ 281 w 576"/>
                <a:gd name="T37" fmla="*/ 153 h 373"/>
                <a:gd name="T38" fmla="*/ 275 w 576"/>
                <a:gd name="T39" fmla="*/ 147 h 373"/>
                <a:gd name="T40" fmla="*/ 270 w 576"/>
                <a:gd name="T41" fmla="*/ 111 h 373"/>
                <a:gd name="T42" fmla="*/ 235 w 576"/>
                <a:gd name="T43" fmla="*/ 111 h 373"/>
                <a:gd name="T44" fmla="*/ 227 w 576"/>
                <a:gd name="T45" fmla="*/ 105 h 373"/>
                <a:gd name="T46" fmla="*/ 214 w 576"/>
                <a:gd name="T47" fmla="*/ 26 h 373"/>
                <a:gd name="T48" fmla="*/ 185 w 576"/>
                <a:gd name="T49" fmla="*/ 218 h 373"/>
                <a:gd name="T50" fmla="*/ 178 w 576"/>
                <a:gd name="T51" fmla="*/ 224 h 373"/>
                <a:gd name="T52" fmla="*/ 171 w 576"/>
                <a:gd name="T53" fmla="*/ 218 h 373"/>
                <a:gd name="T54" fmla="*/ 153 w 576"/>
                <a:gd name="T55" fmla="*/ 36 h 373"/>
                <a:gd name="T56" fmla="*/ 133 w 576"/>
                <a:gd name="T57" fmla="*/ 139 h 373"/>
                <a:gd name="T58" fmla="*/ 126 w 576"/>
                <a:gd name="T59" fmla="*/ 145 h 373"/>
                <a:gd name="T60" fmla="*/ 119 w 576"/>
                <a:gd name="T61" fmla="*/ 140 h 373"/>
                <a:gd name="T62" fmla="*/ 106 w 576"/>
                <a:gd name="T63" fmla="*/ 107 h 373"/>
                <a:gd name="T64" fmla="*/ 100 w 576"/>
                <a:gd name="T65" fmla="*/ 111 h 373"/>
                <a:gd name="T66" fmla="*/ 0 w 576"/>
                <a:gd name="T67" fmla="*/ 111 h 373"/>
                <a:gd name="T68" fmla="*/ 77 w 576"/>
                <a:gd name="T69" fmla="*/ 241 h 373"/>
                <a:gd name="T70" fmla="*/ 288 w 576"/>
                <a:gd name="T71" fmla="*/ 373 h 373"/>
                <a:gd name="T72" fmla="*/ 499 w 576"/>
                <a:gd name="T73" fmla="*/ 241 h 373"/>
                <a:gd name="T74" fmla="*/ 576 w 576"/>
                <a:gd name="T75" fmla="*/ 111 h 373"/>
                <a:gd name="T76" fmla="*/ 483 w 576"/>
                <a:gd name="T77" fmla="*/ 11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6" h="373">
                  <a:moveTo>
                    <a:pt x="483" y="111"/>
                  </a:moveTo>
                  <a:cubicBezTo>
                    <a:pt x="480" y="111"/>
                    <a:pt x="477" y="108"/>
                    <a:pt x="476" y="105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8"/>
                    <a:pt x="429" y="110"/>
                    <a:pt x="426" y="110"/>
                  </a:cubicBezTo>
                  <a:cubicBezTo>
                    <a:pt x="422" y="111"/>
                    <a:pt x="419" y="109"/>
                    <a:pt x="418" y="106"/>
                  </a:cubicBezTo>
                  <a:cubicBezTo>
                    <a:pt x="399" y="59"/>
                    <a:pt x="399" y="59"/>
                    <a:pt x="399" y="59"/>
                  </a:cubicBezTo>
                  <a:cubicBezTo>
                    <a:pt x="353" y="286"/>
                    <a:pt x="353" y="286"/>
                    <a:pt x="353" y="286"/>
                  </a:cubicBezTo>
                  <a:cubicBezTo>
                    <a:pt x="352" y="290"/>
                    <a:pt x="349" y="292"/>
                    <a:pt x="346" y="292"/>
                  </a:cubicBezTo>
                  <a:cubicBezTo>
                    <a:pt x="346" y="292"/>
                    <a:pt x="346" y="292"/>
                    <a:pt x="345" y="292"/>
                  </a:cubicBezTo>
                  <a:cubicBezTo>
                    <a:pt x="342" y="292"/>
                    <a:pt x="339" y="289"/>
                    <a:pt x="338" y="286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18" y="159"/>
                    <a:pt x="318" y="159"/>
                    <a:pt x="318" y="159"/>
                  </a:cubicBezTo>
                  <a:cubicBezTo>
                    <a:pt x="317" y="162"/>
                    <a:pt x="314" y="164"/>
                    <a:pt x="311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08" y="164"/>
                    <a:pt x="305" y="162"/>
                    <a:pt x="304" y="159"/>
                  </a:cubicBezTo>
                  <a:cubicBezTo>
                    <a:pt x="294" y="128"/>
                    <a:pt x="294" y="128"/>
                    <a:pt x="294" y="128"/>
                  </a:cubicBezTo>
                  <a:cubicBezTo>
                    <a:pt x="289" y="148"/>
                    <a:pt x="289" y="148"/>
                    <a:pt x="289" y="148"/>
                  </a:cubicBezTo>
                  <a:cubicBezTo>
                    <a:pt x="288" y="151"/>
                    <a:pt x="285" y="153"/>
                    <a:pt x="281" y="153"/>
                  </a:cubicBezTo>
                  <a:cubicBezTo>
                    <a:pt x="278" y="153"/>
                    <a:pt x="275" y="150"/>
                    <a:pt x="275" y="147"/>
                  </a:cubicBezTo>
                  <a:cubicBezTo>
                    <a:pt x="270" y="111"/>
                    <a:pt x="270" y="111"/>
                    <a:pt x="270" y="111"/>
                  </a:cubicBezTo>
                  <a:cubicBezTo>
                    <a:pt x="235" y="111"/>
                    <a:pt x="235" y="111"/>
                    <a:pt x="235" y="111"/>
                  </a:cubicBezTo>
                  <a:cubicBezTo>
                    <a:pt x="231" y="111"/>
                    <a:pt x="228" y="108"/>
                    <a:pt x="227" y="10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185" y="218"/>
                    <a:pt x="185" y="218"/>
                    <a:pt x="185" y="218"/>
                  </a:cubicBezTo>
                  <a:cubicBezTo>
                    <a:pt x="185" y="222"/>
                    <a:pt x="182" y="225"/>
                    <a:pt x="178" y="224"/>
                  </a:cubicBezTo>
                  <a:cubicBezTo>
                    <a:pt x="174" y="224"/>
                    <a:pt x="171" y="222"/>
                    <a:pt x="171" y="218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2" y="142"/>
                    <a:pt x="129" y="144"/>
                    <a:pt x="126" y="145"/>
                  </a:cubicBezTo>
                  <a:cubicBezTo>
                    <a:pt x="123" y="145"/>
                    <a:pt x="120" y="143"/>
                    <a:pt x="119" y="140"/>
                  </a:cubicBezTo>
                  <a:cubicBezTo>
                    <a:pt x="106" y="107"/>
                    <a:pt x="106" y="107"/>
                    <a:pt x="106" y="107"/>
                  </a:cubicBezTo>
                  <a:cubicBezTo>
                    <a:pt x="105" y="109"/>
                    <a:pt x="102" y="111"/>
                    <a:pt x="10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7" y="157"/>
                    <a:pt x="45" y="201"/>
                    <a:pt x="77" y="241"/>
                  </a:cubicBezTo>
                  <a:cubicBezTo>
                    <a:pt x="156" y="337"/>
                    <a:pt x="288" y="373"/>
                    <a:pt x="288" y="373"/>
                  </a:cubicBezTo>
                  <a:cubicBezTo>
                    <a:pt x="288" y="373"/>
                    <a:pt x="420" y="337"/>
                    <a:pt x="499" y="241"/>
                  </a:cubicBezTo>
                  <a:cubicBezTo>
                    <a:pt x="531" y="201"/>
                    <a:pt x="559" y="157"/>
                    <a:pt x="576" y="111"/>
                  </a:cubicBezTo>
                  <a:lnTo>
                    <a:pt x="483" y="1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94" name="Group 189"/>
          <p:cNvGrpSpPr/>
          <p:nvPr/>
        </p:nvGrpSpPr>
        <p:grpSpPr>
          <a:xfrm>
            <a:off x="7654059" y="2649161"/>
            <a:ext cx="335550" cy="403932"/>
            <a:chOff x="4197350" y="3013075"/>
            <a:chExt cx="334963" cy="403225"/>
          </a:xfrm>
          <a:solidFill>
            <a:sysClr val="window" lastClr="FFFFFF">
              <a:lumMod val="50000"/>
            </a:sysClr>
          </a:solidFill>
        </p:grpSpPr>
        <p:sp>
          <p:nvSpPr>
            <p:cNvPr id="695" name="Freeform 300"/>
            <p:cNvSpPr>
              <a:spLocks noEditPoints="1"/>
            </p:cNvSpPr>
            <p:nvPr/>
          </p:nvSpPr>
          <p:spPr bwMode="auto">
            <a:xfrm>
              <a:off x="4197350" y="3013075"/>
              <a:ext cx="293688" cy="403225"/>
            </a:xfrm>
            <a:custGeom>
              <a:avLst/>
              <a:gdLst>
                <a:gd name="T0" fmla="*/ 317 w 391"/>
                <a:gd name="T1" fmla="*/ 220 h 536"/>
                <a:gd name="T2" fmla="*/ 196 w 391"/>
                <a:gd name="T3" fmla="*/ 0 h 536"/>
                <a:gd name="T4" fmla="*/ 74 w 391"/>
                <a:gd name="T5" fmla="*/ 220 h 536"/>
                <a:gd name="T6" fmla="*/ 19 w 391"/>
                <a:gd name="T7" fmla="*/ 416 h 536"/>
                <a:gd name="T8" fmla="*/ 196 w 391"/>
                <a:gd name="T9" fmla="*/ 536 h 536"/>
                <a:gd name="T10" fmla="*/ 373 w 391"/>
                <a:gd name="T11" fmla="*/ 416 h 536"/>
                <a:gd name="T12" fmla="*/ 317 w 391"/>
                <a:gd name="T13" fmla="*/ 220 h 536"/>
                <a:gd name="T14" fmla="*/ 78 w 391"/>
                <a:gd name="T15" fmla="*/ 431 h 536"/>
                <a:gd name="T16" fmla="*/ 150 w 391"/>
                <a:gd name="T17" fmla="*/ 509 h 536"/>
                <a:gd name="T18" fmla="*/ 42 w 391"/>
                <a:gd name="T19" fmla="*/ 410 h 536"/>
                <a:gd name="T20" fmla="*/ 89 w 391"/>
                <a:gd name="T21" fmla="*/ 239 h 536"/>
                <a:gd name="T22" fmla="*/ 181 w 391"/>
                <a:gd name="T23" fmla="*/ 76 h 536"/>
                <a:gd name="T24" fmla="*/ 108 w 391"/>
                <a:gd name="T25" fmla="*/ 239 h 536"/>
                <a:gd name="T26" fmla="*/ 78 w 391"/>
                <a:gd name="T27" fmla="*/ 431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536">
                  <a:moveTo>
                    <a:pt x="317" y="220"/>
                  </a:moveTo>
                  <a:cubicBezTo>
                    <a:pt x="253" y="144"/>
                    <a:pt x="210" y="39"/>
                    <a:pt x="196" y="0"/>
                  </a:cubicBezTo>
                  <a:cubicBezTo>
                    <a:pt x="181" y="39"/>
                    <a:pt x="138" y="144"/>
                    <a:pt x="74" y="220"/>
                  </a:cubicBezTo>
                  <a:cubicBezTo>
                    <a:pt x="0" y="308"/>
                    <a:pt x="7" y="382"/>
                    <a:pt x="19" y="416"/>
                  </a:cubicBezTo>
                  <a:cubicBezTo>
                    <a:pt x="41" y="485"/>
                    <a:pt x="104" y="534"/>
                    <a:pt x="196" y="536"/>
                  </a:cubicBezTo>
                  <a:cubicBezTo>
                    <a:pt x="287" y="534"/>
                    <a:pt x="350" y="485"/>
                    <a:pt x="373" y="416"/>
                  </a:cubicBezTo>
                  <a:cubicBezTo>
                    <a:pt x="384" y="382"/>
                    <a:pt x="391" y="308"/>
                    <a:pt x="317" y="220"/>
                  </a:cubicBezTo>
                  <a:close/>
                  <a:moveTo>
                    <a:pt x="78" y="431"/>
                  </a:moveTo>
                  <a:cubicBezTo>
                    <a:pt x="93" y="465"/>
                    <a:pt x="118" y="492"/>
                    <a:pt x="150" y="509"/>
                  </a:cubicBezTo>
                  <a:cubicBezTo>
                    <a:pt x="95" y="496"/>
                    <a:pt x="58" y="459"/>
                    <a:pt x="42" y="410"/>
                  </a:cubicBezTo>
                  <a:cubicBezTo>
                    <a:pt x="33" y="380"/>
                    <a:pt x="27" y="315"/>
                    <a:pt x="89" y="239"/>
                  </a:cubicBezTo>
                  <a:cubicBezTo>
                    <a:pt x="132" y="187"/>
                    <a:pt x="163" y="119"/>
                    <a:pt x="181" y="76"/>
                  </a:cubicBezTo>
                  <a:cubicBezTo>
                    <a:pt x="165" y="124"/>
                    <a:pt x="142" y="187"/>
                    <a:pt x="108" y="239"/>
                  </a:cubicBezTo>
                  <a:cubicBezTo>
                    <a:pt x="49" y="330"/>
                    <a:pt x="64" y="400"/>
                    <a:pt x="78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96" name="Freeform 301"/>
            <p:cNvSpPr>
              <a:spLocks noEditPoints="1"/>
            </p:cNvSpPr>
            <p:nvPr/>
          </p:nvSpPr>
          <p:spPr bwMode="auto">
            <a:xfrm>
              <a:off x="4391025" y="3041650"/>
              <a:ext cx="141288" cy="193675"/>
            </a:xfrm>
            <a:custGeom>
              <a:avLst/>
              <a:gdLst>
                <a:gd name="T0" fmla="*/ 153 w 188"/>
                <a:gd name="T1" fmla="*/ 106 h 258"/>
                <a:gd name="T2" fmla="*/ 94 w 188"/>
                <a:gd name="T3" fmla="*/ 0 h 258"/>
                <a:gd name="T4" fmla="*/ 35 w 188"/>
                <a:gd name="T5" fmla="*/ 106 h 258"/>
                <a:gd name="T6" fmla="*/ 8 w 188"/>
                <a:gd name="T7" fmla="*/ 201 h 258"/>
                <a:gd name="T8" fmla="*/ 94 w 188"/>
                <a:gd name="T9" fmla="*/ 258 h 258"/>
                <a:gd name="T10" fmla="*/ 179 w 188"/>
                <a:gd name="T11" fmla="*/ 201 h 258"/>
                <a:gd name="T12" fmla="*/ 153 w 188"/>
                <a:gd name="T13" fmla="*/ 106 h 258"/>
                <a:gd name="T14" fmla="*/ 37 w 188"/>
                <a:gd name="T15" fmla="*/ 208 h 258"/>
                <a:gd name="T16" fmla="*/ 72 w 188"/>
                <a:gd name="T17" fmla="*/ 246 h 258"/>
                <a:gd name="T18" fmla="*/ 20 w 188"/>
                <a:gd name="T19" fmla="*/ 198 h 258"/>
                <a:gd name="T20" fmla="*/ 43 w 188"/>
                <a:gd name="T21" fmla="*/ 115 h 258"/>
                <a:gd name="T22" fmla="*/ 87 w 188"/>
                <a:gd name="T23" fmla="*/ 37 h 258"/>
                <a:gd name="T24" fmla="*/ 52 w 188"/>
                <a:gd name="T25" fmla="*/ 115 h 258"/>
                <a:gd name="T26" fmla="*/ 37 w 188"/>
                <a:gd name="T27" fmla="*/ 20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" h="258">
                  <a:moveTo>
                    <a:pt x="153" y="106"/>
                  </a:moveTo>
                  <a:cubicBezTo>
                    <a:pt x="122" y="69"/>
                    <a:pt x="101" y="18"/>
                    <a:pt x="94" y="0"/>
                  </a:cubicBezTo>
                  <a:cubicBezTo>
                    <a:pt x="87" y="18"/>
                    <a:pt x="66" y="69"/>
                    <a:pt x="35" y="106"/>
                  </a:cubicBezTo>
                  <a:cubicBezTo>
                    <a:pt x="0" y="148"/>
                    <a:pt x="3" y="184"/>
                    <a:pt x="8" y="201"/>
                  </a:cubicBezTo>
                  <a:cubicBezTo>
                    <a:pt x="19" y="234"/>
                    <a:pt x="50" y="257"/>
                    <a:pt x="94" y="258"/>
                  </a:cubicBezTo>
                  <a:cubicBezTo>
                    <a:pt x="138" y="257"/>
                    <a:pt x="169" y="234"/>
                    <a:pt x="179" y="201"/>
                  </a:cubicBezTo>
                  <a:cubicBezTo>
                    <a:pt x="185" y="184"/>
                    <a:pt x="188" y="148"/>
                    <a:pt x="153" y="106"/>
                  </a:cubicBezTo>
                  <a:close/>
                  <a:moveTo>
                    <a:pt x="37" y="208"/>
                  </a:moveTo>
                  <a:cubicBezTo>
                    <a:pt x="44" y="224"/>
                    <a:pt x="56" y="238"/>
                    <a:pt x="72" y="246"/>
                  </a:cubicBezTo>
                  <a:cubicBezTo>
                    <a:pt x="46" y="239"/>
                    <a:pt x="27" y="221"/>
                    <a:pt x="20" y="198"/>
                  </a:cubicBezTo>
                  <a:cubicBezTo>
                    <a:pt x="15" y="183"/>
                    <a:pt x="12" y="152"/>
                    <a:pt x="43" y="115"/>
                  </a:cubicBezTo>
                  <a:cubicBezTo>
                    <a:pt x="63" y="90"/>
                    <a:pt x="78" y="57"/>
                    <a:pt x="87" y="37"/>
                  </a:cubicBezTo>
                  <a:cubicBezTo>
                    <a:pt x="79" y="60"/>
                    <a:pt x="68" y="90"/>
                    <a:pt x="52" y="115"/>
                  </a:cubicBezTo>
                  <a:cubicBezTo>
                    <a:pt x="23" y="159"/>
                    <a:pt x="30" y="193"/>
                    <a:pt x="37" y="2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97" name="Group 192"/>
          <p:cNvGrpSpPr/>
          <p:nvPr/>
        </p:nvGrpSpPr>
        <p:grpSpPr>
          <a:xfrm>
            <a:off x="8321893" y="2668620"/>
            <a:ext cx="405523" cy="437328"/>
            <a:chOff x="4994275" y="2997200"/>
            <a:chExt cx="404813" cy="436563"/>
          </a:xfrm>
          <a:solidFill>
            <a:sysClr val="window" lastClr="FFFFFF">
              <a:lumMod val="50000"/>
            </a:sysClr>
          </a:solidFill>
        </p:grpSpPr>
        <p:sp>
          <p:nvSpPr>
            <p:cNvPr id="698" name="Freeform 302"/>
            <p:cNvSpPr>
              <a:spLocks noEditPoints="1"/>
            </p:cNvSpPr>
            <p:nvPr/>
          </p:nvSpPr>
          <p:spPr bwMode="auto">
            <a:xfrm>
              <a:off x="4994275" y="3103563"/>
              <a:ext cx="249238" cy="330200"/>
            </a:xfrm>
            <a:custGeom>
              <a:avLst/>
              <a:gdLst>
                <a:gd name="T0" fmla="*/ 170 w 332"/>
                <a:gd name="T1" fmla="*/ 194 h 439"/>
                <a:gd name="T2" fmla="*/ 111 w 332"/>
                <a:gd name="T3" fmla="*/ 77 h 439"/>
                <a:gd name="T4" fmla="*/ 177 w 332"/>
                <a:gd name="T5" fmla="*/ 101 h 439"/>
                <a:gd name="T6" fmla="*/ 194 w 332"/>
                <a:gd name="T7" fmla="*/ 55 h 439"/>
                <a:gd name="T8" fmla="*/ 44 w 332"/>
                <a:gd name="T9" fmla="*/ 0 h 439"/>
                <a:gd name="T10" fmla="*/ 0 w 332"/>
                <a:gd name="T11" fmla="*/ 153 h 439"/>
                <a:gd name="T12" fmla="*/ 47 w 332"/>
                <a:gd name="T13" fmla="*/ 166 h 439"/>
                <a:gd name="T14" fmla="*/ 67 w 332"/>
                <a:gd name="T15" fmla="*/ 99 h 439"/>
                <a:gd name="T16" fmla="*/ 126 w 332"/>
                <a:gd name="T17" fmla="*/ 216 h 439"/>
                <a:gd name="T18" fmla="*/ 96 w 332"/>
                <a:gd name="T19" fmla="*/ 359 h 439"/>
                <a:gd name="T20" fmla="*/ 252 w 332"/>
                <a:gd name="T21" fmla="*/ 410 h 439"/>
                <a:gd name="T22" fmla="*/ 303 w 332"/>
                <a:gd name="T23" fmla="*/ 254 h 439"/>
                <a:gd name="T24" fmla="*/ 170 w 332"/>
                <a:gd name="T25" fmla="*/ 194 h 439"/>
                <a:gd name="T26" fmla="*/ 229 w 332"/>
                <a:gd name="T27" fmla="*/ 366 h 439"/>
                <a:gd name="T28" fmla="*/ 139 w 332"/>
                <a:gd name="T29" fmla="*/ 337 h 439"/>
                <a:gd name="T30" fmla="*/ 169 w 332"/>
                <a:gd name="T31" fmla="*/ 247 h 439"/>
                <a:gd name="T32" fmla="*/ 259 w 332"/>
                <a:gd name="T33" fmla="*/ 276 h 439"/>
                <a:gd name="T34" fmla="*/ 229 w 332"/>
                <a:gd name="T35" fmla="*/ 36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439">
                  <a:moveTo>
                    <a:pt x="170" y="194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126" y="216"/>
                    <a:pt x="126" y="216"/>
                    <a:pt x="126" y="216"/>
                  </a:cubicBezTo>
                  <a:cubicBezTo>
                    <a:pt x="84" y="250"/>
                    <a:pt x="70" y="309"/>
                    <a:pt x="96" y="359"/>
                  </a:cubicBezTo>
                  <a:cubicBezTo>
                    <a:pt x="124" y="416"/>
                    <a:pt x="194" y="439"/>
                    <a:pt x="252" y="410"/>
                  </a:cubicBezTo>
                  <a:cubicBezTo>
                    <a:pt x="309" y="381"/>
                    <a:pt x="332" y="311"/>
                    <a:pt x="303" y="254"/>
                  </a:cubicBezTo>
                  <a:cubicBezTo>
                    <a:pt x="278" y="205"/>
                    <a:pt x="222" y="181"/>
                    <a:pt x="170" y="194"/>
                  </a:cubicBezTo>
                  <a:close/>
                  <a:moveTo>
                    <a:pt x="229" y="366"/>
                  </a:moveTo>
                  <a:cubicBezTo>
                    <a:pt x="196" y="383"/>
                    <a:pt x="156" y="370"/>
                    <a:pt x="139" y="337"/>
                  </a:cubicBezTo>
                  <a:cubicBezTo>
                    <a:pt x="123" y="304"/>
                    <a:pt x="136" y="264"/>
                    <a:pt x="169" y="247"/>
                  </a:cubicBezTo>
                  <a:cubicBezTo>
                    <a:pt x="202" y="230"/>
                    <a:pt x="242" y="244"/>
                    <a:pt x="259" y="276"/>
                  </a:cubicBezTo>
                  <a:cubicBezTo>
                    <a:pt x="275" y="309"/>
                    <a:pt x="262" y="350"/>
                    <a:pt x="229" y="3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99" name="Freeform 303"/>
            <p:cNvSpPr>
              <a:spLocks noEditPoints="1"/>
            </p:cNvSpPr>
            <p:nvPr/>
          </p:nvSpPr>
          <p:spPr bwMode="auto">
            <a:xfrm>
              <a:off x="5157788" y="2997200"/>
              <a:ext cx="241300" cy="319088"/>
            </a:xfrm>
            <a:custGeom>
              <a:avLst/>
              <a:gdLst>
                <a:gd name="T0" fmla="*/ 205 w 319"/>
                <a:gd name="T1" fmla="*/ 223 h 424"/>
                <a:gd name="T2" fmla="*/ 236 w 319"/>
                <a:gd name="T3" fmla="*/ 81 h 424"/>
                <a:gd name="T4" fmla="*/ 80 w 319"/>
                <a:gd name="T5" fmla="*/ 29 h 424"/>
                <a:gd name="T6" fmla="*/ 28 w 319"/>
                <a:gd name="T7" fmla="*/ 185 h 424"/>
                <a:gd name="T8" fmla="*/ 161 w 319"/>
                <a:gd name="T9" fmla="*/ 245 h 424"/>
                <a:gd name="T10" fmla="*/ 177 w 319"/>
                <a:gd name="T11" fmla="*/ 277 h 424"/>
                <a:gd name="T12" fmla="*/ 102 w 319"/>
                <a:gd name="T13" fmla="*/ 315 h 424"/>
                <a:gd name="T14" fmla="*/ 124 w 319"/>
                <a:gd name="T15" fmla="*/ 359 h 424"/>
                <a:gd name="T16" fmla="*/ 199 w 319"/>
                <a:gd name="T17" fmla="*/ 321 h 424"/>
                <a:gd name="T18" fmla="*/ 252 w 319"/>
                <a:gd name="T19" fmla="*/ 424 h 424"/>
                <a:gd name="T20" fmla="*/ 296 w 319"/>
                <a:gd name="T21" fmla="*/ 402 h 424"/>
                <a:gd name="T22" fmla="*/ 243 w 319"/>
                <a:gd name="T23" fmla="*/ 299 h 424"/>
                <a:gd name="T24" fmla="*/ 319 w 319"/>
                <a:gd name="T25" fmla="*/ 260 h 424"/>
                <a:gd name="T26" fmla="*/ 297 w 319"/>
                <a:gd name="T27" fmla="*/ 216 h 424"/>
                <a:gd name="T28" fmla="*/ 221 w 319"/>
                <a:gd name="T29" fmla="*/ 255 h 424"/>
                <a:gd name="T30" fmla="*/ 205 w 319"/>
                <a:gd name="T31" fmla="*/ 223 h 424"/>
                <a:gd name="T32" fmla="*/ 72 w 319"/>
                <a:gd name="T33" fmla="*/ 163 h 424"/>
                <a:gd name="T34" fmla="*/ 102 w 319"/>
                <a:gd name="T35" fmla="*/ 73 h 424"/>
                <a:gd name="T36" fmla="*/ 192 w 319"/>
                <a:gd name="T37" fmla="*/ 103 h 424"/>
                <a:gd name="T38" fmla="*/ 162 w 319"/>
                <a:gd name="T39" fmla="*/ 193 h 424"/>
                <a:gd name="T40" fmla="*/ 72 w 319"/>
                <a:gd name="T41" fmla="*/ 1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9" h="424">
                  <a:moveTo>
                    <a:pt x="205" y="223"/>
                  </a:moveTo>
                  <a:cubicBezTo>
                    <a:pt x="247" y="189"/>
                    <a:pt x="261" y="130"/>
                    <a:pt x="236" y="81"/>
                  </a:cubicBezTo>
                  <a:cubicBezTo>
                    <a:pt x="207" y="23"/>
                    <a:pt x="137" y="0"/>
                    <a:pt x="80" y="29"/>
                  </a:cubicBezTo>
                  <a:cubicBezTo>
                    <a:pt x="23" y="58"/>
                    <a:pt x="0" y="128"/>
                    <a:pt x="28" y="185"/>
                  </a:cubicBezTo>
                  <a:cubicBezTo>
                    <a:pt x="54" y="235"/>
                    <a:pt x="110" y="259"/>
                    <a:pt x="161" y="245"/>
                  </a:cubicBezTo>
                  <a:cubicBezTo>
                    <a:pt x="177" y="277"/>
                    <a:pt x="177" y="277"/>
                    <a:pt x="177" y="277"/>
                  </a:cubicBezTo>
                  <a:cubicBezTo>
                    <a:pt x="102" y="315"/>
                    <a:pt x="102" y="315"/>
                    <a:pt x="102" y="315"/>
                  </a:cubicBezTo>
                  <a:cubicBezTo>
                    <a:pt x="124" y="359"/>
                    <a:pt x="124" y="359"/>
                    <a:pt x="124" y="359"/>
                  </a:cubicBezTo>
                  <a:cubicBezTo>
                    <a:pt x="199" y="321"/>
                    <a:pt x="199" y="321"/>
                    <a:pt x="199" y="321"/>
                  </a:cubicBezTo>
                  <a:cubicBezTo>
                    <a:pt x="252" y="424"/>
                    <a:pt x="252" y="424"/>
                    <a:pt x="252" y="424"/>
                  </a:cubicBezTo>
                  <a:cubicBezTo>
                    <a:pt x="296" y="402"/>
                    <a:pt x="296" y="402"/>
                    <a:pt x="296" y="402"/>
                  </a:cubicBezTo>
                  <a:cubicBezTo>
                    <a:pt x="243" y="299"/>
                    <a:pt x="243" y="299"/>
                    <a:pt x="243" y="299"/>
                  </a:cubicBezTo>
                  <a:cubicBezTo>
                    <a:pt x="319" y="260"/>
                    <a:pt x="319" y="260"/>
                    <a:pt x="319" y="260"/>
                  </a:cubicBezTo>
                  <a:cubicBezTo>
                    <a:pt x="297" y="216"/>
                    <a:pt x="297" y="216"/>
                    <a:pt x="297" y="216"/>
                  </a:cubicBezTo>
                  <a:cubicBezTo>
                    <a:pt x="221" y="255"/>
                    <a:pt x="221" y="255"/>
                    <a:pt x="221" y="255"/>
                  </a:cubicBezTo>
                  <a:lnTo>
                    <a:pt x="205" y="223"/>
                  </a:lnTo>
                  <a:close/>
                  <a:moveTo>
                    <a:pt x="72" y="163"/>
                  </a:moveTo>
                  <a:cubicBezTo>
                    <a:pt x="56" y="130"/>
                    <a:pt x="69" y="90"/>
                    <a:pt x="102" y="73"/>
                  </a:cubicBezTo>
                  <a:cubicBezTo>
                    <a:pt x="135" y="57"/>
                    <a:pt x="175" y="70"/>
                    <a:pt x="192" y="103"/>
                  </a:cubicBezTo>
                  <a:cubicBezTo>
                    <a:pt x="208" y="136"/>
                    <a:pt x="195" y="176"/>
                    <a:pt x="162" y="193"/>
                  </a:cubicBezTo>
                  <a:cubicBezTo>
                    <a:pt x="129" y="209"/>
                    <a:pt x="89" y="196"/>
                    <a:pt x="72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00" name="Group 195"/>
          <p:cNvGrpSpPr/>
          <p:nvPr/>
        </p:nvGrpSpPr>
        <p:grpSpPr>
          <a:xfrm>
            <a:off x="6931625" y="4768259"/>
            <a:ext cx="360995" cy="368946"/>
            <a:chOff x="5846763" y="3030538"/>
            <a:chExt cx="360363" cy="368300"/>
          </a:xfrm>
          <a:solidFill>
            <a:sysClr val="window" lastClr="FFFFFF">
              <a:lumMod val="50000"/>
            </a:sysClr>
          </a:solidFill>
        </p:grpSpPr>
        <p:sp>
          <p:nvSpPr>
            <p:cNvPr id="701" name="Freeform 304"/>
            <p:cNvSpPr/>
            <p:nvPr/>
          </p:nvSpPr>
          <p:spPr bwMode="auto">
            <a:xfrm>
              <a:off x="5922963" y="3030538"/>
              <a:ext cx="207963" cy="88900"/>
            </a:xfrm>
            <a:custGeom>
              <a:avLst/>
              <a:gdLst>
                <a:gd name="T0" fmla="*/ 45 w 276"/>
                <a:gd name="T1" fmla="*/ 117 h 117"/>
                <a:gd name="T2" fmla="*/ 45 w 276"/>
                <a:gd name="T3" fmla="*/ 61 h 117"/>
                <a:gd name="T4" fmla="*/ 65 w 276"/>
                <a:gd name="T5" fmla="*/ 41 h 117"/>
                <a:gd name="T6" fmla="*/ 211 w 276"/>
                <a:gd name="T7" fmla="*/ 41 h 117"/>
                <a:gd name="T8" fmla="*/ 231 w 276"/>
                <a:gd name="T9" fmla="*/ 61 h 117"/>
                <a:gd name="T10" fmla="*/ 231 w 276"/>
                <a:gd name="T11" fmla="*/ 117 h 117"/>
                <a:gd name="T12" fmla="*/ 276 w 276"/>
                <a:gd name="T13" fmla="*/ 117 h 117"/>
                <a:gd name="T14" fmla="*/ 276 w 276"/>
                <a:gd name="T15" fmla="*/ 42 h 117"/>
                <a:gd name="T16" fmla="*/ 235 w 276"/>
                <a:gd name="T17" fmla="*/ 0 h 117"/>
                <a:gd name="T18" fmla="*/ 41 w 276"/>
                <a:gd name="T19" fmla="*/ 0 h 117"/>
                <a:gd name="T20" fmla="*/ 0 w 276"/>
                <a:gd name="T21" fmla="*/ 42 h 117"/>
                <a:gd name="T22" fmla="*/ 0 w 276"/>
                <a:gd name="T23" fmla="*/ 117 h 117"/>
                <a:gd name="T24" fmla="*/ 45 w 276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117">
                  <a:moveTo>
                    <a:pt x="45" y="117"/>
                  </a:moveTo>
                  <a:cubicBezTo>
                    <a:pt x="45" y="61"/>
                    <a:pt x="45" y="61"/>
                    <a:pt x="45" y="61"/>
                  </a:cubicBezTo>
                  <a:cubicBezTo>
                    <a:pt x="45" y="50"/>
                    <a:pt x="54" y="41"/>
                    <a:pt x="65" y="41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22" y="41"/>
                    <a:pt x="231" y="50"/>
                    <a:pt x="231" y="61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76" y="117"/>
                    <a:pt x="276" y="117"/>
                    <a:pt x="276" y="117"/>
                  </a:cubicBezTo>
                  <a:cubicBezTo>
                    <a:pt x="276" y="42"/>
                    <a:pt x="276" y="42"/>
                    <a:pt x="276" y="42"/>
                  </a:cubicBezTo>
                  <a:cubicBezTo>
                    <a:pt x="276" y="19"/>
                    <a:pt x="257" y="0"/>
                    <a:pt x="23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45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02" name="Freeform 305"/>
            <p:cNvSpPr>
              <a:spLocks noEditPoints="1"/>
            </p:cNvSpPr>
            <p:nvPr/>
          </p:nvSpPr>
          <p:spPr bwMode="auto">
            <a:xfrm>
              <a:off x="5846763" y="3119438"/>
              <a:ext cx="360363" cy="279400"/>
            </a:xfrm>
            <a:custGeom>
              <a:avLst/>
              <a:gdLst>
                <a:gd name="T0" fmla="*/ 441 w 478"/>
                <a:gd name="T1" fmla="*/ 0 h 373"/>
                <a:gd name="T2" fmla="*/ 37 w 478"/>
                <a:gd name="T3" fmla="*/ 0 h 373"/>
                <a:gd name="T4" fmla="*/ 0 w 478"/>
                <a:gd name="T5" fmla="*/ 37 h 373"/>
                <a:gd name="T6" fmla="*/ 0 w 478"/>
                <a:gd name="T7" fmla="*/ 336 h 373"/>
                <a:gd name="T8" fmla="*/ 37 w 478"/>
                <a:gd name="T9" fmla="*/ 373 h 373"/>
                <a:gd name="T10" fmla="*/ 441 w 478"/>
                <a:gd name="T11" fmla="*/ 373 h 373"/>
                <a:gd name="T12" fmla="*/ 478 w 478"/>
                <a:gd name="T13" fmla="*/ 336 h 373"/>
                <a:gd name="T14" fmla="*/ 478 w 478"/>
                <a:gd name="T15" fmla="*/ 37 h 373"/>
                <a:gd name="T16" fmla="*/ 441 w 478"/>
                <a:gd name="T17" fmla="*/ 0 h 373"/>
                <a:gd name="T18" fmla="*/ 378 w 478"/>
                <a:gd name="T19" fmla="*/ 204 h 373"/>
                <a:gd name="T20" fmla="*/ 356 w 478"/>
                <a:gd name="T21" fmla="*/ 226 h 373"/>
                <a:gd name="T22" fmla="*/ 279 w 478"/>
                <a:gd name="T23" fmla="*/ 226 h 373"/>
                <a:gd name="T24" fmla="*/ 279 w 478"/>
                <a:gd name="T25" fmla="*/ 303 h 373"/>
                <a:gd name="T26" fmla="*/ 257 w 478"/>
                <a:gd name="T27" fmla="*/ 325 h 373"/>
                <a:gd name="T28" fmla="*/ 221 w 478"/>
                <a:gd name="T29" fmla="*/ 325 h 373"/>
                <a:gd name="T30" fmla="*/ 199 w 478"/>
                <a:gd name="T31" fmla="*/ 303 h 373"/>
                <a:gd name="T32" fmla="*/ 199 w 478"/>
                <a:gd name="T33" fmla="*/ 226 h 373"/>
                <a:gd name="T34" fmla="*/ 122 w 478"/>
                <a:gd name="T35" fmla="*/ 226 h 373"/>
                <a:gd name="T36" fmla="*/ 100 w 478"/>
                <a:gd name="T37" fmla="*/ 204 h 373"/>
                <a:gd name="T38" fmla="*/ 100 w 478"/>
                <a:gd name="T39" fmla="*/ 168 h 373"/>
                <a:gd name="T40" fmla="*/ 122 w 478"/>
                <a:gd name="T41" fmla="*/ 146 h 373"/>
                <a:gd name="T42" fmla="*/ 199 w 478"/>
                <a:gd name="T43" fmla="*/ 146 h 373"/>
                <a:gd name="T44" fmla="*/ 199 w 478"/>
                <a:gd name="T45" fmla="*/ 69 h 373"/>
                <a:gd name="T46" fmla="*/ 221 w 478"/>
                <a:gd name="T47" fmla="*/ 47 h 373"/>
                <a:gd name="T48" fmla="*/ 257 w 478"/>
                <a:gd name="T49" fmla="*/ 47 h 373"/>
                <a:gd name="T50" fmla="*/ 279 w 478"/>
                <a:gd name="T51" fmla="*/ 69 h 373"/>
                <a:gd name="T52" fmla="*/ 279 w 478"/>
                <a:gd name="T53" fmla="*/ 146 h 373"/>
                <a:gd name="T54" fmla="*/ 356 w 478"/>
                <a:gd name="T55" fmla="*/ 146 h 373"/>
                <a:gd name="T56" fmla="*/ 378 w 478"/>
                <a:gd name="T57" fmla="*/ 168 h 373"/>
                <a:gd name="T58" fmla="*/ 378 w 478"/>
                <a:gd name="T59" fmla="*/ 2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73">
                  <a:moveTo>
                    <a:pt x="44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56"/>
                    <a:pt x="16" y="373"/>
                    <a:pt x="37" y="373"/>
                  </a:cubicBezTo>
                  <a:cubicBezTo>
                    <a:pt x="441" y="373"/>
                    <a:pt x="441" y="373"/>
                    <a:pt x="441" y="373"/>
                  </a:cubicBezTo>
                  <a:cubicBezTo>
                    <a:pt x="462" y="373"/>
                    <a:pt x="478" y="356"/>
                    <a:pt x="478" y="336"/>
                  </a:cubicBezTo>
                  <a:cubicBezTo>
                    <a:pt x="478" y="37"/>
                    <a:pt x="478" y="37"/>
                    <a:pt x="478" y="37"/>
                  </a:cubicBezTo>
                  <a:cubicBezTo>
                    <a:pt x="478" y="16"/>
                    <a:pt x="462" y="0"/>
                    <a:pt x="441" y="0"/>
                  </a:cubicBezTo>
                  <a:close/>
                  <a:moveTo>
                    <a:pt x="378" y="204"/>
                  </a:moveTo>
                  <a:cubicBezTo>
                    <a:pt x="378" y="216"/>
                    <a:pt x="368" y="226"/>
                    <a:pt x="356" y="226"/>
                  </a:cubicBezTo>
                  <a:cubicBezTo>
                    <a:pt x="279" y="226"/>
                    <a:pt x="279" y="226"/>
                    <a:pt x="279" y="226"/>
                  </a:cubicBezTo>
                  <a:cubicBezTo>
                    <a:pt x="279" y="303"/>
                    <a:pt x="279" y="303"/>
                    <a:pt x="279" y="303"/>
                  </a:cubicBezTo>
                  <a:cubicBezTo>
                    <a:pt x="279" y="316"/>
                    <a:pt x="269" y="325"/>
                    <a:pt x="257" y="325"/>
                  </a:cubicBezTo>
                  <a:cubicBezTo>
                    <a:pt x="221" y="325"/>
                    <a:pt x="221" y="325"/>
                    <a:pt x="221" y="325"/>
                  </a:cubicBezTo>
                  <a:cubicBezTo>
                    <a:pt x="209" y="325"/>
                    <a:pt x="199" y="316"/>
                    <a:pt x="199" y="303"/>
                  </a:cubicBezTo>
                  <a:cubicBezTo>
                    <a:pt x="199" y="226"/>
                    <a:pt x="199" y="226"/>
                    <a:pt x="199" y="226"/>
                  </a:cubicBezTo>
                  <a:cubicBezTo>
                    <a:pt x="122" y="226"/>
                    <a:pt x="122" y="226"/>
                    <a:pt x="122" y="226"/>
                  </a:cubicBezTo>
                  <a:cubicBezTo>
                    <a:pt x="110" y="226"/>
                    <a:pt x="100" y="216"/>
                    <a:pt x="100" y="204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100" y="156"/>
                    <a:pt x="110" y="146"/>
                    <a:pt x="122" y="146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57"/>
                    <a:pt x="209" y="47"/>
                    <a:pt x="221" y="47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69" y="47"/>
                    <a:pt x="279" y="57"/>
                    <a:pt x="279" y="69"/>
                  </a:cubicBezTo>
                  <a:cubicBezTo>
                    <a:pt x="279" y="146"/>
                    <a:pt x="279" y="146"/>
                    <a:pt x="279" y="146"/>
                  </a:cubicBezTo>
                  <a:cubicBezTo>
                    <a:pt x="356" y="146"/>
                    <a:pt x="356" y="146"/>
                    <a:pt x="356" y="146"/>
                  </a:cubicBezTo>
                  <a:cubicBezTo>
                    <a:pt x="368" y="146"/>
                    <a:pt x="378" y="156"/>
                    <a:pt x="378" y="168"/>
                  </a:cubicBezTo>
                  <a:lnTo>
                    <a:pt x="378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03" name="Group 198"/>
          <p:cNvGrpSpPr/>
          <p:nvPr/>
        </p:nvGrpSpPr>
        <p:grpSpPr>
          <a:xfrm>
            <a:off x="6212817" y="4756816"/>
            <a:ext cx="415065" cy="437328"/>
            <a:chOff x="5819775" y="3827463"/>
            <a:chExt cx="414338" cy="436563"/>
          </a:xfrm>
          <a:solidFill>
            <a:sysClr val="window" lastClr="FFFFFF">
              <a:lumMod val="50000"/>
            </a:sysClr>
          </a:solidFill>
        </p:grpSpPr>
        <p:sp>
          <p:nvSpPr>
            <p:cNvPr id="704" name="Freeform 306"/>
            <p:cNvSpPr>
              <a:spLocks noEditPoints="1"/>
            </p:cNvSpPr>
            <p:nvPr/>
          </p:nvSpPr>
          <p:spPr bwMode="auto">
            <a:xfrm>
              <a:off x="5937250" y="3827463"/>
              <a:ext cx="173038" cy="436563"/>
            </a:xfrm>
            <a:custGeom>
              <a:avLst/>
              <a:gdLst>
                <a:gd name="T0" fmla="*/ 93 w 231"/>
                <a:gd name="T1" fmla="*/ 545 h 582"/>
                <a:gd name="T2" fmla="*/ 16 w 231"/>
                <a:gd name="T3" fmla="*/ 303 h 582"/>
                <a:gd name="T4" fmla="*/ 85 w 231"/>
                <a:gd name="T5" fmla="*/ 2 h 582"/>
                <a:gd name="T6" fmla="*/ 145 w 231"/>
                <a:gd name="T7" fmla="*/ 37 h 582"/>
                <a:gd name="T8" fmla="*/ 222 w 231"/>
                <a:gd name="T9" fmla="*/ 279 h 582"/>
                <a:gd name="T10" fmla="*/ 218 w 231"/>
                <a:gd name="T11" fmla="*/ 482 h 582"/>
                <a:gd name="T12" fmla="*/ 153 w 231"/>
                <a:gd name="T13" fmla="*/ 580 h 582"/>
                <a:gd name="T14" fmla="*/ 93 w 231"/>
                <a:gd name="T15" fmla="*/ 545 h 582"/>
                <a:gd name="T16" fmla="*/ 124 w 231"/>
                <a:gd name="T17" fmla="*/ 52 h 582"/>
                <a:gd name="T18" fmla="*/ 88 w 231"/>
                <a:gd name="T19" fmla="*/ 27 h 582"/>
                <a:gd name="T20" fmla="*/ 42 w 231"/>
                <a:gd name="T21" fmla="*/ 300 h 582"/>
                <a:gd name="T22" fmla="*/ 114 w 231"/>
                <a:gd name="T23" fmla="*/ 530 h 582"/>
                <a:gd name="T24" fmla="*/ 150 w 231"/>
                <a:gd name="T25" fmla="*/ 555 h 582"/>
                <a:gd name="T26" fmla="*/ 193 w 231"/>
                <a:gd name="T27" fmla="*/ 477 h 582"/>
                <a:gd name="T28" fmla="*/ 196 w 231"/>
                <a:gd name="T29" fmla="*/ 282 h 582"/>
                <a:gd name="T30" fmla="*/ 124 w 231"/>
                <a:gd name="T31" fmla="*/ 5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1" h="582">
                  <a:moveTo>
                    <a:pt x="93" y="545"/>
                  </a:moveTo>
                  <a:cubicBezTo>
                    <a:pt x="58" y="498"/>
                    <a:pt x="28" y="405"/>
                    <a:pt x="16" y="303"/>
                  </a:cubicBezTo>
                  <a:cubicBezTo>
                    <a:pt x="0" y="163"/>
                    <a:pt x="18" y="9"/>
                    <a:pt x="85" y="2"/>
                  </a:cubicBezTo>
                  <a:cubicBezTo>
                    <a:pt x="99" y="0"/>
                    <a:pt x="121" y="5"/>
                    <a:pt x="145" y="37"/>
                  </a:cubicBezTo>
                  <a:cubicBezTo>
                    <a:pt x="180" y="84"/>
                    <a:pt x="210" y="177"/>
                    <a:pt x="222" y="279"/>
                  </a:cubicBezTo>
                  <a:cubicBezTo>
                    <a:pt x="231" y="354"/>
                    <a:pt x="229" y="426"/>
                    <a:pt x="218" y="482"/>
                  </a:cubicBezTo>
                  <a:cubicBezTo>
                    <a:pt x="206" y="543"/>
                    <a:pt x="184" y="577"/>
                    <a:pt x="153" y="580"/>
                  </a:cubicBezTo>
                  <a:cubicBezTo>
                    <a:pt x="139" y="582"/>
                    <a:pt x="117" y="577"/>
                    <a:pt x="93" y="545"/>
                  </a:cubicBezTo>
                  <a:close/>
                  <a:moveTo>
                    <a:pt x="124" y="52"/>
                  </a:moveTo>
                  <a:cubicBezTo>
                    <a:pt x="111" y="35"/>
                    <a:pt x="98" y="26"/>
                    <a:pt x="88" y="27"/>
                  </a:cubicBezTo>
                  <a:cubicBezTo>
                    <a:pt x="52" y="32"/>
                    <a:pt x="24" y="149"/>
                    <a:pt x="42" y="300"/>
                  </a:cubicBezTo>
                  <a:cubicBezTo>
                    <a:pt x="54" y="398"/>
                    <a:pt x="81" y="486"/>
                    <a:pt x="114" y="530"/>
                  </a:cubicBezTo>
                  <a:cubicBezTo>
                    <a:pt x="127" y="547"/>
                    <a:pt x="140" y="556"/>
                    <a:pt x="150" y="555"/>
                  </a:cubicBezTo>
                  <a:cubicBezTo>
                    <a:pt x="167" y="553"/>
                    <a:pt x="184" y="523"/>
                    <a:pt x="193" y="477"/>
                  </a:cubicBezTo>
                  <a:cubicBezTo>
                    <a:pt x="203" y="424"/>
                    <a:pt x="204" y="355"/>
                    <a:pt x="196" y="282"/>
                  </a:cubicBezTo>
                  <a:cubicBezTo>
                    <a:pt x="184" y="184"/>
                    <a:pt x="157" y="96"/>
                    <a:pt x="12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05" name="Freeform 307"/>
            <p:cNvSpPr>
              <a:spLocks noEditPoints="1"/>
            </p:cNvSpPr>
            <p:nvPr/>
          </p:nvSpPr>
          <p:spPr bwMode="auto">
            <a:xfrm>
              <a:off x="5819775" y="3929063"/>
              <a:ext cx="414338" cy="249238"/>
            </a:xfrm>
            <a:custGeom>
              <a:avLst/>
              <a:gdLst>
                <a:gd name="T0" fmla="*/ 24 w 550"/>
                <a:gd name="T1" fmla="*/ 107 h 332"/>
                <a:gd name="T2" fmla="*/ 7 w 550"/>
                <a:gd name="T3" fmla="*/ 40 h 332"/>
                <a:gd name="T4" fmla="*/ 121 w 550"/>
                <a:gd name="T5" fmla="*/ 5 h 332"/>
                <a:gd name="T6" fmla="*/ 316 w 550"/>
                <a:gd name="T7" fmla="*/ 60 h 332"/>
                <a:gd name="T8" fmla="*/ 526 w 550"/>
                <a:gd name="T9" fmla="*/ 203 h 332"/>
                <a:gd name="T10" fmla="*/ 543 w 550"/>
                <a:gd name="T11" fmla="*/ 270 h 332"/>
                <a:gd name="T12" fmla="*/ 234 w 550"/>
                <a:gd name="T13" fmla="*/ 250 h 332"/>
                <a:gd name="T14" fmla="*/ 24 w 550"/>
                <a:gd name="T15" fmla="*/ 107 h 332"/>
                <a:gd name="T16" fmla="*/ 505 w 550"/>
                <a:gd name="T17" fmla="*/ 218 h 332"/>
                <a:gd name="T18" fmla="*/ 306 w 550"/>
                <a:gd name="T19" fmla="*/ 84 h 332"/>
                <a:gd name="T20" fmla="*/ 118 w 550"/>
                <a:gd name="T21" fmla="*/ 31 h 332"/>
                <a:gd name="T22" fmla="*/ 31 w 550"/>
                <a:gd name="T23" fmla="*/ 50 h 332"/>
                <a:gd name="T24" fmla="*/ 45 w 550"/>
                <a:gd name="T25" fmla="*/ 92 h 332"/>
                <a:gd name="T26" fmla="*/ 244 w 550"/>
                <a:gd name="T27" fmla="*/ 226 h 332"/>
                <a:gd name="T28" fmla="*/ 519 w 550"/>
                <a:gd name="T29" fmla="*/ 260 h 332"/>
                <a:gd name="T30" fmla="*/ 505 w 550"/>
                <a:gd name="T31" fmla="*/ 21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0" h="332">
                  <a:moveTo>
                    <a:pt x="24" y="107"/>
                  </a:moveTo>
                  <a:cubicBezTo>
                    <a:pt x="0" y="75"/>
                    <a:pt x="2" y="53"/>
                    <a:pt x="7" y="40"/>
                  </a:cubicBezTo>
                  <a:cubicBezTo>
                    <a:pt x="19" y="12"/>
                    <a:pt x="59" y="0"/>
                    <a:pt x="121" y="5"/>
                  </a:cubicBezTo>
                  <a:cubicBezTo>
                    <a:pt x="177" y="11"/>
                    <a:pt x="246" y="30"/>
                    <a:pt x="316" y="60"/>
                  </a:cubicBezTo>
                  <a:cubicBezTo>
                    <a:pt x="410" y="101"/>
                    <a:pt x="491" y="155"/>
                    <a:pt x="526" y="203"/>
                  </a:cubicBezTo>
                  <a:cubicBezTo>
                    <a:pt x="550" y="235"/>
                    <a:pt x="548" y="257"/>
                    <a:pt x="543" y="270"/>
                  </a:cubicBezTo>
                  <a:cubicBezTo>
                    <a:pt x="516" y="332"/>
                    <a:pt x="364" y="306"/>
                    <a:pt x="234" y="250"/>
                  </a:cubicBezTo>
                  <a:cubicBezTo>
                    <a:pt x="140" y="209"/>
                    <a:pt x="59" y="155"/>
                    <a:pt x="24" y="107"/>
                  </a:cubicBezTo>
                  <a:close/>
                  <a:moveTo>
                    <a:pt x="505" y="218"/>
                  </a:moveTo>
                  <a:cubicBezTo>
                    <a:pt x="472" y="174"/>
                    <a:pt x="396" y="123"/>
                    <a:pt x="306" y="84"/>
                  </a:cubicBezTo>
                  <a:cubicBezTo>
                    <a:pt x="239" y="55"/>
                    <a:pt x="172" y="36"/>
                    <a:pt x="118" y="31"/>
                  </a:cubicBezTo>
                  <a:cubicBezTo>
                    <a:pt x="71" y="27"/>
                    <a:pt x="38" y="34"/>
                    <a:pt x="31" y="50"/>
                  </a:cubicBezTo>
                  <a:cubicBezTo>
                    <a:pt x="27" y="60"/>
                    <a:pt x="32" y="74"/>
                    <a:pt x="45" y="92"/>
                  </a:cubicBezTo>
                  <a:cubicBezTo>
                    <a:pt x="78" y="136"/>
                    <a:pt x="154" y="187"/>
                    <a:pt x="244" y="226"/>
                  </a:cubicBezTo>
                  <a:cubicBezTo>
                    <a:pt x="384" y="286"/>
                    <a:pt x="504" y="293"/>
                    <a:pt x="519" y="260"/>
                  </a:cubicBezTo>
                  <a:cubicBezTo>
                    <a:pt x="523" y="250"/>
                    <a:pt x="518" y="236"/>
                    <a:pt x="505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06" name="Freeform 308"/>
            <p:cNvSpPr/>
            <p:nvPr/>
          </p:nvSpPr>
          <p:spPr bwMode="auto">
            <a:xfrm>
              <a:off x="5995988" y="4019550"/>
              <a:ext cx="60325" cy="58738"/>
            </a:xfrm>
            <a:custGeom>
              <a:avLst/>
              <a:gdLst>
                <a:gd name="T0" fmla="*/ 61 w 79"/>
                <a:gd name="T1" fmla="*/ 68 h 79"/>
                <a:gd name="T2" fmla="*/ 11 w 79"/>
                <a:gd name="T3" fmla="*/ 61 h 79"/>
                <a:gd name="T4" fmla="*/ 19 w 79"/>
                <a:gd name="T5" fmla="*/ 11 h 79"/>
                <a:gd name="T6" fmla="*/ 68 w 79"/>
                <a:gd name="T7" fmla="*/ 18 h 79"/>
                <a:gd name="T8" fmla="*/ 61 w 79"/>
                <a:gd name="T9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1" y="68"/>
                  </a:moveTo>
                  <a:cubicBezTo>
                    <a:pt x="45" y="79"/>
                    <a:pt x="23" y="76"/>
                    <a:pt x="11" y="61"/>
                  </a:cubicBezTo>
                  <a:cubicBezTo>
                    <a:pt x="0" y="45"/>
                    <a:pt x="3" y="23"/>
                    <a:pt x="19" y="11"/>
                  </a:cubicBezTo>
                  <a:cubicBezTo>
                    <a:pt x="34" y="0"/>
                    <a:pt x="56" y="3"/>
                    <a:pt x="68" y="18"/>
                  </a:cubicBezTo>
                  <a:cubicBezTo>
                    <a:pt x="79" y="34"/>
                    <a:pt x="76" y="56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07" name="Freeform 309"/>
            <p:cNvSpPr>
              <a:spLocks noEditPoints="1"/>
            </p:cNvSpPr>
            <p:nvPr/>
          </p:nvSpPr>
          <p:spPr bwMode="auto">
            <a:xfrm>
              <a:off x="5821363" y="3873500"/>
              <a:ext cx="411163" cy="342900"/>
            </a:xfrm>
            <a:custGeom>
              <a:avLst/>
              <a:gdLst>
                <a:gd name="T0" fmla="*/ 40 w 548"/>
                <a:gd name="T1" fmla="*/ 402 h 456"/>
                <a:gd name="T2" fmla="*/ 212 w 548"/>
                <a:gd name="T3" fmla="*/ 145 h 456"/>
                <a:gd name="T4" fmla="*/ 508 w 548"/>
                <a:gd name="T5" fmla="*/ 54 h 456"/>
                <a:gd name="T6" fmla="*/ 336 w 548"/>
                <a:gd name="T7" fmla="*/ 311 h 456"/>
                <a:gd name="T8" fmla="*/ 40 w 548"/>
                <a:gd name="T9" fmla="*/ 402 h 456"/>
                <a:gd name="T10" fmla="*/ 487 w 548"/>
                <a:gd name="T11" fmla="*/ 69 h 456"/>
                <a:gd name="T12" fmla="*/ 228 w 548"/>
                <a:gd name="T13" fmla="*/ 166 h 456"/>
                <a:gd name="T14" fmla="*/ 61 w 548"/>
                <a:gd name="T15" fmla="*/ 387 h 456"/>
                <a:gd name="T16" fmla="*/ 320 w 548"/>
                <a:gd name="T17" fmla="*/ 290 h 456"/>
                <a:gd name="T18" fmla="*/ 487 w 548"/>
                <a:gd name="T19" fmla="*/ 6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8" h="456">
                  <a:moveTo>
                    <a:pt x="40" y="402"/>
                  </a:moveTo>
                  <a:cubicBezTo>
                    <a:pt x="0" y="348"/>
                    <a:pt x="99" y="230"/>
                    <a:pt x="212" y="145"/>
                  </a:cubicBezTo>
                  <a:cubicBezTo>
                    <a:pt x="325" y="61"/>
                    <a:pt x="468" y="0"/>
                    <a:pt x="508" y="54"/>
                  </a:cubicBezTo>
                  <a:cubicBezTo>
                    <a:pt x="548" y="108"/>
                    <a:pt x="449" y="226"/>
                    <a:pt x="336" y="311"/>
                  </a:cubicBezTo>
                  <a:cubicBezTo>
                    <a:pt x="223" y="395"/>
                    <a:pt x="81" y="456"/>
                    <a:pt x="40" y="402"/>
                  </a:cubicBezTo>
                  <a:close/>
                  <a:moveTo>
                    <a:pt x="487" y="69"/>
                  </a:moveTo>
                  <a:cubicBezTo>
                    <a:pt x="465" y="40"/>
                    <a:pt x="350" y="75"/>
                    <a:pt x="228" y="166"/>
                  </a:cubicBezTo>
                  <a:cubicBezTo>
                    <a:pt x="106" y="257"/>
                    <a:pt x="39" y="357"/>
                    <a:pt x="61" y="387"/>
                  </a:cubicBezTo>
                  <a:cubicBezTo>
                    <a:pt x="83" y="416"/>
                    <a:pt x="198" y="381"/>
                    <a:pt x="320" y="290"/>
                  </a:cubicBezTo>
                  <a:cubicBezTo>
                    <a:pt x="442" y="199"/>
                    <a:pt x="509" y="99"/>
                    <a:pt x="48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08" name="Group 203"/>
          <p:cNvGrpSpPr/>
          <p:nvPr/>
        </p:nvGrpSpPr>
        <p:grpSpPr>
          <a:xfrm>
            <a:off x="8416005" y="3316541"/>
            <a:ext cx="246494" cy="415065"/>
            <a:chOff x="5068888" y="3838575"/>
            <a:chExt cx="246063" cy="414338"/>
          </a:xfrm>
          <a:solidFill>
            <a:sysClr val="window" lastClr="FFFFFF">
              <a:lumMod val="50000"/>
            </a:sysClr>
          </a:solidFill>
        </p:grpSpPr>
        <p:sp>
          <p:nvSpPr>
            <p:cNvPr id="709" name="Freeform 310"/>
            <p:cNvSpPr/>
            <p:nvPr/>
          </p:nvSpPr>
          <p:spPr bwMode="auto">
            <a:xfrm>
              <a:off x="5068888" y="3843338"/>
              <a:ext cx="241300" cy="409575"/>
            </a:xfrm>
            <a:custGeom>
              <a:avLst/>
              <a:gdLst>
                <a:gd name="T0" fmla="*/ 268 w 321"/>
                <a:gd name="T1" fmla="*/ 0 h 544"/>
                <a:gd name="T2" fmla="*/ 243 w 321"/>
                <a:gd name="T3" fmla="*/ 0 h 544"/>
                <a:gd name="T4" fmla="*/ 243 w 321"/>
                <a:gd name="T5" fmla="*/ 35 h 544"/>
                <a:gd name="T6" fmla="*/ 268 w 321"/>
                <a:gd name="T7" fmla="*/ 35 h 544"/>
                <a:gd name="T8" fmla="*/ 286 w 321"/>
                <a:gd name="T9" fmla="*/ 53 h 544"/>
                <a:gd name="T10" fmla="*/ 286 w 321"/>
                <a:gd name="T11" fmla="*/ 190 h 544"/>
                <a:gd name="T12" fmla="*/ 268 w 321"/>
                <a:gd name="T13" fmla="*/ 208 h 544"/>
                <a:gd name="T14" fmla="*/ 53 w 321"/>
                <a:gd name="T15" fmla="*/ 208 h 544"/>
                <a:gd name="T16" fmla="*/ 35 w 321"/>
                <a:gd name="T17" fmla="*/ 190 h 544"/>
                <a:gd name="T18" fmla="*/ 35 w 321"/>
                <a:gd name="T19" fmla="*/ 53 h 544"/>
                <a:gd name="T20" fmla="*/ 53 w 321"/>
                <a:gd name="T21" fmla="*/ 35 h 544"/>
                <a:gd name="T22" fmla="*/ 78 w 321"/>
                <a:gd name="T23" fmla="*/ 35 h 544"/>
                <a:gd name="T24" fmla="*/ 78 w 321"/>
                <a:gd name="T25" fmla="*/ 0 h 544"/>
                <a:gd name="T26" fmla="*/ 53 w 321"/>
                <a:gd name="T27" fmla="*/ 0 h 544"/>
                <a:gd name="T28" fmla="*/ 0 w 321"/>
                <a:gd name="T29" fmla="*/ 53 h 544"/>
                <a:gd name="T30" fmla="*/ 0 w 321"/>
                <a:gd name="T31" fmla="*/ 190 h 544"/>
                <a:gd name="T32" fmla="*/ 53 w 321"/>
                <a:gd name="T33" fmla="*/ 243 h 544"/>
                <a:gd name="T34" fmla="*/ 142 w 321"/>
                <a:gd name="T35" fmla="*/ 243 h 544"/>
                <a:gd name="T36" fmla="*/ 142 w 321"/>
                <a:gd name="T37" fmla="*/ 486 h 544"/>
                <a:gd name="T38" fmla="*/ 199 w 321"/>
                <a:gd name="T39" fmla="*/ 544 h 544"/>
                <a:gd name="T40" fmla="*/ 238 w 321"/>
                <a:gd name="T41" fmla="*/ 544 h 544"/>
                <a:gd name="T42" fmla="*/ 296 w 321"/>
                <a:gd name="T43" fmla="*/ 486 h 544"/>
                <a:gd name="T44" fmla="*/ 296 w 321"/>
                <a:gd name="T45" fmla="*/ 445 h 544"/>
                <a:gd name="T46" fmla="*/ 258 w 321"/>
                <a:gd name="T47" fmla="*/ 445 h 544"/>
                <a:gd name="T48" fmla="*/ 258 w 321"/>
                <a:gd name="T49" fmla="*/ 486 h 544"/>
                <a:gd name="T50" fmla="*/ 238 w 321"/>
                <a:gd name="T51" fmla="*/ 506 h 544"/>
                <a:gd name="T52" fmla="*/ 199 w 321"/>
                <a:gd name="T53" fmla="*/ 506 h 544"/>
                <a:gd name="T54" fmla="*/ 179 w 321"/>
                <a:gd name="T55" fmla="*/ 486 h 544"/>
                <a:gd name="T56" fmla="*/ 179 w 321"/>
                <a:gd name="T57" fmla="*/ 243 h 544"/>
                <a:gd name="T58" fmla="*/ 268 w 321"/>
                <a:gd name="T59" fmla="*/ 243 h 544"/>
                <a:gd name="T60" fmla="*/ 321 w 321"/>
                <a:gd name="T61" fmla="*/ 190 h 544"/>
                <a:gd name="T62" fmla="*/ 321 w 321"/>
                <a:gd name="T63" fmla="*/ 53 h 544"/>
                <a:gd name="T64" fmla="*/ 268 w 321"/>
                <a:gd name="T6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544">
                  <a:moveTo>
                    <a:pt x="268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35"/>
                    <a:pt x="243" y="35"/>
                    <a:pt x="243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78" y="35"/>
                    <a:pt x="286" y="43"/>
                    <a:pt x="286" y="53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200"/>
                    <a:pt x="278" y="208"/>
                    <a:pt x="268" y="208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43" y="208"/>
                    <a:pt x="35" y="200"/>
                    <a:pt x="35" y="19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43"/>
                    <a:pt x="43" y="35"/>
                    <a:pt x="5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19"/>
                    <a:pt x="24" y="243"/>
                    <a:pt x="53" y="243"/>
                  </a:cubicBezTo>
                  <a:cubicBezTo>
                    <a:pt x="142" y="243"/>
                    <a:pt x="142" y="243"/>
                    <a:pt x="142" y="243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2" y="518"/>
                    <a:pt x="167" y="544"/>
                    <a:pt x="199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70" y="544"/>
                    <a:pt x="296" y="518"/>
                    <a:pt x="296" y="486"/>
                  </a:cubicBezTo>
                  <a:cubicBezTo>
                    <a:pt x="296" y="445"/>
                    <a:pt x="296" y="445"/>
                    <a:pt x="296" y="445"/>
                  </a:cubicBezTo>
                  <a:cubicBezTo>
                    <a:pt x="258" y="445"/>
                    <a:pt x="258" y="445"/>
                    <a:pt x="258" y="445"/>
                  </a:cubicBezTo>
                  <a:cubicBezTo>
                    <a:pt x="258" y="486"/>
                    <a:pt x="258" y="486"/>
                    <a:pt x="258" y="486"/>
                  </a:cubicBezTo>
                  <a:cubicBezTo>
                    <a:pt x="258" y="497"/>
                    <a:pt x="249" y="506"/>
                    <a:pt x="238" y="506"/>
                  </a:cubicBezTo>
                  <a:cubicBezTo>
                    <a:pt x="199" y="506"/>
                    <a:pt x="199" y="506"/>
                    <a:pt x="199" y="506"/>
                  </a:cubicBezTo>
                  <a:cubicBezTo>
                    <a:pt x="188" y="506"/>
                    <a:pt x="179" y="497"/>
                    <a:pt x="179" y="486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97" y="243"/>
                    <a:pt x="321" y="219"/>
                    <a:pt x="321" y="190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24"/>
                    <a:pt x="297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0" name="Freeform 311"/>
            <p:cNvSpPr/>
            <p:nvPr/>
          </p:nvSpPr>
          <p:spPr bwMode="auto">
            <a:xfrm>
              <a:off x="5106988" y="3838575"/>
              <a:ext cx="63500" cy="38100"/>
            </a:xfrm>
            <a:custGeom>
              <a:avLst/>
              <a:gdLst>
                <a:gd name="T0" fmla="*/ 84 w 84"/>
                <a:gd name="T1" fmla="*/ 41 h 52"/>
                <a:gd name="T2" fmla="*/ 73 w 84"/>
                <a:gd name="T3" fmla="*/ 52 h 52"/>
                <a:gd name="T4" fmla="*/ 11 w 84"/>
                <a:gd name="T5" fmla="*/ 52 h 52"/>
                <a:gd name="T6" fmla="*/ 0 w 84"/>
                <a:gd name="T7" fmla="*/ 41 h 52"/>
                <a:gd name="T8" fmla="*/ 0 w 84"/>
                <a:gd name="T9" fmla="*/ 11 h 52"/>
                <a:gd name="T10" fmla="*/ 11 w 84"/>
                <a:gd name="T11" fmla="*/ 0 h 52"/>
                <a:gd name="T12" fmla="*/ 73 w 84"/>
                <a:gd name="T13" fmla="*/ 0 h 52"/>
                <a:gd name="T14" fmla="*/ 84 w 84"/>
                <a:gd name="T15" fmla="*/ 11 h 52"/>
                <a:gd name="T16" fmla="*/ 84 w 84"/>
                <a:gd name="T17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84" y="41"/>
                  </a:moveTo>
                  <a:cubicBezTo>
                    <a:pt x="84" y="47"/>
                    <a:pt x="79" y="52"/>
                    <a:pt x="73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5" y="52"/>
                    <a:pt x="0" y="47"/>
                    <a:pt x="0" y="4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4" y="5"/>
                    <a:pt x="84" y="11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1" name="Freeform 312"/>
            <p:cNvSpPr/>
            <p:nvPr/>
          </p:nvSpPr>
          <p:spPr bwMode="auto">
            <a:xfrm>
              <a:off x="5207000" y="3838575"/>
              <a:ext cx="63500" cy="38100"/>
            </a:xfrm>
            <a:custGeom>
              <a:avLst/>
              <a:gdLst>
                <a:gd name="T0" fmla="*/ 73 w 85"/>
                <a:gd name="T1" fmla="*/ 0 h 52"/>
                <a:gd name="T2" fmla="*/ 11 w 85"/>
                <a:gd name="T3" fmla="*/ 0 h 52"/>
                <a:gd name="T4" fmla="*/ 0 w 85"/>
                <a:gd name="T5" fmla="*/ 11 h 52"/>
                <a:gd name="T6" fmla="*/ 0 w 85"/>
                <a:gd name="T7" fmla="*/ 41 h 52"/>
                <a:gd name="T8" fmla="*/ 11 w 85"/>
                <a:gd name="T9" fmla="*/ 52 h 52"/>
                <a:gd name="T10" fmla="*/ 73 w 85"/>
                <a:gd name="T11" fmla="*/ 52 h 52"/>
                <a:gd name="T12" fmla="*/ 85 w 85"/>
                <a:gd name="T13" fmla="*/ 41 h 52"/>
                <a:gd name="T14" fmla="*/ 85 w 85"/>
                <a:gd name="T15" fmla="*/ 11 h 52"/>
                <a:gd name="T16" fmla="*/ 73 w 85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52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0" y="52"/>
                    <a:pt x="85" y="47"/>
                    <a:pt x="85" y="4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2" name="Oval 313"/>
            <p:cNvSpPr>
              <a:spLocks noChangeArrowheads="1"/>
            </p:cNvSpPr>
            <p:nvPr/>
          </p:nvSpPr>
          <p:spPr bwMode="auto">
            <a:xfrm>
              <a:off x="5233988" y="4103688"/>
              <a:ext cx="80963" cy="809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13" name="Group 208"/>
          <p:cNvGrpSpPr/>
          <p:nvPr/>
        </p:nvGrpSpPr>
        <p:grpSpPr>
          <a:xfrm>
            <a:off x="7698142" y="4715781"/>
            <a:ext cx="303745" cy="451640"/>
            <a:chOff x="65087" y="3805238"/>
            <a:chExt cx="303213" cy="450850"/>
          </a:xfrm>
          <a:solidFill>
            <a:sysClr val="window" lastClr="FFFFFF">
              <a:lumMod val="50000"/>
            </a:sysClr>
          </a:solidFill>
        </p:grpSpPr>
        <p:sp>
          <p:nvSpPr>
            <p:cNvPr id="714" name="Freeform 314"/>
            <p:cNvSpPr/>
            <p:nvPr/>
          </p:nvSpPr>
          <p:spPr bwMode="auto">
            <a:xfrm>
              <a:off x="142875" y="3870325"/>
              <a:ext cx="147638" cy="47625"/>
            </a:xfrm>
            <a:custGeom>
              <a:avLst/>
              <a:gdLst>
                <a:gd name="T0" fmla="*/ 14 w 196"/>
                <a:gd name="T1" fmla="*/ 65 h 65"/>
                <a:gd name="T2" fmla="*/ 0 w 196"/>
                <a:gd name="T3" fmla="*/ 47 h 65"/>
                <a:gd name="T4" fmla="*/ 0 w 196"/>
                <a:gd name="T5" fmla="*/ 18 h 65"/>
                <a:gd name="T6" fmla="*/ 14 w 196"/>
                <a:gd name="T7" fmla="*/ 0 h 65"/>
                <a:gd name="T8" fmla="*/ 182 w 196"/>
                <a:gd name="T9" fmla="*/ 0 h 65"/>
                <a:gd name="T10" fmla="*/ 196 w 196"/>
                <a:gd name="T11" fmla="*/ 18 h 65"/>
                <a:gd name="T12" fmla="*/ 196 w 196"/>
                <a:gd name="T13" fmla="*/ 47 h 65"/>
                <a:gd name="T14" fmla="*/ 182 w 196"/>
                <a:gd name="T15" fmla="*/ 65 h 65"/>
                <a:gd name="T16" fmla="*/ 14 w 19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65">
                  <a:moveTo>
                    <a:pt x="14" y="65"/>
                  </a:moveTo>
                  <a:cubicBezTo>
                    <a:pt x="6" y="65"/>
                    <a:pt x="0" y="56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6" y="0"/>
                    <a:pt x="1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0" y="0"/>
                    <a:pt x="196" y="8"/>
                    <a:pt x="196" y="1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96" y="56"/>
                    <a:pt x="190" y="65"/>
                    <a:pt x="182" y="65"/>
                  </a:cubicBezTo>
                  <a:lnTo>
                    <a:pt x="14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5" name="Freeform 315"/>
            <p:cNvSpPr>
              <a:spLocks noEditPoints="1"/>
            </p:cNvSpPr>
            <p:nvPr/>
          </p:nvSpPr>
          <p:spPr bwMode="auto">
            <a:xfrm>
              <a:off x="65087" y="3913188"/>
              <a:ext cx="303213" cy="342900"/>
            </a:xfrm>
            <a:custGeom>
              <a:avLst/>
              <a:gdLst>
                <a:gd name="T0" fmla="*/ 396 w 402"/>
                <a:gd name="T1" fmla="*/ 382 h 456"/>
                <a:gd name="T2" fmla="*/ 249 w 402"/>
                <a:gd name="T3" fmla="*/ 118 h 456"/>
                <a:gd name="T4" fmla="*/ 249 w 402"/>
                <a:gd name="T5" fmla="*/ 0 h 456"/>
                <a:gd name="T6" fmla="*/ 153 w 402"/>
                <a:gd name="T7" fmla="*/ 0 h 456"/>
                <a:gd name="T8" fmla="*/ 153 w 402"/>
                <a:gd name="T9" fmla="*/ 118 h 456"/>
                <a:gd name="T10" fmla="*/ 6 w 402"/>
                <a:gd name="T11" fmla="*/ 382 h 456"/>
                <a:gd name="T12" fmla="*/ 14 w 402"/>
                <a:gd name="T13" fmla="*/ 433 h 456"/>
                <a:gd name="T14" fmla="*/ 76 w 402"/>
                <a:gd name="T15" fmla="*/ 456 h 456"/>
                <a:gd name="T16" fmla="*/ 326 w 402"/>
                <a:gd name="T17" fmla="*/ 456 h 456"/>
                <a:gd name="T18" fmla="*/ 388 w 402"/>
                <a:gd name="T19" fmla="*/ 433 h 456"/>
                <a:gd name="T20" fmla="*/ 396 w 402"/>
                <a:gd name="T21" fmla="*/ 382 h 456"/>
                <a:gd name="T22" fmla="*/ 238 w 402"/>
                <a:gd name="T23" fmla="*/ 165 h 456"/>
                <a:gd name="T24" fmla="*/ 269 w 402"/>
                <a:gd name="T25" fmla="*/ 196 h 456"/>
                <a:gd name="T26" fmla="*/ 238 w 402"/>
                <a:gd name="T27" fmla="*/ 227 h 456"/>
                <a:gd name="T28" fmla="*/ 207 w 402"/>
                <a:gd name="T29" fmla="*/ 196 h 456"/>
                <a:gd name="T30" fmla="*/ 238 w 402"/>
                <a:gd name="T31" fmla="*/ 165 h 456"/>
                <a:gd name="T32" fmla="*/ 195 w 402"/>
                <a:gd name="T33" fmla="*/ 100 h 456"/>
                <a:gd name="T34" fmla="*/ 216 w 402"/>
                <a:gd name="T35" fmla="*/ 120 h 456"/>
                <a:gd name="T36" fmla="*/ 195 w 402"/>
                <a:gd name="T37" fmla="*/ 141 h 456"/>
                <a:gd name="T38" fmla="*/ 174 w 402"/>
                <a:gd name="T39" fmla="*/ 120 h 456"/>
                <a:gd name="T40" fmla="*/ 195 w 402"/>
                <a:gd name="T41" fmla="*/ 100 h 456"/>
                <a:gd name="T42" fmla="*/ 165 w 402"/>
                <a:gd name="T43" fmla="*/ 200 h 456"/>
                <a:gd name="T44" fmla="*/ 190 w 402"/>
                <a:gd name="T45" fmla="*/ 225 h 456"/>
                <a:gd name="T46" fmla="*/ 165 w 402"/>
                <a:gd name="T47" fmla="*/ 249 h 456"/>
                <a:gd name="T48" fmla="*/ 140 w 402"/>
                <a:gd name="T49" fmla="*/ 225 h 456"/>
                <a:gd name="T50" fmla="*/ 165 w 402"/>
                <a:gd name="T51" fmla="*/ 200 h 456"/>
                <a:gd name="T52" fmla="*/ 360 w 402"/>
                <a:gd name="T53" fmla="*/ 411 h 456"/>
                <a:gd name="T54" fmla="*/ 326 w 402"/>
                <a:gd name="T55" fmla="*/ 421 h 456"/>
                <a:gd name="T56" fmla="*/ 76 w 402"/>
                <a:gd name="T57" fmla="*/ 421 h 456"/>
                <a:gd name="T58" fmla="*/ 42 w 402"/>
                <a:gd name="T59" fmla="*/ 411 h 456"/>
                <a:gd name="T60" fmla="*/ 39 w 402"/>
                <a:gd name="T61" fmla="*/ 393 h 456"/>
                <a:gd name="T62" fmla="*/ 107 w 402"/>
                <a:gd name="T63" fmla="*/ 257 h 456"/>
                <a:gd name="T64" fmla="*/ 295 w 402"/>
                <a:gd name="T65" fmla="*/ 257 h 456"/>
                <a:gd name="T66" fmla="*/ 363 w 402"/>
                <a:gd name="T67" fmla="*/ 393 h 456"/>
                <a:gd name="T68" fmla="*/ 360 w 402"/>
                <a:gd name="T69" fmla="*/ 411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2" h="456">
                  <a:moveTo>
                    <a:pt x="396" y="382"/>
                  </a:moveTo>
                  <a:cubicBezTo>
                    <a:pt x="365" y="289"/>
                    <a:pt x="310" y="221"/>
                    <a:pt x="249" y="118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92" y="221"/>
                    <a:pt x="37" y="289"/>
                    <a:pt x="6" y="382"/>
                  </a:cubicBezTo>
                  <a:cubicBezTo>
                    <a:pt x="0" y="399"/>
                    <a:pt x="3" y="418"/>
                    <a:pt x="14" y="433"/>
                  </a:cubicBezTo>
                  <a:cubicBezTo>
                    <a:pt x="24" y="447"/>
                    <a:pt x="58" y="456"/>
                    <a:pt x="76" y="456"/>
                  </a:cubicBezTo>
                  <a:cubicBezTo>
                    <a:pt x="326" y="456"/>
                    <a:pt x="326" y="456"/>
                    <a:pt x="326" y="456"/>
                  </a:cubicBezTo>
                  <a:cubicBezTo>
                    <a:pt x="344" y="456"/>
                    <a:pt x="378" y="447"/>
                    <a:pt x="388" y="433"/>
                  </a:cubicBezTo>
                  <a:cubicBezTo>
                    <a:pt x="399" y="418"/>
                    <a:pt x="402" y="399"/>
                    <a:pt x="396" y="382"/>
                  </a:cubicBezTo>
                  <a:close/>
                  <a:moveTo>
                    <a:pt x="238" y="165"/>
                  </a:moveTo>
                  <a:cubicBezTo>
                    <a:pt x="255" y="165"/>
                    <a:pt x="269" y="178"/>
                    <a:pt x="269" y="196"/>
                  </a:cubicBezTo>
                  <a:cubicBezTo>
                    <a:pt x="269" y="213"/>
                    <a:pt x="255" y="227"/>
                    <a:pt x="238" y="227"/>
                  </a:cubicBezTo>
                  <a:cubicBezTo>
                    <a:pt x="221" y="227"/>
                    <a:pt x="207" y="213"/>
                    <a:pt x="207" y="196"/>
                  </a:cubicBezTo>
                  <a:cubicBezTo>
                    <a:pt x="207" y="178"/>
                    <a:pt x="221" y="165"/>
                    <a:pt x="238" y="165"/>
                  </a:cubicBezTo>
                  <a:close/>
                  <a:moveTo>
                    <a:pt x="195" y="100"/>
                  </a:moveTo>
                  <a:cubicBezTo>
                    <a:pt x="207" y="100"/>
                    <a:pt x="216" y="109"/>
                    <a:pt x="216" y="120"/>
                  </a:cubicBezTo>
                  <a:cubicBezTo>
                    <a:pt x="216" y="132"/>
                    <a:pt x="207" y="141"/>
                    <a:pt x="195" y="141"/>
                  </a:cubicBezTo>
                  <a:cubicBezTo>
                    <a:pt x="184" y="141"/>
                    <a:pt x="174" y="132"/>
                    <a:pt x="174" y="120"/>
                  </a:cubicBezTo>
                  <a:cubicBezTo>
                    <a:pt x="174" y="109"/>
                    <a:pt x="184" y="100"/>
                    <a:pt x="195" y="100"/>
                  </a:cubicBezTo>
                  <a:close/>
                  <a:moveTo>
                    <a:pt x="165" y="200"/>
                  </a:moveTo>
                  <a:cubicBezTo>
                    <a:pt x="179" y="200"/>
                    <a:pt x="190" y="211"/>
                    <a:pt x="190" y="225"/>
                  </a:cubicBezTo>
                  <a:cubicBezTo>
                    <a:pt x="190" y="238"/>
                    <a:pt x="179" y="249"/>
                    <a:pt x="165" y="249"/>
                  </a:cubicBezTo>
                  <a:cubicBezTo>
                    <a:pt x="151" y="249"/>
                    <a:pt x="140" y="238"/>
                    <a:pt x="140" y="225"/>
                  </a:cubicBezTo>
                  <a:cubicBezTo>
                    <a:pt x="140" y="211"/>
                    <a:pt x="151" y="200"/>
                    <a:pt x="165" y="200"/>
                  </a:cubicBezTo>
                  <a:close/>
                  <a:moveTo>
                    <a:pt x="360" y="411"/>
                  </a:moveTo>
                  <a:cubicBezTo>
                    <a:pt x="355" y="415"/>
                    <a:pt x="337" y="421"/>
                    <a:pt x="326" y="421"/>
                  </a:cubicBezTo>
                  <a:cubicBezTo>
                    <a:pt x="76" y="421"/>
                    <a:pt x="76" y="421"/>
                    <a:pt x="76" y="421"/>
                  </a:cubicBezTo>
                  <a:cubicBezTo>
                    <a:pt x="65" y="421"/>
                    <a:pt x="47" y="415"/>
                    <a:pt x="42" y="411"/>
                  </a:cubicBezTo>
                  <a:cubicBezTo>
                    <a:pt x="38" y="406"/>
                    <a:pt x="37" y="399"/>
                    <a:pt x="39" y="393"/>
                  </a:cubicBezTo>
                  <a:cubicBezTo>
                    <a:pt x="55" y="344"/>
                    <a:pt x="79" y="302"/>
                    <a:pt x="107" y="257"/>
                  </a:cubicBezTo>
                  <a:cubicBezTo>
                    <a:pt x="295" y="257"/>
                    <a:pt x="295" y="257"/>
                    <a:pt x="295" y="257"/>
                  </a:cubicBezTo>
                  <a:cubicBezTo>
                    <a:pt x="323" y="302"/>
                    <a:pt x="347" y="344"/>
                    <a:pt x="363" y="393"/>
                  </a:cubicBezTo>
                  <a:cubicBezTo>
                    <a:pt x="365" y="399"/>
                    <a:pt x="364" y="406"/>
                    <a:pt x="360" y="4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6" name="Oval 316"/>
            <p:cNvSpPr>
              <a:spLocks noChangeArrowheads="1"/>
            </p:cNvSpPr>
            <p:nvPr/>
          </p:nvSpPr>
          <p:spPr bwMode="auto">
            <a:xfrm>
              <a:off x="217487" y="3805238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7" name="Oval 317"/>
            <p:cNvSpPr>
              <a:spLocks noChangeArrowheads="1"/>
            </p:cNvSpPr>
            <p:nvPr/>
          </p:nvSpPr>
          <p:spPr bwMode="auto">
            <a:xfrm>
              <a:off x="173037" y="3835400"/>
              <a:ext cx="23813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18" name="Group 213"/>
          <p:cNvGrpSpPr/>
          <p:nvPr/>
        </p:nvGrpSpPr>
        <p:grpSpPr>
          <a:xfrm>
            <a:off x="4729879" y="3360018"/>
            <a:ext cx="413473" cy="413473"/>
            <a:chOff x="846137" y="3833813"/>
            <a:chExt cx="412750" cy="412750"/>
          </a:xfrm>
          <a:solidFill>
            <a:sysClr val="window" lastClr="FFFFFF">
              <a:lumMod val="50000"/>
            </a:sysClr>
          </a:solidFill>
        </p:grpSpPr>
        <p:sp>
          <p:nvSpPr>
            <p:cNvPr id="719" name="Freeform 318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20" name="Freeform 319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21" name="Freeform 320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722" name="Freeform 321"/>
          <p:cNvSpPr/>
          <p:nvPr/>
        </p:nvSpPr>
        <p:spPr bwMode="auto">
          <a:xfrm>
            <a:off x="5525343" y="3324601"/>
            <a:ext cx="353043" cy="394390"/>
          </a:xfrm>
          <a:custGeom>
            <a:avLst/>
            <a:gdLst>
              <a:gd name="T0" fmla="*/ 234 w 468"/>
              <a:gd name="T1" fmla="*/ 299 h 522"/>
              <a:gd name="T2" fmla="*/ 163 w 468"/>
              <a:gd name="T3" fmla="*/ 414 h 522"/>
              <a:gd name="T4" fmla="*/ 170 w 468"/>
              <a:gd name="T5" fmla="*/ 504 h 522"/>
              <a:gd name="T6" fmla="*/ 164 w 468"/>
              <a:gd name="T7" fmla="*/ 518 h 522"/>
              <a:gd name="T8" fmla="*/ 148 w 468"/>
              <a:gd name="T9" fmla="*/ 519 h 522"/>
              <a:gd name="T10" fmla="*/ 80 w 468"/>
              <a:gd name="T11" fmla="*/ 430 h 522"/>
              <a:gd name="T12" fmla="*/ 76 w 468"/>
              <a:gd name="T13" fmla="*/ 284 h 522"/>
              <a:gd name="T14" fmla="*/ 17 w 468"/>
              <a:gd name="T15" fmla="*/ 207 h 522"/>
              <a:gd name="T16" fmla="*/ 17 w 468"/>
              <a:gd name="T17" fmla="*/ 92 h 522"/>
              <a:gd name="T18" fmla="*/ 105 w 468"/>
              <a:gd name="T19" fmla="*/ 8 h 522"/>
              <a:gd name="T20" fmla="*/ 234 w 468"/>
              <a:gd name="T21" fmla="*/ 32 h 522"/>
              <a:gd name="T22" fmla="*/ 363 w 468"/>
              <a:gd name="T23" fmla="*/ 8 h 522"/>
              <a:gd name="T24" fmla="*/ 451 w 468"/>
              <a:gd name="T25" fmla="*/ 92 h 522"/>
              <a:gd name="T26" fmla="*/ 451 w 468"/>
              <a:gd name="T27" fmla="*/ 207 h 522"/>
              <a:gd name="T28" fmla="*/ 392 w 468"/>
              <a:gd name="T29" fmla="*/ 284 h 522"/>
              <a:gd name="T30" fmla="*/ 388 w 468"/>
              <a:gd name="T31" fmla="*/ 430 h 522"/>
              <a:gd name="T32" fmla="*/ 320 w 468"/>
              <a:gd name="T33" fmla="*/ 519 h 522"/>
              <a:gd name="T34" fmla="*/ 304 w 468"/>
              <a:gd name="T35" fmla="*/ 518 h 522"/>
              <a:gd name="T36" fmla="*/ 298 w 468"/>
              <a:gd name="T37" fmla="*/ 504 h 522"/>
              <a:gd name="T38" fmla="*/ 305 w 468"/>
              <a:gd name="T39" fmla="*/ 414 h 522"/>
              <a:gd name="T40" fmla="*/ 234 w 468"/>
              <a:gd name="T41" fmla="*/ 29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8" h="522">
                <a:moveTo>
                  <a:pt x="234" y="299"/>
                </a:moveTo>
                <a:cubicBezTo>
                  <a:pt x="206" y="299"/>
                  <a:pt x="163" y="350"/>
                  <a:pt x="163" y="414"/>
                </a:cubicBezTo>
                <a:cubicBezTo>
                  <a:pt x="163" y="450"/>
                  <a:pt x="167" y="482"/>
                  <a:pt x="170" y="504"/>
                </a:cubicBezTo>
                <a:cubicBezTo>
                  <a:pt x="171" y="509"/>
                  <a:pt x="169" y="515"/>
                  <a:pt x="164" y="518"/>
                </a:cubicBezTo>
                <a:cubicBezTo>
                  <a:pt x="159" y="522"/>
                  <a:pt x="153" y="522"/>
                  <a:pt x="148" y="519"/>
                </a:cubicBezTo>
                <a:cubicBezTo>
                  <a:pt x="127" y="508"/>
                  <a:pt x="98" y="483"/>
                  <a:pt x="80" y="430"/>
                </a:cubicBezTo>
                <a:cubicBezTo>
                  <a:pt x="47" y="337"/>
                  <a:pt x="76" y="284"/>
                  <a:pt x="76" y="284"/>
                </a:cubicBezTo>
                <a:cubicBezTo>
                  <a:pt x="76" y="284"/>
                  <a:pt x="35" y="254"/>
                  <a:pt x="17" y="207"/>
                </a:cubicBezTo>
                <a:cubicBezTo>
                  <a:pt x="0" y="160"/>
                  <a:pt x="2" y="114"/>
                  <a:pt x="17" y="92"/>
                </a:cubicBezTo>
                <a:cubicBezTo>
                  <a:pt x="33" y="70"/>
                  <a:pt x="71" y="16"/>
                  <a:pt x="105" y="8"/>
                </a:cubicBezTo>
                <a:cubicBezTo>
                  <a:pt x="139" y="0"/>
                  <a:pt x="164" y="32"/>
                  <a:pt x="234" y="32"/>
                </a:cubicBezTo>
                <a:cubicBezTo>
                  <a:pt x="304" y="32"/>
                  <a:pt x="329" y="0"/>
                  <a:pt x="363" y="8"/>
                </a:cubicBezTo>
                <a:cubicBezTo>
                  <a:pt x="397" y="16"/>
                  <a:pt x="435" y="70"/>
                  <a:pt x="451" y="92"/>
                </a:cubicBezTo>
                <a:cubicBezTo>
                  <a:pt x="466" y="114"/>
                  <a:pt x="468" y="160"/>
                  <a:pt x="451" y="207"/>
                </a:cubicBezTo>
                <a:cubicBezTo>
                  <a:pt x="433" y="254"/>
                  <a:pt x="392" y="284"/>
                  <a:pt x="392" y="284"/>
                </a:cubicBezTo>
                <a:cubicBezTo>
                  <a:pt x="392" y="284"/>
                  <a:pt x="421" y="337"/>
                  <a:pt x="388" y="430"/>
                </a:cubicBezTo>
                <a:cubicBezTo>
                  <a:pt x="370" y="483"/>
                  <a:pt x="341" y="508"/>
                  <a:pt x="320" y="519"/>
                </a:cubicBezTo>
                <a:cubicBezTo>
                  <a:pt x="315" y="522"/>
                  <a:pt x="309" y="522"/>
                  <a:pt x="304" y="518"/>
                </a:cubicBezTo>
                <a:cubicBezTo>
                  <a:pt x="299" y="515"/>
                  <a:pt x="297" y="509"/>
                  <a:pt x="298" y="504"/>
                </a:cubicBezTo>
                <a:cubicBezTo>
                  <a:pt x="301" y="482"/>
                  <a:pt x="305" y="450"/>
                  <a:pt x="305" y="414"/>
                </a:cubicBezTo>
                <a:cubicBezTo>
                  <a:pt x="305" y="350"/>
                  <a:pt x="262" y="299"/>
                  <a:pt x="234" y="29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723" name="Freeform 322"/>
          <p:cNvSpPr/>
          <p:nvPr/>
        </p:nvSpPr>
        <p:spPr bwMode="auto">
          <a:xfrm>
            <a:off x="6218707" y="3302336"/>
            <a:ext cx="356223" cy="424606"/>
          </a:xfrm>
          <a:custGeom>
            <a:avLst/>
            <a:gdLst>
              <a:gd name="T0" fmla="*/ 419 w 473"/>
              <a:gd name="T1" fmla="*/ 209 h 564"/>
              <a:gd name="T2" fmla="*/ 1 w 473"/>
              <a:gd name="T3" fmla="*/ 209 h 564"/>
              <a:gd name="T4" fmla="*/ 95 w 473"/>
              <a:gd name="T5" fmla="*/ 411 h 564"/>
              <a:gd name="T6" fmla="*/ 143 w 473"/>
              <a:gd name="T7" fmla="*/ 564 h 564"/>
              <a:gd name="T8" fmla="*/ 117 w 473"/>
              <a:gd name="T9" fmla="*/ 341 h 564"/>
              <a:gd name="T10" fmla="*/ 55 w 473"/>
              <a:gd name="T11" fmla="*/ 257 h 564"/>
              <a:gd name="T12" fmla="*/ 71 w 473"/>
              <a:gd name="T13" fmla="*/ 234 h 564"/>
              <a:gd name="T14" fmla="*/ 28 w 473"/>
              <a:gd name="T15" fmla="*/ 210 h 564"/>
              <a:gd name="T16" fmla="*/ 60 w 473"/>
              <a:gd name="T17" fmla="*/ 156 h 564"/>
              <a:gd name="T18" fmla="*/ 83 w 473"/>
              <a:gd name="T19" fmla="*/ 149 h 564"/>
              <a:gd name="T20" fmla="*/ 66 w 473"/>
              <a:gd name="T21" fmla="*/ 109 h 564"/>
              <a:gd name="T22" fmla="*/ 115 w 473"/>
              <a:gd name="T23" fmla="*/ 83 h 564"/>
              <a:gd name="T24" fmla="*/ 145 w 473"/>
              <a:gd name="T25" fmla="*/ 94 h 564"/>
              <a:gd name="T26" fmla="*/ 142 w 473"/>
              <a:gd name="T27" fmla="*/ 50 h 564"/>
              <a:gd name="T28" fmla="*/ 202 w 473"/>
              <a:gd name="T29" fmla="*/ 55 h 564"/>
              <a:gd name="T30" fmla="*/ 221 w 473"/>
              <a:gd name="T31" fmla="*/ 78 h 564"/>
              <a:gd name="T32" fmla="*/ 244 w 473"/>
              <a:gd name="T33" fmla="*/ 38 h 564"/>
              <a:gd name="T34" fmla="*/ 290 w 473"/>
              <a:gd name="T35" fmla="*/ 80 h 564"/>
              <a:gd name="T36" fmla="*/ 296 w 473"/>
              <a:gd name="T37" fmla="*/ 103 h 564"/>
              <a:gd name="T38" fmla="*/ 319 w 473"/>
              <a:gd name="T39" fmla="*/ 76 h 564"/>
              <a:gd name="T40" fmla="*/ 356 w 473"/>
              <a:gd name="T41" fmla="*/ 169 h 564"/>
              <a:gd name="T42" fmla="*/ 281 w 473"/>
              <a:gd name="T43" fmla="*/ 195 h 564"/>
              <a:gd name="T44" fmla="*/ 260 w 473"/>
              <a:gd name="T45" fmla="*/ 147 h 564"/>
              <a:gd name="T46" fmla="*/ 239 w 473"/>
              <a:gd name="T47" fmla="*/ 177 h 564"/>
              <a:gd name="T48" fmla="*/ 203 w 473"/>
              <a:gd name="T49" fmla="*/ 194 h 564"/>
              <a:gd name="T50" fmla="*/ 170 w 473"/>
              <a:gd name="T51" fmla="*/ 169 h 564"/>
              <a:gd name="T52" fmla="*/ 172 w 473"/>
              <a:gd name="T53" fmla="*/ 198 h 564"/>
              <a:gd name="T54" fmla="*/ 181 w 473"/>
              <a:gd name="T55" fmla="*/ 241 h 564"/>
              <a:gd name="T56" fmla="*/ 140 w 473"/>
              <a:gd name="T57" fmla="*/ 259 h 564"/>
              <a:gd name="T58" fmla="*/ 163 w 473"/>
              <a:gd name="T59" fmla="*/ 278 h 564"/>
              <a:gd name="T60" fmla="*/ 178 w 473"/>
              <a:gd name="T61" fmla="*/ 564 h 564"/>
              <a:gd name="T62" fmla="*/ 315 w 473"/>
              <a:gd name="T63" fmla="*/ 479 h 564"/>
              <a:gd name="T64" fmla="*/ 390 w 473"/>
              <a:gd name="T65" fmla="*/ 460 h 564"/>
              <a:gd name="T66" fmla="*/ 420 w 473"/>
              <a:gd name="T67" fmla="*/ 354 h 564"/>
              <a:gd name="T68" fmla="*/ 450 w 473"/>
              <a:gd name="T69" fmla="*/ 34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564">
                <a:moveTo>
                  <a:pt x="467" y="319"/>
                </a:moveTo>
                <a:cubicBezTo>
                  <a:pt x="419" y="209"/>
                  <a:pt x="419" y="209"/>
                  <a:pt x="419" y="209"/>
                </a:cubicBezTo>
                <a:cubicBezTo>
                  <a:pt x="419" y="93"/>
                  <a:pt x="325" y="0"/>
                  <a:pt x="210" y="0"/>
                </a:cubicBezTo>
                <a:cubicBezTo>
                  <a:pt x="94" y="0"/>
                  <a:pt x="0" y="94"/>
                  <a:pt x="1" y="209"/>
                </a:cubicBezTo>
                <a:cubicBezTo>
                  <a:pt x="1" y="275"/>
                  <a:pt x="31" y="334"/>
                  <a:pt x="79" y="372"/>
                </a:cubicBezTo>
                <a:cubicBezTo>
                  <a:pt x="95" y="384"/>
                  <a:pt x="95" y="394"/>
                  <a:pt x="95" y="411"/>
                </a:cubicBezTo>
                <a:cubicBezTo>
                  <a:pt x="95" y="564"/>
                  <a:pt x="95" y="564"/>
                  <a:pt x="95" y="564"/>
                </a:cubicBezTo>
                <a:cubicBezTo>
                  <a:pt x="143" y="564"/>
                  <a:pt x="143" y="564"/>
                  <a:pt x="143" y="564"/>
                </a:cubicBezTo>
                <a:cubicBezTo>
                  <a:pt x="143" y="397"/>
                  <a:pt x="143" y="397"/>
                  <a:pt x="143" y="397"/>
                </a:cubicBezTo>
                <a:cubicBezTo>
                  <a:pt x="143" y="374"/>
                  <a:pt x="131" y="356"/>
                  <a:pt x="117" y="341"/>
                </a:cubicBezTo>
                <a:cubicBezTo>
                  <a:pt x="96" y="320"/>
                  <a:pt x="65" y="307"/>
                  <a:pt x="49" y="285"/>
                </a:cubicBezTo>
                <a:cubicBezTo>
                  <a:pt x="42" y="277"/>
                  <a:pt x="45" y="259"/>
                  <a:pt x="55" y="257"/>
                </a:cubicBezTo>
                <a:cubicBezTo>
                  <a:pt x="76" y="251"/>
                  <a:pt x="76" y="251"/>
                  <a:pt x="76" y="251"/>
                </a:cubicBezTo>
                <a:cubicBezTo>
                  <a:pt x="90" y="247"/>
                  <a:pt x="84" y="232"/>
                  <a:pt x="71" y="234"/>
                </a:cubicBezTo>
                <a:cubicBezTo>
                  <a:pt x="49" y="238"/>
                  <a:pt x="49" y="238"/>
                  <a:pt x="49" y="238"/>
                </a:cubicBezTo>
                <a:cubicBezTo>
                  <a:pt x="32" y="241"/>
                  <a:pt x="26" y="225"/>
                  <a:pt x="28" y="210"/>
                </a:cubicBezTo>
                <a:cubicBezTo>
                  <a:pt x="29" y="194"/>
                  <a:pt x="32" y="179"/>
                  <a:pt x="37" y="164"/>
                </a:cubicBezTo>
                <a:cubicBezTo>
                  <a:pt x="40" y="155"/>
                  <a:pt x="49" y="150"/>
                  <a:pt x="60" y="156"/>
                </a:cubicBezTo>
                <a:cubicBezTo>
                  <a:pt x="74" y="164"/>
                  <a:pt x="74" y="164"/>
                  <a:pt x="74" y="164"/>
                </a:cubicBezTo>
                <a:cubicBezTo>
                  <a:pt x="88" y="172"/>
                  <a:pt x="95" y="157"/>
                  <a:pt x="83" y="149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55" y="129"/>
                  <a:pt x="61" y="116"/>
                  <a:pt x="66" y="109"/>
                </a:cubicBezTo>
                <a:cubicBezTo>
                  <a:pt x="72" y="101"/>
                  <a:pt x="79" y="94"/>
                  <a:pt x="86" y="87"/>
                </a:cubicBezTo>
                <a:cubicBezTo>
                  <a:pt x="94" y="79"/>
                  <a:pt x="106" y="69"/>
                  <a:pt x="115" y="83"/>
                </a:cubicBezTo>
                <a:cubicBezTo>
                  <a:pt x="129" y="105"/>
                  <a:pt x="129" y="105"/>
                  <a:pt x="129" y="105"/>
                </a:cubicBezTo>
                <a:cubicBezTo>
                  <a:pt x="136" y="116"/>
                  <a:pt x="153" y="107"/>
                  <a:pt x="145" y="94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4" y="60"/>
                  <a:pt x="136" y="53"/>
                  <a:pt x="142" y="50"/>
                </a:cubicBezTo>
                <a:cubicBezTo>
                  <a:pt x="155" y="45"/>
                  <a:pt x="168" y="41"/>
                  <a:pt x="181" y="39"/>
                </a:cubicBezTo>
                <a:cubicBezTo>
                  <a:pt x="192" y="37"/>
                  <a:pt x="202" y="41"/>
                  <a:pt x="202" y="55"/>
                </a:cubicBezTo>
                <a:cubicBezTo>
                  <a:pt x="202" y="79"/>
                  <a:pt x="202" y="79"/>
                  <a:pt x="202" y="79"/>
                </a:cubicBezTo>
                <a:cubicBezTo>
                  <a:pt x="202" y="95"/>
                  <a:pt x="221" y="95"/>
                  <a:pt x="221" y="78"/>
                </a:cubicBezTo>
                <a:cubicBezTo>
                  <a:pt x="222" y="58"/>
                  <a:pt x="222" y="58"/>
                  <a:pt x="222" y="58"/>
                </a:cubicBezTo>
                <a:cubicBezTo>
                  <a:pt x="222" y="44"/>
                  <a:pt x="228" y="36"/>
                  <a:pt x="244" y="38"/>
                </a:cubicBezTo>
                <a:cubicBezTo>
                  <a:pt x="255" y="40"/>
                  <a:pt x="265" y="43"/>
                  <a:pt x="275" y="46"/>
                </a:cubicBezTo>
                <a:cubicBezTo>
                  <a:pt x="292" y="52"/>
                  <a:pt x="302" y="62"/>
                  <a:pt x="290" y="80"/>
                </a:cubicBezTo>
                <a:cubicBezTo>
                  <a:pt x="282" y="94"/>
                  <a:pt x="282" y="94"/>
                  <a:pt x="282" y="94"/>
                </a:cubicBezTo>
                <a:cubicBezTo>
                  <a:pt x="274" y="106"/>
                  <a:pt x="288" y="116"/>
                  <a:pt x="296" y="103"/>
                </a:cubicBezTo>
                <a:cubicBezTo>
                  <a:pt x="307" y="85"/>
                  <a:pt x="307" y="85"/>
                  <a:pt x="307" y="85"/>
                </a:cubicBezTo>
                <a:cubicBezTo>
                  <a:pt x="310" y="80"/>
                  <a:pt x="314" y="76"/>
                  <a:pt x="319" y="76"/>
                </a:cubicBezTo>
                <a:cubicBezTo>
                  <a:pt x="329" y="76"/>
                  <a:pt x="340" y="84"/>
                  <a:pt x="348" y="93"/>
                </a:cubicBezTo>
                <a:cubicBezTo>
                  <a:pt x="380" y="125"/>
                  <a:pt x="359" y="165"/>
                  <a:pt x="356" y="169"/>
                </a:cubicBezTo>
                <a:cubicBezTo>
                  <a:pt x="340" y="188"/>
                  <a:pt x="319" y="195"/>
                  <a:pt x="294" y="195"/>
                </a:cubicBezTo>
                <a:cubicBezTo>
                  <a:pt x="281" y="195"/>
                  <a:pt x="281" y="195"/>
                  <a:pt x="281" y="195"/>
                </a:cubicBezTo>
                <a:cubicBezTo>
                  <a:pt x="271" y="194"/>
                  <a:pt x="260" y="188"/>
                  <a:pt x="260" y="178"/>
                </a:cubicBezTo>
                <a:cubicBezTo>
                  <a:pt x="260" y="147"/>
                  <a:pt x="260" y="147"/>
                  <a:pt x="260" y="147"/>
                </a:cubicBezTo>
                <a:cubicBezTo>
                  <a:pt x="260" y="135"/>
                  <a:pt x="239" y="132"/>
                  <a:pt x="239" y="147"/>
                </a:cubicBezTo>
                <a:cubicBezTo>
                  <a:pt x="239" y="177"/>
                  <a:pt x="239" y="177"/>
                  <a:pt x="239" y="177"/>
                </a:cubicBezTo>
                <a:cubicBezTo>
                  <a:pt x="239" y="190"/>
                  <a:pt x="234" y="194"/>
                  <a:pt x="220" y="194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195" y="194"/>
                  <a:pt x="190" y="189"/>
                  <a:pt x="184" y="184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57" y="156"/>
                  <a:pt x="144" y="171"/>
                  <a:pt x="156" y="18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79" y="205"/>
                  <a:pt x="181" y="211"/>
                  <a:pt x="181" y="219"/>
                </a:cubicBezTo>
                <a:cubicBezTo>
                  <a:pt x="181" y="241"/>
                  <a:pt x="181" y="241"/>
                  <a:pt x="181" y="241"/>
                </a:cubicBezTo>
                <a:cubicBezTo>
                  <a:pt x="181" y="252"/>
                  <a:pt x="178" y="259"/>
                  <a:pt x="163" y="259"/>
                </a:cubicBezTo>
                <a:cubicBezTo>
                  <a:pt x="140" y="259"/>
                  <a:pt x="140" y="259"/>
                  <a:pt x="140" y="259"/>
                </a:cubicBezTo>
                <a:cubicBezTo>
                  <a:pt x="123" y="259"/>
                  <a:pt x="122" y="279"/>
                  <a:pt x="140" y="279"/>
                </a:cubicBezTo>
                <a:cubicBezTo>
                  <a:pt x="163" y="278"/>
                  <a:pt x="163" y="278"/>
                  <a:pt x="163" y="278"/>
                </a:cubicBezTo>
                <a:cubicBezTo>
                  <a:pt x="173" y="278"/>
                  <a:pt x="180" y="281"/>
                  <a:pt x="180" y="295"/>
                </a:cubicBezTo>
                <a:cubicBezTo>
                  <a:pt x="178" y="564"/>
                  <a:pt x="178" y="564"/>
                  <a:pt x="178" y="564"/>
                </a:cubicBezTo>
                <a:cubicBezTo>
                  <a:pt x="315" y="564"/>
                  <a:pt x="315" y="564"/>
                  <a:pt x="315" y="564"/>
                </a:cubicBezTo>
                <a:cubicBezTo>
                  <a:pt x="315" y="479"/>
                  <a:pt x="315" y="479"/>
                  <a:pt x="315" y="479"/>
                </a:cubicBezTo>
                <a:cubicBezTo>
                  <a:pt x="315" y="465"/>
                  <a:pt x="319" y="460"/>
                  <a:pt x="335" y="460"/>
                </a:cubicBezTo>
                <a:cubicBezTo>
                  <a:pt x="390" y="460"/>
                  <a:pt x="390" y="460"/>
                  <a:pt x="390" y="460"/>
                </a:cubicBezTo>
                <a:cubicBezTo>
                  <a:pt x="411" y="460"/>
                  <a:pt x="420" y="451"/>
                  <a:pt x="420" y="430"/>
                </a:cubicBezTo>
                <a:cubicBezTo>
                  <a:pt x="420" y="354"/>
                  <a:pt x="420" y="354"/>
                  <a:pt x="420" y="354"/>
                </a:cubicBezTo>
                <a:cubicBezTo>
                  <a:pt x="420" y="347"/>
                  <a:pt x="423" y="344"/>
                  <a:pt x="430" y="344"/>
                </a:cubicBezTo>
                <a:cubicBezTo>
                  <a:pt x="450" y="344"/>
                  <a:pt x="450" y="344"/>
                  <a:pt x="450" y="344"/>
                </a:cubicBezTo>
                <a:cubicBezTo>
                  <a:pt x="468" y="344"/>
                  <a:pt x="473" y="335"/>
                  <a:pt x="467" y="31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724" name="Freeform 323"/>
          <p:cNvSpPr/>
          <p:nvPr/>
        </p:nvSpPr>
        <p:spPr bwMode="auto">
          <a:xfrm>
            <a:off x="6977272" y="3327781"/>
            <a:ext cx="329188" cy="389620"/>
          </a:xfrm>
          <a:custGeom>
            <a:avLst/>
            <a:gdLst>
              <a:gd name="T0" fmla="*/ 419 w 437"/>
              <a:gd name="T1" fmla="*/ 256 h 517"/>
              <a:gd name="T2" fmla="*/ 386 w 437"/>
              <a:gd name="T3" fmla="*/ 265 h 517"/>
              <a:gd name="T4" fmla="*/ 316 w 437"/>
              <a:gd name="T5" fmla="*/ 344 h 517"/>
              <a:gd name="T6" fmla="*/ 293 w 437"/>
              <a:gd name="T7" fmla="*/ 332 h 517"/>
              <a:gd name="T8" fmla="*/ 285 w 437"/>
              <a:gd name="T9" fmla="*/ 72 h 517"/>
              <a:gd name="T10" fmla="*/ 267 w 437"/>
              <a:gd name="T11" fmla="*/ 41 h 517"/>
              <a:gd name="T12" fmla="*/ 232 w 437"/>
              <a:gd name="T13" fmla="*/ 62 h 517"/>
              <a:gd name="T14" fmla="*/ 228 w 437"/>
              <a:gd name="T15" fmla="*/ 242 h 517"/>
              <a:gd name="T16" fmla="*/ 214 w 437"/>
              <a:gd name="T17" fmla="*/ 242 h 517"/>
              <a:gd name="T18" fmla="*/ 211 w 437"/>
              <a:gd name="T19" fmla="*/ 29 h 517"/>
              <a:gd name="T20" fmla="*/ 186 w 437"/>
              <a:gd name="T21" fmla="*/ 1 h 517"/>
              <a:gd name="T22" fmla="*/ 156 w 437"/>
              <a:gd name="T23" fmla="*/ 24 h 517"/>
              <a:gd name="T24" fmla="*/ 153 w 437"/>
              <a:gd name="T25" fmla="*/ 244 h 517"/>
              <a:gd name="T26" fmla="*/ 139 w 437"/>
              <a:gd name="T27" fmla="*/ 244 h 517"/>
              <a:gd name="T28" fmla="*/ 134 w 437"/>
              <a:gd name="T29" fmla="*/ 54 h 517"/>
              <a:gd name="T30" fmla="*/ 105 w 437"/>
              <a:gd name="T31" fmla="*/ 29 h 517"/>
              <a:gd name="T32" fmla="*/ 79 w 437"/>
              <a:gd name="T33" fmla="*/ 54 h 517"/>
              <a:gd name="T34" fmla="*/ 78 w 437"/>
              <a:gd name="T35" fmla="*/ 246 h 517"/>
              <a:gd name="T36" fmla="*/ 66 w 437"/>
              <a:gd name="T37" fmla="*/ 243 h 517"/>
              <a:gd name="T38" fmla="*/ 53 w 437"/>
              <a:gd name="T39" fmla="*/ 104 h 517"/>
              <a:gd name="T40" fmla="*/ 19 w 437"/>
              <a:gd name="T41" fmla="*/ 86 h 517"/>
              <a:gd name="T42" fmla="*/ 0 w 437"/>
              <a:gd name="T43" fmla="*/ 116 h 517"/>
              <a:gd name="T44" fmla="*/ 9 w 437"/>
              <a:gd name="T45" fmla="*/ 377 h 517"/>
              <a:gd name="T46" fmla="*/ 170 w 437"/>
              <a:gd name="T47" fmla="*/ 517 h 517"/>
              <a:gd name="T48" fmla="*/ 344 w 437"/>
              <a:gd name="T49" fmla="*/ 428 h 517"/>
              <a:gd name="T50" fmla="*/ 430 w 437"/>
              <a:gd name="T51" fmla="*/ 290 h 517"/>
              <a:gd name="T52" fmla="*/ 419 w 437"/>
              <a:gd name="T53" fmla="*/ 256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517">
                <a:moveTo>
                  <a:pt x="419" y="256"/>
                </a:moveTo>
                <a:cubicBezTo>
                  <a:pt x="408" y="252"/>
                  <a:pt x="395" y="254"/>
                  <a:pt x="386" y="265"/>
                </a:cubicBezTo>
                <a:cubicBezTo>
                  <a:pt x="316" y="344"/>
                  <a:pt x="316" y="344"/>
                  <a:pt x="316" y="344"/>
                </a:cubicBezTo>
                <a:cubicBezTo>
                  <a:pt x="305" y="357"/>
                  <a:pt x="293" y="348"/>
                  <a:pt x="293" y="332"/>
                </a:cubicBezTo>
                <a:cubicBezTo>
                  <a:pt x="285" y="72"/>
                  <a:pt x="285" y="72"/>
                  <a:pt x="285" y="72"/>
                </a:cubicBezTo>
                <a:cubicBezTo>
                  <a:pt x="284" y="58"/>
                  <a:pt x="282" y="45"/>
                  <a:pt x="267" y="41"/>
                </a:cubicBezTo>
                <a:cubicBezTo>
                  <a:pt x="248" y="35"/>
                  <a:pt x="233" y="45"/>
                  <a:pt x="232" y="62"/>
                </a:cubicBezTo>
                <a:cubicBezTo>
                  <a:pt x="228" y="242"/>
                  <a:pt x="228" y="242"/>
                  <a:pt x="228" y="242"/>
                </a:cubicBezTo>
                <a:cubicBezTo>
                  <a:pt x="227" y="258"/>
                  <a:pt x="214" y="257"/>
                  <a:pt x="214" y="242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211" y="15"/>
                  <a:pt x="201" y="3"/>
                  <a:pt x="186" y="1"/>
                </a:cubicBezTo>
                <a:cubicBezTo>
                  <a:pt x="171" y="0"/>
                  <a:pt x="156" y="10"/>
                  <a:pt x="156" y="24"/>
                </a:cubicBezTo>
                <a:cubicBezTo>
                  <a:pt x="153" y="244"/>
                  <a:pt x="153" y="244"/>
                  <a:pt x="153" y="244"/>
                </a:cubicBezTo>
                <a:cubicBezTo>
                  <a:pt x="153" y="257"/>
                  <a:pt x="140" y="256"/>
                  <a:pt x="139" y="24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3" y="40"/>
                  <a:pt x="121" y="29"/>
                  <a:pt x="105" y="29"/>
                </a:cubicBezTo>
                <a:cubicBezTo>
                  <a:pt x="90" y="29"/>
                  <a:pt x="79" y="41"/>
                  <a:pt x="79" y="54"/>
                </a:cubicBezTo>
                <a:cubicBezTo>
                  <a:pt x="78" y="246"/>
                  <a:pt x="78" y="246"/>
                  <a:pt x="78" y="246"/>
                </a:cubicBezTo>
                <a:cubicBezTo>
                  <a:pt x="78" y="256"/>
                  <a:pt x="67" y="257"/>
                  <a:pt x="66" y="243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2" y="91"/>
                  <a:pt x="34" y="83"/>
                  <a:pt x="19" y="86"/>
                </a:cubicBezTo>
                <a:cubicBezTo>
                  <a:pt x="5" y="90"/>
                  <a:pt x="0" y="103"/>
                  <a:pt x="0" y="116"/>
                </a:cubicBezTo>
                <a:cubicBezTo>
                  <a:pt x="9" y="377"/>
                  <a:pt x="9" y="377"/>
                  <a:pt x="9" y="377"/>
                </a:cubicBezTo>
                <a:cubicBezTo>
                  <a:pt x="11" y="455"/>
                  <a:pt x="93" y="517"/>
                  <a:pt x="170" y="517"/>
                </a:cubicBezTo>
                <a:cubicBezTo>
                  <a:pt x="245" y="517"/>
                  <a:pt x="308" y="486"/>
                  <a:pt x="344" y="428"/>
                </a:cubicBezTo>
                <a:cubicBezTo>
                  <a:pt x="430" y="290"/>
                  <a:pt x="430" y="290"/>
                  <a:pt x="430" y="290"/>
                </a:cubicBezTo>
                <a:cubicBezTo>
                  <a:pt x="437" y="279"/>
                  <a:pt x="436" y="262"/>
                  <a:pt x="419" y="25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725" name="Freeform 324"/>
          <p:cNvSpPr>
            <a:spLocks noEditPoints="1"/>
          </p:cNvSpPr>
          <p:nvPr/>
        </p:nvSpPr>
        <p:spPr bwMode="auto">
          <a:xfrm>
            <a:off x="7715164" y="3305518"/>
            <a:ext cx="308515" cy="434148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726" name="Group 221"/>
          <p:cNvGrpSpPr/>
          <p:nvPr/>
        </p:nvGrpSpPr>
        <p:grpSpPr>
          <a:xfrm>
            <a:off x="8387853" y="4081318"/>
            <a:ext cx="421425" cy="386440"/>
            <a:chOff x="5816600" y="4683125"/>
            <a:chExt cx="420688" cy="385763"/>
          </a:xfrm>
          <a:solidFill>
            <a:sysClr val="window" lastClr="FFFFFF">
              <a:lumMod val="50000"/>
            </a:sysClr>
          </a:solidFill>
        </p:grpSpPr>
        <p:sp>
          <p:nvSpPr>
            <p:cNvPr id="727" name="Oval 325"/>
            <p:cNvSpPr>
              <a:spLocks noChangeArrowheads="1"/>
            </p:cNvSpPr>
            <p:nvPr/>
          </p:nvSpPr>
          <p:spPr bwMode="auto">
            <a:xfrm>
              <a:off x="6151563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28" name="Oval 326"/>
            <p:cNvSpPr>
              <a:spLocks noChangeArrowheads="1"/>
            </p:cNvSpPr>
            <p:nvPr/>
          </p:nvSpPr>
          <p:spPr bwMode="auto">
            <a:xfrm>
              <a:off x="5930900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29" name="Freeform 327"/>
            <p:cNvSpPr>
              <a:spLocks noEditPoints="1"/>
            </p:cNvSpPr>
            <p:nvPr/>
          </p:nvSpPr>
          <p:spPr bwMode="auto">
            <a:xfrm>
              <a:off x="5816600" y="4683125"/>
              <a:ext cx="420688" cy="311150"/>
            </a:xfrm>
            <a:custGeom>
              <a:avLst/>
              <a:gdLst>
                <a:gd name="T0" fmla="*/ 550 w 559"/>
                <a:gd name="T1" fmla="*/ 91 h 414"/>
                <a:gd name="T2" fmla="*/ 529 w 559"/>
                <a:gd name="T3" fmla="*/ 81 h 414"/>
                <a:gd name="T4" fmla="*/ 163 w 559"/>
                <a:gd name="T5" fmla="*/ 81 h 414"/>
                <a:gd name="T6" fmla="*/ 153 w 559"/>
                <a:gd name="T7" fmla="*/ 24 h 414"/>
                <a:gd name="T8" fmla="*/ 124 w 559"/>
                <a:gd name="T9" fmla="*/ 0 h 414"/>
                <a:gd name="T10" fmla="*/ 29 w 559"/>
                <a:gd name="T11" fmla="*/ 0 h 414"/>
                <a:gd name="T12" fmla="*/ 0 w 559"/>
                <a:gd name="T13" fmla="*/ 30 h 414"/>
                <a:gd name="T14" fmla="*/ 29 w 559"/>
                <a:gd name="T15" fmla="*/ 59 h 414"/>
                <a:gd name="T16" fmla="*/ 99 w 559"/>
                <a:gd name="T17" fmla="*/ 59 h 414"/>
                <a:gd name="T18" fmla="*/ 162 w 559"/>
                <a:gd name="T19" fmla="*/ 390 h 414"/>
                <a:gd name="T20" fmla="*/ 191 w 559"/>
                <a:gd name="T21" fmla="*/ 414 h 414"/>
                <a:gd name="T22" fmla="*/ 502 w 559"/>
                <a:gd name="T23" fmla="*/ 414 h 414"/>
                <a:gd name="T24" fmla="*/ 531 w 559"/>
                <a:gd name="T25" fmla="*/ 385 h 414"/>
                <a:gd name="T26" fmla="*/ 502 w 559"/>
                <a:gd name="T27" fmla="*/ 355 h 414"/>
                <a:gd name="T28" fmla="*/ 215 w 559"/>
                <a:gd name="T29" fmla="*/ 355 h 414"/>
                <a:gd name="T30" fmla="*/ 207 w 559"/>
                <a:gd name="T31" fmla="*/ 314 h 414"/>
                <a:gd name="T32" fmla="*/ 516 w 559"/>
                <a:gd name="T33" fmla="*/ 289 h 414"/>
                <a:gd name="T34" fmla="*/ 542 w 559"/>
                <a:gd name="T35" fmla="*/ 262 h 414"/>
                <a:gd name="T36" fmla="*/ 558 w 559"/>
                <a:gd name="T37" fmla="*/ 113 h 414"/>
                <a:gd name="T38" fmla="*/ 550 w 559"/>
                <a:gd name="T39" fmla="*/ 91 h 414"/>
                <a:gd name="T40" fmla="*/ 418 w 559"/>
                <a:gd name="T41" fmla="*/ 211 h 414"/>
                <a:gd name="T42" fmla="*/ 408 w 559"/>
                <a:gd name="T43" fmla="*/ 222 h 414"/>
                <a:gd name="T44" fmla="*/ 369 w 559"/>
                <a:gd name="T45" fmla="*/ 222 h 414"/>
                <a:gd name="T46" fmla="*/ 369 w 559"/>
                <a:gd name="T47" fmla="*/ 261 h 414"/>
                <a:gd name="T48" fmla="*/ 359 w 559"/>
                <a:gd name="T49" fmla="*/ 271 h 414"/>
                <a:gd name="T50" fmla="*/ 317 w 559"/>
                <a:gd name="T51" fmla="*/ 271 h 414"/>
                <a:gd name="T52" fmla="*/ 307 w 559"/>
                <a:gd name="T53" fmla="*/ 261 h 414"/>
                <a:gd name="T54" fmla="*/ 307 w 559"/>
                <a:gd name="T55" fmla="*/ 222 h 414"/>
                <a:gd name="T56" fmla="*/ 267 w 559"/>
                <a:gd name="T57" fmla="*/ 222 h 414"/>
                <a:gd name="T58" fmla="*/ 257 w 559"/>
                <a:gd name="T59" fmla="*/ 211 h 414"/>
                <a:gd name="T60" fmla="*/ 257 w 559"/>
                <a:gd name="T61" fmla="*/ 170 h 414"/>
                <a:gd name="T62" fmla="*/ 267 w 559"/>
                <a:gd name="T63" fmla="*/ 160 h 414"/>
                <a:gd name="T64" fmla="*/ 307 w 559"/>
                <a:gd name="T65" fmla="*/ 160 h 414"/>
                <a:gd name="T66" fmla="*/ 307 w 559"/>
                <a:gd name="T67" fmla="*/ 120 h 414"/>
                <a:gd name="T68" fmla="*/ 317 w 559"/>
                <a:gd name="T69" fmla="*/ 110 h 414"/>
                <a:gd name="T70" fmla="*/ 359 w 559"/>
                <a:gd name="T71" fmla="*/ 110 h 414"/>
                <a:gd name="T72" fmla="*/ 369 w 559"/>
                <a:gd name="T73" fmla="*/ 120 h 414"/>
                <a:gd name="T74" fmla="*/ 369 w 559"/>
                <a:gd name="T75" fmla="*/ 160 h 414"/>
                <a:gd name="T76" fmla="*/ 408 w 559"/>
                <a:gd name="T77" fmla="*/ 160 h 414"/>
                <a:gd name="T78" fmla="*/ 418 w 559"/>
                <a:gd name="T79" fmla="*/ 170 h 414"/>
                <a:gd name="T80" fmla="*/ 418 w 559"/>
                <a:gd name="T81" fmla="*/ 21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9" h="414">
                  <a:moveTo>
                    <a:pt x="550" y="91"/>
                  </a:moveTo>
                  <a:cubicBezTo>
                    <a:pt x="545" y="84"/>
                    <a:pt x="537" y="81"/>
                    <a:pt x="529" y="8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50" y="10"/>
                    <a:pt x="138" y="0"/>
                    <a:pt x="1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62" y="390"/>
                    <a:pt x="162" y="390"/>
                    <a:pt x="162" y="390"/>
                  </a:cubicBezTo>
                  <a:cubicBezTo>
                    <a:pt x="164" y="404"/>
                    <a:pt x="176" y="414"/>
                    <a:pt x="191" y="414"/>
                  </a:cubicBezTo>
                  <a:cubicBezTo>
                    <a:pt x="502" y="414"/>
                    <a:pt x="502" y="414"/>
                    <a:pt x="502" y="414"/>
                  </a:cubicBezTo>
                  <a:cubicBezTo>
                    <a:pt x="518" y="414"/>
                    <a:pt x="531" y="401"/>
                    <a:pt x="531" y="385"/>
                  </a:cubicBezTo>
                  <a:cubicBezTo>
                    <a:pt x="531" y="369"/>
                    <a:pt x="518" y="355"/>
                    <a:pt x="502" y="355"/>
                  </a:cubicBezTo>
                  <a:cubicBezTo>
                    <a:pt x="215" y="355"/>
                    <a:pt x="215" y="355"/>
                    <a:pt x="215" y="355"/>
                  </a:cubicBezTo>
                  <a:cubicBezTo>
                    <a:pt x="207" y="314"/>
                    <a:pt x="207" y="314"/>
                    <a:pt x="207" y="314"/>
                  </a:cubicBezTo>
                  <a:cubicBezTo>
                    <a:pt x="516" y="289"/>
                    <a:pt x="516" y="289"/>
                    <a:pt x="516" y="289"/>
                  </a:cubicBezTo>
                  <a:cubicBezTo>
                    <a:pt x="530" y="287"/>
                    <a:pt x="541" y="276"/>
                    <a:pt x="542" y="262"/>
                  </a:cubicBezTo>
                  <a:cubicBezTo>
                    <a:pt x="558" y="113"/>
                    <a:pt x="558" y="113"/>
                    <a:pt x="558" y="113"/>
                  </a:cubicBezTo>
                  <a:cubicBezTo>
                    <a:pt x="559" y="105"/>
                    <a:pt x="556" y="97"/>
                    <a:pt x="550" y="91"/>
                  </a:cubicBezTo>
                  <a:close/>
                  <a:moveTo>
                    <a:pt x="418" y="211"/>
                  </a:moveTo>
                  <a:cubicBezTo>
                    <a:pt x="418" y="217"/>
                    <a:pt x="414" y="222"/>
                    <a:pt x="408" y="222"/>
                  </a:cubicBezTo>
                  <a:cubicBezTo>
                    <a:pt x="369" y="222"/>
                    <a:pt x="369" y="222"/>
                    <a:pt x="369" y="222"/>
                  </a:cubicBezTo>
                  <a:cubicBezTo>
                    <a:pt x="369" y="261"/>
                    <a:pt x="369" y="261"/>
                    <a:pt x="369" y="261"/>
                  </a:cubicBezTo>
                  <a:cubicBezTo>
                    <a:pt x="369" y="267"/>
                    <a:pt x="364" y="271"/>
                    <a:pt x="359" y="271"/>
                  </a:cubicBezTo>
                  <a:cubicBezTo>
                    <a:pt x="317" y="271"/>
                    <a:pt x="317" y="271"/>
                    <a:pt x="317" y="271"/>
                  </a:cubicBezTo>
                  <a:cubicBezTo>
                    <a:pt x="311" y="271"/>
                    <a:pt x="307" y="267"/>
                    <a:pt x="307" y="261"/>
                  </a:cubicBezTo>
                  <a:cubicBezTo>
                    <a:pt x="307" y="222"/>
                    <a:pt x="307" y="222"/>
                    <a:pt x="307" y="222"/>
                  </a:cubicBezTo>
                  <a:cubicBezTo>
                    <a:pt x="267" y="222"/>
                    <a:pt x="267" y="222"/>
                    <a:pt x="267" y="222"/>
                  </a:cubicBezTo>
                  <a:cubicBezTo>
                    <a:pt x="261" y="222"/>
                    <a:pt x="257" y="217"/>
                    <a:pt x="257" y="211"/>
                  </a:cubicBezTo>
                  <a:cubicBezTo>
                    <a:pt x="257" y="170"/>
                    <a:pt x="257" y="170"/>
                    <a:pt x="257" y="170"/>
                  </a:cubicBezTo>
                  <a:cubicBezTo>
                    <a:pt x="257" y="164"/>
                    <a:pt x="261" y="160"/>
                    <a:pt x="267" y="160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7" y="114"/>
                    <a:pt x="311" y="110"/>
                    <a:pt x="317" y="110"/>
                  </a:cubicBezTo>
                  <a:cubicBezTo>
                    <a:pt x="359" y="110"/>
                    <a:pt x="359" y="110"/>
                    <a:pt x="359" y="110"/>
                  </a:cubicBezTo>
                  <a:cubicBezTo>
                    <a:pt x="364" y="110"/>
                    <a:pt x="369" y="114"/>
                    <a:pt x="369" y="120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14" y="160"/>
                    <a:pt x="418" y="164"/>
                    <a:pt x="418" y="170"/>
                  </a:cubicBezTo>
                  <a:lnTo>
                    <a:pt x="418" y="2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730" name="Freeform 328"/>
          <p:cNvSpPr>
            <a:spLocks noEditPoints="1"/>
          </p:cNvSpPr>
          <p:nvPr/>
        </p:nvSpPr>
        <p:spPr bwMode="auto">
          <a:xfrm>
            <a:off x="5565101" y="4716099"/>
            <a:ext cx="322827" cy="467543"/>
          </a:xfrm>
          <a:custGeom>
            <a:avLst/>
            <a:gdLst>
              <a:gd name="T0" fmla="*/ 215 w 430"/>
              <a:gd name="T1" fmla="*/ 0 h 621"/>
              <a:gd name="T2" fmla="*/ 0 w 430"/>
              <a:gd name="T3" fmla="*/ 216 h 621"/>
              <a:gd name="T4" fmla="*/ 182 w 430"/>
              <a:gd name="T5" fmla="*/ 428 h 621"/>
              <a:gd name="T6" fmla="*/ 182 w 430"/>
              <a:gd name="T7" fmla="*/ 494 h 621"/>
              <a:gd name="T8" fmla="*/ 135 w 430"/>
              <a:gd name="T9" fmla="*/ 494 h 621"/>
              <a:gd name="T10" fmla="*/ 119 w 430"/>
              <a:gd name="T11" fmla="*/ 511 h 621"/>
              <a:gd name="T12" fmla="*/ 119 w 430"/>
              <a:gd name="T13" fmla="*/ 541 h 621"/>
              <a:gd name="T14" fmla="*/ 135 w 430"/>
              <a:gd name="T15" fmla="*/ 557 h 621"/>
              <a:gd name="T16" fmla="*/ 182 w 430"/>
              <a:gd name="T17" fmla="*/ 557 h 621"/>
              <a:gd name="T18" fmla="*/ 182 w 430"/>
              <a:gd name="T19" fmla="*/ 604 h 621"/>
              <a:gd name="T20" fmla="*/ 199 w 430"/>
              <a:gd name="T21" fmla="*/ 621 h 621"/>
              <a:gd name="T22" fmla="*/ 229 w 430"/>
              <a:gd name="T23" fmla="*/ 621 h 621"/>
              <a:gd name="T24" fmla="*/ 246 w 430"/>
              <a:gd name="T25" fmla="*/ 604 h 621"/>
              <a:gd name="T26" fmla="*/ 246 w 430"/>
              <a:gd name="T27" fmla="*/ 557 h 621"/>
              <a:gd name="T28" fmla="*/ 293 w 430"/>
              <a:gd name="T29" fmla="*/ 557 h 621"/>
              <a:gd name="T30" fmla="*/ 310 w 430"/>
              <a:gd name="T31" fmla="*/ 541 h 621"/>
              <a:gd name="T32" fmla="*/ 310 w 430"/>
              <a:gd name="T33" fmla="*/ 511 h 621"/>
              <a:gd name="T34" fmla="*/ 293 w 430"/>
              <a:gd name="T35" fmla="*/ 494 h 621"/>
              <a:gd name="T36" fmla="*/ 246 w 430"/>
              <a:gd name="T37" fmla="*/ 494 h 621"/>
              <a:gd name="T38" fmla="*/ 246 w 430"/>
              <a:gd name="T39" fmla="*/ 429 h 621"/>
              <a:gd name="T40" fmla="*/ 430 w 430"/>
              <a:gd name="T41" fmla="*/ 216 h 621"/>
              <a:gd name="T42" fmla="*/ 215 w 430"/>
              <a:gd name="T43" fmla="*/ 0 h 621"/>
              <a:gd name="T44" fmla="*/ 367 w 430"/>
              <a:gd name="T45" fmla="*/ 216 h 621"/>
              <a:gd name="T46" fmla="*/ 215 w 430"/>
              <a:gd name="T47" fmla="*/ 368 h 621"/>
              <a:gd name="T48" fmla="*/ 63 w 430"/>
              <a:gd name="T49" fmla="*/ 216 h 621"/>
              <a:gd name="T50" fmla="*/ 215 w 430"/>
              <a:gd name="T51" fmla="*/ 63 h 621"/>
              <a:gd name="T52" fmla="*/ 367 w 430"/>
              <a:gd name="T53" fmla="*/ 216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0" h="621">
                <a:moveTo>
                  <a:pt x="215" y="0"/>
                </a:moveTo>
                <a:cubicBezTo>
                  <a:pt x="96" y="0"/>
                  <a:pt x="0" y="97"/>
                  <a:pt x="0" y="216"/>
                </a:cubicBezTo>
                <a:cubicBezTo>
                  <a:pt x="0" y="324"/>
                  <a:pt x="79" y="413"/>
                  <a:pt x="182" y="428"/>
                </a:cubicBezTo>
                <a:cubicBezTo>
                  <a:pt x="182" y="494"/>
                  <a:pt x="182" y="494"/>
                  <a:pt x="182" y="494"/>
                </a:cubicBezTo>
                <a:cubicBezTo>
                  <a:pt x="135" y="494"/>
                  <a:pt x="135" y="494"/>
                  <a:pt x="135" y="494"/>
                </a:cubicBezTo>
                <a:cubicBezTo>
                  <a:pt x="126" y="494"/>
                  <a:pt x="119" y="502"/>
                  <a:pt x="119" y="511"/>
                </a:cubicBezTo>
                <a:cubicBezTo>
                  <a:pt x="119" y="541"/>
                  <a:pt x="119" y="541"/>
                  <a:pt x="119" y="541"/>
                </a:cubicBezTo>
                <a:cubicBezTo>
                  <a:pt x="119" y="550"/>
                  <a:pt x="127" y="557"/>
                  <a:pt x="135" y="557"/>
                </a:cubicBezTo>
                <a:cubicBezTo>
                  <a:pt x="182" y="557"/>
                  <a:pt x="182" y="557"/>
                  <a:pt x="182" y="557"/>
                </a:cubicBezTo>
                <a:cubicBezTo>
                  <a:pt x="182" y="604"/>
                  <a:pt x="182" y="604"/>
                  <a:pt x="182" y="604"/>
                </a:cubicBezTo>
                <a:cubicBezTo>
                  <a:pt x="182" y="614"/>
                  <a:pt x="190" y="621"/>
                  <a:pt x="199" y="621"/>
                </a:cubicBezTo>
                <a:cubicBezTo>
                  <a:pt x="229" y="621"/>
                  <a:pt x="229" y="621"/>
                  <a:pt x="229" y="621"/>
                </a:cubicBezTo>
                <a:cubicBezTo>
                  <a:pt x="239" y="621"/>
                  <a:pt x="246" y="614"/>
                  <a:pt x="246" y="604"/>
                </a:cubicBezTo>
                <a:cubicBezTo>
                  <a:pt x="246" y="557"/>
                  <a:pt x="246" y="557"/>
                  <a:pt x="246" y="557"/>
                </a:cubicBezTo>
                <a:cubicBezTo>
                  <a:pt x="293" y="557"/>
                  <a:pt x="293" y="557"/>
                  <a:pt x="293" y="557"/>
                </a:cubicBezTo>
                <a:cubicBezTo>
                  <a:pt x="302" y="557"/>
                  <a:pt x="310" y="550"/>
                  <a:pt x="310" y="541"/>
                </a:cubicBezTo>
                <a:cubicBezTo>
                  <a:pt x="310" y="511"/>
                  <a:pt x="310" y="511"/>
                  <a:pt x="310" y="511"/>
                </a:cubicBezTo>
                <a:cubicBezTo>
                  <a:pt x="310" y="502"/>
                  <a:pt x="302" y="494"/>
                  <a:pt x="293" y="494"/>
                </a:cubicBezTo>
                <a:cubicBezTo>
                  <a:pt x="246" y="494"/>
                  <a:pt x="246" y="494"/>
                  <a:pt x="246" y="494"/>
                </a:cubicBezTo>
                <a:cubicBezTo>
                  <a:pt x="246" y="429"/>
                  <a:pt x="246" y="429"/>
                  <a:pt x="246" y="429"/>
                </a:cubicBezTo>
                <a:cubicBezTo>
                  <a:pt x="350" y="414"/>
                  <a:pt x="430" y="324"/>
                  <a:pt x="430" y="216"/>
                </a:cubicBezTo>
                <a:cubicBezTo>
                  <a:pt x="430" y="97"/>
                  <a:pt x="334" y="0"/>
                  <a:pt x="215" y="0"/>
                </a:cubicBezTo>
                <a:close/>
                <a:moveTo>
                  <a:pt x="367" y="216"/>
                </a:moveTo>
                <a:cubicBezTo>
                  <a:pt x="367" y="300"/>
                  <a:pt x="299" y="368"/>
                  <a:pt x="215" y="368"/>
                </a:cubicBezTo>
                <a:cubicBezTo>
                  <a:pt x="131" y="368"/>
                  <a:pt x="63" y="300"/>
                  <a:pt x="63" y="216"/>
                </a:cubicBezTo>
                <a:cubicBezTo>
                  <a:pt x="63" y="132"/>
                  <a:pt x="131" y="63"/>
                  <a:pt x="215" y="63"/>
                </a:cubicBezTo>
                <a:cubicBezTo>
                  <a:pt x="299" y="63"/>
                  <a:pt x="367" y="132"/>
                  <a:pt x="367" y="21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731" name="Freeform 329"/>
          <p:cNvSpPr>
            <a:spLocks noEditPoints="1"/>
          </p:cNvSpPr>
          <p:nvPr/>
        </p:nvSpPr>
        <p:spPr bwMode="auto">
          <a:xfrm>
            <a:off x="4698396" y="4730411"/>
            <a:ext cx="384848" cy="486627"/>
          </a:xfrm>
          <a:custGeom>
            <a:avLst/>
            <a:gdLst>
              <a:gd name="T0" fmla="*/ 439 w 511"/>
              <a:gd name="T1" fmla="*/ 3 h 645"/>
              <a:gd name="T2" fmla="*/ 287 w 511"/>
              <a:gd name="T3" fmla="*/ 51 h 645"/>
              <a:gd name="T4" fmla="*/ 277 w 511"/>
              <a:gd name="T5" fmla="*/ 72 h 645"/>
              <a:gd name="T6" fmla="*/ 286 w 511"/>
              <a:gd name="T7" fmla="*/ 101 h 645"/>
              <a:gd name="T8" fmla="*/ 307 w 511"/>
              <a:gd name="T9" fmla="*/ 112 h 645"/>
              <a:gd name="T10" fmla="*/ 369 w 511"/>
              <a:gd name="T11" fmla="*/ 93 h 645"/>
              <a:gd name="T12" fmla="*/ 320 w 511"/>
              <a:gd name="T13" fmla="*/ 187 h 645"/>
              <a:gd name="T14" fmla="*/ 49 w 511"/>
              <a:gd name="T15" fmla="*/ 306 h 645"/>
              <a:gd name="T16" fmla="*/ 161 w 511"/>
              <a:gd name="T17" fmla="*/ 595 h 645"/>
              <a:gd name="T18" fmla="*/ 451 w 511"/>
              <a:gd name="T19" fmla="*/ 484 h 645"/>
              <a:gd name="T20" fmla="*/ 378 w 511"/>
              <a:gd name="T21" fmla="*/ 216 h 645"/>
              <a:gd name="T22" fmla="*/ 427 w 511"/>
              <a:gd name="T23" fmla="*/ 123 h 645"/>
              <a:gd name="T24" fmla="*/ 446 w 511"/>
              <a:gd name="T25" fmla="*/ 185 h 645"/>
              <a:gd name="T26" fmla="*/ 468 w 511"/>
              <a:gd name="T27" fmla="*/ 196 h 645"/>
              <a:gd name="T28" fmla="*/ 497 w 511"/>
              <a:gd name="T29" fmla="*/ 187 h 645"/>
              <a:gd name="T30" fmla="*/ 508 w 511"/>
              <a:gd name="T31" fmla="*/ 165 h 645"/>
              <a:gd name="T32" fmla="*/ 474 w 511"/>
              <a:gd name="T33" fmla="*/ 59 h 645"/>
              <a:gd name="T34" fmla="*/ 474 w 511"/>
              <a:gd name="T35" fmla="*/ 59 h 645"/>
              <a:gd name="T36" fmla="*/ 460 w 511"/>
              <a:gd name="T37" fmla="*/ 13 h 645"/>
              <a:gd name="T38" fmla="*/ 439 w 511"/>
              <a:gd name="T39" fmla="*/ 3 h 645"/>
              <a:gd name="T40" fmla="*/ 392 w 511"/>
              <a:gd name="T41" fmla="*/ 458 h 645"/>
              <a:gd name="T42" fmla="*/ 187 w 511"/>
              <a:gd name="T43" fmla="*/ 537 h 645"/>
              <a:gd name="T44" fmla="*/ 108 w 511"/>
              <a:gd name="T45" fmla="*/ 332 h 645"/>
              <a:gd name="T46" fmla="*/ 313 w 511"/>
              <a:gd name="T47" fmla="*/ 253 h 645"/>
              <a:gd name="T48" fmla="*/ 392 w 511"/>
              <a:gd name="T49" fmla="*/ 458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645">
                <a:moveTo>
                  <a:pt x="439" y="3"/>
                </a:moveTo>
                <a:cubicBezTo>
                  <a:pt x="287" y="51"/>
                  <a:pt x="287" y="51"/>
                  <a:pt x="287" y="51"/>
                </a:cubicBezTo>
                <a:cubicBezTo>
                  <a:pt x="278" y="54"/>
                  <a:pt x="274" y="63"/>
                  <a:pt x="277" y="72"/>
                </a:cubicBezTo>
                <a:cubicBezTo>
                  <a:pt x="286" y="101"/>
                  <a:pt x="286" y="101"/>
                  <a:pt x="286" y="101"/>
                </a:cubicBezTo>
                <a:cubicBezTo>
                  <a:pt x="289" y="110"/>
                  <a:pt x="298" y="115"/>
                  <a:pt x="307" y="112"/>
                </a:cubicBezTo>
                <a:cubicBezTo>
                  <a:pt x="369" y="93"/>
                  <a:pt x="369" y="93"/>
                  <a:pt x="369" y="93"/>
                </a:cubicBezTo>
                <a:cubicBezTo>
                  <a:pt x="320" y="187"/>
                  <a:pt x="320" y="187"/>
                  <a:pt x="320" y="187"/>
                </a:cubicBezTo>
                <a:cubicBezTo>
                  <a:pt x="214" y="151"/>
                  <a:pt x="96" y="201"/>
                  <a:pt x="49" y="306"/>
                </a:cubicBezTo>
                <a:cubicBezTo>
                  <a:pt x="0" y="417"/>
                  <a:pt x="50" y="546"/>
                  <a:pt x="161" y="595"/>
                </a:cubicBezTo>
                <a:cubicBezTo>
                  <a:pt x="272" y="645"/>
                  <a:pt x="402" y="595"/>
                  <a:pt x="451" y="484"/>
                </a:cubicBezTo>
                <a:cubicBezTo>
                  <a:pt x="494" y="387"/>
                  <a:pt x="461" y="276"/>
                  <a:pt x="378" y="216"/>
                </a:cubicBezTo>
                <a:cubicBezTo>
                  <a:pt x="427" y="123"/>
                  <a:pt x="427" y="123"/>
                  <a:pt x="427" y="123"/>
                </a:cubicBezTo>
                <a:cubicBezTo>
                  <a:pt x="446" y="185"/>
                  <a:pt x="446" y="185"/>
                  <a:pt x="446" y="185"/>
                </a:cubicBezTo>
                <a:cubicBezTo>
                  <a:pt x="449" y="194"/>
                  <a:pt x="459" y="199"/>
                  <a:pt x="468" y="196"/>
                </a:cubicBezTo>
                <a:cubicBezTo>
                  <a:pt x="497" y="187"/>
                  <a:pt x="497" y="187"/>
                  <a:pt x="497" y="187"/>
                </a:cubicBezTo>
                <a:cubicBezTo>
                  <a:pt x="505" y="184"/>
                  <a:pt x="511" y="175"/>
                  <a:pt x="508" y="165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60" y="13"/>
                  <a:pt x="460" y="13"/>
                  <a:pt x="460" y="13"/>
                </a:cubicBezTo>
                <a:cubicBezTo>
                  <a:pt x="457" y="4"/>
                  <a:pt x="447" y="0"/>
                  <a:pt x="439" y="3"/>
                </a:cubicBezTo>
                <a:close/>
                <a:moveTo>
                  <a:pt x="392" y="458"/>
                </a:moveTo>
                <a:cubicBezTo>
                  <a:pt x="357" y="536"/>
                  <a:pt x="266" y="571"/>
                  <a:pt x="187" y="537"/>
                </a:cubicBezTo>
                <a:cubicBezTo>
                  <a:pt x="109" y="502"/>
                  <a:pt x="73" y="410"/>
                  <a:pt x="108" y="332"/>
                </a:cubicBezTo>
                <a:cubicBezTo>
                  <a:pt x="143" y="253"/>
                  <a:pt x="235" y="218"/>
                  <a:pt x="313" y="253"/>
                </a:cubicBezTo>
                <a:cubicBezTo>
                  <a:pt x="391" y="288"/>
                  <a:pt x="427" y="379"/>
                  <a:pt x="392" y="45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732" name="Group 227"/>
          <p:cNvGrpSpPr/>
          <p:nvPr/>
        </p:nvGrpSpPr>
        <p:grpSpPr>
          <a:xfrm>
            <a:off x="7685061" y="4021621"/>
            <a:ext cx="381668" cy="383258"/>
            <a:chOff x="3346450" y="4684713"/>
            <a:chExt cx="381000" cy="382588"/>
          </a:xfrm>
          <a:solidFill>
            <a:sysClr val="window" lastClr="FFFFFF">
              <a:lumMod val="50000"/>
            </a:sysClr>
          </a:solidFill>
        </p:grpSpPr>
        <p:sp>
          <p:nvSpPr>
            <p:cNvPr id="733" name="Freeform 330"/>
            <p:cNvSpPr/>
            <p:nvPr/>
          </p:nvSpPr>
          <p:spPr bwMode="auto">
            <a:xfrm>
              <a:off x="3389313" y="4905375"/>
              <a:ext cx="115888" cy="115888"/>
            </a:xfrm>
            <a:custGeom>
              <a:avLst/>
              <a:gdLst>
                <a:gd name="T0" fmla="*/ 62 w 73"/>
                <a:gd name="T1" fmla="*/ 0 h 73"/>
                <a:gd name="T2" fmla="*/ 2 w 73"/>
                <a:gd name="T3" fmla="*/ 60 h 73"/>
                <a:gd name="T4" fmla="*/ 0 w 73"/>
                <a:gd name="T5" fmla="*/ 73 h 73"/>
                <a:gd name="T6" fmla="*/ 13 w 73"/>
                <a:gd name="T7" fmla="*/ 70 h 73"/>
                <a:gd name="T8" fmla="*/ 73 w 73"/>
                <a:gd name="T9" fmla="*/ 11 h 73"/>
                <a:gd name="T10" fmla="*/ 62 w 73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3">
                  <a:moveTo>
                    <a:pt x="62" y="0"/>
                  </a:moveTo>
                  <a:lnTo>
                    <a:pt x="2" y="60"/>
                  </a:lnTo>
                  <a:lnTo>
                    <a:pt x="0" y="73"/>
                  </a:lnTo>
                  <a:lnTo>
                    <a:pt x="13" y="70"/>
                  </a:lnTo>
                  <a:lnTo>
                    <a:pt x="73" y="11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34" name="Freeform 331"/>
            <p:cNvSpPr>
              <a:spLocks noEditPoints="1"/>
            </p:cNvSpPr>
            <p:nvPr/>
          </p:nvSpPr>
          <p:spPr bwMode="auto">
            <a:xfrm>
              <a:off x="3346450" y="4684713"/>
              <a:ext cx="381000" cy="382588"/>
            </a:xfrm>
            <a:custGeom>
              <a:avLst/>
              <a:gdLst>
                <a:gd name="T0" fmla="*/ 506 w 506"/>
                <a:gd name="T1" fmla="*/ 66 h 508"/>
                <a:gd name="T2" fmla="*/ 486 w 506"/>
                <a:gd name="T3" fmla="*/ 20 h 508"/>
                <a:gd name="T4" fmla="*/ 440 w 506"/>
                <a:gd name="T5" fmla="*/ 0 h 508"/>
                <a:gd name="T6" fmla="*/ 393 w 506"/>
                <a:gd name="T7" fmla="*/ 20 h 508"/>
                <a:gd name="T8" fmla="*/ 269 w 506"/>
                <a:gd name="T9" fmla="*/ 144 h 508"/>
                <a:gd name="T10" fmla="*/ 212 w 506"/>
                <a:gd name="T11" fmla="*/ 145 h 508"/>
                <a:gd name="T12" fmla="*/ 210 w 506"/>
                <a:gd name="T13" fmla="*/ 199 h 508"/>
                <a:gd name="T14" fmla="*/ 19 w 506"/>
                <a:gd name="T15" fmla="*/ 391 h 508"/>
                <a:gd name="T16" fmla="*/ 14 w 506"/>
                <a:gd name="T17" fmla="*/ 400 h 508"/>
                <a:gd name="T18" fmla="*/ 1 w 506"/>
                <a:gd name="T19" fmla="*/ 488 h 508"/>
                <a:gd name="T20" fmla="*/ 6 w 506"/>
                <a:gd name="T21" fmla="*/ 503 h 508"/>
                <a:gd name="T22" fmla="*/ 18 w 506"/>
                <a:gd name="T23" fmla="*/ 508 h 508"/>
                <a:gd name="T24" fmla="*/ 21 w 506"/>
                <a:gd name="T25" fmla="*/ 507 h 508"/>
                <a:gd name="T26" fmla="*/ 104 w 506"/>
                <a:gd name="T27" fmla="*/ 490 h 508"/>
                <a:gd name="T28" fmla="*/ 113 w 506"/>
                <a:gd name="T29" fmla="*/ 485 h 508"/>
                <a:gd name="T30" fmla="*/ 304 w 506"/>
                <a:gd name="T31" fmla="*/ 294 h 508"/>
                <a:gd name="T32" fmla="*/ 360 w 506"/>
                <a:gd name="T33" fmla="*/ 293 h 508"/>
                <a:gd name="T34" fmla="*/ 362 w 506"/>
                <a:gd name="T35" fmla="*/ 238 h 508"/>
                <a:gd name="T36" fmla="*/ 486 w 506"/>
                <a:gd name="T37" fmla="*/ 113 h 508"/>
                <a:gd name="T38" fmla="*/ 506 w 506"/>
                <a:gd name="T39" fmla="*/ 66 h 508"/>
                <a:gd name="T40" fmla="*/ 92 w 506"/>
                <a:gd name="T41" fmla="*/ 457 h 508"/>
                <a:gd name="T42" fmla="*/ 39 w 506"/>
                <a:gd name="T43" fmla="*/ 468 h 508"/>
                <a:gd name="T44" fmla="*/ 47 w 506"/>
                <a:gd name="T45" fmla="*/ 411 h 508"/>
                <a:gd name="T46" fmla="*/ 234 w 506"/>
                <a:gd name="T47" fmla="*/ 224 h 508"/>
                <a:gd name="T48" fmla="*/ 279 w 506"/>
                <a:gd name="T49" fmla="*/ 270 h 508"/>
                <a:gd name="T50" fmla="*/ 92 w 506"/>
                <a:gd name="T51" fmla="*/ 45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6" h="508">
                  <a:moveTo>
                    <a:pt x="506" y="66"/>
                  </a:moveTo>
                  <a:cubicBezTo>
                    <a:pt x="506" y="49"/>
                    <a:pt x="499" y="32"/>
                    <a:pt x="486" y="20"/>
                  </a:cubicBezTo>
                  <a:cubicBezTo>
                    <a:pt x="474" y="7"/>
                    <a:pt x="457" y="0"/>
                    <a:pt x="440" y="0"/>
                  </a:cubicBezTo>
                  <a:cubicBezTo>
                    <a:pt x="422" y="0"/>
                    <a:pt x="405" y="7"/>
                    <a:pt x="393" y="20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53" y="128"/>
                    <a:pt x="228" y="129"/>
                    <a:pt x="212" y="145"/>
                  </a:cubicBezTo>
                  <a:cubicBezTo>
                    <a:pt x="198" y="160"/>
                    <a:pt x="197" y="183"/>
                    <a:pt x="210" y="199"/>
                  </a:cubicBezTo>
                  <a:cubicBezTo>
                    <a:pt x="19" y="391"/>
                    <a:pt x="19" y="391"/>
                    <a:pt x="19" y="391"/>
                  </a:cubicBezTo>
                  <a:cubicBezTo>
                    <a:pt x="16" y="393"/>
                    <a:pt x="14" y="397"/>
                    <a:pt x="14" y="400"/>
                  </a:cubicBezTo>
                  <a:cubicBezTo>
                    <a:pt x="1" y="488"/>
                    <a:pt x="1" y="488"/>
                    <a:pt x="1" y="488"/>
                  </a:cubicBezTo>
                  <a:cubicBezTo>
                    <a:pt x="0" y="493"/>
                    <a:pt x="2" y="499"/>
                    <a:pt x="6" y="503"/>
                  </a:cubicBezTo>
                  <a:cubicBezTo>
                    <a:pt x="9" y="506"/>
                    <a:pt x="13" y="508"/>
                    <a:pt x="18" y="508"/>
                  </a:cubicBezTo>
                  <a:cubicBezTo>
                    <a:pt x="19" y="508"/>
                    <a:pt x="20" y="508"/>
                    <a:pt x="21" y="507"/>
                  </a:cubicBezTo>
                  <a:cubicBezTo>
                    <a:pt x="104" y="490"/>
                    <a:pt x="104" y="490"/>
                    <a:pt x="104" y="490"/>
                  </a:cubicBezTo>
                  <a:cubicBezTo>
                    <a:pt x="108" y="489"/>
                    <a:pt x="111" y="487"/>
                    <a:pt x="113" y="485"/>
                  </a:cubicBezTo>
                  <a:cubicBezTo>
                    <a:pt x="304" y="294"/>
                    <a:pt x="304" y="294"/>
                    <a:pt x="304" y="294"/>
                  </a:cubicBezTo>
                  <a:cubicBezTo>
                    <a:pt x="320" y="310"/>
                    <a:pt x="345" y="309"/>
                    <a:pt x="360" y="293"/>
                  </a:cubicBezTo>
                  <a:cubicBezTo>
                    <a:pt x="375" y="278"/>
                    <a:pt x="376" y="254"/>
                    <a:pt x="362" y="238"/>
                  </a:cubicBezTo>
                  <a:cubicBezTo>
                    <a:pt x="486" y="113"/>
                    <a:pt x="486" y="113"/>
                    <a:pt x="486" y="113"/>
                  </a:cubicBezTo>
                  <a:cubicBezTo>
                    <a:pt x="499" y="101"/>
                    <a:pt x="506" y="84"/>
                    <a:pt x="506" y="66"/>
                  </a:cubicBezTo>
                  <a:close/>
                  <a:moveTo>
                    <a:pt x="92" y="457"/>
                  </a:moveTo>
                  <a:cubicBezTo>
                    <a:pt x="39" y="468"/>
                    <a:pt x="39" y="468"/>
                    <a:pt x="39" y="468"/>
                  </a:cubicBezTo>
                  <a:cubicBezTo>
                    <a:pt x="47" y="411"/>
                    <a:pt x="47" y="411"/>
                    <a:pt x="47" y="411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79" y="270"/>
                    <a:pt x="279" y="270"/>
                    <a:pt x="279" y="270"/>
                  </a:cubicBezTo>
                  <a:lnTo>
                    <a:pt x="92" y="4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35" name="Group 230"/>
          <p:cNvGrpSpPr/>
          <p:nvPr/>
        </p:nvGrpSpPr>
        <p:grpSpPr>
          <a:xfrm>
            <a:off x="6911275" y="4068802"/>
            <a:ext cx="402342" cy="402342"/>
            <a:chOff x="2506662" y="4675188"/>
            <a:chExt cx="401638" cy="401638"/>
          </a:xfrm>
          <a:solidFill>
            <a:sysClr val="window" lastClr="FFFFFF">
              <a:lumMod val="50000"/>
            </a:sysClr>
          </a:solidFill>
        </p:grpSpPr>
        <p:sp>
          <p:nvSpPr>
            <p:cNvPr id="736" name="Freeform 332"/>
            <p:cNvSpPr/>
            <p:nvPr/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37" name="Freeform 333"/>
            <p:cNvSpPr>
              <a:spLocks noEditPoints="1"/>
            </p:cNvSpPr>
            <p:nvPr/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38" name="Freeform 334"/>
            <p:cNvSpPr/>
            <p:nvPr/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39" name="Group 234"/>
          <p:cNvGrpSpPr/>
          <p:nvPr/>
        </p:nvGrpSpPr>
        <p:grpSpPr>
          <a:xfrm>
            <a:off x="6207352" y="4037984"/>
            <a:ext cx="365765" cy="400751"/>
            <a:chOff x="1693862" y="4675188"/>
            <a:chExt cx="365125" cy="400050"/>
          </a:xfrm>
          <a:solidFill>
            <a:sysClr val="window" lastClr="FFFFFF">
              <a:lumMod val="50000"/>
            </a:sysClr>
          </a:solidFill>
        </p:grpSpPr>
        <p:sp>
          <p:nvSpPr>
            <p:cNvPr id="740" name="Freeform 335"/>
            <p:cNvSpPr/>
            <p:nvPr/>
          </p:nvSpPr>
          <p:spPr bwMode="auto">
            <a:xfrm>
              <a:off x="1811337" y="4675188"/>
              <a:ext cx="130175" cy="130175"/>
            </a:xfrm>
            <a:custGeom>
              <a:avLst/>
              <a:gdLst>
                <a:gd name="T0" fmla="*/ 92 w 174"/>
                <a:gd name="T1" fmla="*/ 171 h 173"/>
                <a:gd name="T2" fmla="*/ 171 w 174"/>
                <a:gd name="T3" fmla="*/ 82 h 173"/>
                <a:gd name="T4" fmla="*/ 82 w 174"/>
                <a:gd name="T5" fmla="*/ 3 h 173"/>
                <a:gd name="T6" fmla="*/ 3 w 174"/>
                <a:gd name="T7" fmla="*/ 92 h 173"/>
                <a:gd name="T8" fmla="*/ 92 w 174"/>
                <a:gd name="T9" fmla="*/ 17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92" y="171"/>
                  </a:moveTo>
                  <a:cubicBezTo>
                    <a:pt x="138" y="168"/>
                    <a:pt x="174" y="128"/>
                    <a:pt x="171" y="82"/>
                  </a:cubicBezTo>
                  <a:cubicBezTo>
                    <a:pt x="168" y="36"/>
                    <a:pt x="128" y="0"/>
                    <a:pt x="82" y="3"/>
                  </a:cubicBezTo>
                  <a:cubicBezTo>
                    <a:pt x="36" y="6"/>
                    <a:pt x="0" y="46"/>
                    <a:pt x="3" y="92"/>
                  </a:cubicBezTo>
                  <a:cubicBezTo>
                    <a:pt x="6" y="138"/>
                    <a:pt x="46" y="173"/>
                    <a:pt x="92" y="1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41" name="Freeform 336"/>
            <p:cNvSpPr/>
            <p:nvPr/>
          </p:nvSpPr>
          <p:spPr bwMode="auto">
            <a:xfrm>
              <a:off x="1693862" y="4826000"/>
              <a:ext cx="365125" cy="249238"/>
            </a:xfrm>
            <a:custGeom>
              <a:avLst/>
              <a:gdLst>
                <a:gd name="T0" fmla="*/ 457 w 486"/>
                <a:gd name="T1" fmla="*/ 129 h 331"/>
                <a:gd name="T2" fmla="*/ 254 w 486"/>
                <a:gd name="T3" fmla="*/ 0 h 331"/>
                <a:gd name="T4" fmla="*/ 254 w 486"/>
                <a:gd name="T5" fmla="*/ 106 h 331"/>
                <a:gd name="T6" fmla="*/ 254 w 486"/>
                <a:gd name="T7" fmla="*/ 107 h 331"/>
                <a:gd name="T8" fmla="*/ 257 w 486"/>
                <a:gd name="T9" fmla="*/ 108 h 331"/>
                <a:gd name="T10" fmla="*/ 263 w 486"/>
                <a:gd name="T11" fmla="*/ 110 h 331"/>
                <a:gd name="T12" fmla="*/ 276 w 486"/>
                <a:gd name="T13" fmla="*/ 66 h 331"/>
                <a:gd name="T14" fmla="*/ 346 w 486"/>
                <a:gd name="T15" fmla="*/ 234 h 331"/>
                <a:gd name="T16" fmla="*/ 279 w 486"/>
                <a:gd name="T17" fmla="*/ 212 h 331"/>
                <a:gd name="T18" fmla="*/ 267 w 486"/>
                <a:gd name="T19" fmla="*/ 185 h 331"/>
                <a:gd name="T20" fmla="*/ 264 w 486"/>
                <a:gd name="T21" fmla="*/ 137 h 331"/>
                <a:gd name="T22" fmla="*/ 262 w 486"/>
                <a:gd name="T23" fmla="*/ 136 h 331"/>
                <a:gd name="T24" fmla="*/ 222 w 486"/>
                <a:gd name="T25" fmla="*/ 136 h 331"/>
                <a:gd name="T26" fmla="*/ 219 w 486"/>
                <a:gd name="T27" fmla="*/ 185 h 331"/>
                <a:gd name="T28" fmla="*/ 207 w 486"/>
                <a:gd name="T29" fmla="*/ 212 h 331"/>
                <a:gd name="T30" fmla="*/ 140 w 486"/>
                <a:gd name="T31" fmla="*/ 234 h 331"/>
                <a:gd name="T32" fmla="*/ 210 w 486"/>
                <a:gd name="T33" fmla="*/ 66 h 331"/>
                <a:gd name="T34" fmla="*/ 223 w 486"/>
                <a:gd name="T35" fmla="*/ 110 h 331"/>
                <a:gd name="T36" fmla="*/ 229 w 486"/>
                <a:gd name="T37" fmla="*/ 108 h 331"/>
                <a:gd name="T38" fmla="*/ 231 w 486"/>
                <a:gd name="T39" fmla="*/ 107 h 331"/>
                <a:gd name="T40" fmla="*/ 231 w 486"/>
                <a:gd name="T41" fmla="*/ 106 h 331"/>
                <a:gd name="T42" fmla="*/ 231 w 486"/>
                <a:gd name="T43" fmla="*/ 104 h 331"/>
                <a:gd name="T44" fmla="*/ 231 w 486"/>
                <a:gd name="T45" fmla="*/ 0 h 331"/>
                <a:gd name="T46" fmla="*/ 29 w 486"/>
                <a:gd name="T47" fmla="*/ 129 h 331"/>
                <a:gd name="T48" fmla="*/ 0 w 486"/>
                <a:gd name="T49" fmla="*/ 331 h 331"/>
                <a:gd name="T50" fmla="*/ 69 w 486"/>
                <a:gd name="T51" fmla="*/ 331 h 331"/>
                <a:gd name="T52" fmla="*/ 100 w 486"/>
                <a:gd name="T53" fmla="*/ 159 h 331"/>
                <a:gd name="T54" fmla="*/ 110 w 486"/>
                <a:gd name="T55" fmla="*/ 151 h 331"/>
                <a:gd name="T56" fmla="*/ 117 w 486"/>
                <a:gd name="T57" fmla="*/ 160 h 331"/>
                <a:gd name="T58" fmla="*/ 109 w 486"/>
                <a:gd name="T59" fmla="*/ 331 h 331"/>
                <a:gd name="T60" fmla="*/ 218 w 486"/>
                <a:gd name="T61" fmla="*/ 331 h 331"/>
                <a:gd name="T62" fmla="*/ 242 w 486"/>
                <a:gd name="T63" fmla="*/ 331 h 331"/>
                <a:gd name="T64" fmla="*/ 377 w 486"/>
                <a:gd name="T65" fmla="*/ 331 h 331"/>
                <a:gd name="T66" fmla="*/ 369 w 486"/>
                <a:gd name="T67" fmla="*/ 160 h 331"/>
                <a:gd name="T68" fmla="*/ 376 w 486"/>
                <a:gd name="T69" fmla="*/ 151 h 331"/>
                <a:gd name="T70" fmla="*/ 386 w 486"/>
                <a:gd name="T71" fmla="*/ 159 h 331"/>
                <a:gd name="T72" fmla="*/ 417 w 486"/>
                <a:gd name="T73" fmla="*/ 331 h 331"/>
                <a:gd name="T74" fmla="*/ 486 w 486"/>
                <a:gd name="T75" fmla="*/ 331 h 331"/>
                <a:gd name="T76" fmla="*/ 457 w 486"/>
                <a:gd name="T77" fmla="*/ 12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6" h="331">
                  <a:moveTo>
                    <a:pt x="457" y="129"/>
                  </a:moveTo>
                  <a:cubicBezTo>
                    <a:pt x="432" y="23"/>
                    <a:pt x="349" y="1"/>
                    <a:pt x="254" y="0"/>
                  </a:cubicBezTo>
                  <a:cubicBezTo>
                    <a:pt x="254" y="106"/>
                    <a:pt x="254" y="106"/>
                    <a:pt x="254" y="106"/>
                  </a:cubicBezTo>
                  <a:cubicBezTo>
                    <a:pt x="254" y="106"/>
                    <a:pt x="254" y="107"/>
                    <a:pt x="254" y="107"/>
                  </a:cubicBezTo>
                  <a:cubicBezTo>
                    <a:pt x="255" y="108"/>
                    <a:pt x="256" y="108"/>
                    <a:pt x="257" y="108"/>
                  </a:cubicBezTo>
                  <a:cubicBezTo>
                    <a:pt x="259" y="109"/>
                    <a:pt x="261" y="109"/>
                    <a:pt x="263" y="110"/>
                  </a:cubicBezTo>
                  <a:cubicBezTo>
                    <a:pt x="264" y="86"/>
                    <a:pt x="267" y="67"/>
                    <a:pt x="276" y="66"/>
                  </a:cubicBezTo>
                  <a:cubicBezTo>
                    <a:pt x="342" y="62"/>
                    <a:pt x="372" y="222"/>
                    <a:pt x="346" y="234"/>
                  </a:cubicBezTo>
                  <a:cubicBezTo>
                    <a:pt x="326" y="243"/>
                    <a:pt x="297" y="226"/>
                    <a:pt x="279" y="212"/>
                  </a:cubicBezTo>
                  <a:cubicBezTo>
                    <a:pt x="269" y="205"/>
                    <a:pt x="268" y="195"/>
                    <a:pt x="267" y="185"/>
                  </a:cubicBezTo>
                  <a:cubicBezTo>
                    <a:pt x="266" y="173"/>
                    <a:pt x="264" y="155"/>
                    <a:pt x="264" y="137"/>
                  </a:cubicBezTo>
                  <a:cubicBezTo>
                    <a:pt x="263" y="137"/>
                    <a:pt x="263" y="136"/>
                    <a:pt x="262" y="136"/>
                  </a:cubicBezTo>
                  <a:cubicBezTo>
                    <a:pt x="249" y="131"/>
                    <a:pt x="235" y="131"/>
                    <a:pt x="222" y="136"/>
                  </a:cubicBezTo>
                  <a:cubicBezTo>
                    <a:pt x="222" y="154"/>
                    <a:pt x="220" y="173"/>
                    <a:pt x="219" y="185"/>
                  </a:cubicBezTo>
                  <a:cubicBezTo>
                    <a:pt x="218" y="195"/>
                    <a:pt x="217" y="205"/>
                    <a:pt x="207" y="212"/>
                  </a:cubicBezTo>
                  <a:cubicBezTo>
                    <a:pt x="189" y="226"/>
                    <a:pt x="160" y="243"/>
                    <a:pt x="140" y="234"/>
                  </a:cubicBezTo>
                  <a:cubicBezTo>
                    <a:pt x="114" y="222"/>
                    <a:pt x="144" y="62"/>
                    <a:pt x="210" y="66"/>
                  </a:cubicBezTo>
                  <a:cubicBezTo>
                    <a:pt x="219" y="67"/>
                    <a:pt x="222" y="86"/>
                    <a:pt x="223" y="110"/>
                  </a:cubicBezTo>
                  <a:cubicBezTo>
                    <a:pt x="225" y="109"/>
                    <a:pt x="227" y="108"/>
                    <a:pt x="229" y="108"/>
                  </a:cubicBezTo>
                  <a:cubicBezTo>
                    <a:pt x="230" y="108"/>
                    <a:pt x="231" y="108"/>
                    <a:pt x="231" y="107"/>
                  </a:cubicBezTo>
                  <a:cubicBezTo>
                    <a:pt x="231" y="107"/>
                    <a:pt x="231" y="106"/>
                    <a:pt x="231" y="106"/>
                  </a:cubicBezTo>
                  <a:cubicBezTo>
                    <a:pt x="231" y="104"/>
                    <a:pt x="231" y="104"/>
                    <a:pt x="231" y="104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136" y="1"/>
                    <a:pt x="54" y="23"/>
                    <a:pt x="29" y="129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69" y="331"/>
                    <a:pt x="69" y="331"/>
                    <a:pt x="69" y="331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2" y="154"/>
                    <a:pt x="105" y="151"/>
                    <a:pt x="110" y="151"/>
                  </a:cubicBezTo>
                  <a:cubicBezTo>
                    <a:pt x="114" y="152"/>
                    <a:pt x="118" y="154"/>
                    <a:pt x="117" y="160"/>
                  </a:cubicBezTo>
                  <a:cubicBezTo>
                    <a:pt x="109" y="331"/>
                    <a:pt x="109" y="331"/>
                    <a:pt x="109" y="331"/>
                  </a:cubicBezTo>
                  <a:cubicBezTo>
                    <a:pt x="218" y="331"/>
                    <a:pt x="218" y="331"/>
                    <a:pt x="218" y="331"/>
                  </a:cubicBezTo>
                  <a:cubicBezTo>
                    <a:pt x="242" y="331"/>
                    <a:pt x="242" y="331"/>
                    <a:pt x="242" y="331"/>
                  </a:cubicBezTo>
                  <a:cubicBezTo>
                    <a:pt x="377" y="331"/>
                    <a:pt x="377" y="331"/>
                    <a:pt x="377" y="331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368" y="154"/>
                    <a:pt x="372" y="152"/>
                    <a:pt x="376" y="151"/>
                  </a:cubicBezTo>
                  <a:cubicBezTo>
                    <a:pt x="381" y="151"/>
                    <a:pt x="384" y="154"/>
                    <a:pt x="386" y="159"/>
                  </a:cubicBezTo>
                  <a:cubicBezTo>
                    <a:pt x="417" y="331"/>
                    <a:pt x="417" y="331"/>
                    <a:pt x="417" y="331"/>
                  </a:cubicBezTo>
                  <a:cubicBezTo>
                    <a:pt x="486" y="331"/>
                    <a:pt x="486" y="331"/>
                    <a:pt x="486" y="331"/>
                  </a:cubicBezTo>
                  <a:lnTo>
                    <a:pt x="457" y="1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42" name="Group 237"/>
          <p:cNvGrpSpPr/>
          <p:nvPr/>
        </p:nvGrpSpPr>
        <p:grpSpPr>
          <a:xfrm>
            <a:off x="5491104" y="4008550"/>
            <a:ext cx="338731" cy="437328"/>
            <a:chOff x="879475" y="4657725"/>
            <a:chExt cx="338138" cy="436563"/>
          </a:xfrm>
          <a:solidFill>
            <a:sysClr val="window" lastClr="FFFFFF">
              <a:lumMod val="50000"/>
            </a:sysClr>
          </a:solidFill>
        </p:grpSpPr>
        <p:sp>
          <p:nvSpPr>
            <p:cNvPr id="743" name="Oval 337"/>
            <p:cNvSpPr>
              <a:spLocks noChangeArrowheads="1"/>
            </p:cNvSpPr>
            <p:nvPr/>
          </p:nvSpPr>
          <p:spPr bwMode="auto">
            <a:xfrm>
              <a:off x="984250" y="4657725"/>
              <a:ext cx="74613" cy="746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44" name="Freeform 338"/>
            <p:cNvSpPr>
              <a:spLocks noEditPoints="1"/>
            </p:cNvSpPr>
            <p:nvPr/>
          </p:nvSpPr>
          <p:spPr bwMode="auto">
            <a:xfrm>
              <a:off x="879475" y="4738688"/>
              <a:ext cx="338138" cy="355600"/>
            </a:xfrm>
            <a:custGeom>
              <a:avLst/>
              <a:gdLst>
                <a:gd name="T0" fmla="*/ 444 w 450"/>
                <a:gd name="T1" fmla="*/ 439 h 474"/>
                <a:gd name="T2" fmla="*/ 398 w 450"/>
                <a:gd name="T3" fmla="*/ 261 h 474"/>
                <a:gd name="T4" fmla="*/ 344 w 450"/>
                <a:gd name="T5" fmla="*/ 217 h 474"/>
                <a:gd name="T6" fmla="*/ 229 w 450"/>
                <a:gd name="T7" fmla="*/ 205 h 474"/>
                <a:gd name="T8" fmla="*/ 226 w 450"/>
                <a:gd name="T9" fmla="*/ 159 h 474"/>
                <a:gd name="T10" fmla="*/ 333 w 450"/>
                <a:gd name="T11" fmla="*/ 160 h 474"/>
                <a:gd name="T12" fmla="*/ 333 w 450"/>
                <a:gd name="T13" fmla="*/ 125 h 474"/>
                <a:gd name="T14" fmla="*/ 222 w 450"/>
                <a:gd name="T15" fmla="*/ 116 h 474"/>
                <a:gd name="T16" fmla="*/ 218 w 450"/>
                <a:gd name="T17" fmla="*/ 63 h 474"/>
                <a:gd name="T18" fmla="*/ 181 w 450"/>
                <a:gd name="T19" fmla="*/ 14 h 474"/>
                <a:gd name="T20" fmla="*/ 147 w 450"/>
                <a:gd name="T21" fmla="*/ 62 h 474"/>
                <a:gd name="T22" fmla="*/ 147 w 450"/>
                <a:gd name="T23" fmla="*/ 124 h 474"/>
                <a:gd name="T24" fmla="*/ 0 w 450"/>
                <a:gd name="T25" fmla="*/ 298 h 474"/>
                <a:gd name="T26" fmla="*/ 176 w 450"/>
                <a:gd name="T27" fmla="*/ 474 h 474"/>
                <a:gd name="T28" fmla="*/ 352 w 450"/>
                <a:gd name="T29" fmla="*/ 311 h 474"/>
                <a:gd name="T30" fmla="*/ 410 w 450"/>
                <a:gd name="T31" fmla="*/ 448 h 474"/>
                <a:gd name="T32" fmla="*/ 444 w 450"/>
                <a:gd name="T33" fmla="*/ 439 h 474"/>
                <a:gd name="T34" fmla="*/ 176 w 450"/>
                <a:gd name="T35" fmla="*/ 429 h 474"/>
                <a:gd name="T36" fmla="*/ 45 w 450"/>
                <a:gd name="T37" fmla="*/ 298 h 474"/>
                <a:gd name="T38" fmla="*/ 147 w 450"/>
                <a:gd name="T39" fmla="*/ 170 h 474"/>
                <a:gd name="T40" fmla="*/ 147 w 450"/>
                <a:gd name="T41" fmla="*/ 219 h 474"/>
                <a:gd name="T42" fmla="*/ 198 w 450"/>
                <a:gd name="T43" fmla="*/ 279 h 474"/>
                <a:gd name="T44" fmla="*/ 306 w 450"/>
                <a:gd name="T45" fmla="*/ 279 h 474"/>
                <a:gd name="T46" fmla="*/ 307 w 450"/>
                <a:gd name="T47" fmla="*/ 298 h 474"/>
                <a:gd name="T48" fmla="*/ 176 w 450"/>
                <a:gd name="T49" fmla="*/ 429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0" h="474">
                  <a:moveTo>
                    <a:pt x="444" y="439"/>
                  </a:moveTo>
                  <a:cubicBezTo>
                    <a:pt x="398" y="261"/>
                    <a:pt x="398" y="261"/>
                    <a:pt x="398" y="261"/>
                  </a:cubicBezTo>
                  <a:cubicBezTo>
                    <a:pt x="391" y="236"/>
                    <a:pt x="370" y="219"/>
                    <a:pt x="344" y="217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26" y="159"/>
                    <a:pt x="226" y="159"/>
                    <a:pt x="226" y="159"/>
                  </a:cubicBezTo>
                  <a:cubicBezTo>
                    <a:pt x="333" y="160"/>
                    <a:pt x="333" y="160"/>
                    <a:pt x="333" y="160"/>
                  </a:cubicBezTo>
                  <a:cubicBezTo>
                    <a:pt x="356" y="160"/>
                    <a:pt x="356" y="127"/>
                    <a:pt x="333" y="125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39"/>
                    <a:pt x="201" y="23"/>
                    <a:pt x="181" y="14"/>
                  </a:cubicBezTo>
                  <a:cubicBezTo>
                    <a:pt x="148" y="0"/>
                    <a:pt x="147" y="29"/>
                    <a:pt x="147" y="62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63" y="138"/>
                    <a:pt x="0" y="211"/>
                    <a:pt x="0" y="298"/>
                  </a:cubicBezTo>
                  <a:cubicBezTo>
                    <a:pt x="0" y="395"/>
                    <a:pt x="79" y="474"/>
                    <a:pt x="176" y="474"/>
                  </a:cubicBezTo>
                  <a:cubicBezTo>
                    <a:pt x="269" y="474"/>
                    <a:pt x="345" y="402"/>
                    <a:pt x="352" y="311"/>
                  </a:cubicBezTo>
                  <a:cubicBezTo>
                    <a:pt x="410" y="448"/>
                    <a:pt x="410" y="448"/>
                    <a:pt x="410" y="448"/>
                  </a:cubicBezTo>
                  <a:cubicBezTo>
                    <a:pt x="419" y="469"/>
                    <a:pt x="450" y="462"/>
                    <a:pt x="444" y="439"/>
                  </a:cubicBezTo>
                  <a:close/>
                  <a:moveTo>
                    <a:pt x="176" y="429"/>
                  </a:moveTo>
                  <a:cubicBezTo>
                    <a:pt x="104" y="429"/>
                    <a:pt x="45" y="370"/>
                    <a:pt x="45" y="298"/>
                  </a:cubicBezTo>
                  <a:cubicBezTo>
                    <a:pt x="45" y="236"/>
                    <a:pt x="89" y="183"/>
                    <a:pt x="147" y="170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7" y="251"/>
                    <a:pt x="164" y="280"/>
                    <a:pt x="198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7" y="285"/>
                    <a:pt x="307" y="291"/>
                    <a:pt x="307" y="298"/>
                  </a:cubicBezTo>
                  <a:cubicBezTo>
                    <a:pt x="307" y="370"/>
                    <a:pt x="248" y="429"/>
                    <a:pt x="176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45" name="Group 240"/>
          <p:cNvGrpSpPr/>
          <p:nvPr/>
        </p:nvGrpSpPr>
        <p:grpSpPr>
          <a:xfrm>
            <a:off x="8470182" y="4774444"/>
            <a:ext cx="171751" cy="434148"/>
            <a:chOff x="131762" y="4659313"/>
            <a:chExt cx="171450" cy="433388"/>
          </a:xfrm>
          <a:solidFill>
            <a:sysClr val="window" lastClr="FFFFFF">
              <a:lumMod val="50000"/>
            </a:sysClr>
          </a:solidFill>
        </p:grpSpPr>
        <p:sp>
          <p:nvSpPr>
            <p:cNvPr id="746" name="Freeform 339"/>
            <p:cNvSpPr>
              <a:spLocks noEditPoints="1"/>
            </p:cNvSpPr>
            <p:nvPr/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47" name="Freeform 340"/>
            <p:cNvSpPr/>
            <p:nvPr/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48" name="Group 243"/>
          <p:cNvGrpSpPr/>
          <p:nvPr/>
        </p:nvGrpSpPr>
        <p:grpSpPr>
          <a:xfrm>
            <a:off x="5544898" y="1891736"/>
            <a:ext cx="208328" cy="394390"/>
            <a:chOff x="942975" y="5508625"/>
            <a:chExt cx="207963" cy="393700"/>
          </a:xfrm>
          <a:solidFill>
            <a:sysClr val="window" lastClr="FFFFFF">
              <a:lumMod val="50000"/>
            </a:sysClr>
          </a:solidFill>
        </p:grpSpPr>
        <p:sp>
          <p:nvSpPr>
            <p:cNvPr id="749" name="Freeform 343"/>
            <p:cNvSpPr/>
            <p:nvPr/>
          </p:nvSpPr>
          <p:spPr bwMode="auto">
            <a:xfrm>
              <a:off x="974725" y="5508625"/>
              <a:ext cx="147638" cy="111125"/>
            </a:xfrm>
            <a:custGeom>
              <a:avLst/>
              <a:gdLst>
                <a:gd name="T0" fmla="*/ 23 w 195"/>
                <a:gd name="T1" fmla="*/ 146 h 146"/>
                <a:gd name="T2" fmla="*/ 176 w 195"/>
                <a:gd name="T3" fmla="*/ 146 h 146"/>
                <a:gd name="T4" fmla="*/ 195 w 195"/>
                <a:gd name="T5" fmla="*/ 134 h 146"/>
                <a:gd name="T6" fmla="*/ 195 w 195"/>
                <a:gd name="T7" fmla="*/ 60 h 146"/>
                <a:gd name="T8" fmla="*/ 195 w 195"/>
                <a:gd name="T9" fmla="*/ 57 h 146"/>
                <a:gd name="T10" fmla="*/ 195 w 195"/>
                <a:gd name="T11" fmla="*/ 55 h 146"/>
                <a:gd name="T12" fmla="*/ 195 w 195"/>
                <a:gd name="T13" fmla="*/ 55 h 146"/>
                <a:gd name="T14" fmla="*/ 104 w 195"/>
                <a:gd name="T15" fmla="*/ 2 h 146"/>
                <a:gd name="T16" fmla="*/ 1 w 195"/>
                <a:gd name="T17" fmla="*/ 55 h 146"/>
                <a:gd name="T18" fmla="*/ 1 w 195"/>
                <a:gd name="T19" fmla="*/ 55 h 146"/>
                <a:gd name="T20" fmla="*/ 0 w 195"/>
                <a:gd name="T21" fmla="*/ 55 h 146"/>
                <a:gd name="T22" fmla="*/ 0 w 195"/>
                <a:gd name="T23" fmla="*/ 57 h 146"/>
                <a:gd name="T24" fmla="*/ 0 w 195"/>
                <a:gd name="T25" fmla="*/ 59 h 146"/>
                <a:gd name="T26" fmla="*/ 0 w 195"/>
                <a:gd name="T27" fmla="*/ 135 h 146"/>
                <a:gd name="T28" fmla="*/ 23 w 19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5" h="146">
                  <a:moveTo>
                    <a:pt x="23" y="146"/>
                  </a:moveTo>
                  <a:cubicBezTo>
                    <a:pt x="176" y="146"/>
                    <a:pt x="176" y="146"/>
                    <a:pt x="176" y="146"/>
                  </a:cubicBezTo>
                  <a:cubicBezTo>
                    <a:pt x="188" y="146"/>
                    <a:pt x="195" y="142"/>
                    <a:pt x="195" y="134"/>
                  </a:cubicBezTo>
                  <a:cubicBezTo>
                    <a:pt x="195" y="60"/>
                    <a:pt x="195" y="60"/>
                    <a:pt x="195" y="60"/>
                  </a:cubicBezTo>
                  <a:cubicBezTo>
                    <a:pt x="195" y="59"/>
                    <a:pt x="195" y="58"/>
                    <a:pt x="195" y="57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2" y="27"/>
                    <a:pt x="153" y="4"/>
                    <a:pt x="104" y="2"/>
                  </a:cubicBezTo>
                  <a:cubicBezTo>
                    <a:pt x="50" y="0"/>
                    <a:pt x="4" y="24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5"/>
                    <a:pt x="9" y="146"/>
                    <a:pt x="2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50" name="Freeform 344"/>
            <p:cNvSpPr>
              <a:spLocks noEditPoints="1"/>
            </p:cNvSpPr>
            <p:nvPr/>
          </p:nvSpPr>
          <p:spPr bwMode="auto">
            <a:xfrm>
              <a:off x="942975" y="5607050"/>
              <a:ext cx="207963" cy="295275"/>
            </a:xfrm>
            <a:custGeom>
              <a:avLst/>
              <a:gdLst>
                <a:gd name="T0" fmla="*/ 276 w 276"/>
                <a:gd name="T1" fmla="*/ 147 h 393"/>
                <a:gd name="T2" fmla="*/ 0 w 276"/>
                <a:gd name="T3" fmla="*/ 146 h 393"/>
                <a:gd name="T4" fmla="*/ 0 w 276"/>
                <a:gd name="T5" fmla="*/ 147 h 393"/>
                <a:gd name="T6" fmla="*/ 0 w 276"/>
                <a:gd name="T7" fmla="*/ 147 h 393"/>
                <a:gd name="T8" fmla="*/ 0 w 276"/>
                <a:gd name="T9" fmla="*/ 152 h 393"/>
                <a:gd name="T10" fmla="*/ 0 w 276"/>
                <a:gd name="T11" fmla="*/ 157 h 393"/>
                <a:gd name="T12" fmla="*/ 0 w 276"/>
                <a:gd name="T13" fmla="*/ 367 h 393"/>
                <a:gd name="T14" fmla="*/ 32 w 276"/>
                <a:gd name="T15" fmla="*/ 393 h 393"/>
                <a:gd name="T16" fmla="*/ 249 w 276"/>
                <a:gd name="T17" fmla="*/ 393 h 393"/>
                <a:gd name="T18" fmla="*/ 276 w 276"/>
                <a:gd name="T19" fmla="*/ 363 h 393"/>
                <a:gd name="T20" fmla="*/ 276 w 276"/>
                <a:gd name="T21" fmla="*/ 159 h 393"/>
                <a:gd name="T22" fmla="*/ 276 w 276"/>
                <a:gd name="T23" fmla="*/ 151 h 393"/>
                <a:gd name="T24" fmla="*/ 276 w 276"/>
                <a:gd name="T25" fmla="*/ 147 h 393"/>
                <a:gd name="T26" fmla="*/ 229 w 276"/>
                <a:gd name="T27" fmla="*/ 242 h 393"/>
                <a:gd name="T28" fmla="*/ 218 w 276"/>
                <a:gd name="T29" fmla="*/ 253 h 393"/>
                <a:gd name="T30" fmla="*/ 174 w 276"/>
                <a:gd name="T31" fmla="*/ 253 h 393"/>
                <a:gd name="T32" fmla="*/ 174 w 276"/>
                <a:gd name="T33" fmla="*/ 298 h 393"/>
                <a:gd name="T34" fmla="*/ 163 w 276"/>
                <a:gd name="T35" fmla="*/ 309 h 393"/>
                <a:gd name="T36" fmla="*/ 116 w 276"/>
                <a:gd name="T37" fmla="*/ 309 h 393"/>
                <a:gd name="T38" fmla="*/ 105 w 276"/>
                <a:gd name="T39" fmla="*/ 298 h 393"/>
                <a:gd name="T40" fmla="*/ 105 w 276"/>
                <a:gd name="T41" fmla="*/ 253 h 393"/>
                <a:gd name="T42" fmla="*/ 60 w 276"/>
                <a:gd name="T43" fmla="*/ 253 h 393"/>
                <a:gd name="T44" fmla="*/ 49 w 276"/>
                <a:gd name="T45" fmla="*/ 242 h 393"/>
                <a:gd name="T46" fmla="*/ 49 w 276"/>
                <a:gd name="T47" fmla="*/ 195 h 393"/>
                <a:gd name="T48" fmla="*/ 60 w 276"/>
                <a:gd name="T49" fmla="*/ 184 h 393"/>
                <a:gd name="T50" fmla="*/ 105 w 276"/>
                <a:gd name="T51" fmla="*/ 184 h 393"/>
                <a:gd name="T52" fmla="*/ 105 w 276"/>
                <a:gd name="T53" fmla="*/ 140 h 393"/>
                <a:gd name="T54" fmla="*/ 116 w 276"/>
                <a:gd name="T55" fmla="*/ 129 h 393"/>
                <a:gd name="T56" fmla="*/ 163 w 276"/>
                <a:gd name="T57" fmla="*/ 129 h 393"/>
                <a:gd name="T58" fmla="*/ 174 w 276"/>
                <a:gd name="T59" fmla="*/ 140 h 393"/>
                <a:gd name="T60" fmla="*/ 174 w 276"/>
                <a:gd name="T61" fmla="*/ 184 h 393"/>
                <a:gd name="T62" fmla="*/ 218 w 276"/>
                <a:gd name="T63" fmla="*/ 184 h 393"/>
                <a:gd name="T64" fmla="*/ 229 w 276"/>
                <a:gd name="T65" fmla="*/ 195 h 393"/>
                <a:gd name="T66" fmla="*/ 229 w 276"/>
                <a:gd name="T67" fmla="*/ 24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6" h="393">
                  <a:moveTo>
                    <a:pt x="276" y="147"/>
                  </a:moveTo>
                  <a:cubicBezTo>
                    <a:pt x="269" y="2"/>
                    <a:pt x="13" y="0"/>
                    <a:pt x="0" y="14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90"/>
                    <a:pt x="13" y="393"/>
                    <a:pt x="32" y="393"/>
                  </a:cubicBezTo>
                  <a:cubicBezTo>
                    <a:pt x="249" y="393"/>
                    <a:pt x="249" y="393"/>
                    <a:pt x="249" y="393"/>
                  </a:cubicBezTo>
                  <a:cubicBezTo>
                    <a:pt x="266" y="393"/>
                    <a:pt x="276" y="384"/>
                    <a:pt x="276" y="363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6" y="156"/>
                    <a:pt x="276" y="153"/>
                    <a:pt x="276" y="151"/>
                  </a:cubicBezTo>
                  <a:cubicBezTo>
                    <a:pt x="276" y="147"/>
                    <a:pt x="276" y="147"/>
                    <a:pt x="276" y="147"/>
                  </a:cubicBezTo>
                  <a:close/>
                  <a:moveTo>
                    <a:pt x="229" y="242"/>
                  </a:moveTo>
                  <a:cubicBezTo>
                    <a:pt x="229" y="248"/>
                    <a:pt x="224" y="253"/>
                    <a:pt x="218" y="253"/>
                  </a:cubicBezTo>
                  <a:cubicBezTo>
                    <a:pt x="174" y="253"/>
                    <a:pt x="174" y="253"/>
                    <a:pt x="174" y="253"/>
                  </a:cubicBezTo>
                  <a:cubicBezTo>
                    <a:pt x="174" y="298"/>
                    <a:pt x="174" y="298"/>
                    <a:pt x="174" y="298"/>
                  </a:cubicBezTo>
                  <a:cubicBezTo>
                    <a:pt x="174" y="304"/>
                    <a:pt x="169" y="309"/>
                    <a:pt x="163" y="309"/>
                  </a:cubicBezTo>
                  <a:cubicBezTo>
                    <a:pt x="116" y="309"/>
                    <a:pt x="116" y="309"/>
                    <a:pt x="116" y="309"/>
                  </a:cubicBezTo>
                  <a:cubicBezTo>
                    <a:pt x="110" y="309"/>
                    <a:pt x="105" y="304"/>
                    <a:pt x="105" y="298"/>
                  </a:cubicBezTo>
                  <a:cubicBezTo>
                    <a:pt x="105" y="253"/>
                    <a:pt x="105" y="253"/>
                    <a:pt x="105" y="253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4" y="253"/>
                    <a:pt x="49" y="248"/>
                    <a:pt x="49" y="242"/>
                  </a:cubicBezTo>
                  <a:cubicBezTo>
                    <a:pt x="49" y="195"/>
                    <a:pt x="49" y="195"/>
                    <a:pt x="49" y="195"/>
                  </a:cubicBezTo>
                  <a:cubicBezTo>
                    <a:pt x="49" y="189"/>
                    <a:pt x="54" y="184"/>
                    <a:pt x="60" y="184"/>
                  </a:cubicBezTo>
                  <a:cubicBezTo>
                    <a:pt x="105" y="184"/>
                    <a:pt x="105" y="184"/>
                    <a:pt x="105" y="184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4"/>
                    <a:pt x="110" y="129"/>
                    <a:pt x="116" y="129"/>
                  </a:cubicBezTo>
                  <a:cubicBezTo>
                    <a:pt x="163" y="129"/>
                    <a:pt x="163" y="129"/>
                    <a:pt x="163" y="129"/>
                  </a:cubicBezTo>
                  <a:cubicBezTo>
                    <a:pt x="169" y="129"/>
                    <a:pt x="174" y="134"/>
                    <a:pt x="174" y="140"/>
                  </a:cubicBezTo>
                  <a:cubicBezTo>
                    <a:pt x="174" y="184"/>
                    <a:pt x="174" y="184"/>
                    <a:pt x="174" y="184"/>
                  </a:cubicBezTo>
                  <a:cubicBezTo>
                    <a:pt x="218" y="184"/>
                    <a:pt x="218" y="184"/>
                    <a:pt x="218" y="184"/>
                  </a:cubicBezTo>
                  <a:cubicBezTo>
                    <a:pt x="224" y="184"/>
                    <a:pt x="229" y="189"/>
                    <a:pt x="229" y="195"/>
                  </a:cubicBezTo>
                  <a:lnTo>
                    <a:pt x="229" y="2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51" name="Group 246"/>
          <p:cNvGrpSpPr/>
          <p:nvPr/>
        </p:nvGrpSpPr>
        <p:grpSpPr>
          <a:xfrm>
            <a:off x="5434149" y="2683038"/>
            <a:ext cx="461182" cy="392799"/>
            <a:chOff x="1635125" y="3014663"/>
            <a:chExt cx="460375" cy="392112"/>
          </a:xfrm>
          <a:solidFill>
            <a:sysClr val="window" lastClr="FFFFFF">
              <a:lumMod val="50000"/>
            </a:sysClr>
          </a:solidFill>
        </p:grpSpPr>
        <p:sp>
          <p:nvSpPr>
            <p:cNvPr id="752" name="Freeform 348"/>
            <p:cNvSpPr/>
            <p:nvPr/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53" name="Freeform 349"/>
            <p:cNvSpPr/>
            <p:nvPr/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组合 159"/>
          <p:cNvGrpSpPr/>
          <p:nvPr/>
        </p:nvGrpSpPr>
        <p:grpSpPr>
          <a:xfrm>
            <a:off x="3758811" y="2642619"/>
            <a:ext cx="416543" cy="424139"/>
            <a:chOff x="5106988" y="2174876"/>
            <a:chExt cx="522288" cy="531812"/>
          </a:xfrm>
          <a:solidFill>
            <a:sysClr val="window" lastClr="FFFFFF">
              <a:lumMod val="50000"/>
            </a:sysClr>
          </a:solidFill>
        </p:grpSpPr>
        <p:sp>
          <p:nvSpPr>
            <p:cNvPr id="161" name="Freeform 5"/>
            <p:cNvSpPr/>
            <p:nvPr/>
          </p:nvSpPr>
          <p:spPr bwMode="auto">
            <a:xfrm>
              <a:off x="5402263" y="2262188"/>
              <a:ext cx="227013" cy="409575"/>
            </a:xfrm>
            <a:custGeom>
              <a:avLst/>
              <a:gdLst>
                <a:gd name="T0" fmla="*/ 26 w 26"/>
                <a:gd name="T1" fmla="*/ 22 h 47"/>
                <a:gd name="T2" fmla="*/ 26 w 26"/>
                <a:gd name="T3" fmla="*/ 21 h 47"/>
                <a:gd name="T4" fmla="*/ 26 w 26"/>
                <a:gd name="T5" fmla="*/ 19 h 47"/>
                <a:gd name="T6" fmla="*/ 18 w 26"/>
                <a:gd name="T7" fmla="*/ 0 h 47"/>
                <a:gd name="T8" fmla="*/ 1 w 26"/>
                <a:gd name="T9" fmla="*/ 19 h 47"/>
                <a:gd name="T10" fmla="*/ 0 w 26"/>
                <a:gd name="T11" fmla="*/ 21 h 47"/>
                <a:gd name="T12" fmla="*/ 0 w 26"/>
                <a:gd name="T13" fmla="*/ 22 h 47"/>
                <a:gd name="T14" fmla="*/ 10 w 26"/>
                <a:gd name="T15" fmla="*/ 47 h 47"/>
                <a:gd name="T16" fmla="*/ 26 w 26"/>
                <a:gd name="T17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7">
                  <a:moveTo>
                    <a:pt x="26" y="22"/>
                  </a:moveTo>
                  <a:cubicBezTo>
                    <a:pt x="26" y="22"/>
                    <a:pt x="26" y="21"/>
                    <a:pt x="26" y="21"/>
                  </a:cubicBezTo>
                  <a:cubicBezTo>
                    <a:pt x="26" y="20"/>
                    <a:pt x="26" y="20"/>
                    <a:pt x="26" y="19"/>
                  </a:cubicBezTo>
                  <a:cubicBezTo>
                    <a:pt x="26" y="12"/>
                    <a:pt x="23" y="5"/>
                    <a:pt x="18" y="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9" y="43"/>
                    <a:pt x="26" y="33"/>
                    <a:pt x="2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62" name="Freeform 6"/>
            <p:cNvSpPr/>
            <p:nvPr/>
          </p:nvSpPr>
          <p:spPr bwMode="auto">
            <a:xfrm>
              <a:off x="5106988" y="2462213"/>
              <a:ext cx="347663" cy="244475"/>
            </a:xfrm>
            <a:custGeom>
              <a:avLst/>
              <a:gdLst>
                <a:gd name="T0" fmla="*/ 40 w 40"/>
                <a:gd name="T1" fmla="*/ 26 h 28"/>
                <a:gd name="T2" fmla="*/ 30 w 40"/>
                <a:gd name="T3" fmla="*/ 1 h 28"/>
                <a:gd name="T4" fmla="*/ 29 w 40"/>
                <a:gd name="T5" fmla="*/ 0 h 28"/>
                <a:gd name="T6" fmla="*/ 27 w 40"/>
                <a:gd name="T7" fmla="*/ 0 h 28"/>
                <a:gd name="T8" fmla="*/ 0 w 40"/>
                <a:gd name="T9" fmla="*/ 0 h 28"/>
                <a:gd name="T10" fmla="*/ 9 w 40"/>
                <a:gd name="T11" fmla="*/ 19 h 28"/>
                <a:gd name="T12" fmla="*/ 12 w 40"/>
                <a:gd name="T13" fmla="*/ 21 h 28"/>
                <a:gd name="T14" fmla="*/ 30 w 40"/>
                <a:gd name="T15" fmla="*/ 28 h 28"/>
                <a:gd name="T16" fmla="*/ 40 w 40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8">
                  <a:moveTo>
                    <a:pt x="40" y="26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4" y="14"/>
                    <a:pt x="9" y="19"/>
                  </a:cubicBezTo>
                  <a:cubicBezTo>
                    <a:pt x="10" y="20"/>
                    <a:pt x="11" y="21"/>
                    <a:pt x="12" y="21"/>
                  </a:cubicBezTo>
                  <a:cubicBezTo>
                    <a:pt x="17" y="25"/>
                    <a:pt x="23" y="28"/>
                    <a:pt x="30" y="28"/>
                  </a:cubicBezTo>
                  <a:cubicBezTo>
                    <a:pt x="33" y="28"/>
                    <a:pt x="36" y="27"/>
                    <a:pt x="4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63" name="Freeform 7"/>
            <p:cNvSpPr/>
            <p:nvPr/>
          </p:nvSpPr>
          <p:spPr bwMode="auto">
            <a:xfrm>
              <a:off x="5116513" y="2174876"/>
              <a:ext cx="417513" cy="244475"/>
            </a:xfrm>
            <a:custGeom>
              <a:avLst/>
              <a:gdLst>
                <a:gd name="T0" fmla="*/ 29 w 48"/>
                <a:gd name="T1" fmla="*/ 0 h 28"/>
                <a:gd name="T2" fmla="*/ 21 w 48"/>
                <a:gd name="T3" fmla="*/ 2 h 28"/>
                <a:gd name="T4" fmla="*/ 18 w 48"/>
                <a:gd name="T5" fmla="*/ 3 h 28"/>
                <a:gd name="T6" fmla="*/ 4 w 48"/>
                <a:gd name="T7" fmla="*/ 15 h 28"/>
                <a:gd name="T8" fmla="*/ 27 w 48"/>
                <a:gd name="T9" fmla="*/ 15 h 28"/>
                <a:gd name="T10" fmla="*/ 28 w 48"/>
                <a:gd name="T11" fmla="*/ 16 h 28"/>
                <a:gd name="T12" fmla="*/ 28 w 48"/>
                <a:gd name="T13" fmla="*/ 17 h 28"/>
                <a:gd name="T14" fmla="*/ 27 w 48"/>
                <a:gd name="T15" fmla="*/ 18 h 28"/>
                <a:gd name="T16" fmla="*/ 2 w 48"/>
                <a:gd name="T17" fmla="*/ 18 h 28"/>
                <a:gd name="T18" fmla="*/ 2 w 48"/>
                <a:gd name="T19" fmla="*/ 21 h 28"/>
                <a:gd name="T20" fmla="*/ 24 w 48"/>
                <a:gd name="T21" fmla="*/ 21 h 28"/>
                <a:gd name="T22" fmla="*/ 25 w 48"/>
                <a:gd name="T23" fmla="*/ 21 h 28"/>
                <a:gd name="T24" fmla="*/ 25 w 48"/>
                <a:gd name="T25" fmla="*/ 23 h 28"/>
                <a:gd name="T26" fmla="*/ 24 w 48"/>
                <a:gd name="T27" fmla="*/ 23 h 28"/>
                <a:gd name="T28" fmla="*/ 1 w 48"/>
                <a:gd name="T29" fmla="*/ 23 h 28"/>
                <a:gd name="T30" fmla="*/ 0 w 48"/>
                <a:gd name="T31" fmla="*/ 28 h 28"/>
                <a:gd name="T32" fmla="*/ 28 w 48"/>
                <a:gd name="T33" fmla="*/ 28 h 28"/>
                <a:gd name="T34" fmla="*/ 30 w 48"/>
                <a:gd name="T35" fmla="*/ 28 h 28"/>
                <a:gd name="T36" fmla="*/ 31 w 48"/>
                <a:gd name="T37" fmla="*/ 27 h 28"/>
                <a:gd name="T38" fmla="*/ 48 w 48"/>
                <a:gd name="T39" fmla="*/ 7 h 28"/>
                <a:gd name="T40" fmla="*/ 29 w 4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28">
                  <a:moveTo>
                    <a:pt x="29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20" y="2"/>
                    <a:pt x="19" y="2"/>
                    <a:pt x="18" y="3"/>
                  </a:cubicBezTo>
                  <a:cubicBezTo>
                    <a:pt x="12" y="5"/>
                    <a:pt x="7" y="10"/>
                    <a:pt x="4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8"/>
                    <a:pt x="27" y="18"/>
                    <a:pt x="2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2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4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0" y="27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3" y="3"/>
                    <a:pt x="37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483440" y="1848782"/>
            <a:ext cx="263346" cy="557079"/>
            <a:chOff x="1000125" y="1179513"/>
            <a:chExt cx="330200" cy="698501"/>
          </a:xfrm>
          <a:solidFill>
            <a:sysClr val="window" lastClr="FFFFFF">
              <a:lumMod val="50000"/>
            </a:sysClr>
          </a:solidFill>
        </p:grpSpPr>
        <p:sp>
          <p:nvSpPr>
            <p:cNvPr id="165" name="Freeform 8"/>
            <p:cNvSpPr/>
            <p:nvPr/>
          </p:nvSpPr>
          <p:spPr bwMode="auto">
            <a:xfrm>
              <a:off x="1174750" y="1371601"/>
              <a:ext cx="155575" cy="227013"/>
            </a:xfrm>
            <a:custGeom>
              <a:avLst/>
              <a:gdLst>
                <a:gd name="T0" fmla="*/ 3 w 18"/>
                <a:gd name="T1" fmla="*/ 10 h 26"/>
                <a:gd name="T2" fmla="*/ 5 w 18"/>
                <a:gd name="T3" fmla="*/ 16 h 26"/>
                <a:gd name="T4" fmla="*/ 0 w 18"/>
                <a:gd name="T5" fmla="*/ 22 h 26"/>
                <a:gd name="T6" fmla="*/ 0 w 18"/>
                <a:gd name="T7" fmla="*/ 26 h 26"/>
                <a:gd name="T8" fmla="*/ 18 w 18"/>
                <a:gd name="T9" fmla="*/ 26 h 26"/>
                <a:gd name="T10" fmla="*/ 11 w 18"/>
                <a:gd name="T11" fmla="*/ 8 h 26"/>
                <a:gd name="T12" fmla="*/ 0 w 18"/>
                <a:gd name="T13" fmla="*/ 0 h 26"/>
                <a:gd name="T14" fmla="*/ 0 w 18"/>
                <a:gd name="T15" fmla="*/ 8 h 26"/>
                <a:gd name="T16" fmla="*/ 3 w 18"/>
                <a:gd name="T17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3" y="10"/>
                  </a:moveTo>
                  <a:cubicBezTo>
                    <a:pt x="4" y="12"/>
                    <a:pt x="5" y="14"/>
                    <a:pt x="5" y="16"/>
                  </a:cubicBezTo>
                  <a:cubicBezTo>
                    <a:pt x="5" y="19"/>
                    <a:pt x="3" y="22"/>
                    <a:pt x="0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19"/>
                    <a:pt x="15" y="13"/>
                    <a:pt x="11" y="8"/>
                  </a:cubicBezTo>
                  <a:cubicBezTo>
                    <a:pt x="8" y="3"/>
                    <a:pt x="4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3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66" name="Freeform 9"/>
            <p:cNvSpPr/>
            <p:nvPr/>
          </p:nvSpPr>
          <p:spPr bwMode="auto">
            <a:xfrm>
              <a:off x="1157288" y="1346201"/>
              <a:ext cx="793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67" name="Freeform 10"/>
            <p:cNvSpPr>
              <a:spLocks noEditPoints="1"/>
            </p:cNvSpPr>
            <p:nvPr/>
          </p:nvSpPr>
          <p:spPr bwMode="auto">
            <a:xfrm>
              <a:off x="1000125" y="1625601"/>
              <a:ext cx="330200" cy="252413"/>
            </a:xfrm>
            <a:custGeom>
              <a:avLst/>
              <a:gdLst>
                <a:gd name="T0" fmla="*/ 0 w 38"/>
                <a:gd name="T1" fmla="*/ 0 h 29"/>
                <a:gd name="T2" fmla="*/ 0 w 38"/>
                <a:gd name="T3" fmla="*/ 3 h 29"/>
                <a:gd name="T4" fmla="*/ 6 w 38"/>
                <a:gd name="T5" fmla="*/ 22 h 29"/>
                <a:gd name="T6" fmla="*/ 19 w 38"/>
                <a:gd name="T7" fmla="*/ 29 h 29"/>
                <a:gd name="T8" fmla="*/ 33 w 38"/>
                <a:gd name="T9" fmla="*/ 22 h 29"/>
                <a:gd name="T10" fmla="*/ 38 w 38"/>
                <a:gd name="T11" fmla="*/ 3 h 29"/>
                <a:gd name="T12" fmla="*/ 38 w 38"/>
                <a:gd name="T13" fmla="*/ 0 h 29"/>
                <a:gd name="T14" fmla="*/ 0 w 38"/>
                <a:gd name="T15" fmla="*/ 0 h 29"/>
                <a:gd name="T16" fmla="*/ 22 w 38"/>
                <a:gd name="T17" fmla="*/ 23 h 29"/>
                <a:gd name="T18" fmla="*/ 22 w 38"/>
                <a:gd name="T19" fmla="*/ 23 h 29"/>
                <a:gd name="T20" fmla="*/ 22 w 38"/>
                <a:gd name="T21" fmla="*/ 23 h 29"/>
                <a:gd name="T22" fmla="*/ 21 w 38"/>
                <a:gd name="T23" fmla="*/ 22 h 29"/>
                <a:gd name="T24" fmla="*/ 22 w 38"/>
                <a:gd name="T25" fmla="*/ 21 h 29"/>
                <a:gd name="T26" fmla="*/ 34 w 38"/>
                <a:gd name="T27" fmla="*/ 6 h 29"/>
                <a:gd name="T28" fmla="*/ 34 w 38"/>
                <a:gd name="T29" fmla="*/ 5 h 29"/>
                <a:gd name="T30" fmla="*/ 35 w 38"/>
                <a:gd name="T31" fmla="*/ 4 h 29"/>
                <a:gd name="T32" fmla="*/ 36 w 38"/>
                <a:gd name="T33" fmla="*/ 5 h 29"/>
                <a:gd name="T34" fmla="*/ 36 w 38"/>
                <a:gd name="T35" fmla="*/ 6 h 29"/>
                <a:gd name="T36" fmla="*/ 22 w 38"/>
                <a:gd name="T37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29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11"/>
                    <a:pt x="2" y="17"/>
                    <a:pt x="6" y="22"/>
                  </a:cubicBezTo>
                  <a:cubicBezTo>
                    <a:pt x="9" y="26"/>
                    <a:pt x="14" y="29"/>
                    <a:pt x="19" y="29"/>
                  </a:cubicBezTo>
                  <a:cubicBezTo>
                    <a:pt x="24" y="29"/>
                    <a:pt x="29" y="26"/>
                    <a:pt x="33" y="22"/>
                  </a:cubicBezTo>
                  <a:cubicBezTo>
                    <a:pt x="36" y="17"/>
                    <a:pt x="38" y="11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  <a:lnTo>
                    <a:pt x="0" y="0"/>
                  </a:lnTo>
                  <a:close/>
                  <a:moveTo>
                    <a:pt x="22" y="23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8" y="21"/>
                    <a:pt x="34" y="14"/>
                    <a:pt x="34" y="6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4"/>
                    <a:pt x="35" y="4"/>
                  </a:cubicBezTo>
                  <a:cubicBezTo>
                    <a:pt x="35" y="4"/>
                    <a:pt x="36" y="5"/>
                    <a:pt x="36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15"/>
                    <a:pt x="30" y="23"/>
                    <a:pt x="2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68" name="Freeform 11"/>
            <p:cNvSpPr/>
            <p:nvPr/>
          </p:nvSpPr>
          <p:spPr bwMode="auto">
            <a:xfrm>
              <a:off x="1000125" y="1371601"/>
              <a:ext cx="157163" cy="227013"/>
            </a:xfrm>
            <a:custGeom>
              <a:avLst/>
              <a:gdLst>
                <a:gd name="T0" fmla="*/ 13 w 18"/>
                <a:gd name="T1" fmla="*/ 16 h 26"/>
                <a:gd name="T2" fmla="*/ 15 w 18"/>
                <a:gd name="T3" fmla="*/ 10 h 26"/>
                <a:gd name="T4" fmla="*/ 18 w 18"/>
                <a:gd name="T5" fmla="*/ 8 h 26"/>
                <a:gd name="T6" fmla="*/ 18 w 18"/>
                <a:gd name="T7" fmla="*/ 0 h 26"/>
                <a:gd name="T8" fmla="*/ 7 w 18"/>
                <a:gd name="T9" fmla="*/ 8 h 26"/>
                <a:gd name="T10" fmla="*/ 0 w 18"/>
                <a:gd name="T11" fmla="*/ 26 h 26"/>
                <a:gd name="T12" fmla="*/ 18 w 18"/>
                <a:gd name="T13" fmla="*/ 26 h 26"/>
                <a:gd name="T14" fmla="*/ 18 w 18"/>
                <a:gd name="T15" fmla="*/ 22 h 26"/>
                <a:gd name="T16" fmla="*/ 13 w 18"/>
                <a:gd name="T17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13" y="16"/>
                  </a:moveTo>
                  <a:cubicBezTo>
                    <a:pt x="13" y="14"/>
                    <a:pt x="14" y="12"/>
                    <a:pt x="15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0" y="3"/>
                    <a:pt x="7" y="8"/>
                  </a:cubicBezTo>
                  <a:cubicBezTo>
                    <a:pt x="3" y="13"/>
                    <a:pt x="1" y="20"/>
                    <a:pt x="0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5" y="22"/>
                    <a:pt x="13" y="19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69" name="Freeform 12"/>
            <p:cNvSpPr/>
            <p:nvPr/>
          </p:nvSpPr>
          <p:spPr bwMode="auto">
            <a:xfrm>
              <a:off x="1165225" y="1346201"/>
              <a:ext cx="952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70" name="Freeform 13"/>
            <p:cNvSpPr/>
            <p:nvPr/>
          </p:nvSpPr>
          <p:spPr bwMode="auto">
            <a:xfrm>
              <a:off x="1087438" y="1179513"/>
              <a:ext cx="104775" cy="166688"/>
            </a:xfrm>
            <a:custGeom>
              <a:avLst/>
              <a:gdLst>
                <a:gd name="T0" fmla="*/ 2 w 12"/>
                <a:gd name="T1" fmla="*/ 8 h 19"/>
                <a:gd name="T2" fmla="*/ 8 w 12"/>
                <a:gd name="T3" fmla="*/ 10 h 19"/>
                <a:gd name="T4" fmla="*/ 10 w 12"/>
                <a:gd name="T5" fmla="*/ 11 h 19"/>
                <a:gd name="T6" fmla="*/ 10 w 12"/>
                <a:gd name="T7" fmla="*/ 12 h 19"/>
                <a:gd name="T8" fmla="*/ 8 w 12"/>
                <a:gd name="T9" fmla="*/ 17 h 19"/>
                <a:gd name="T10" fmla="*/ 8 w 12"/>
                <a:gd name="T11" fmla="*/ 19 h 19"/>
                <a:gd name="T12" fmla="*/ 9 w 12"/>
                <a:gd name="T13" fmla="*/ 19 h 19"/>
                <a:gd name="T14" fmla="*/ 10 w 12"/>
                <a:gd name="T15" fmla="*/ 18 h 19"/>
                <a:gd name="T16" fmla="*/ 10 w 12"/>
                <a:gd name="T17" fmla="*/ 18 h 19"/>
                <a:gd name="T18" fmla="*/ 12 w 12"/>
                <a:gd name="T19" fmla="*/ 12 h 19"/>
                <a:gd name="T20" fmla="*/ 10 w 12"/>
                <a:gd name="T21" fmla="*/ 9 h 19"/>
                <a:gd name="T22" fmla="*/ 5 w 12"/>
                <a:gd name="T23" fmla="*/ 7 h 19"/>
                <a:gd name="T24" fmla="*/ 3 w 12"/>
                <a:gd name="T25" fmla="*/ 7 h 19"/>
                <a:gd name="T26" fmla="*/ 2 w 12"/>
                <a:gd name="T27" fmla="*/ 5 h 19"/>
                <a:gd name="T28" fmla="*/ 4 w 12"/>
                <a:gd name="T29" fmla="*/ 1 h 19"/>
                <a:gd name="T30" fmla="*/ 3 w 12"/>
                <a:gd name="T31" fmla="*/ 0 h 19"/>
                <a:gd name="T32" fmla="*/ 2 w 12"/>
                <a:gd name="T33" fmla="*/ 0 h 19"/>
                <a:gd name="T34" fmla="*/ 0 w 12"/>
                <a:gd name="T35" fmla="*/ 5 h 19"/>
                <a:gd name="T36" fmla="*/ 2 w 12"/>
                <a:gd name="T37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9">
                  <a:moveTo>
                    <a:pt x="2" y="8"/>
                  </a:moveTo>
                  <a:cubicBezTo>
                    <a:pt x="4" y="9"/>
                    <a:pt x="6" y="10"/>
                    <a:pt x="8" y="10"/>
                  </a:cubicBezTo>
                  <a:cubicBezTo>
                    <a:pt x="8" y="10"/>
                    <a:pt x="9" y="11"/>
                    <a:pt x="10" y="11"/>
                  </a:cubicBezTo>
                  <a:cubicBezTo>
                    <a:pt x="10" y="11"/>
                    <a:pt x="10" y="12"/>
                    <a:pt x="10" y="12"/>
                  </a:cubicBezTo>
                  <a:cubicBezTo>
                    <a:pt x="10" y="13"/>
                    <a:pt x="10" y="15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6"/>
                    <a:pt x="12" y="14"/>
                    <a:pt x="12" y="12"/>
                  </a:cubicBezTo>
                  <a:cubicBezTo>
                    <a:pt x="12" y="11"/>
                    <a:pt x="11" y="10"/>
                    <a:pt x="10" y="9"/>
                  </a:cubicBezTo>
                  <a:cubicBezTo>
                    <a:pt x="8" y="8"/>
                    <a:pt x="6" y="8"/>
                    <a:pt x="5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3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1316527" y="1898159"/>
            <a:ext cx="270943" cy="459590"/>
            <a:chOff x="2044700" y="1241426"/>
            <a:chExt cx="339725" cy="576263"/>
          </a:xfrm>
          <a:solidFill>
            <a:sysClr val="window" lastClr="FFFFFF">
              <a:lumMod val="50000"/>
            </a:sysClr>
          </a:solidFill>
        </p:grpSpPr>
        <p:sp>
          <p:nvSpPr>
            <p:cNvPr id="172" name="Freeform 14"/>
            <p:cNvSpPr/>
            <p:nvPr/>
          </p:nvSpPr>
          <p:spPr bwMode="auto">
            <a:xfrm>
              <a:off x="2217738" y="1328738"/>
              <a:ext cx="17463" cy="42863"/>
            </a:xfrm>
            <a:custGeom>
              <a:avLst/>
              <a:gdLst>
                <a:gd name="T0" fmla="*/ 6 w 11"/>
                <a:gd name="T1" fmla="*/ 5 h 27"/>
                <a:gd name="T2" fmla="*/ 6 w 11"/>
                <a:gd name="T3" fmla="*/ 5 h 27"/>
                <a:gd name="T4" fmla="*/ 0 w 11"/>
                <a:gd name="T5" fmla="*/ 11 h 27"/>
                <a:gd name="T6" fmla="*/ 0 w 11"/>
                <a:gd name="T7" fmla="*/ 5 h 27"/>
                <a:gd name="T8" fmla="*/ 6 w 11"/>
                <a:gd name="T9" fmla="*/ 0 h 27"/>
                <a:gd name="T10" fmla="*/ 11 w 11"/>
                <a:gd name="T11" fmla="*/ 0 h 27"/>
                <a:gd name="T12" fmla="*/ 11 w 11"/>
                <a:gd name="T13" fmla="*/ 27 h 27"/>
                <a:gd name="T14" fmla="*/ 6 w 11"/>
                <a:gd name="T15" fmla="*/ 27 h 27"/>
                <a:gd name="T16" fmla="*/ 6 w 11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7">
                  <a:moveTo>
                    <a:pt x="6" y="5"/>
                  </a:moveTo>
                  <a:lnTo>
                    <a:pt x="6" y="5"/>
                  </a:lnTo>
                  <a:lnTo>
                    <a:pt x="0" y="11"/>
                  </a:lnTo>
                  <a:lnTo>
                    <a:pt x="0" y="5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7"/>
                  </a:lnTo>
                  <a:lnTo>
                    <a:pt x="6" y="27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73" name="Freeform 15"/>
            <p:cNvSpPr>
              <a:spLocks noEditPoints="1"/>
            </p:cNvSpPr>
            <p:nvPr/>
          </p:nvSpPr>
          <p:spPr bwMode="auto">
            <a:xfrm>
              <a:off x="2252663" y="1328738"/>
              <a:ext cx="34925" cy="428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3 h 5"/>
                <a:gd name="T6" fmla="*/ 2 w 4"/>
                <a:gd name="T7" fmla="*/ 0 h 5"/>
                <a:gd name="T8" fmla="*/ 4 w 4"/>
                <a:gd name="T9" fmla="*/ 3 h 5"/>
                <a:gd name="T10" fmla="*/ 1 w 4"/>
                <a:gd name="T11" fmla="*/ 3 h 5"/>
                <a:gd name="T12" fmla="*/ 2 w 4"/>
                <a:gd name="T13" fmla="*/ 5 h 5"/>
                <a:gd name="T14" fmla="*/ 3 w 4"/>
                <a:gd name="T15" fmla="*/ 3 h 5"/>
                <a:gd name="T16" fmla="*/ 2 w 4"/>
                <a:gd name="T17" fmla="*/ 1 h 5"/>
                <a:gd name="T18" fmla="*/ 1 w 4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1"/>
                    <a:pt x="4" y="3"/>
                  </a:cubicBezTo>
                  <a:close/>
                  <a:moveTo>
                    <a:pt x="1" y="3"/>
                  </a:moveTo>
                  <a:cubicBezTo>
                    <a:pt x="1" y="4"/>
                    <a:pt x="2" y="5"/>
                    <a:pt x="2" y="5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1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74" name="Freeform 16"/>
            <p:cNvSpPr>
              <a:spLocks noEditPoints="1"/>
            </p:cNvSpPr>
            <p:nvPr/>
          </p:nvSpPr>
          <p:spPr bwMode="auto">
            <a:xfrm>
              <a:off x="2297113" y="1328738"/>
              <a:ext cx="34925" cy="428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3 h 5"/>
                <a:gd name="T6" fmla="*/ 2 w 4"/>
                <a:gd name="T7" fmla="*/ 0 h 5"/>
                <a:gd name="T8" fmla="*/ 4 w 4"/>
                <a:gd name="T9" fmla="*/ 3 h 5"/>
                <a:gd name="T10" fmla="*/ 1 w 4"/>
                <a:gd name="T11" fmla="*/ 3 h 5"/>
                <a:gd name="T12" fmla="*/ 2 w 4"/>
                <a:gd name="T13" fmla="*/ 5 h 5"/>
                <a:gd name="T14" fmla="*/ 3 w 4"/>
                <a:gd name="T15" fmla="*/ 3 h 5"/>
                <a:gd name="T16" fmla="*/ 2 w 4"/>
                <a:gd name="T17" fmla="*/ 1 h 5"/>
                <a:gd name="T18" fmla="*/ 1 w 4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  <a:moveTo>
                    <a:pt x="1" y="3"/>
                  </a:move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1"/>
                    <a:pt x="1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75" name="Freeform 17"/>
            <p:cNvSpPr>
              <a:spLocks noEditPoints="1"/>
            </p:cNvSpPr>
            <p:nvPr/>
          </p:nvSpPr>
          <p:spPr bwMode="auto">
            <a:xfrm>
              <a:off x="2044700" y="1241426"/>
              <a:ext cx="339725" cy="576263"/>
            </a:xfrm>
            <a:custGeom>
              <a:avLst/>
              <a:gdLst>
                <a:gd name="T0" fmla="*/ 6 w 39"/>
                <a:gd name="T1" fmla="*/ 0 h 66"/>
                <a:gd name="T2" fmla="*/ 0 w 39"/>
                <a:gd name="T3" fmla="*/ 59 h 66"/>
                <a:gd name="T4" fmla="*/ 32 w 39"/>
                <a:gd name="T5" fmla="*/ 66 h 66"/>
                <a:gd name="T6" fmla="*/ 39 w 39"/>
                <a:gd name="T7" fmla="*/ 7 h 66"/>
                <a:gd name="T8" fmla="*/ 10 w 39"/>
                <a:gd name="T9" fmla="*/ 58 h 66"/>
                <a:gd name="T10" fmla="*/ 10 w 39"/>
                <a:gd name="T11" fmla="*/ 50 h 66"/>
                <a:gd name="T12" fmla="*/ 10 w 39"/>
                <a:gd name="T13" fmla="*/ 58 h 66"/>
                <a:gd name="T14" fmla="*/ 6 w 39"/>
                <a:gd name="T15" fmla="*/ 44 h 66"/>
                <a:gd name="T16" fmla="*/ 13 w 39"/>
                <a:gd name="T17" fmla="*/ 44 h 66"/>
                <a:gd name="T18" fmla="*/ 10 w 39"/>
                <a:gd name="T19" fmla="*/ 39 h 66"/>
                <a:gd name="T20" fmla="*/ 10 w 39"/>
                <a:gd name="T21" fmla="*/ 31 h 66"/>
                <a:gd name="T22" fmla="*/ 10 w 39"/>
                <a:gd name="T23" fmla="*/ 39 h 66"/>
                <a:gd name="T24" fmla="*/ 6 w 39"/>
                <a:gd name="T25" fmla="*/ 24 h 66"/>
                <a:gd name="T26" fmla="*/ 16 w 39"/>
                <a:gd name="T27" fmla="*/ 22 h 66"/>
                <a:gd name="T28" fmla="*/ 17 w 39"/>
                <a:gd name="T29" fmla="*/ 26 h 66"/>
                <a:gd name="T30" fmla="*/ 8 w 39"/>
                <a:gd name="T31" fmla="*/ 28 h 66"/>
                <a:gd name="T32" fmla="*/ 19 w 39"/>
                <a:gd name="T33" fmla="*/ 58 h 66"/>
                <a:gd name="T34" fmla="*/ 19 w 39"/>
                <a:gd name="T35" fmla="*/ 50 h 66"/>
                <a:gd name="T36" fmla="*/ 19 w 39"/>
                <a:gd name="T37" fmla="*/ 58 h 66"/>
                <a:gd name="T38" fmla="*/ 15 w 39"/>
                <a:gd name="T39" fmla="*/ 44 h 66"/>
                <a:gd name="T40" fmla="*/ 23 w 39"/>
                <a:gd name="T41" fmla="*/ 44 h 66"/>
                <a:gd name="T42" fmla="*/ 19 w 39"/>
                <a:gd name="T43" fmla="*/ 39 h 66"/>
                <a:gd name="T44" fmla="*/ 19 w 39"/>
                <a:gd name="T45" fmla="*/ 31 h 66"/>
                <a:gd name="T46" fmla="*/ 19 w 39"/>
                <a:gd name="T47" fmla="*/ 39 h 66"/>
                <a:gd name="T48" fmla="*/ 22 w 39"/>
                <a:gd name="T49" fmla="*/ 24 h 66"/>
                <a:gd name="T50" fmla="*/ 31 w 39"/>
                <a:gd name="T51" fmla="*/ 22 h 66"/>
                <a:gd name="T52" fmla="*/ 32 w 39"/>
                <a:gd name="T53" fmla="*/ 26 h 66"/>
                <a:gd name="T54" fmla="*/ 23 w 39"/>
                <a:gd name="T55" fmla="*/ 28 h 66"/>
                <a:gd name="T56" fmla="*/ 29 w 39"/>
                <a:gd name="T57" fmla="*/ 58 h 66"/>
                <a:gd name="T58" fmla="*/ 29 w 39"/>
                <a:gd name="T59" fmla="*/ 50 h 66"/>
                <a:gd name="T60" fmla="*/ 29 w 39"/>
                <a:gd name="T61" fmla="*/ 58 h 66"/>
                <a:gd name="T62" fmla="*/ 25 w 39"/>
                <a:gd name="T63" fmla="*/ 44 h 66"/>
                <a:gd name="T64" fmla="*/ 33 w 39"/>
                <a:gd name="T65" fmla="*/ 44 h 66"/>
                <a:gd name="T66" fmla="*/ 29 w 39"/>
                <a:gd name="T67" fmla="*/ 39 h 66"/>
                <a:gd name="T68" fmla="*/ 29 w 39"/>
                <a:gd name="T69" fmla="*/ 31 h 66"/>
                <a:gd name="T70" fmla="*/ 29 w 39"/>
                <a:gd name="T71" fmla="*/ 39 h 66"/>
                <a:gd name="T72" fmla="*/ 31 w 39"/>
                <a:gd name="T73" fmla="*/ 18 h 66"/>
                <a:gd name="T74" fmla="*/ 3 w 39"/>
                <a:gd name="T75" fmla="*/ 13 h 66"/>
                <a:gd name="T76" fmla="*/ 8 w 39"/>
                <a:gd name="T77" fmla="*/ 5 h 66"/>
                <a:gd name="T78" fmla="*/ 35 w 39"/>
                <a:gd name="T79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" h="66">
                  <a:moveTo>
                    <a:pt x="3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6" y="66"/>
                    <a:pt x="39" y="63"/>
                    <a:pt x="39" y="5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3"/>
                    <a:pt x="36" y="0"/>
                    <a:pt x="32" y="0"/>
                  </a:cubicBezTo>
                  <a:close/>
                  <a:moveTo>
                    <a:pt x="10" y="58"/>
                  </a:moveTo>
                  <a:cubicBezTo>
                    <a:pt x="7" y="58"/>
                    <a:pt x="6" y="56"/>
                    <a:pt x="6" y="54"/>
                  </a:cubicBezTo>
                  <a:cubicBezTo>
                    <a:pt x="6" y="52"/>
                    <a:pt x="7" y="50"/>
                    <a:pt x="10" y="50"/>
                  </a:cubicBezTo>
                  <a:cubicBezTo>
                    <a:pt x="12" y="50"/>
                    <a:pt x="13" y="52"/>
                    <a:pt x="13" y="54"/>
                  </a:cubicBezTo>
                  <a:cubicBezTo>
                    <a:pt x="13" y="56"/>
                    <a:pt x="12" y="58"/>
                    <a:pt x="10" y="58"/>
                  </a:cubicBezTo>
                  <a:close/>
                  <a:moveTo>
                    <a:pt x="10" y="48"/>
                  </a:moveTo>
                  <a:cubicBezTo>
                    <a:pt x="7" y="48"/>
                    <a:pt x="6" y="46"/>
                    <a:pt x="6" y="44"/>
                  </a:cubicBezTo>
                  <a:cubicBezTo>
                    <a:pt x="6" y="42"/>
                    <a:pt x="7" y="40"/>
                    <a:pt x="10" y="40"/>
                  </a:cubicBezTo>
                  <a:cubicBezTo>
                    <a:pt x="12" y="40"/>
                    <a:pt x="13" y="42"/>
                    <a:pt x="13" y="44"/>
                  </a:cubicBezTo>
                  <a:cubicBezTo>
                    <a:pt x="13" y="46"/>
                    <a:pt x="12" y="48"/>
                    <a:pt x="10" y="48"/>
                  </a:cubicBezTo>
                  <a:close/>
                  <a:moveTo>
                    <a:pt x="10" y="39"/>
                  </a:moveTo>
                  <a:cubicBezTo>
                    <a:pt x="7" y="39"/>
                    <a:pt x="6" y="37"/>
                    <a:pt x="6" y="35"/>
                  </a:cubicBezTo>
                  <a:cubicBezTo>
                    <a:pt x="6" y="33"/>
                    <a:pt x="7" y="31"/>
                    <a:pt x="10" y="31"/>
                  </a:cubicBezTo>
                  <a:cubicBezTo>
                    <a:pt x="12" y="31"/>
                    <a:pt x="13" y="33"/>
                    <a:pt x="13" y="35"/>
                  </a:cubicBezTo>
                  <a:cubicBezTo>
                    <a:pt x="13" y="37"/>
                    <a:pt x="12" y="39"/>
                    <a:pt x="10" y="39"/>
                  </a:cubicBezTo>
                  <a:close/>
                  <a:moveTo>
                    <a:pt x="6" y="26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2"/>
                    <a:pt x="8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3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8"/>
                    <a:pt x="16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6" y="27"/>
                    <a:pt x="6" y="26"/>
                  </a:cubicBezTo>
                  <a:close/>
                  <a:moveTo>
                    <a:pt x="19" y="58"/>
                  </a:moveTo>
                  <a:cubicBezTo>
                    <a:pt x="17" y="58"/>
                    <a:pt x="15" y="56"/>
                    <a:pt x="15" y="54"/>
                  </a:cubicBezTo>
                  <a:cubicBezTo>
                    <a:pt x="15" y="52"/>
                    <a:pt x="17" y="50"/>
                    <a:pt x="19" y="50"/>
                  </a:cubicBezTo>
                  <a:cubicBezTo>
                    <a:pt x="21" y="50"/>
                    <a:pt x="23" y="52"/>
                    <a:pt x="23" y="54"/>
                  </a:cubicBezTo>
                  <a:cubicBezTo>
                    <a:pt x="23" y="56"/>
                    <a:pt x="21" y="58"/>
                    <a:pt x="19" y="58"/>
                  </a:cubicBezTo>
                  <a:close/>
                  <a:moveTo>
                    <a:pt x="19" y="48"/>
                  </a:moveTo>
                  <a:cubicBezTo>
                    <a:pt x="17" y="48"/>
                    <a:pt x="15" y="46"/>
                    <a:pt x="15" y="44"/>
                  </a:cubicBezTo>
                  <a:cubicBezTo>
                    <a:pt x="15" y="42"/>
                    <a:pt x="17" y="40"/>
                    <a:pt x="19" y="40"/>
                  </a:cubicBezTo>
                  <a:cubicBezTo>
                    <a:pt x="21" y="40"/>
                    <a:pt x="23" y="42"/>
                    <a:pt x="23" y="44"/>
                  </a:cubicBezTo>
                  <a:cubicBezTo>
                    <a:pt x="23" y="46"/>
                    <a:pt x="21" y="48"/>
                    <a:pt x="19" y="48"/>
                  </a:cubicBezTo>
                  <a:close/>
                  <a:moveTo>
                    <a:pt x="19" y="39"/>
                  </a:moveTo>
                  <a:cubicBezTo>
                    <a:pt x="17" y="39"/>
                    <a:pt x="15" y="37"/>
                    <a:pt x="15" y="35"/>
                  </a:cubicBezTo>
                  <a:cubicBezTo>
                    <a:pt x="15" y="33"/>
                    <a:pt x="17" y="31"/>
                    <a:pt x="19" y="31"/>
                  </a:cubicBezTo>
                  <a:cubicBezTo>
                    <a:pt x="21" y="31"/>
                    <a:pt x="23" y="33"/>
                    <a:pt x="23" y="35"/>
                  </a:cubicBezTo>
                  <a:cubicBezTo>
                    <a:pt x="23" y="37"/>
                    <a:pt x="21" y="39"/>
                    <a:pt x="19" y="39"/>
                  </a:cubicBezTo>
                  <a:close/>
                  <a:moveTo>
                    <a:pt x="22" y="26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2"/>
                    <a:pt x="23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2" y="22"/>
                    <a:pt x="32" y="23"/>
                    <a:pt x="32" y="24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8"/>
                    <a:pt x="31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8"/>
                    <a:pt x="22" y="27"/>
                    <a:pt x="22" y="26"/>
                  </a:cubicBezTo>
                  <a:close/>
                  <a:moveTo>
                    <a:pt x="29" y="58"/>
                  </a:moveTo>
                  <a:cubicBezTo>
                    <a:pt x="27" y="58"/>
                    <a:pt x="25" y="56"/>
                    <a:pt x="25" y="54"/>
                  </a:cubicBezTo>
                  <a:cubicBezTo>
                    <a:pt x="25" y="52"/>
                    <a:pt x="27" y="50"/>
                    <a:pt x="29" y="50"/>
                  </a:cubicBezTo>
                  <a:cubicBezTo>
                    <a:pt x="31" y="50"/>
                    <a:pt x="33" y="52"/>
                    <a:pt x="33" y="54"/>
                  </a:cubicBezTo>
                  <a:cubicBezTo>
                    <a:pt x="33" y="56"/>
                    <a:pt x="31" y="58"/>
                    <a:pt x="29" y="58"/>
                  </a:cubicBezTo>
                  <a:close/>
                  <a:moveTo>
                    <a:pt x="29" y="48"/>
                  </a:moveTo>
                  <a:cubicBezTo>
                    <a:pt x="27" y="48"/>
                    <a:pt x="25" y="46"/>
                    <a:pt x="25" y="44"/>
                  </a:cubicBezTo>
                  <a:cubicBezTo>
                    <a:pt x="25" y="42"/>
                    <a:pt x="27" y="40"/>
                    <a:pt x="29" y="40"/>
                  </a:cubicBezTo>
                  <a:cubicBezTo>
                    <a:pt x="31" y="40"/>
                    <a:pt x="33" y="42"/>
                    <a:pt x="33" y="44"/>
                  </a:cubicBezTo>
                  <a:cubicBezTo>
                    <a:pt x="33" y="46"/>
                    <a:pt x="31" y="48"/>
                    <a:pt x="29" y="48"/>
                  </a:cubicBezTo>
                  <a:close/>
                  <a:moveTo>
                    <a:pt x="29" y="39"/>
                  </a:moveTo>
                  <a:cubicBezTo>
                    <a:pt x="27" y="39"/>
                    <a:pt x="25" y="37"/>
                    <a:pt x="25" y="35"/>
                  </a:cubicBezTo>
                  <a:cubicBezTo>
                    <a:pt x="25" y="33"/>
                    <a:pt x="27" y="31"/>
                    <a:pt x="29" y="31"/>
                  </a:cubicBezTo>
                  <a:cubicBezTo>
                    <a:pt x="31" y="31"/>
                    <a:pt x="33" y="33"/>
                    <a:pt x="33" y="35"/>
                  </a:cubicBezTo>
                  <a:cubicBezTo>
                    <a:pt x="33" y="37"/>
                    <a:pt x="31" y="39"/>
                    <a:pt x="29" y="39"/>
                  </a:cubicBezTo>
                  <a:close/>
                  <a:moveTo>
                    <a:pt x="35" y="13"/>
                  </a:moveTo>
                  <a:cubicBezTo>
                    <a:pt x="35" y="16"/>
                    <a:pt x="33" y="18"/>
                    <a:pt x="31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5" y="18"/>
                    <a:pt x="3" y="16"/>
                    <a:pt x="3" y="13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7"/>
                    <a:pt x="5" y="5"/>
                    <a:pt x="8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3" y="5"/>
                    <a:pt x="35" y="7"/>
                    <a:pt x="35" y="10"/>
                  </a:cubicBezTo>
                  <a:lnTo>
                    <a:pt x="3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3744883" y="1807001"/>
            <a:ext cx="436801" cy="571006"/>
            <a:chOff x="5089525" y="1127126"/>
            <a:chExt cx="547688" cy="715962"/>
          </a:xfrm>
          <a:solidFill>
            <a:sysClr val="window" lastClr="FFFFFF">
              <a:lumMod val="50000"/>
            </a:sysClr>
          </a:solidFill>
        </p:grpSpPr>
        <p:sp>
          <p:nvSpPr>
            <p:cNvPr id="177" name="Rectangle 18"/>
            <p:cNvSpPr>
              <a:spLocks noChangeArrowheads="1"/>
            </p:cNvSpPr>
            <p:nvPr/>
          </p:nvSpPr>
          <p:spPr bwMode="auto">
            <a:xfrm>
              <a:off x="5089525" y="1223963"/>
              <a:ext cx="34925" cy="619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78" name="Freeform 19"/>
            <p:cNvSpPr/>
            <p:nvPr/>
          </p:nvSpPr>
          <p:spPr bwMode="auto">
            <a:xfrm>
              <a:off x="5159375" y="1127126"/>
              <a:ext cx="477838" cy="436563"/>
            </a:xfrm>
            <a:custGeom>
              <a:avLst/>
              <a:gdLst>
                <a:gd name="T0" fmla="*/ 0 w 55"/>
                <a:gd name="T1" fmla="*/ 10 h 50"/>
                <a:gd name="T2" fmla="*/ 0 w 55"/>
                <a:gd name="T3" fmla="*/ 44 h 50"/>
                <a:gd name="T4" fmla="*/ 55 w 55"/>
                <a:gd name="T5" fmla="*/ 42 h 50"/>
                <a:gd name="T6" fmla="*/ 55 w 55"/>
                <a:gd name="T7" fmla="*/ 8 h 50"/>
                <a:gd name="T8" fmla="*/ 0 w 55"/>
                <a:gd name="T9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0">
                  <a:moveTo>
                    <a:pt x="0" y="1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1" y="35"/>
                    <a:pt x="33" y="50"/>
                    <a:pt x="55" y="42"/>
                  </a:cubicBezTo>
                  <a:cubicBezTo>
                    <a:pt x="55" y="31"/>
                    <a:pt x="55" y="19"/>
                    <a:pt x="55" y="8"/>
                  </a:cubicBezTo>
                  <a:cubicBezTo>
                    <a:pt x="33" y="16"/>
                    <a:pt x="21" y="0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2911797" y="2656545"/>
            <a:ext cx="438067" cy="438066"/>
            <a:chOff x="4044950" y="2192338"/>
            <a:chExt cx="549276" cy="549275"/>
          </a:xfrm>
          <a:solidFill>
            <a:sysClr val="window" lastClr="FFFFFF">
              <a:lumMod val="50000"/>
            </a:sysClr>
          </a:solidFill>
        </p:grpSpPr>
        <p:sp>
          <p:nvSpPr>
            <p:cNvPr id="180" name="Freeform 20"/>
            <p:cNvSpPr/>
            <p:nvPr/>
          </p:nvSpPr>
          <p:spPr bwMode="auto">
            <a:xfrm>
              <a:off x="4044950" y="2192338"/>
              <a:ext cx="549275" cy="549275"/>
            </a:xfrm>
            <a:custGeom>
              <a:avLst/>
              <a:gdLst>
                <a:gd name="T0" fmla="*/ 61 w 63"/>
                <a:gd name="T1" fmla="*/ 54 h 63"/>
                <a:gd name="T2" fmla="*/ 12 w 63"/>
                <a:gd name="T3" fmla="*/ 54 h 63"/>
                <a:gd name="T4" fmla="*/ 12 w 63"/>
                <a:gd name="T5" fmla="*/ 3 h 63"/>
                <a:gd name="T6" fmla="*/ 8 w 63"/>
                <a:gd name="T7" fmla="*/ 3 h 63"/>
                <a:gd name="T8" fmla="*/ 8 w 63"/>
                <a:gd name="T9" fmla="*/ 54 h 63"/>
                <a:gd name="T10" fmla="*/ 3 w 63"/>
                <a:gd name="T11" fmla="*/ 54 h 63"/>
                <a:gd name="T12" fmla="*/ 3 w 63"/>
                <a:gd name="T13" fmla="*/ 58 h 63"/>
                <a:gd name="T14" fmla="*/ 8 w 63"/>
                <a:gd name="T15" fmla="*/ 58 h 63"/>
                <a:gd name="T16" fmla="*/ 8 w 63"/>
                <a:gd name="T17" fmla="*/ 60 h 63"/>
                <a:gd name="T18" fmla="*/ 12 w 63"/>
                <a:gd name="T19" fmla="*/ 60 h 63"/>
                <a:gd name="T20" fmla="*/ 12 w 63"/>
                <a:gd name="T21" fmla="*/ 58 h 63"/>
                <a:gd name="T22" fmla="*/ 61 w 63"/>
                <a:gd name="T23" fmla="*/ 58 h 63"/>
                <a:gd name="T24" fmla="*/ 61 w 63"/>
                <a:gd name="T25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61" y="54"/>
                  </a:moveTo>
                  <a:cubicBezTo>
                    <a:pt x="44" y="54"/>
                    <a:pt x="28" y="54"/>
                    <a:pt x="12" y="54"/>
                  </a:cubicBezTo>
                  <a:cubicBezTo>
                    <a:pt x="12" y="37"/>
                    <a:pt x="12" y="20"/>
                    <a:pt x="12" y="3"/>
                  </a:cubicBezTo>
                  <a:cubicBezTo>
                    <a:pt x="12" y="0"/>
                    <a:pt x="8" y="0"/>
                    <a:pt x="8" y="3"/>
                  </a:cubicBezTo>
                  <a:cubicBezTo>
                    <a:pt x="8" y="20"/>
                    <a:pt x="8" y="37"/>
                    <a:pt x="8" y="54"/>
                  </a:cubicBezTo>
                  <a:cubicBezTo>
                    <a:pt x="6" y="54"/>
                    <a:pt x="5" y="54"/>
                    <a:pt x="3" y="54"/>
                  </a:cubicBezTo>
                  <a:cubicBezTo>
                    <a:pt x="0" y="54"/>
                    <a:pt x="0" y="58"/>
                    <a:pt x="3" y="58"/>
                  </a:cubicBezTo>
                  <a:cubicBezTo>
                    <a:pt x="5" y="58"/>
                    <a:pt x="6" y="58"/>
                    <a:pt x="8" y="58"/>
                  </a:cubicBezTo>
                  <a:cubicBezTo>
                    <a:pt x="8" y="59"/>
                    <a:pt x="8" y="60"/>
                    <a:pt x="8" y="60"/>
                  </a:cubicBezTo>
                  <a:cubicBezTo>
                    <a:pt x="8" y="63"/>
                    <a:pt x="12" y="63"/>
                    <a:pt x="12" y="60"/>
                  </a:cubicBezTo>
                  <a:cubicBezTo>
                    <a:pt x="12" y="60"/>
                    <a:pt x="12" y="59"/>
                    <a:pt x="12" y="58"/>
                  </a:cubicBezTo>
                  <a:cubicBezTo>
                    <a:pt x="28" y="58"/>
                    <a:pt x="44" y="58"/>
                    <a:pt x="61" y="58"/>
                  </a:cubicBezTo>
                  <a:cubicBezTo>
                    <a:pt x="63" y="58"/>
                    <a:pt x="63" y="54"/>
                    <a:pt x="6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81" name="Freeform 21"/>
            <p:cNvSpPr/>
            <p:nvPr/>
          </p:nvSpPr>
          <p:spPr bwMode="auto">
            <a:xfrm>
              <a:off x="4132263" y="2219326"/>
              <a:ext cx="461963" cy="417513"/>
            </a:xfrm>
            <a:custGeom>
              <a:avLst/>
              <a:gdLst>
                <a:gd name="T0" fmla="*/ 53 w 53"/>
                <a:gd name="T1" fmla="*/ 5 h 48"/>
                <a:gd name="T2" fmla="*/ 51 w 53"/>
                <a:gd name="T3" fmla="*/ 3 h 48"/>
                <a:gd name="T4" fmla="*/ 49 w 53"/>
                <a:gd name="T5" fmla="*/ 3 h 48"/>
                <a:gd name="T6" fmla="*/ 47 w 53"/>
                <a:gd name="T7" fmla="*/ 2 h 48"/>
                <a:gd name="T8" fmla="*/ 39 w 53"/>
                <a:gd name="T9" fmla="*/ 1 h 48"/>
                <a:gd name="T10" fmla="*/ 35 w 53"/>
                <a:gd name="T11" fmla="*/ 3 h 48"/>
                <a:gd name="T12" fmla="*/ 37 w 53"/>
                <a:gd name="T13" fmla="*/ 7 h 48"/>
                <a:gd name="T14" fmla="*/ 26 w 53"/>
                <a:gd name="T15" fmla="*/ 20 h 48"/>
                <a:gd name="T16" fmla="*/ 7 w 53"/>
                <a:gd name="T17" fmla="*/ 37 h 48"/>
                <a:gd name="T18" fmla="*/ 10 w 53"/>
                <a:gd name="T19" fmla="*/ 46 h 48"/>
                <a:gd name="T20" fmla="*/ 32 w 53"/>
                <a:gd name="T21" fmla="*/ 30 h 48"/>
                <a:gd name="T22" fmla="*/ 45 w 53"/>
                <a:gd name="T23" fmla="*/ 14 h 48"/>
                <a:gd name="T24" fmla="*/ 44 w 53"/>
                <a:gd name="T25" fmla="*/ 16 h 48"/>
                <a:gd name="T26" fmla="*/ 47 w 53"/>
                <a:gd name="T27" fmla="*/ 20 h 48"/>
                <a:gd name="T28" fmla="*/ 47 w 53"/>
                <a:gd name="T29" fmla="*/ 20 h 48"/>
                <a:gd name="T30" fmla="*/ 51 w 53"/>
                <a:gd name="T31" fmla="*/ 18 h 48"/>
                <a:gd name="T32" fmla="*/ 53 w 53"/>
                <a:gd name="T33" fmla="*/ 7 h 48"/>
                <a:gd name="T34" fmla="*/ 53 w 53"/>
                <a:gd name="T35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48">
                  <a:moveTo>
                    <a:pt x="53" y="5"/>
                  </a:moveTo>
                  <a:cubicBezTo>
                    <a:pt x="52" y="4"/>
                    <a:pt x="51" y="3"/>
                    <a:pt x="51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8" y="2"/>
                    <a:pt x="47" y="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7" y="0"/>
                    <a:pt x="35" y="2"/>
                    <a:pt x="35" y="3"/>
                  </a:cubicBezTo>
                  <a:cubicBezTo>
                    <a:pt x="34" y="5"/>
                    <a:pt x="35" y="7"/>
                    <a:pt x="37" y="7"/>
                  </a:cubicBezTo>
                  <a:cubicBezTo>
                    <a:pt x="33" y="11"/>
                    <a:pt x="29" y="15"/>
                    <a:pt x="26" y="20"/>
                  </a:cubicBezTo>
                  <a:cubicBezTo>
                    <a:pt x="21" y="28"/>
                    <a:pt x="16" y="34"/>
                    <a:pt x="7" y="37"/>
                  </a:cubicBezTo>
                  <a:cubicBezTo>
                    <a:pt x="0" y="38"/>
                    <a:pt x="3" y="48"/>
                    <a:pt x="10" y="46"/>
                  </a:cubicBezTo>
                  <a:cubicBezTo>
                    <a:pt x="19" y="44"/>
                    <a:pt x="26" y="38"/>
                    <a:pt x="32" y="30"/>
                  </a:cubicBezTo>
                  <a:cubicBezTo>
                    <a:pt x="36" y="24"/>
                    <a:pt x="39" y="18"/>
                    <a:pt x="45" y="14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8"/>
                    <a:pt x="45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9" y="20"/>
                    <a:pt x="50" y="19"/>
                    <a:pt x="51" y="1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5"/>
                    <a:pt x="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2891539" y="1772816"/>
            <a:ext cx="506436" cy="710276"/>
            <a:chOff x="4019550" y="1084263"/>
            <a:chExt cx="635001" cy="890588"/>
          </a:xfrm>
          <a:solidFill>
            <a:sysClr val="window" lastClr="FFFFFF">
              <a:lumMod val="50000"/>
            </a:sysClr>
          </a:solidFill>
        </p:grpSpPr>
        <p:sp>
          <p:nvSpPr>
            <p:cNvPr id="183" name="Freeform 22"/>
            <p:cNvSpPr/>
            <p:nvPr/>
          </p:nvSpPr>
          <p:spPr bwMode="auto">
            <a:xfrm>
              <a:off x="4019550" y="1144588"/>
              <a:ext cx="477838" cy="603250"/>
            </a:xfrm>
            <a:custGeom>
              <a:avLst/>
              <a:gdLst>
                <a:gd name="T0" fmla="*/ 55 w 55"/>
                <a:gd name="T1" fmla="*/ 64 h 69"/>
                <a:gd name="T2" fmla="*/ 55 w 55"/>
                <a:gd name="T3" fmla="*/ 64 h 69"/>
                <a:gd name="T4" fmla="*/ 34 w 55"/>
                <a:gd name="T5" fmla="*/ 60 h 69"/>
                <a:gd name="T6" fmla="*/ 5 w 55"/>
                <a:gd name="T7" fmla="*/ 21 h 69"/>
                <a:gd name="T8" fmla="*/ 9 w 55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9">
                  <a:moveTo>
                    <a:pt x="55" y="64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48" y="69"/>
                    <a:pt x="38" y="67"/>
                    <a:pt x="34" y="6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4"/>
                    <a:pt x="2" y="5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84" name="Freeform 23"/>
            <p:cNvSpPr/>
            <p:nvPr/>
          </p:nvSpPr>
          <p:spPr bwMode="auto">
            <a:xfrm>
              <a:off x="4124325" y="1084263"/>
              <a:ext cx="182563" cy="209550"/>
            </a:xfrm>
            <a:custGeom>
              <a:avLst/>
              <a:gdLst>
                <a:gd name="T0" fmla="*/ 20 w 21"/>
                <a:gd name="T1" fmla="*/ 14 h 24"/>
                <a:gd name="T2" fmla="*/ 19 w 21"/>
                <a:gd name="T3" fmla="*/ 20 h 24"/>
                <a:gd name="T4" fmla="*/ 16 w 21"/>
                <a:gd name="T5" fmla="*/ 22 h 24"/>
                <a:gd name="T6" fmla="*/ 10 w 21"/>
                <a:gd name="T7" fmla="*/ 21 h 24"/>
                <a:gd name="T8" fmla="*/ 1 w 21"/>
                <a:gd name="T9" fmla="*/ 9 h 24"/>
                <a:gd name="T10" fmla="*/ 2 w 21"/>
                <a:gd name="T11" fmla="*/ 3 h 24"/>
                <a:gd name="T12" fmla="*/ 5 w 21"/>
                <a:gd name="T13" fmla="*/ 1 h 24"/>
                <a:gd name="T14" fmla="*/ 11 w 21"/>
                <a:gd name="T15" fmla="*/ 2 h 24"/>
                <a:gd name="T16" fmla="*/ 20 w 21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4">
                  <a:moveTo>
                    <a:pt x="20" y="14"/>
                  </a:moveTo>
                  <a:cubicBezTo>
                    <a:pt x="21" y="16"/>
                    <a:pt x="21" y="19"/>
                    <a:pt x="19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4"/>
                    <a:pt x="11" y="23"/>
                    <a:pt x="10" y="2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0" y="4"/>
                    <a:pt x="2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85" name="Freeform 24"/>
            <p:cNvSpPr/>
            <p:nvPr/>
          </p:nvSpPr>
          <p:spPr bwMode="auto">
            <a:xfrm>
              <a:off x="4402138" y="1476376"/>
              <a:ext cx="192088" cy="209550"/>
            </a:xfrm>
            <a:custGeom>
              <a:avLst/>
              <a:gdLst>
                <a:gd name="T0" fmla="*/ 20 w 22"/>
                <a:gd name="T1" fmla="*/ 14 h 24"/>
                <a:gd name="T2" fmla="*/ 19 w 22"/>
                <a:gd name="T3" fmla="*/ 21 h 24"/>
                <a:gd name="T4" fmla="*/ 17 w 22"/>
                <a:gd name="T5" fmla="*/ 22 h 24"/>
                <a:gd name="T6" fmla="*/ 10 w 22"/>
                <a:gd name="T7" fmla="*/ 21 h 24"/>
                <a:gd name="T8" fmla="*/ 2 w 22"/>
                <a:gd name="T9" fmla="*/ 10 h 24"/>
                <a:gd name="T10" fmla="*/ 3 w 22"/>
                <a:gd name="T11" fmla="*/ 3 h 24"/>
                <a:gd name="T12" fmla="*/ 5 w 22"/>
                <a:gd name="T13" fmla="*/ 1 h 24"/>
                <a:gd name="T14" fmla="*/ 12 w 22"/>
                <a:gd name="T15" fmla="*/ 2 h 24"/>
                <a:gd name="T16" fmla="*/ 20 w 22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4">
                  <a:moveTo>
                    <a:pt x="20" y="14"/>
                  </a:moveTo>
                  <a:cubicBezTo>
                    <a:pt x="22" y="16"/>
                    <a:pt x="21" y="19"/>
                    <a:pt x="19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4"/>
                    <a:pt x="12" y="23"/>
                    <a:pt x="10" y="2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2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86" name="Freeform 25"/>
            <p:cNvSpPr/>
            <p:nvPr/>
          </p:nvSpPr>
          <p:spPr bwMode="auto">
            <a:xfrm>
              <a:off x="4037013" y="1730376"/>
              <a:ext cx="617538" cy="244475"/>
            </a:xfrm>
            <a:custGeom>
              <a:avLst/>
              <a:gdLst>
                <a:gd name="T0" fmla="*/ 53 w 71"/>
                <a:gd name="T1" fmla="*/ 28 h 28"/>
                <a:gd name="T2" fmla="*/ 40 w 71"/>
                <a:gd name="T3" fmla="*/ 24 h 28"/>
                <a:gd name="T4" fmla="*/ 34 w 71"/>
                <a:gd name="T5" fmla="*/ 15 h 28"/>
                <a:gd name="T6" fmla="*/ 34 w 71"/>
                <a:gd name="T7" fmla="*/ 15 h 28"/>
                <a:gd name="T8" fmla="*/ 30 w 71"/>
                <a:gd name="T9" fmla="*/ 8 h 28"/>
                <a:gd name="T10" fmla="*/ 19 w 71"/>
                <a:gd name="T11" fmla="*/ 4 h 28"/>
                <a:gd name="T12" fmla="*/ 18 w 71"/>
                <a:gd name="T13" fmla="*/ 4 h 28"/>
                <a:gd name="T14" fmla="*/ 8 w 71"/>
                <a:gd name="T15" fmla="*/ 8 h 28"/>
                <a:gd name="T16" fmla="*/ 4 w 71"/>
                <a:gd name="T17" fmla="*/ 14 h 28"/>
                <a:gd name="T18" fmla="*/ 4 w 71"/>
                <a:gd name="T19" fmla="*/ 15 h 28"/>
                <a:gd name="T20" fmla="*/ 2 w 71"/>
                <a:gd name="T21" fmla="*/ 16 h 28"/>
                <a:gd name="T22" fmla="*/ 0 w 71"/>
                <a:gd name="T23" fmla="*/ 15 h 28"/>
                <a:gd name="T24" fmla="*/ 0 w 71"/>
                <a:gd name="T25" fmla="*/ 14 h 28"/>
                <a:gd name="T26" fmla="*/ 6 w 71"/>
                <a:gd name="T27" fmla="*/ 5 h 28"/>
                <a:gd name="T28" fmla="*/ 18 w 71"/>
                <a:gd name="T29" fmla="*/ 1 h 28"/>
                <a:gd name="T30" fmla="*/ 19 w 71"/>
                <a:gd name="T31" fmla="*/ 1 h 28"/>
                <a:gd name="T32" fmla="*/ 32 w 71"/>
                <a:gd name="T33" fmla="*/ 5 h 28"/>
                <a:gd name="T34" fmla="*/ 37 w 71"/>
                <a:gd name="T35" fmla="*/ 13 h 28"/>
                <a:gd name="T36" fmla="*/ 37 w 71"/>
                <a:gd name="T37" fmla="*/ 14 h 28"/>
                <a:gd name="T38" fmla="*/ 42 w 71"/>
                <a:gd name="T39" fmla="*/ 21 h 28"/>
                <a:gd name="T40" fmla="*/ 53 w 71"/>
                <a:gd name="T41" fmla="*/ 24 h 28"/>
                <a:gd name="T42" fmla="*/ 53 w 71"/>
                <a:gd name="T43" fmla="*/ 24 h 28"/>
                <a:gd name="T44" fmla="*/ 53 w 71"/>
                <a:gd name="T45" fmla="*/ 24 h 28"/>
                <a:gd name="T46" fmla="*/ 64 w 71"/>
                <a:gd name="T47" fmla="*/ 21 h 28"/>
                <a:gd name="T48" fmla="*/ 64 w 71"/>
                <a:gd name="T49" fmla="*/ 21 h 28"/>
                <a:gd name="T50" fmla="*/ 68 w 71"/>
                <a:gd name="T51" fmla="*/ 14 h 28"/>
                <a:gd name="T52" fmla="*/ 68 w 71"/>
                <a:gd name="T53" fmla="*/ 14 h 28"/>
                <a:gd name="T54" fmla="*/ 68 w 71"/>
                <a:gd name="T55" fmla="*/ 14 h 28"/>
                <a:gd name="T56" fmla="*/ 63 w 71"/>
                <a:gd name="T57" fmla="*/ 7 h 28"/>
                <a:gd name="T58" fmla="*/ 52 w 71"/>
                <a:gd name="T59" fmla="*/ 4 h 28"/>
                <a:gd name="T60" fmla="*/ 51 w 71"/>
                <a:gd name="T61" fmla="*/ 2 h 28"/>
                <a:gd name="T62" fmla="*/ 52 w 71"/>
                <a:gd name="T63" fmla="*/ 0 h 28"/>
                <a:gd name="T64" fmla="*/ 65 w 71"/>
                <a:gd name="T65" fmla="*/ 4 h 28"/>
                <a:gd name="T66" fmla="*/ 71 w 71"/>
                <a:gd name="T67" fmla="*/ 14 h 28"/>
                <a:gd name="T68" fmla="*/ 71 w 71"/>
                <a:gd name="T69" fmla="*/ 14 h 28"/>
                <a:gd name="T70" fmla="*/ 66 w 71"/>
                <a:gd name="T71" fmla="*/ 24 h 28"/>
                <a:gd name="T72" fmla="*/ 66 w 71"/>
                <a:gd name="T73" fmla="*/ 24 h 28"/>
                <a:gd name="T74" fmla="*/ 53 w 71"/>
                <a:gd name="T7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" h="28">
                  <a:moveTo>
                    <a:pt x="53" y="28"/>
                  </a:moveTo>
                  <a:cubicBezTo>
                    <a:pt x="48" y="28"/>
                    <a:pt x="43" y="26"/>
                    <a:pt x="40" y="24"/>
                  </a:cubicBezTo>
                  <a:cubicBezTo>
                    <a:pt x="37" y="22"/>
                    <a:pt x="35" y="19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3" y="10"/>
                    <a:pt x="30" y="8"/>
                  </a:cubicBezTo>
                  <a:cubicBezTo>
                    <a:pt x="27" y="6"/>
                    <a:pt x="23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4"/>
                    <a:pt x="10" y="6"/>
                    <a:pt x="8" y="8"/>
                  </a:cubicBezTo>
                  <a:cubicBezTo>
                    <a:pt x="5" y="9"/>
                    <a:pt x="4" y="12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3" y="16"/>
                    <a:pt x="2" y="16"/>
                  </a:cubicBezTo>
                  <a:cubicBezTo>
                    <a:pt x="1" y="16"/>
                    <a:pt x="0" y="16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3" y="7"/>
                    <a:pt x="6" y="5"/>
                  </a:cubicBezTo>
                  <a:cubicBezTo>
                    <a:pt x="9" y="3"/>
                    <a:pt x="14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4" y="1"/>
                    <a:pt x="28" y="3"/>
                    <a:pt x="32" y="5"/>
                  </a:cubicBezTo>
                  <a:cubicBezTo>
                    <a:pt x="35" y="7"/>
                    <a:pt x="37" y="10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7"/>
                    <a:pt x="39" y="19"/>
                    <a:pt x="42" y="21"/>
                  </a:cubicBezTo>
                  <a:cubicBezTo>
                    <a:pt x="45" y="23"/>
                    <a:pt x="49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7" y="24"/>
                    <a:pt x="61" y="23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7" y="19"/>
                    <a:pt x="68" y="17"/>
                    <a:pt x="68" y="1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1"/>
                    <a:pt x="66" y="9"/>
                    <a:pt x="63" y="7"/>
                  </a:cubicBezTo>
                  <a:cubicBezTo>
                    <a:pt x="61" y="5"/>
                    <a:pt x="57" y="4"/>
                    <a:pt x="52" y="4"/>
                  </a:cubicBezTo>
                  <a:cubicBezTo>
                    <a:pt x="51" y="4"/>
                    <a:pt x="51" y="3"/>
                    <a:pt x="51" y="2"/>
                  </a:cubicBezTo>
                  <a:cubicBezTo>
                    <a:pt x="51" y="1"/>
                    <a:pt x="51" y="0"/>
                    <a:pt x="52" y="0"/>
                  </a:cubicBezTo>
                  <a:cubicBezTo>
                    <a:pt x="57" y="0"/>
                    <a:pt x="62" y="2"/>
                    <a:pt x="65" y="4"/>
                  </a:cubicBezTo>
                  <a:cubicBezTo>
                    <a:pt x="69" y="7"/>
                    <a:pt x="71" y="10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8"/>
                    <a:pt x="69" y="21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2" y="26"/>
                    <a:pt x="58" y="28"/>
                    <a:pt x="5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4647604" y="2670473"/>
            <a:ext cx="526693" cy="403882"/>
            <a:chOff x="6221413" y="2209801"/>
            <a:chExt cx="660400" cy="506413"/>
          </a:xfrm>
          <a:solidFill>
            <a:sysClr val="window" lastClr="FFFFFF">
              <a:lumMod val="50000"/>
            </a:sysClr>
          </a:solidFill>
        </p:grpSpPr>
        <p:sp>
          <p:nvSpPr>
            <p:cNvPr id="188" name="Freeform 26"/>
            <p:cNvSpPr/>
            <p:nvPr/>
          </p:nvSpPr>
          <p:spPr bwMode="auto">
            <a:xfrm>
              <a:off x="6221413" y="2698751"/>
              <a:ext cx="660400" cy="17463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89" name="Rectangle 27"/>
            <p:cNvSpPr>
              <a:spLocks noChangeArrowheads="1"/>
            </p:cNvSpPr>
            <p:nvPr/>
          </p:nvSpPr>
          <p:spPr bwMode="auto">
            <a:xfrm>
              <a:off x="6308725" y="2322513"/>
              <a:ext cx="95250" cy="32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90" name="Rectangle 28"/>
            <p:cNvSpPr>
              <a:spLocks noChangeArrowheads="1"/>
            </p:cNvSpPr>
            <p:nvPr/>
          </p:nvSpPr>
          <p:spPr bwMode="auto">
            <a:xfrm>
              <a:off x="6446838" y="2209801"/>
              <a:ext cx="96838" cy="436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91" name="Rectangle 29"/>
            <p:cNvSpPr>
              <a:spLocks noChangeArrowheads="1"/>
            </p:cNvSpPr>
            <p:nvPr/>
          </p:nvSpPr>
          <p:spPr bwMode="auto">
            <a:xfrm>
              <a:off x="6577013" y="2349501"/>
              <a:ext cx="96838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92" name="Rectangle 30"/>
            <p:cNvSpPr>
              <a:spLocks noChangeArrowheads="1"/>
            </p:cNvSpPr>
            <p:nvPr/>
          </p:nvSpPr>
          <p:spPr bwMode="auto">
            <a:xfrm>
              <a:off x="6726238" y="2444751"/>
              <a:ext cx="95250" cy="201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sp>
        <p:nvSpPr>
          <p:cNvPr id="193" name="Freeform 31"/>
          <p:cNvSpPr>
            <a:spLocks noEditPoints="1"/>
          </p:cNvSpPr>
          <p:nvPr/>
        </p:nvSpPr>
        <p:spPr bwMode="auto">
          <a:xfrm>
            <a:off x="8110355" y="1904489"/>
            <a:ext cx="464655" cy="445663"/>
          </a:xfrm>
          <a:custGeom>
            <a:avLst/>
            <a:gdLst>
              <a:gd name="T0" fmla="*/ 58 w 67"/>
              <a:gd name="T1" fmla="*/ 30 h 64"/>
              <a:gd name="T2" fmla="*/ 57 w 67"/>
              <a:gd name="T3" fmla="*/ 30 h 64"/>
              <a:gd name="T4" fmla="*/ 58 w 67"/>
              <a:gd name="T5" fmla="*/ 30 h 64"/>
              <a:gd name="T6" fmla="*/ 58 w 67"/>
              <a:gd name="T7" fmla="*/ 30 h 64"/>
              <a:gd name="T8" fmla="*/ 58 w 67"/>
              <a:gd name="T9" fmla="*/ 30 h 64"/>
              <a:gd name="T10" fmla="*/ 58 w 67"/>
              <a:gd name="T11" fmla="*/ 31 h 64"/>
              <a:gd name="T12" fmla="*/ 58 w 67"/>
              <a:gd name="T13" fmla="*/ 31 h 64"/>
              <a:gd name="T14" fmla="*/ 52 w 67"/>
              <a:gd name="T15" fmla="*/ 37 h 64"/>
              <a:gd name="T16" fmla="*/ 15 w 67"/>
              <a:gd name="T17" fmla="*/ 37 h 64"/>
              <a:gd name="T18" fmla="*/ 9 w 67"/>
              <a:gd name="T19" fmla="*/ 31 h 64"/>
              <a:gd name="T20" fmla="*/ 9 w 67"/>
              <a:gd name="T21" fmla="*/ 31 h 64"/>
              <a:gd name="T22" fmla="*/ 9 w 67"/>
              <a:gd name="T23" fmla="*/ 30 h 64"/>
              <a:gd name="T24" fmla="*/ 9 w 67"/>
              <a:gd name="T25" fmla="*/ 30 h 64"/>
              <a:gd name="T26" fmla="*/ 9 w 67"/>
              <a:gd name="T27" fmla="*/ 30 h 64"/>
              <a:gd name="T28" fmla="*/ 10 w 67"/>
              <a:gd name="T29" fmla="*/ 30 h 64"/>
              <a:gd name="T30" fmla="*/ 9 w 67"/>
              <a:gd name="T31" fmla="*/ 30 h 64"/>
              <a:gd name="T32" fmla="*/ 0 w 67"/>
              <a:gd name="T33" fmla="*/ 39 h 64"/>
              <a:gd name="T34" fmla="*/ 0 w 67"/>
              <a:gd name="T35" fmla="*/ 54 h 64"/>
              <a:gd name="T36" fmla="*/ 9 w 67"/>
              <a:gd name="T37" fmla="*/ 64 h 64"/>
              <a:gd name="T38" fmla="*/ 58 w 67"/>
              <a:gd name="T39" fmla="*/ 64 h 64"/>
              <a:gd name="T40" fmla="*/ 67 w 67"/>
              <a:gd name="T41" fmla="*/ 54 h 64"/>
              <a:gd name="T42" fmla="*/ 67 w 67"/>
              <a:gd name="T43" fmla="*/ 39 h 64"/>
              <a:gd name="T44" fmla="*/ 58 w 67"/>
              <a:gd name="T45" fmla="*/ 30 h 64"/>
              <a:gd name="T46" fmla="*/ 7 w 67"/>
              <a:gd name="T47" fmla="*/ 38 h 64"/>
              <a:gd name="T48" fmla="*/ 6 w 67"/>
              <a:gd name="T49" fmla="*/ 38 h 64"/>
              <a:gd name="T50" fmla="*/ 5 w 67"/>
              <a:gd name="T51" fmla="*/ 36 h 64"/>
              <a:gd name="T52" fmla="*/ 6 w 67"/>
              <a:gd name="T53" fmla="*/ 35 h 64"/>
              <a:gd name="T54" fmla="*/ 7 w 67"/>
              <a:gd name="T55" fmla="*/ 35 h 64"/>
              <a:gd name="T56" fmla="*/ 9 w 67"/>
              <a:gd name="T57" fmla="*/ 36 h 64"/>
              <a:gd name="T58" fmla="*/ 7 w 67"/>
              <a:gd name="T59" fmla="*/ 38 h 64"/>
              <a:gd name="T60" fmla="*/ 58 w 67"/>
              <a:gd name="T61" fmla="*/ 56 h 64"/>
              <a:gd name="T62" fmla="*/ 57 w 67"/>
              <a:gd name="T63" fmla="*/ 57 h 64"/>
              <a:gd name="T64" fmla="*/ 10 w 67"/>
              <a:gd name="T65" fmla="*/ 57 h 64"/>
              <a:gd name="T66" fmla="*/ 9 w 67"/>
              <a:gd name="T67" fmla="*/ 56 h 64"/>
              <a:gd name="T68" fmla="*/ 9 w 67"/>
              <a:gd name="T69" fmla="*/ 51 h 64"/>
              <a:gd name="T70" fmla="*/ 10 w 67"/>
              <a:gd name="T71" fmla="*/ 50 h 64"/>
              <a:gd name="T72" fmla="*/ 57 w 67"/>
              <a:gd name="T73" fmla="*/ 50 h 64"/>
              <a:gd name="T74" fmla="*/ 58 w 67"/>
              <a:gd name="T75" fmla="*/ 51 h 64"/>
              <a:gd name="T76" fmla="*/ 58 w 67"/>
              <a:gd name="T77" fmla="*/ 56 h 64"/>
              <a:gd name="T78" fmla="*/ 62 w 67"/>
              <a:gd name="T79" fmla="*/ 38 h 64"/>
              <a:gd name="T80" fmla="*/ 60 w 67"/>
              <a:gd name="T81" fmla="*/ 38 h 64"/>
              <a:gd name="T82" fmla="*/ 58 w 67"/>
              <a:gd name="T83" fmla="*/ 36 h 64"/>
              <a:gd name="T84" fmla="*/ 60 w 67"/>
              <a:gd name="T85" fmla="*/ 35 h 64"/>
              <a:gd name="T86" fmla="*/ 62 w 67"/>
              <a:gd name="T87" fmla="*/ 35 h 64"/>
              <a:gd name="T88" fmla="*/ 63 w 67"/>
              <a:gd name="T89" fmla="*/ 36 h 64"/>
              <a:gd name="T90" fmla="*/ 62 w 67"/>
              <a:gd name="T91" fmla="*/ 38 h 64"/>
              <a:gd name="T92" fmla="*/ 55 w 67"/>
              <a:gd name="T93" fmla="*/ 30 h 64"/>
              <a:gd name="T94" fmla="*/ 57 w 67"/>
              <a:gd name="T95" fmla="*/ 30 h 64"/>
              <a:gd name="T96" fmla="*/ 55 w 67"/>
              <a:gd name="T97" fmla="*/ 27 h 64"/>
              <a:gd name="T98" fmla="*/ 55 w 67"/>
              <a:gd name="T99" fmla="*/ 0 h 64"/>
              <a:gd name="T100" fmla="*/ 12 w 67"/>
              <a:gd name="T101" fmla="*/ 0 h 64"/>
              <a:gd name="T102" fmla="*/ 12 w 67"/>
              <a:gd name="T103" fmla="*/ 27 h 64"/>
              <a:gd name="T104" fmla="*/ 10 w 67"/>
              <a:gd name="T105" fmla="*/ 30 h 64"/>
              <a:gd name="T106" fmla="*/ 12 w 67"/>
              <a:gd name="T107" fmla="*/ 30 h 64"/>
              <a:gd name="T108" fmla="*/ 55 w 67"/>
              <a:gd name="T109" fmla="*/ 3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64">
                <a:moveTo>
                  <a:pt x="58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1"/>
                  <a:pt x="58" y="31"/>
                  <a:pt x="58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7" y="34"/>
                  <a:pt x="55" y="37"/>
                  <a:pt x="52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2" y="37"/>
                  <a:pt x="10" y="34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4" y="30"/>
                  <a:pt x="0" y="34"/>
                  <a:pt x="0" y="3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9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3" y="64"/>
                  <a:pt x="67" y="60"/>
                  <a:pt x="67" y="54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4"/>
                  <a:pt x="63" y="30"/>
                  <a:pt x="58" y="30"/>
                </a:cubicBezTo>
                <a:close/>
                <a:moveTo>
                  <a:pt x="7" y="38"/>
                </a:moveTo>
                <a:cubicBezTo>
                  <a:pt x="6" y="38"/>
                  <a:pt x="6" y="38"/>
                  <a:pt x="6" y="38"/>
                </a:cubicBezTo>
                <a:cubicBezTo>
                  <a:pt x="5" y="38"/>
                  <a:pt x="5" y="37"/>
                  <a:pt x="5" y="36"/>
                </a:cubicBezTo>
                <a:cubicBezTo>
                  <a:pt x="5" y="35"/>
                  <a:pt x="5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9" y="35"/>
                  <a:pt x="9" y="36"/>
                </a:cubicBezTo>
                <a:cubicBezTo>
                  <a:pt x="9" y="37"/>
                  <a:pt x="8" y="38"/>
                  <a:pt x="7" y="38"/>
                </a:cubicBezTo>
                <a:close/>
                <a:moveTo>
                  <a:pt x="58" y="56"/>
                </a:moveTo>
                <a:cubicBezTo>
                  <a:pt x="58" y="57"/>
                  <a:pt x="58" y="57"/>
                  <a:pt x="57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9" y="57"/>
                  <a:pt x="9" y="57"/>
                  <a:pt x="9" y="56"/>
                </a:cubicBezTo>
                <a:cubicBezTo>
                  <a:pt x="9" y="51"/>
                  <a:pt x="9" y="51"/>
                  <a:pt x="9" y="51"/>
                </a:cubicBezTo>
                <a:cubicBezTo>
                  <a:pt x="9" y="51"/>
                  <a:pt x="9" y="50"/>
                  <a:pt x="10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50"/>
                  <a:pt x="58" y="51"/>
                  <a:pt x="58" y="51"/>
                </a:cubicBezTo>
                <a:lnTo>
                  <a:pt x="58" y="56"/>
                </a:lnTo>
                <a:close/>
                <a:moveTo>
                  <a:pt x="62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9" y="38"/>
                  <a:pt x="58" y="37"/>
                  <a:pt x="58" y="36"/>
                </a:cubicBezTo>
                <a:cubicBezTo>
                  <a:pt x="58" y="35"/>
                  <a:pt x="59" y="35"/>
                  <a:pt x="60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3" y="35"/>
                  <a:pt x="63" y="35"/>
                  <a:pt x="63" y="36"/>
                </a:cubicBezTo>
                <a:cubicBezTo>
                  <a:pt x="63" y="37"/>
                  <a:pt x="63" y="38"/>
                  <a:pt x="62" y="38"/>
                </a:cubicBezTo>
                <a:close/>
                <a:moveTo>
                  <a:pt x="55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7" y="29"/>
                  <a:pt x="56" y="28"/>
                  <a:pt x="55" y="27"/>
                </a:cubicBezTo>
                <a:cubicBezTo>
                  <a:pt x="55" y="0"/>
                  <a:pt x="55" y="0"/>
                  <a:pt x="5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0" y="29"/>
                  <a:pt x="10" y="30"/>
                </a:cubicBezTo>
                <a:cubicBezTo>
                  <a:pt x="12" y="30"/>
                  <a:pt x="12" y="30"/>
                  <a:pt x="12" y="30"/>
                </a:cubicBezTo>
                <a:lnTo>
                  <a:pt x="55" y="3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194" name="Freeform 32"/>
          <p:cNvSpPr>
            <a:spLocks noEditPoints="1"/>
          </p:cNvSpPr>
          <p:nvPr/>
        </p:nvSpPr>
        <p:spPr bwMode="auto">
          <a:xfrm>
            <a:off x="3828445" y="4911448"/>
            <a:ext cx="444397" cy="557079"/>
          </a:xfrm>
          <a:custGeom>
            <a:avLst/>
            <a:gdLst>
              <a:gd name="T0" fmla="*/ 15 w 64"/>
              <a:gd name="T1" fmla="*/ 20 h 80"/>
              <a:gd name="T2" fmla="*/ 28 w 64"/>
              <a:gd name="T3" fmla="*/ 9 h 80"/>
              <a:gd name="T4" fmla="*/ 40 w 64"/>
              <a:gd name="T5" fmla="*/ 9 h 80"/>
              <a:gd name="T6" fmla="*/ 40 w 64"/>
              <a:gd name="T7" fmla="*/ 0 h 80"/>
              <a:gd name="T8" fmla="*/ 24 w 64"/>
              <a:gd name="T9" fmla="*/ 0 h 80"/>
              <a:gd name="T10" fmla="*/ 6 w 64"/>
              <a:gd name="T11" fmla="*/ 17 h 80"/>
              <a:gd name="T12" fmla="*/ 6 w 64"/>
              <a:gd name="T13" fmla="*/ 28 h 80"/>
              <a:gd name="T14" fmla="*/ 15 w 64"/>
              <a:gd name="T15" fmla="*/ 28 h 80"/>
              <a:gd name="T16" fmla="*/ 15 w 64"/>
              <a:gd name="T17" fmla="*/ 20 h 80"/>
              <a:gd name="T18" fmla="*/ 64 w 64"/>
              <a:gd name="T19" fmla="*/ 46 h 80"/>
              <a:gd name="T20" fmla="*/ 64 w 64"/>
              <a:gd name="T21" fmla="*/ 38 h 80"/>
              <a:gd name="T22" fmla="*/ 56 w 64"/>
              <a:gd name="T23" fmla="*/ 30 h 80"/>
              <a:gd name="T24" fmla="*/ 8 w 64"/>
              <a:gd name="T25" fmla="*/ 30 h 80"/>
              <a:gd name="T26" fmla="*/ 0 w 64"/>
              <a:gd name="T27" fmla="*/ 38 h 80"/>
              <a:gd name="T28" fmla="*/ 0 w 64"/>
              <a:gd name="T29" fmla="*/ 72 h 80"/>
              <a:gd name="T30" fmla="*/ 8 w 64"/>
              <a:gd name="T31" fmla="*/ 80 h 80"/>
              <a:gd name="T32" fmla="*/ 56 w 64"/>
              <a:gd name="T33" fmla="*/ 80 h 80"/>
              <a:gd name="T34" fmla="*/ 64 w 64"/>
              <a:gd name="T35" fmla="*/ 72 h 80"/>
              <a:gd name="T36" fmla="*/ 64 w 64"/>
              <a:gd name="T37" fmla="*/ 70 h 80"/>
              <a:gd name="T38" fmla="*/ 53 w 64"/>
              <a:gd name="T39" fmla="*/ 70 h 80"/>
              <a:gd name="T40" fmla="*/ 53 w 64"/>
              <a:gd name="T41" fmla="*/ 66 h 80"/>
              <a:gd name="T42" fmla="*/ 64 w 64"/>
              <a:gd name="T43" fmla="*/ 66 h 80"/>
              <a:gd name="T44" fmla="*/ 64 w 64"/>
              <a:gd name="T45" fmla="*/ 60 h 80"/>
              <a:gd name="T46" fmla="*/ 53 w 64"/>
              <a:gd name="T47" fmla="*/ 60 h 80"/>
              <a:gd name="T48" fmla="*/ 53 w 64"/>
              <a:gd name="T49" fmla="*/ 56 h 80"/>
              <a:gd name="T50" fmla="*/ 64 w 64"/>
              <a:gd name="T51" fmla="*/ 56 h 80"/>
              <a:gd name="T52" fmla="*/ 64 w 64"/>
              <a:gd name="T53" fmla="*/ 50 h 80"/>
              <a:gd name="T54" fmla="*/ 53 w 64"/>
              <a:gd name="T55" fmla="*/ 50 h 80"/>
              <a:gd name="T56" fmla="*/ 53 w 64"/>
              <a:gd name="T57" fmla="*/ 46 h 80"/>
              <a:gd name="T58" fmla="*/ 64 w 64"/>
              <a:gd name="T59" fmla="*/ 46 h 80"/>
              <a:gd name="T60" fmla="*/ 35 w 64"/>
              <a:gd name="T61" fmla="*/ 61 h 80"/>
              <a:gd name="T62" fmla="*/ 35 w 64"/>
              <a:gd name="T63" fmla="*/ 66 h 80"/>
              <a:gd name="T64" fmla="*/ 32 w 64"/>
              <a:gd name="T65" fmla="*/ 68 h 80"/>
              <a:gd name="T66" fmla="*/ 29 w 64"/>
              <a:gd name="T67" fmla="*/ 66 h 80"/>
              <a:gd name="T68" fmla="*/ 29 w 64"/>
              <a:gd name="T69" fmla="*/ 61 h 80"/>
              <a:gd name="T70" fmla="*/ 25 w 64"/>
              <a:gd name="T71" fmla="*/ 55 h 80"/>
              <a:gd name="T72" fmla="*/ 32 w 64"/>
              <a:gd name="T73" fmla="*/ 48 h 80"/>
              <a:gd name="T74" fmla="*/ 38 w 64"/>
              <a:gd name="T75" fmla="*/ 55 h 80"/>
              <a:gd name="T76" fmla="*/ 35 w 64"/>
              <a:gd name="T77" fmla="*/ 6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0">
                <a:moveTo>
                  <a:pt x="15" y="20"/>
                </a:moveTo>
                <a:cubicBezTo>
                  <a:pt x="15" y="13"/>
                  <a:pt x="21" y="9"/>
                  <a:pt x="28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4" y="0"/>
                  <a:pt x="6" y="8"/>
                  <a:pt x="6" y="17"/>
                </a:cubicBezTo>
                <a:cubicBezTo>
                  <a:pt x="6" y="28"/>
                  <a:pt x="6" y="28"/>
                  <a:pt x="6" y="28"/>
                </a:cubicBezTo>
                <a:cubicBezTo>
                  <a:pt x="15" y="28"/>
                  <a:pt x="15" y="28"/>
                  <a:pt x="15" y="28"/>
                </a:cubicBezTo>
                <a:lnTo>
                  <a:pt x="15" y="20"/>
                </a:lnTo>
                <a:close/>
                <a:moveTo>
                  <a:pt x="64" y="46"/>
                </a:moveTo>
                <a:cubicBezTo>
                  <a:pt x="64" y="38"/>
                  <a:pt x="64" y="38"/>
                  <a:pt x="64" y="38"/>
                </a:cubicBezTo>
                <a:cubicBezTo>
                  <a:pt x="64" y="34"/>
                  <a:pt x="60" y="30"/>
                  <a:pt x="56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4" y="30"/>
                  <a:pt x="0" y="34"/>
                  <a:pt x="0" y="3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4" y="76"/>
                  <a:pt x="64" y="72"/>
                </a:cubicBezTo>
                <a:cubicBezTo>
                  <a:pt x="64" y="70"/>
                  <a:pt x="64" y="70"/>
                  <a:pt x="64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66"/>
                  <a:pt x="53" y="66"/>
                  <a:pt x="53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4" y="60"/>
                  <a:pt x="64" y="60"/>
                  <a:pt x="64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56"/>
                  <a:pt x="53" y="56"/>
                  <a:pt x="53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0"/>
                  <a:pt x="64" y="50"/>
                  <a:pt x="64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46"/>
                  <a:pt x="53" y="46"/>
                  <a:pt x="53" y="46"/>
                </a:cubicBezTo>
                <a:lnTo>
                  <a:pt x="64" y="46"/>
                </a:lnTo>
                <a:close/>
                <a:moveTo>
                  <a:pt x="35" y="61"/>
                </a:moveTo>
                <a:cubicBezTo>
                  <a:pt x="35" y="66"/>
                  <a:pt x="35" y="66"/>
                  <a:pt x="35" y="66"/>
                </a:cubicBezTo>
                <a:cubicBezTo>
                  <a:pt x="35" y="67"/>
                  <a:pt x="33" y="68"/>
                  <a:pt x="32" y="68"/>
                </a:cubicBezTo>
                <a:cubicBezTo>
                  <a:pt x="30" y="68"/>
                  <a:pt x="29" y="67"/>
                  <a:pt x="29" y="66"/>
                </a:cubicBezTo>
                <a:cubicBezTo>
                  <a:pt x="29" y="61"/>
                  <a:pt x="29" y="61"/>
                  <a:pt x="29" y="61"/>
                </a:cubicBezTo>
                <a:cubicBezTo>
                  <a:pt x="27" y="59"/>
                  <a:pt x="25" y="57"/>
                  <a:pt x="25" y="55"/>
                </a:cubicBezTo>
                <a:cubicBezTo>
                  <a:pt x="25" y="51"/>
                  <a:pt x="28" y="48"/>
                  <a:pt x="32" y="48"/>
                </a:cubicBezTo>
                <a:cubicBezTo>
                  <a:pt x="36" y="48"/>
                  <a:pt x="38" y="51"/>
                  <a:pt x="38" y="55"/>
                </a:cubicBezTo>
                <a:cubicBezTo>
                  <a:pt x="38" y="57"/>
                  <a:pt x="37" y="59"/>
                  <a:pt x="35" y="61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2114161" y="4883594"/>
            <a:ext cx="603925" cy="606456"/>
            <a:chOff x="3044825" y="4984751"/>
            <a:chExt cx="757238" cy="760412"/>
          </a:xfrm>
          <a:solidFill>
            <a:sysClr val="window" lastClr="FFFFFF">
              <a:lumMod val="50000"/>
            </a:sysClr>
          </a:solidFill>
        </p:grpSpPr>
        <p:sp>
          <p:nvSpPr>
            <p:cNvPr id="196" name="Freeform 33"/>
            <p:cNvSpPr>
              <a:spLocks noEditPoints="1"/>
            </p:cNvSpPr>
            <p:nvPr/>
          </p:nvSpPr>
          <p:spPr bwMode="auto">
            <a:xfrm>
              <a:off x="3340100" y="4984751"/>
              <a:ext cx="461963" cy="463550"/>
            </a:xfrm>
            <a:custGeom>
              <a:avLst/>
              <a:gdLst>
                <a:gd name="T0" fmla="*/ 43 w 53"/>
                <a:gd name="T1" fmla="*/ 10 h 53"/>
                <a:gd name="T2" fmla="*/ 9 w 53"/>
                <a:gd name="T3" fmla="*/ 10 h 53"/>
                <a:gd name="T4" fmla="*/ 2 w 53"/>
                <a:gd name="T5" fmla="*/ 34 h 53"/>
                <a:gd name="T6" fmla="*/ 4 w 53"/>
                <a:gd name="T7" fmla="*/ 32 h 53"/>
                <a:gd name="T8" fmla="*/ 19 w 53"/>
                <a:gd name="T9" fmla="*/ 34 h 53"/>
                <a:gd name="T10" fmla="*/ 21 w 53"/>
                <a:gd name="T11" fmla="*/ 49 h 53"/>
                <a:gd name="T12" fmla="*/ 19 w 53"/>
                <a:gd name="T13" fmla="*/ 51 h 53"/>
                <a:gd name="T14" fmla="*/ 43 w 53"/>
                <a:gd name="T15" fmla="*/ 44 h 53"/>
                <a:gd name="T16" fmla="*/ 43 w 53"/>
                <a:gd name="T17" fmla="*/ 10 h 53"/>
                <a:gd name="T18" fmla="*/ 39 w 53"/>
                <a:gd name="T19" fmla="*/ 25 h 53"/>
                <a:gd name="T20" fmla="*/ 29 w 53"/>
                <a:gd name="T21" fmla="*/ 25 h 53"/>
                <a:gd name="T22" fmla="*/ 29 w 53"/>
                <a:gd name="T23" fmla="*/ 15 h 53"/>
                <a:gd name="T24" fmla="*/ 39 w 53"/>
                <a:gd name="T25" fmla="*/ 15 h 53"/>
                <a:gd name="T26" fmla="*/ 39 w 53"/>
                <a:gd name="T27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43" y="10"/>
                  </a:moveTo>
                  <a:cubicBezTo>
                    <a:pt x="34" y="0"/>
                    <a:pt x="18" y="0"/>
                    <a:pt x="9" y="10"/>
                  </a:cubicBezTo>
                  <a:cubicBezTo>
                    <a:pt x="2" y="16"/>
                    <a:pt x="0" y="25"/>
                    <a:pt x="2" y="3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7" y="29"/>
                    <a:pt x="14" y="29"/>
                    <a:pt x="19" y="34"/>
                  </a:cubicBezTo>
                  <a:cubicBezTo>
                    <a:pt x="24" y="39"/>
                    <a:pt x="24" y="46"/>
                    <a:pt x="21" y="49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8" y="53"/>
                    <a:pt x="37" y="51"/>
                    <a:pt x="43" y="44"/>
                  </a:cubicBezTo>
                  <a:cubicBezTo>
                    <a:pt x="53" y="35"/>
                    <a:pt x="53" y="19"/>
                    <a:pt x="43" y="10"/>
                  </a:cubicBezTo>
                  <a:close/>
                  <a:moveTo>
                    <a:pt x="39" y="25"/>
                  </a:moveTo>
                  <a:cubicBezTo>
                    <a:pt x="36" y="28"/>
                    <a:pt x="32" y="28"/>
                    <a:pt x="29" y="25"/>
                  </a:cubicBezTo>
                  <a:cubicBezTo>
                    <a:pt x="26" y="22"/>
                    <a:pt x="26" y="18"/>
                    <a:pt x="29" y="15"/>
                  </a:cubicBezTo>
                  <a:cubicBezTo>
                    <a:pt x="32" y="12"/>
                    <a:pt x="36" y="12"/>
                    <a:pt x="39" y="15"/>
                  </a:cubicBezTo>
                  <a:cubicBezTo>
                    <a:pt x="41" y="18"/>
                    <a:pt x="41" y="22"/>
                    <a:pt x="3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197" name="Freeform 34"/>
            <p:cNvSpPr/>
            <p:nvPr/>
          </p:nvSpPr>
          <p:spPr bwMode="auto">
            <a:xfrm>
              <a:off x="3044825" y="5246688"/>
              <a:ext cx="496888" cy="498475"/>
            </a:xfrm>
            <a:custGeom>
              <a:avLst/>
              <a:gdLst>
                <a:gd name="T0" fmla="*/ 52 w 57"/>
                <a:gd name="T1" fmla="*/ 5 h 57"/>
                <a:gd name="T2" fmla="*/ 38 w 57"/>
                <a:gd name="T3" fmla="*/ 4 h 57"/>
                <a:gd name="T4" fmla="*/ 37 w 57"/>
                <a:gd name="T5" fmla="*/ 5 h 57"/>
                <a:gd name="T6" fmla="*/ 4 w 57"/>
                <a:gd name="T7" fmla="*/ 38 h 57"/>
                <a:gd name="T8" fmla="*/ 5 w 57"/>
                <a:gd name="T9" fmla="*/ 52 h 57"/>
                <a:gd name="T10" fmla="*/ 19 w 57"/>
                <a:gd name="T11" fmla="*/ 53 h 57"/>
                <a:gd name="T12" fmla="*/ 19 w 57"/>
                <a:gd name="T13" fmla="*/ 53 h 57"/>
                <a:gd name="T14" fmla="*/ 19 w 57"/>
                <a:gd name="T15" fmla="*/ 53 h 57"/>
                <a:gd name="T16" fmla="*/ 18 w 57"/>
                <a:gd name="T17" fmla="*/ 46 h 57"/>
                <a:gd name="T18" fmla="*/ 25 w 57"/>
                <a:gd name="T19" fmla="*/ 47 h 57"/>
                <a:gd name="T20" fmla="*/ 25 w 57"/>
                <a:gd name="T21" fmla="*/ 47 h 57"/>
                <a:gd name="T22" fmla="*/ 26 w 57"/>
                <a:gd name="T23" fmla="*/ 46 h 57"/>
                <a:gd name="T24" fmla="*/ 26 w 57"/>
                <a:gd name="T25" fmla="*/ 46 h 57"/>
                <a:gd name="T26" fmla="*/ 25 w 57"/>
                <a:gd name="T27" fmla="*/ 39 h 57"/>
                <a:gd name="T28" fmla="*/ 32 w 57"/>
                <a:gd name="T29" fmla="*/ 40 h 57"/>
                <a:gd name="T30" fmla="*/ 32 w 57"/>
                <a:gd name="T31" fmla="*/ 40 h 57"/>
                <a:gd name="T32" fmla="*/ 33 w 57"/>
                <a:gd name="T33" fmla="*/ 39 h 57"/>
                <a:gd name="T34" fmla="*/ 33 w 57"/>
                <a:gd name="T35" fmla="*/ 38 h 57"/>
                <a:gd name="T36" fmla="*/ 32 w 57"/>
                <a:gd name="T37" fmla="*/ 32 h 57"/>
                <a:gd name="T38" fmla="*/ 39 w 57"/>
                <a:gd name="T39" fmla="*/ 33 h 57"/>
                <a:gd name="T40" fmla="*/ 39 w 57"/>
                <a:gd name="T41" fmla="*/ 33 h 57"/>
                <a:gd name="T42" fmla="*/ 41 w 57"/>
                <a:gd name="T43" fmla="*/ 31 h 57"/>
                <a:gd name="T44" fmla="*/ 41 w 57"/>
                <a:gd name="T45" fmla="*/ 31 h 57"/>
                <a:gd name="T46" fmla="*/ 40 w 57"/>
                <a:gd name="T47" fmla="*/ 25 h 57"/>
                <a:gd name="T48" fmla="*/ 46 w 57"/>
                <a:gd name="T49" fmla="*/ 25 h 57"/>
                <a:gd name="T50" fmla="*/ 47 w 57"/>
                <a:gd name="T51" fmla="*/ 26 h 57"/>
                <a:gd name="T52" fmla="*/ 52 w 57"/>
                <a:gd name="T53" fmla="*/ 20 h 57"/>
                <a:gd name="T54" fmla="*/ 53 w 57"/>
                <a:gd name="T55" fmla="*/ 19 h 57"/>
                <a:gd name="T56" fmla="*/ 52 w 57"/>
                <a:gd name="T57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57">
                  <a:moveTo>
                    <a:pt x="52" y="5"/>
                  </a:moveTo>
                  <a:cubicBezTo>
                    <a:pt x="48" y="1"/>
                    <a:pt x="42" y="0"/>
                    <a:pt x="38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2"/>
                    <a:pt x="1" y="48"/>
                    <a:pt x="5" y="52"/>
                  </a:cubicBezTo>
                  <a:cubicBezTo>
                    <a:pt x="9" y="56"/>
                    <a:pt x="15" y="57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7" y="15"/>
                    <a:pt x="56" y="9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7221562" y="4905117"/>
            <a:ext cx="603925" cy="571006"/>
            <a:chOff x="9448800" y="5011738"/>
            <a:chExt cx="757238" cy="715963"/>
          </a:xfrm>
          <a:solidFill>
            <a:sysClr val="window" lastClr="FFFFFF">
              <a:lumMod val="50000"/>
            </a:sysClr>
          </a:solidFill>
        </p:grpSpPr>
        <p:sp>
          <p:nvSpPr>
            <p:cNvPr id="199" name="Freeform 35"/>
            <p:cNvSpPr/>
            <p:nvPr/>
          </p:nvSpPr>
          <p:spPr bwMode="auto">
            <a:xfrm>
              <a:off x="9448800" y="5011738"/>
              <a:ext cx="452438" cy="715963"/>
            </a:xfrm>
            <a:custGeom>
              <a:avLst/>
              <a:gdLst>
                <a:gd name="T0" fmla="*/ 42 w 52"/>
                <a:gd name="T1" fmla="*/ 74 h 82"/>
                <a:gd name="T2" fmla="*/ 41 w 52"/>
                <a:gd name="T3" fmla="*/ 74 h 82"/>
                <a:gd name="T4" fmla="*/ 41 w 52"/>
                <a:gd name="T5" fmla="*/ 73 h 82"/>
                <a:gd name="T6" fmla="*/ 41 w 52"/>
                <a:gd name="T7" fmla="*/ 68 h 82"/>
                <a:gd name="T8" fmla="*/ 52 w 52"/>
                <a:gd name="T9" fmla="*/ 44 h 82"/>
                <a:gd name="T10" fmla="*/ 38 w 52"/>
                <a:gd name="T11" fmla="*/ 32 h 82"/>
                <a:gd name="T12" fmla="*/ 33 w 52"/>
                <a:gd name="T13" fmla="*/ 30 h 82"/>
                <a:gd name="T14" fmla="*/ 37 w 52"/>
                <a:gd name="T15" fmla="*/ 28 h 82"/>
                <a:gd name="T16" fmla="*/ 45 w 52"/>
                <a:gd name="T17" fmla="*/ 15 h 82"/>
                <a:gd name="T18" fmla="*/ 28 w 52"/>
                <a:gd name="T19" fmla="*/ 0 h 82"/>
                <a:gd name="T20" fmla="*/ 11 w 52"/>
                <a:gd name="T21" fmla="*/ 15 h 82"/>
                <a:gd name="T22" fmla="*/ 19 w 52"/>
                <a:gd name="T23" fmla="*/ 28 h 82"/>
                <a:gd name="T24" fmla="*/ 23 w 52"/>
                <a:gd name="T25" fmla="*/ 30 h 82"/>
                <a:gd name="T26" fmla="*/ 19 w 52"/>
                <a:gd name="T27" fmla="*/ 32 h 82"/>
                <a:gd name="T28" fmla="*/ 0 w 52"/>
                <a:gd name="T29" fmla="*/ 63 h 82"/>
                <a:gd name="T30" fmla="*/ 0 w 52"/>
                <a:gd name="T31" fmla="*/ 68 h 82"/>
                <a:gd name="T32" fmla="*/ 28 w 52"/>
                <a:gd name="T33" fmla="*/ 82 h 82"/>
                <a:gd name="T34" fmla="*/ 45 w 52"/>
                <a:gd name="T35" fmla="*/ 78 h 82"/>
                <a:gd name="T36" fmla="*/ 42 w 52"/>
                <a:gd name="T37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82">
                  <a:moveTo>
                    <a:pt x="42" y="74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1" y="72"/>
                    <a:pt x="41" y="70"/>
                    <a:pt x="41" y="68"/>
                  </a:cubicBezTo>
                  <a:cubicBezTo>
                    <a:pt x="41" y="58"/>
                    <a:pt x="45" y="50"/>
                    <a:pt x="52" y="44"/>
                  </a:cubicBezTo>
                  <a:cubicBezTo>
                    <a:pt x="48" y="39"/>
                    <a:pt x="43" y="34"/>
                    <a:pt x="38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42" y="25"/>
                    <a:pt x="45" y="20"/>
                    <a:pt x="45" y="15"/>
                  </a:cubicBezTo>
                  <a:cubicBezTo>
                    <a:pt x="45" y="7"/>
                    <a:pt x="38" y="0"/>
                    <a:pt x="28" y="0"/>
                  </a:cubicBezTo>
                  <a:cubicBezTo>
                    <a:pt x="19" y="0"/>
                    <a:pt x="11" y="7"/>
                    <a:pt x="11" y="15"/>
                  </a:cubicBezTo>
                  <a:cubicBezTo>
                    <a:pt x="11" y="20"/>
                    <a:pt x="14" y="25"/>
                    <a:pt x="19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8" y="36"/>
                    <a:pt x="0" y="48"/>
                    <a:pt x="0" y="63"/>
                  </a:cubicBezTo>
                  <a:cubicBezTo>
                    <a:pt x="0" y="65"/>
                    <a:pt x="0" y="66"/>
                    <a:pt x="0" y="68"/>
                  </a:cubicBezTo>
                  <a:cubicBezTo>
                    <a:pt x="7" y="77"/>
                    <a:pt x="17" y="82"/>
                    <a:pt x="28" y="82"/>
                  </a:cubicBezTo>
                  <a:cubicBezTo>
                    <a:pt x="34" y="82"/>
                    <a:pt x="40" y="80"/>
                    <a:pt x="45" y="78"/>
                  </a:cubicBezTo>
                  <a:cubicBezTo>
                    <a:pt x="44" y="77"/>
                    <a:pt x="43" y="76"/>
                    <a:pt x="42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00" name="Freeform 36"/>
            <p:cNvSpPr/>
            <p:nvPr/>
          </p:nvSpPr>
          <p:spPr bwMode="auto">
            <a:xfrm>
              <a:off x="9840913" y="5194301"/>
              <a:ext cx="365125" cy="533400"/>
            </a:xfrm>
            <a:custGeom>
              <a:avLst/>
              <a:gdLst>
                <a:gd name="T0" fmla="*/ 28 w 42"/>
                <a:gd name="T1" fmla="*/ 24 h 61"/>
                <a:gd name="T2" fmla="*/ 24 w 42"/>
                <a:gd name="T3" fmla="*/ 22 h 61"/>
                <a:gd name="T4" fmla="*/ 28 w 42"/>
                <a:gd name="T5" fmla="*/ 20 h 61"/>
                <a:gd name="T6" fmla="*/ 33 w 42"/>
                <a:gd name="T7" fmla="*/ 11 h 61"/>
                <a:gd name="T8" fmla="*/ 21 w 42"/>
                <a:gd name="T9" fmla="*/ 0 h 61"/>
                <a:gd name="T10" fmla="*/ 9 w 42"/>
                <a:gd name="T11" fmla="*/ 11 h 61"/>
                <a:gd name="T12" fmla="*/ 15 w 42"/>
                <a:gd name="T13" fmla="*/ 20 h 61"/>
                <a:gd name="T14" fmla="*/ 19 w 42"/>
                <a:gd name="T15" fmla="*/ 22 h 61"/>
                <a:gd name="T16" fmla="*/ 14 w 42"/>
                <a:gd name="T17" fmla="*/ 24 h 61"/>
                <a:gd name="T18" fmla="*/ 13 w 42"/>
                <a:gd name="T19" fmla="*/ 25 h 61"/>
                <a:gd name="T20" fmla="*/ 11 w 42"/>
                <a:gd name="T21" fmla="*/ 26 h 61"/>
                <a:gd name="T22" fmla="*/ 9 w 42"/>
                <a:gd name="T23" fmla="*/ 28 h 61"/>
                <a:gd name="T24" fmla="*/ 0 w 42"/>
                <a:gd name="T25" fmla="*/ 47 h 61"/>
                <a:gd name="T26" fmla="*/ 1 w 42"/>
                <a:gd name="T27" fmla="*/ 51 h 61"/>
                <a:gd name="T28" fmla="*/ 4 w 42"/>
                <a:gd name="T29" fmla="*/ 54 h 61"/>
                <a:gd name="T30" fmla="*/ 6 w 42"/>
                <a:gd name="T31" fmla="*/ 56 h 61"/>
                <a:gd name="T32" fmla="*/ 8 w 42"/>
                <a:gd name="T33" fmla="*/ 57 h 61"/>
                <a:gd name="T34" fmla="*/ 21 w 42"/>
                <a:gd name="T35" fmla="*/ 61 h 61"/>
                <a:gd name="T36" fmla="*/ 42 w 42"/>
                <a:gd name="T37" fmla="*/ 51 h 61"/>
                <a:gd name="T38" fmla="*/ 42 w 42"/>
                <a:gd name="T39" fmla="*/ 47 h 61"/>
                <a:gd name="T40" fmla="*/ 28 w 42"/>
                <a:gd name="T41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61">
                  <a:moveTo>
                    <a:pt x="28" y="24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18"/>
                    <a:pt x="33" y="15"/>
                    <a:pt x="33" y="11"/>
                  </a:cubicBezTo>
                  <a:cubicBezTo>
                    <a:pt x="33" y="5"/>
                    <a:pt x="28" y="0"/>
                    <a:pt x="21" y="0"/>
                  </a:cubicBezTo>
                  <a:cubicBezTo>
                    <a:pt x="14" y="0"/>
                    <a:pt x="9" y="5"/>
                    <a:pt x="9" y="11"/>
                  </a:cubicBezTo>
                  <a:cubicBezTo>
                    <a:pt x="9" y="15"/>
                    <a:pt x="11" y="18"/>
                    <a:pt x="15" y="2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5"/>
                    <a:pt x="13" y="25"/>
                  </a:cubicBezTo>
                  <a:cubicBezTo>
                    <a:pt x="12" y="25"/>
                    <a:pt x="11" y="26"/>
                    <a:pt x="11" y="26"/>
                  </a:cubicBezTo>
                  <a:cubicBezTo>
                    <a:pt x="10" y="27"/>
                    <a:pt x="9" y="27"/>
                    <a:pt x="9" y="28"/>
                  </a:cubicBezTo>
                  <a:cubicBezTo>
                    <a:pt x="4" y="32"/>
                    <a:pt x="0" y="39"/>
                    <a:pt x="0" y="47"/>
                  </a:cubicBezTo>
                  <a:cubicBezTo>
                    <a:pt x="0" y="48"/>
                    <a:pt x="1" y="50"/>
                    <a:pt x="1" y="51"/>
                  </a:cubicBezTo>
                  <a:cubicBezTo>
                    <a:pt x="2" y="52"/>
                    <a:pt x="3" y="53"/>
                    <a:pt x="4" y="54"/>
                  </a:cubicBezTo>
                  <a:cubicBezTo>
                    <a:pt x="4" y="55"/>
                    <a:pt x="5" y="55"/>
                    <a:pt x="6" y="56"/>
                  </a:cubicBezTo>
                  <a:cubicBezTo>
                    <a:pt x="6" y="56"/>
                    <a:pt x="7" y="57"/>
                    <a:pt x="8" y="57"/>
                  </a:cubicBezTo>
                  <a:cubicBezTo>
                    <a:pt x="12" y="60"/>
                    <a:pt x="16" y="61"/>
                    <a:pt x="21" y="61"/>
                  </a:cubicBezTo>
                  <a:cubicBezTo>
                    <a:pt x="29" y="61"/>
                    <a:pt x="37" y="57"/>
                    <a:pt x="42" y="51"/>
                  </a:cubicBezTo>
                  <a:cubicBezTo>
                    <a:pt x="42" y="50"/>
                    <a:pt x="42" y="48"/>
                    <a:pt x="42" y="47"/>
                  </a:cubicBezTo>
                  <a:cubicBezTo>
                    <a:pt x="42" y="36"/>
                    <a:pt x="36" y="27"/>
                    <a:pt x="2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3009287" y="4905117"/>
            <a:ext cx="450728" cy="571006"/>
            <a:chOff x="4167188" y="5011738"/>
            <a:chExt cx="565150" cy="715963"/>
          </a:xfrm>
          <a:solidFill>
            <a:sysClr val="window" lastClr="FFFFFF">
              <a:lumMod val="50000"/>
            </a:sysClr>
          </a:solidFill>
        </p:grpSpPr>
        <p:sp>
          <p:nvSpPr>
            <p:cNvPr id="202" name="Freeform 37"/>
            <p:cNvSpPr>
              <a:spLocks noEditPoints="1"/>
            </p:cNvSpPr>
            <p:nvPr/>
          </p:nvSpPr>
          <p:spPr bwMode="auto">
            <a:xfrm>
              <a:off x="4167188" y="5281613"/>
              <a:ext cx="565150" cy="446088"/>
            </a:xfrm>
            <a:custGeom>
              <a:avLst/>
              <a:gdLst>
                <a:gd name="T0" fmla="*/ 65 w 65"/>
                <a:gd name="T1" fmla="*/ 16 h 51"/>
                <a:gd name="T2" fmla="*/ 65 w 65"/>
                <a:gd name="T3" fmla="*/ 8 h 51"/>
                <a:gd name="T4" fmla="*/ 56 w 65"/>
                <a:gd name="T5" fmla="*/ 0 h 51"/>
                <a:gd name="T6" fmla="*/ 8 w 65"/>
                <a:gd name="T7" fmla="*/ 0 h 51"/>
                <a:gd name="T8" fmla="*/ 0 w 65"/>
                <a:gd name="T9" fmla="*/ 8 h 51"/>
                <a:gd name="T10" fmla="*/ 0 w 65"/>
                <a:gd name="T11" fmla="*/ 43 h 51"/>
                <a:gd name="T12" fmla="*/ 8 w 65"/>
                <a:gd name="T13" fmla="*/ 51 h 51"/>
                <a:gd name="T14" fmla="*/ 56 w 65"/>
                <a:gd name="T15" fmla="*/ 51 h 51"/>
                <a:gd name="T16" fmla="*/ 65 w 65"/>
                <a:gd name="T17" fmla="*/ 43 h 51"/>
                <a:gd name="T18" fmla="*/ 65 w 65"/>
                <a:gd name="T19" fmla="*/ 41 h 51"/>
                <a:gd name="T20" fmla="*/ 54 w 65"/>
                <a:gd name="T21" fmla="*/ 41 h 51"/>
                <a:gd name="T22" fmla="*/ 54 w 65"/>
                <a:gd name="T23" fmla="*/ 36 h 51"/>
                <a:gd name="T24" fmla="*/ 65 w 65"/>
                <a:gd name="T25" fmla="*/ 36 h 51"/>
                <a:gd name="T26" fmla="*/ 65 w 65"/>
                <a:gd name="T27" fmla="*/ 31 h 51"/>
                <a:gd name="T28" fmla="*/ 54 w 65"/>
                <a:gd name="T29" fmla="*/ 31 h 51"/>
                <a:gd name="T30" fmla="*/ 54 w 65"/>
                <a:gd name="T31" fmla="*/ 26 h 51"/>
                <a:gd name="T32" fmla="*/ 65 w 65"/>
                <a:gd name="T33" fmla="*/ 26 h 51"/>
                <a:gd name="T34" fmla="*/ 65 w 65"/>
                <a:gd name="T35" fmla="*/ 20 h 51"/>
                <a:gd name="T36" fmla="*/ 54 w 65"/>
                <a:gd name="T37" fmla="*/ 20 h 51"/>
                <a:gd name="T38" fmla="*/ 54 w 65"/>
                <a:gd name="T39" fmla="*/ 16 h 51"/>
                <a:gd name="T40" fmla="*/ 65 w 65"/>
                <a:gd name="T41" fmla="*/ 16 h 51"/>
                <a:gd name="T42" fmla="*/ 35 w 65"/>
                <a:gd name="T43" fmla="*/ 30 h 51"/>
                <a:gd name="T44" fmla="*/ 35 w 65"/>
                <a:gd name="T45" fmla="*/ 35 h 51"/>
                <a:gd name="T46" fmla="*/ 32 w 65"/>
                <a:gd name="T47" fmla="*/ 37 h 51"/>
                <a:gd name="T48" fmla="*/ 29 w 65"/>
                <a:gd name="T49" fmla="*/ 35 h 51"/>
                <a:gd name="T50" fmla="*/ 29 w 65"/>
                <a:gd name="T51" fmla="*/ 30 h 51"/>
                <a:gd name="T52" fmla="*/ 25 w 65"/>
                <a:gd name="T53" fmla="*/ 24 h 51"/>
                <a:gd name="T54" fmla="*/ 32 w 65"/>
                <a:gd name="T55" fmla="*/ 17 h 51"/>
                <a:gd name="T56" fmla="*/ 39 w 65"/>
                <a:gd name="T57" fmla="*/ 24 h 51"/>
                <a:gd name="T58" fmla="*/ 35 w 65"/>
                <a:gd name="T5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" h="51">
                  <a:moveTo>
                    <a:pt x="65" y="16"/>
                  </a:moveTo>
                  <a:cubicBezTo>
                    <a:pt x="65" y="8"/>
                    <a:pt x="65" y="8"/>
                    <a:pt x="65" y="8"/>
                  </a:cubicBezTo>
                  <a:cubicBezTo>
                    <a:pt x="65" y="4"/>
                    <a:pt x="61" y="0"/>
                    <a:pt x="5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3" y="51"/>
                    <a:pt x="8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1"/>
                    <a:pt x="65" y="47"/>
                    <a:pt x="65" y="43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6"/>
                    <a:pt x="54" y="16"/>
                    <a:pt x="54" y="16"/>
                  </a:cubicBezTo>
                  <a:lnTo>
                    <a:pt x="65" y="16"/>
                  </a:lnTo>
                  <a:close/>
                  <a:moveTo>
                    <a:pt x="35" y="30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36"/>
                    <a:pt x="34" y="37"/>
                    <a:pt x="32" y="37"/>
                  </a:cubicBezTo>
                  <a:cubicBezTo>
                    <a:pt x="30" y="37"/>
                    <a:pt x="29" y="36"/>
                    <a:pt x="29" y="35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28"/>
                    <a:pt x="25" y="26"/>
                    <a:pt x="25" y="24"/>
                  </a:cubicBezTo>
                  <a:cubicBezTo>
                    <a:pt x="25" y="20"/>
                    <a:pt x="28" y="17"/>
                    <a:pt x="32" y="17"/>
                  </a:cubicBezTo>
                  <a:cubicBezTo>
                    <a:pt x="36" y="17"/>
                    <a:pt x="39" y="20"/>
                    <a:pt x="39" y="24"/>
                  </a:cubicBezTo>
                  <a:cubicBezTo>
                    <a:pt x="39" y="26"/>
                    <a:pt x="37" y="28"/>
                    <a:pt x="3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03" name="Freeform 38"/>
            <p:cNvSpPr/>
            <p:nvPr/>
          </p:nvSpPr>
          <p:spPr bwMode="auto">
            <a:xfrm>
              <a:off x="4219575" y="5011738"/>
              <a:ext cx="452438" cy="252413"/>
            </a:xfrm>
            <a:custGeom>
              <a:avLst/>
              <a:gdLst>
                <a:gd name="T0" fmla="*/ 9 w 52"/>
                <a:gd name="T1" fmla="*/ 20 h 29"/>
                <a:gd name="T2" fmla="*/ 22 w 52"/>
                <a:gd name="T3" fmla="*/ 7 h 29"/>
                <a:gd name="T4" fmla="*/ 30 w 52"/>
                <a:gd name="T5" fmla="*/ 7 h 29"/>
                <a:gd name="T6" fmla="*/ 43 w 52"/>
                <a:gd name="T7" fmla="*/ 20 h 29"/>
                <a:gd name="T8" fmla="*/ 43 w 52"/>
                <a:gd name="T9" fmla="*/ 29 h 29"/>
                <a:gd name="T10" fmla="*/ 52 w 52"/>
                <a:gd name="T11" fmla="*/ 29 h 29"/>
                <a:gd name="T12" fmla="*/ 52 w 52"/>
                <a:gd name="T13" fmla="*/ 18 h 29"/>
                <a:gd name="T14" fmla="*/ 35 w 52"/>
                <a:gd name="T15" fmla="*/ 0 h 29"/>
                <a:gd name="T16" fmla="*/ 18 w 52"/>
                <a:gd name="T17" fmla="*/ 0 h 29"/>
                <a:gd name="T18" fmla="*/ 0 w 52"/>
                <a:gd name="T19" fmla="*/ 18 h 29"/>
                <a:gd name="T20" fmla="*/ 0 w 52"/>
                <a:gd name="T21" fmla="*/ 29 h 29"/>
                <a:gd name="T22" fmla="*/ 9 w 52"/>
                <a:gd name="T23" fmla="*/ 29 h 29"/>
                <a:gd name="T24" fmla="*/ 9 w 52"/>
                <a:gd name="T25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29">
                  <a:moveTo>
                    <a:pt x="9" y="20"/>
                  </a:moveTo>
                  <a:cubicBezTo>
                    <a:pt x="9" y="13"/>
                    <a:pt x="15" y="7"/>
                    <a:pt x="2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7" y="7"/>
                    <a:pt x="43" y="13"/>
                    <a:pt x="43" y="20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8"/>
                    <a:pt x="44" y="0"/>
                    <a:pt x="3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sp>
        <p:nvSpPr>
          <p:cNvPr id="204" name="Freeform 39"/>
          <p:cNvSpPr>
            <a:spLocks noEditPoints="1"/>
          </p:cNvSpPr>
          <p:nvPr/>
        </p:nvSpPr>
        <p:spPr bwMode="auto">
          <a:xfrm>
            <a:off x="4689385" y="4911448"/>
            <a:ext cx="562144" cy="557079"/>
          </a:xfrm>
          <a:custGeom>
            <a:avLst/>
            <a:gdLst>
              <a:gd name="T0" fmla="*/ 46 w 81"/>
              <a:gd name="T1" fmla="*/ 0 h 80"/>
              <a:gd name="T2" fmla="*/ 0 w 81"/>
              <a:gd name="T3" fmla="*/ 65 h 80"/>
              <a:gd name="T4" fmla="*/ 62 w 81"/>
              <a:gd name="T5" fmla="*/ 67 h 80"/>
              <a:gd name="T6" fmla="*/ 62 w 81"/>
              <a:gd name="T7" fmla="*/ 26 h 80"/>
              <a:gd name="T8" fmla="*/ 57 w 81"/>
              <a:gd name="T9" fmla="*/ 10 h 80"/>
              <a:gd name="T10" fmla="*/ 5 w 81"/>
              <a:gd name="T11" fmla="*/ 10 h 80"/>
              <a:gd name="T12" fmla="*/ 42 w 81"/>
              <a:gd name="T13" fmla="*/ 44 h 80"/>
              <a:gd name="T14" fmla="*/ 45 w 81"/>
              <a:gd name="T15" fmla="*/ 44 h 80"/>
              <a:gd name="T16" fmla="*/ 48 w 81"/>
              <a:gd name="T17" fmla="*/ 43 h 80"/>
              <a:gd name="T18" fmla="*/ 47 w 81"/>
              <a:gd name="T19" fmla="*/ 46 h 80"/>
              <a:gd name="T20" fmla="*/ 44 w 81"/>
              <a:gd name="T21" fmla="*/ 47 h 80"/>
              <a:gd name="T22" fmla="*/ 40 w 81"/>
              <a:gd name="T23" fmla="*/ 37 h 80"/>
              <a:gd name="T24" fmla="*/ 48 w 81"/>
              <a:gd name="T25" fmla="*/ 41 h 80"/>
              <a:gd name="T26" fmla="*/ 42 w 81"/>
              <a:gd name="T27" fmla="*/ 43 h 80"/>
              <a:gd name="T28" fmla="*/ 36 w 81"/>
              <a:gd name="T29" fmla="*/ 38 h 80"/>
              <a:gd name="T30" fmla="*/ 32 w 81"/>
              <a:gd name="T31" fmla="*/ 42 h 80"/>
              <a:gd name="T32" fmla="*/ 32 w 81"/>
              <a:gd name="T33" fmla="*/ 36 h 80"/>
              <a:gd name="T34" fmla="*/ 33 w 81"/>
              <a:gd name="T35" fmla="*/ 33 h 80"/>
              <a:gd name="T36" fmla="*/ 38 w 81"/>
              <a:gd name="T37" fmla="*/ 32 h 80"/>
              <a:gd name="T38" fmla="*/ 38 w 81"/>
              <a:gd name="T39" fmla="*/ 35 h 80"/>
              <a:gd name="T40" fmla="*/ 35 w 81"/>
              <a:gd name="T41" fmla="*/ 36 h 80"/>
              <a:gd name="T42" fmla="*/ 31 w 81"/>
              <a:gd name="T43" fmla="*/ 37 h 80"/>
              <a:gd name="T44" fmla="*/ 27 w 81"/>
              <a:gd name="T45" fmla="*/ 46 h 80"/>
              <a:gd name="T46" fmla="*/ 24 w 81"/>
              <a:gd name="T47" fmla="*/ 37 h 80"/>
              <a:gd name="T48" fmla="*/ 25 w 81"/>
              <a:gd name="T49" fmla="*/ 34 h 80"/>
              <a:gd name="T50" fmla="*/ 30 w 81"/>
              <a:gd name="T51" fmla="*/ 32 h 80"/>
              <a:gd name="T52" fmla="*/ 31 w 81"/>
              <a:gd name="T53" fmla="*/ 35 h 80"/>
              <a:gd name="T54" fmla="*/ 28 w 81"/>
              <a:gd name="T55" fmla="*/ 35 h 80"/>
              <a:gd name="T56" fmla="*/ 7 w 81"/>
              <a:gd name="T57" fmla="*/ 44 h 80"/>
              <a:gd name="T58" fmla="*/ 11 w 81"/>
              <a:gd name="T59" fmla="*/ 44 h 80"/>
              <a:gd name="T60" fmla="*/ 12 w 81"/>
              <a:gd name="T61" fmla="*/ 44 h 80"/>
              <a:gd name="T62" fmla="*/ 11 w 81"/>
              <a:gd name="T63" fmla="*/ 46 h 80"/>
              <a:gd name="T64" fmla="*/ 7 w 81"/>
              <a:gd name="T65" fmla="*/ 46 h 80"/>
              <a:gd name="T66" fmla="*/ 3 w 81"/>
              <a:gd name="T67" fmla="*/ 41 h 80"/>
              <a:gd name="T68" fmla="*/ 7 w 81"/>
              <a:gd name="T69" fmla="*/ 36 h 80"/>
              <a:gd name="T70" fmla="*/ 12 w 81"/>
              <a:gd name="T71" fmla="*/ 37 h 80"/>
              <a:gd name="T72" fmla="*/ 11 w 81"/>
              <a:gd name="T73" fmla="*/ 39 h 80"/>
              <a:gd name="T74" fmla="*/ 9 w 81"/>
              <a:gd name="T75" fmla="*/ 38 h 80"/>
              <a:gd name="T76" fmla="*/ 7 w 81"/>
              <a:gd name="T77" fmla="*/ 44 h 80"/>
              <a:gd name="T78" fmla="*/ 22 w 81"/>
              <a:gd name="T79" fmla="*/ 37 h 80"/>
              <a:gd name="T80" fmla="*/ 18 w 81"/>
              <a:gd name="T81" fmla="*/ 47 h 80"/>
              <a:gd name="T82" fmla="*/ 14 w 81"/>
              <a:gd name="T83" fmla="*/ 37 h 80"/>
              <a:gd name="T84" fmla="*/ 13 w 81"/>
              <a:gd name="T85" fmla="*/ 52 h 80"/>
              <a:gd name="T86" fmla="*/ 50 w 81"/>
              <a:gd name="T87" fmla="*/ 52 h 80"/>
              <a:gd name="T88" fmla="*/ 53 w 81"/>
              <a:gd name="T89" fmla="*/ 44 h 80"/>
              <a:gd name="T90" fmla="*/ 56 w 81"/>
              <a:gd name="T91" fmla="*/ 44 h 80"/>
              <a:gd name="T92" fmla="*/ 59 w 81"/>
              <a:gd name="T93" fmla="*/ 43 h 80"/>
              <a:gd name="T94" fmla="*/ 58 w 81"/>
              <a:gd name="T95" fmla="*/ 46 h 80"/>
              <a:gd name="T96" fmla="*/ 55 w 81"/>
              <a:gd name="T97" fmla="*/ 47 h 80"/>
              <a:gd name="T98" fmla="*/ 50 w 81"/>
              <a:gd name="T99" fmla="*/ 37 h 80"/>
              <a:gd name="T100" fmla="*/ 59 w 81"/>
              <a:gd name="T101" fmla="*/ 41 h 80"/>
              <a:gd name="T102" fmla="*/ 74 w 81"/>
              <a:gd name="T103" fmla="*/ 49 h 80"/>
              <a:gd name="T104" fmla="*/ 74 w 81"/>
              <a:gd name="T105" fmla="*/ 44 h 80"/>
              <a:gd name="T106" fmla="*/ 17 w 81"/>
              <a:gd name="T107" fmla="*/ 44 h 80"/>
              <a:gd name="T108" fmla="*/ 19 w 81"/>
              <a:gd name="T109" fmla="*/ 44 h 80"/>
              <a:gd name="T110" fmla="*/ 20 w 81"/>
              <a:gd name="T111" fmla="*/ 40 h 80"/>
              <a:gd name="T112" fmla="*/ 18 w 81"/>
              <a:gd name="T113" fmla="*/ 38 h 80"/>
              <a:gd name="T114" fmla="*/ 16 w 81"/>
              <a:gd name="T115" fmla="*/ 40 h 80"/>
              <a:gd name="T116" fmla="*/ 17 w 81"/>
              <a:gd name="T117" fmla="*/ 44 h 80"/>
              <a:gd name="T118" fmla="*/ 43 w 81"/>
              <a:gd name="T119" fmla="*/ 38 h 80"/>
              <a:gd name="T120" fmla="*/ 45 w 81"/>
              <a:gd name="T121" fmla="*/ 39 h 80"/>
              <a:gd name="T122" fmla="*/ 54 w 81"/>
              <a:gd name="T123" fmla="*/ 38 h 80"/>
              <a:gd name="T124" fmla="*/ 56 w 81"/>
              <a:gd name="T125" fmla="*/ 3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5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54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13" y="3"/>
                </a:moveTo>
                <a:cubicBezTo>
                  <a:pt x="49" y="3"/>
                  <a:pt x="49" y="3"/>
                  <a:pt x="49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4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lose/>
                <a:moveTo>
                  <a:pt x="42" y="43"/>
                </a:moveTo>
                <a:cubicBezTo>
                  <a:pt x="42" y="44"/>
                  <a:pt x="42" y="44"/>
                  <a:pt x="42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6" y="44"/>
                  <a:pt x="46" y="44"/>
                  <a:pt x="46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3"/>
                  <a:pt x="48" y="43"/>
                  <a:pt x="48" y="43"/>
                </a:cubicBezTo>
                <a:cubicBezTo>
                  <a:pt x="48" y="43"/>
                  <a:pt x="48" y="44"/>
                  <a:pt x="48" y="44"/>
                </a:cubicBezTo>
                <a:cubicBezTo>
                  <a:pt x="48" y="45"/>
                  <a:pt x="48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6" y="46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4" y="47"/>
                </a:cubicBezTo>
                <a:cubicBezTo>
                  <a:pt x="42" y="47"/>
                  <a:pt x="41" y="46"/>
                  <a:pt x="40" y="45"/>
                </a:cubicBezTo>
                <a:cubicBezTo>
                  <a:pt x="39" y="44"/>
                  <a:pt x="38" y="43"/>
                  <a:pt x="38" y="41"/>
                </a:cubicBezTo>
                <a:cubicBezTo>
                  <a:pt x="38" y="40"/>
                  <a:pt x="39" y="38"/>
                  <a:pt x="40" y="37"/>
                </a:cubicBezTo>
                <a:cubicBezTo>
                  <a:pt x="41" y="36"/>
                  <a:pt x="42" y="36"/>
                  <a:pt x="44" y="36"/>
                </a:cubicBezTo>
                <a:cubicBezTo>
                  <a:pt x="45" y="36"/>
                  <a:pt x="46" y="36"/>
                  <a:pt x="47" y="37"/>
                </a:cubicBezTo>
                <a:cubicBezTo>
                  <a:pt x="48" y="38"/>
                  <a:pt x="48" y="39"/>
                  <a:pt x="48" y="41"/>
                </a:cubicBezTo>
                <a:cubicBezTo>
                  <a:pt x="48" y="41"/>
                  <a:pt x="47" y="42"/>
                  <a:pt x="45" y="42"/>
                </a:cubicBezTo>
                <a:cubicBezTo>
                  <a:pt x="43" y="42"/>
                  <a:pt x="41" y="42"/>
                  <a:pt x="41" y="43"/>
                </a:cubicBezTo>
                <a:lnTo>
                  <a:pt x="42" y="43"/>
                </a:lnTo>
                <a:close/>
                <a:moveTo>
                  <a:pt x="36" y="36"/>
                </a:moveTo>
                <a:cubicBezTo>
                  <a:pt x="37" y="36"/>
                  <a:pt x="38" y="37"/>
                  <a:pt x="38" y="37"/>
                </a:cubicBezTo>
                <a:cubicBezTo>
                  <a:pt x="38" y="38"/>
                  <a:pt x="37" y="38"/>
                  <a:pt x="36" y="38"/>
                </a:cubicBez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5" y="46"/>
                  <a:pt x="34" y="46"/>
                </a:cubicBezTo>
                <a:cubicBezTo>
                  <a:pt x="33" y="46"/>
                  <a:pt x="32" y="45"/>
                  <a:pt x="32" y="42"/>
                </a:cubicBezTo>
                <a:cubicBezTo>
                  <a:pt x="32" y="40"/>
                  <a:pt x="32" y="38"/>
                  <a:pt x="32" y="38"/>
                </a:cubicBezTo>
                <a:cubicBezTo>
                  <a:pt x="31" y="38"/>
                  <a:pt x="31" y="38"/>
                  <a:pt x="31" y="37"/>
                </a:cubicBezTo>
                <a:cubicBezTo>
                  <a:pt x="31" y="37"/>
                  <a:pt x="31" y="36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5"/>
                  <a:pt x="32" y="34"/>
                </a:cubicBezTo>
                <a:cubicBezTo>
                  <a:pt x="32" y="34"/>
                  <a:pt x="32" y="34"/>
                  <a:pt x="33" y="33"/>
                </a:cubicBezTo>
                <a:cubicBezTo>
                  <a:pt x="34" y="33"/>
                  <a:pt x="35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4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6" y="36"/>
                  <a:pt x="36" y="36"/>
                </a:cubicBezTo>
                <a:close/>
                <a:moveTo>
                  <a:pt x="29" y="36"/>
                </a:moveTo>
                <a:cubicBezTo>
                  <a:pt x="30" y="36"/>
                  <a:pt x="31" y="37"/>
                  <a:pt x="31" y="37"/>
                </a:cubicBezTo>
                <a:cubicBezTo>
                  <a:pt x="31" y="38"/>
                  <a:pt x="30" y="38"/>
                  <a:pt x="29" y="38"/>
                </a:cubicBezTo>
                <a:cubicBezTo>
                  <a:pt x="29" y="38"/>
                  <a:pt x="28" y="40"/>
                  <a:pt x="28" y="42"/>
                </a:cubicBezTo>
                <a:cubicBezTo>
                  <a:pt x="28" y="45"/>
                  <a:pt x="28" y="46"/>
                  <a:pt x="27" y="46"/>
                </a:cubicBezTo>
                <a:cubicBezTo>
                  <a:pt x="26" y="46"/>
                  <a:pt x="25" y="45"/>
                  <a:pt x="25" y="42"/>
                </a:cubicBezTo>
                <a:cubicBezTo>
                  <a:pt x="25" y="40"/>
                  <a:pt x="25" y="38"/>
                  <a:pt x="25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7"/>
                  <a:pt x="24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4"/>
                </a:cubicBezTo>
                <a:cubicBezTo>
                  <a:pt x="25" y="34"/>
                  <a:pt x="25" y="34"/>
                  <a:pt x="26" y="33"/>
                </a:cubicBezTo>
                <a:cubicBezTo>
                  <a:pt x="27" y="33"/>
                  <a:pt x="28" y="32"/>
                  <a:pt x="29" y="32"/>
                </a:cubicBezTo>
                <a:cubicBezTo>
                  <a:pt x="29" y="32"/>
                  <a:pt x="30" y="32"/>
                  <a:pt x="30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4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9" y="35"/>
                  <a:pt x="29" y="35"/>
                  <a:pt x="28" y="35"/>
                </a:cubicBezTo>
                <a:cubicBezTo>
                  <a:pt x="28" y="35"/>
                  <a:pt x="28" y="36"/>
                  <a:pt x="28" y="36"/>
                </a:cubicBezTo>
                <a:cubicBezTo>
                  <a:pt x="28" y="36"/>
                  <a:pt x="29" y="36"/>
                  <a:pt x="29" y="36"/>
                </a:cubicBezTo>
                <a:close/>
                <a:moveTo>
                  <a:pt x="7" y="44"/>
                </a:moveTo>
                <a:cubicBezTo>
                  <a:pt x="8" y="44"/>
                  <a:pt x="8" y="44"/>
                  <a:pt x="9" y="44"/>
                </a:cubicBezTo>
                <a:cubicBezTo>
                  <a:pt x="9" y="44"/>
                  <a:pt x="10" y="44"/>
                  <a:pt x="10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3"/>
                  <a:pt x="11" y="43"/>
                  <a:pt x="11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3"/>
                  <a:pt x="12" y="44"/>
                  <a:pt x="12" y="44"/>
                </a:cubicBezTo>
                <a:cubicBezTo>
                  <a:pt x="12" y="45"/>
                  <a:pt x="12" y="46"/>
                  <a:pt x="12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9" y="47"/>
                  <a:pt x="9" y="47"/>
                </a:cubicBezTo>
                <a:cubicBezTo>
                  <a:pt x="8" y="47"/>
                  <a:pt x="7" y="46"/>
                  <a:pt x="7" y="46"/>
                </a:cubicBezTo>
                <a:cubicBezTo>
                  <a:pt x="6" y="46"/>
                  <a:pt x="5" y="46"/>
                  <a:pt x="5" y="45"/>
                </a:cubicBezTo>
                <a:cubicBezTo>
                  <a:pt x="4" y="45"/>
                  <a:pt x="4" y="44"/>
                  <a:pt x="4" y="44"/>
                </a:cubicBezTo>
                <a:cubicBezTo>
                  <a:pt x="3" y="43"/>
                  <a:pt x="3" y="42"/>
                  <a:pt x="3" y="41"/>
                </a:cubicBezTo>
                <a:cubicBezTo>
                  <a:pt x="3" y="40"/>
                  <a:pt x="3" y="40"/>
                  <a:pt x="4" y="39"/>
                </a:cubicBezTo>
                <a:cubicBezTo>
                  <a:pt x="4" y="38"/>
                  <a:pt x="4" y="38"/>
                  <a:pt x="5" y="37"/>
                </a:cubicBezTo>
                <a:cubicBezTo>
                  <a:pt x="5" y="37"/>
                  <a:pt x="6" y="36"/>
                  <a:pt x="7" y="36"/>
                </a:cubicBezTo>
                <a:cubicBezTo>
                  <a:pt x="7" y="36"/>
                  <a:pt x="8" y="36"/>
                  <a:pt x="9" y="36"/>
                </a:cubicBezTo>
                <a:cubicBezTo>
                  <a:pt x="9" y="36"/>
                  <a:pt x="10" y="36"/>
                  <a:pt x="10" y="36"/>
                </a:cubicBezTo>
                <a:cubicBezTo>
                  <a:pt x="11" y="36"/>
                  <a:pt x="12" y="37"/>
                  <a:pt x="12" y="37"/>
                </a:cubicBezTo>
                <a:cubicBezTo>
                  <a:pt x="12" y="38"/>
                  <a:pt x="12" y="39"/>
                  <a:pt x="12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8" y="38"/>
                  <a:pt x="7" y="39"/>
                  <a:pt x="7" y="39"/>
                </a:cubicBezTo>
                <a:cubicBezTo>
                  <a:pt x="7" y="40"/>
                  <a:pt x="6" y="40"/>
                  <a:pt x="6" y="41"/>
                </a:cubicBezTo>
                <a:cubicBezTo>
                  <a:pt x="6" y="42"/>
                  <a:pt x="7" y="43"/>
                  <a:pt x="7" y="44"/>
                </a:cubicBezTo>
                <a:close/>
                <a:moveTo>
                  <a:pt x="14" y="37"/>
                </a:moveTo>
                <a:cubicBezTo>
                  <a:pt x="15" y="36"/>
                  <a:pt x="16" y="36"/>
                  <a:pt x="18" y="36"/>
                </a:cubicBezTo>
                <a:cubicBezTo>
                  <a:pt x="20" y="36"/>
                  <a:pt x="21" y="36"/>
                  <a:pt x="22" y="37"/>
                </a:cubicBezTo>
                <a:cubicBezTo>
                  <a:pt x="23" y="38"/>
                  <a:pt x="23" y="40"/>
                  <a:pt x="23" y="41"/>
                </a:cubicBezTo>
                <a:cubicBezTo>
                  <a:pt x="23" y="43"/>
                  <a:pt x="23" y="44"/>
                  <a:pt x="22" y="45"/>
                </a:cubicBezTo>
                <a:cubicBezTo>
                  <a:pt x="21" y="46"/>
                  <a:pt x="20" y="47"/>
                  <a:pt x="18" y="47"/>
                </a:cubicBezTo>
                <a:cubicBezTo>
                  <a:pt x="16" y="47"/>
                  <a:pt x="15" y="46"/>
                  <a:pt x="14" y="45"/>
                </a:cubicBezTo>
                <a:cubicBezTo>
                  <a:pt x="13" y="44"/>
                  <a:pt x="13" y="43"/>
                  <a:pt x="13" y="41"/>
                </a:cubicBezTo>
                <a:cubicBezTo>
                  <a:pt x="13" y="40"/>
                  <a:pt x="13" y="38"/>
                  <a:pt x="14" y="37"/>
                </a:cubicBezTo>
                <a:close/>
                <a:moveTo>
                  <a:pt x="48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3" y="53"/>
                  <a:pt x="13" y="52"/>
                </a:cubicBezTo>
                <a:cubicBezTo>
                  <a:pt x="13" y="51"/>
                  <a:pt x="14" y="50"/>
                  <a:pt x="15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9" y="50"/>
                  <a:pt x="50" y="51"/>
                  <a:pt x="50" y="52"/>
                </a:cubicBezTo>
                <a:cubicBezTo>
                  <a:pt x="50" y="53"/>
                  <a:pt x="49" y="54"/>
                  <a:pt x="48" y="54"/>
                </a:cubicBezTo>
                <a:close/>
                <a:moveTo>
                  <a:pt x="52" y="43"/>
                </a:move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4"/>
                  <a:pt x="55" y="44"/>
                  <a:pt x="55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7" y="44"/>
                  <a:pt x="57" y="44"/>
                  <a:pt x="57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59" y="45"/>
                  <a:pt x="59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7" y="46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47"/>
                  <a:pt x="55" y="47"/>
                  <a:pt x="55" y="47"/>
                </a:cubicBezTo>
                <a:cubicBezTo>
                  <a:pt x="53" y="47"/>
                  <a:pt x="52" y="46"/>
                  <a:pt x="51" y="45"/>
                </a:cubicBezTo>
                <a:cubicBezTo>
                  <a:pt x="50" y="44"/>
                  <a:pt x="49" y="43"/>
                  <a:pt x="49" y="41"/>
                </a:cubicBezTo>
                <a:cubicBezTo>
                  <a:pt x="49" y="40"/>
                  <a:pt x="50" y="38"/>
                  <a:pt x="50" y="37"/>
                </a:cubicBezTo>
                <a:cubicBezTo>
                  <a:pt x="51" y="36"/>
                  <a:pt x="53" y="36"/>
                  <a:pt x="54" y="36"/>
                </a:cubicBezTo>
                <a:cubicBezTo>
                  <a:pt x="56" y="36"/>
                  <a:pt x="57" y="36"/>
                  <a:pt x="58" y="37"/>
                </a:cubicBezTo>
                <a:cubicBezTo>
                  <a:pt x="59" y="38"/>
                  <a:pt x="59" y="39"/>
                  <a:pt x="59" y="41"/>
                </a:cubicBezTo>
                <a:cubicBezTo>
                  <a:pt x="59" y="41"/>
                  <a:pt x="57" y="42"/>
                  <a:pt x="56" y="42"/>
                </a:cubicBezTo>
                <a:cubicBezTo>
                  <a:pt x="54" y="42"/>
                  <a:pt x="52" y="42"/>
                  <a:pt x="52" y="43"/>
                </a:cubicBezTo>
                <a:close/>
                <a:moveTo>
                  <a:pt x="74" y="49"/>
                </a:moveTo>
                <a:cubicBezTo>
                  <a:pt x="74" y="55"/>
                  <a:pt x="71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1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17" y="44"/>
                </a:moveTo>
                <a:cubicBezTo>
                  <a:pt x="17" y="44"/>
                  <a:pt x="17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0"/>
                  <a:pt x="20" y="40"/>
                </a:cubicBezTo>
                <a:cubicBezTo>
                  <a:pt x="20" y="39"/>
                  <a:pt x="20" y="39"/>
                  <a:pt x="19" y="39"/>
                </a:cubicBezTo>
                <a:cubicBezTo>
                  <a:pt x="19" y="38"/>
                  <a:pt x="19" y="38"/>
                  <a:pt x="19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39"/>
                  <a:pt x="16" y="39"/>
                  <a:pt x="16" y="40"/>
                </a:cubicBezTo>
                <a:cubicBezTo>
                  <a:pt x="16" y="40"/>
                  <a:pt x="16" y="41"/>
                  <a:pt x="16" y="41"/>
                </a:cubicBezTo>
                <a:cubicBezTo>
                  <a:pt x="16" y="42"/>
                  <a:pt x="16" y="42"/>
                  <a:pt x="16" y="43"/>
                </a:cubicBezTo>
                <a:cubicBezTo>
                  <a:pt x="16" y="43"/>
                  <a:pt x="16" y="43"/>
                  <a:pt x="17" y="44"/>
                </a:cubicBezTo>
                <a:close/>
                <a:moveTo>
                  <a:pt x="45" y="39"/>
                </a:moveTo>
                <a:cubicBezTo>
                  <a:pt x="45" y="38"/>
                  <a:pt x="45" y="38"/>
                  <a:pt x="45" y="38"/>
                </a:cubicBezTo>
                <a:cubicBezTo>
                  <a:pt x="44" y="38"/>
                  <a:pt x="44" y="38"/>
                  <a:pt x="43" y="38"/>
                </a:cubicBezTo>
                <a:cubicBezTo>
                  <a:pt x="43" y="38"/>
                  <a:pt x="42" y="38"/>
                  <a:pt x="42" y="39"/>
                </a:cubicBezTo>
                <a:cubicBezTo>
                  <a:pt x="42" y="39"/>
                  <a:pt x="41" y="39"/>
                  <a:pt x="41" y="40"/>
                </a:cubicBezTo>
                <a:cubicBezTo>
                  <a:pt x="43" y="40"/>
                  <a:pt x="45" y="39"/>
                  <a:pt x="45" y="39"/>
                </a:cubicBezTo>
                <a:close/>
                <a:moveTo>
                  <a:pt x="56" y="39"/>
                </a:move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4" y="38"/>
                </a:cubicBezTo>
                <a:cubicBezTo>
                  <a:pt x="54" y="38"/>
                  <a:pt x="53" y="38"/>
                  <a:pt x="53" y="39"/>
                </a:cubicBezTo>
                <a:cubicBezTo>
                  <a:pt x="52" y="39"/>
                  <a:pt x="52" y="39"/>
                  <a:pt x="52" y="40"/>
                </a:cubicBezTo>
                <a:cubicBezTo>
                  <a:pt x="54" y="40"/>
                  <a:pt x="56" y="39"/>
                  <a:pt x="56" y="3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05" name="Freeform 40"/>
          <p:cNvSpPr>
            <a:spLocks noEditPoints="1"/>
          </p:cNvSpPr>
          <p:nvPr/>
        </p:nvSpPr>
        <p:spPr bwMode="auto">
          <a:xfrm>
            <a:off x="5500948" y="4911448"/>
            <a:ext cx="562144" cy="557079"/>
          </a:xfrm>
          <a:custGeom>
            <a:avLst/>
            <a:gdLst>
              <a:gd name="T0" fmla="*/ 62 w 81"/>
              <a:gd name="T1" fmla="*/ 17 h 80"/>
              <a:gd name="T2" fmla="*/ 16 w 81"/>
              <a:gd name="T3" fmla="*/ 0 h 80"/>
              <a:gd name="T4" fmla="*/ 0 w 81"/>
              <a:gd name="T5" fmla="*/ 65 h 80"/>
              <a:gd name="T6" fmla="*/ 47 w 81"/>
              <a:gd name="T7" fmla="*/ 80 h 80"/>
              <a:gd name="T8" fmla="*/ 81 w 81"/>
              <a:gd name="T9" fmla="*/ 52 h 80"/>
              <a:gd name="T10" fmla="*/ 62 w 81"/>
              <a:gd name="T11" fmla="*/ 26 h 80"/>
              <a:gd name="T12" fmla="*/ 15 w 81"/>
              <a:gd name="T13" fmla="*/ 54 h 80"/>
              <a:gd name="T14" fmla="*/ 15 w 81"/>
              <a:gd name="T15" fmla="*/ 50 h 80"/>
              <a:gd name="T16" fmla="*/ 50 w 81"/>
              <a:gd name="T17" fmla="*/ 52 h 80"/>
              <a:gd name="T18" fmla="*/ 21 w 81"/>
              <a:gd name="T19" fmla="*/ 43 h 80"/>
              <a:gd name="T20" fmla="*/ 22 w 81"/>
              <a:gd name="T21" fmla="*/ 44 h 80"/>
              <a:gd name="T22" fmla="*/ 23 w 81"/>
              <a:gd name="T23" fmla="*/ 44 h 80"/>
              <a:gd name="T24" fmla="*/ 24 w 81"/>
              <a:gd name="T25" fmla="*/ 44 h 80"/>
              <a:gd name="T26" fmla="*/ 24 w 81"/>
              <a:gd name="T27" fmla="*/ 46 h 80"/>
              <a:gd name="T28" fmla="*/ 22 w 81"/>
              <a:gd name="T29" fmla="*/ 47 h 80"/>
              <a:gd name="T30" fmla="*/ 18 w 81"/>
              <a:gd name="T31" fmla="*/ 43 h 80"/>
              <a:gd name="T32" fmla="*/ 17 w 81"/>
              <a:gd name="T33" fmla="*/ 37 h 80"/>
              <a:gd name="T34" fmla="*/ 18 w 81"/>
              <a:gd name="T35" fmla="*/ 35 h 80"/>
              <a:gd name="T36" fmla="*/ 21 w 81"/>
              <a:gd name="T37" fmla="*/ 35 h 80"/>
              <a:gd name="T38" fmla="*/ 24 w 81"/>
              <a:gd name="T39" fmla="*/ 37 h 80"/>
              <a:gd name="T40" fmla="*/ 21 w 81"/>
              <a:gd name="T41" fmla="*/ 40 h 80"/>
              <a:gd name="T42" fmla="*/ 28 w 81"/>
              <a:gd name="T43" fmla="*/ 43 h 80"/>
              <a:gd name="T44" fmla="*/ 30 w 81"/>
              <a:gd name="T45" fmla="*/ 44 h 80"/>
              <a:gd name="T46" fmla="*/ 32 w 81"/>
              <a:gd name="T47" fmla="*/ 44 h 80"/>
              <a:gd name="T48" fmla="*/ 34 w 81"/>
              <a:gd name="T49" fmla="*/ 44 h 80"/>
              <a:gd name="T50" fmla="*/ 35 w 81"/>
              <a:gd name="T51" fmla="*/ 44 h 80"/>
              <a:gd name="T52" fmla="*/ 34 w 81"/>
              <a:gd name="T53" fmla="*/ 46 h 80"/>
              <a:gd name="T54" fmla="*/ 32 w 81"/>
              <a:gd name="T55" fmla="*/ 47 h 80"/>
              <a:gd name="T56" fmla="*/ 27 w 81"/>
              <a:gd name="T57" fmla="*/ 45 h 80"/>
              <a:gd name="T58" fmla="*/ 26 w 81"/>
              <a:gd name="T59" fmla="*/ 37 h 80"/>
              <a:gd name="T60" fmla="*/ 34 w 81"/>
              <a:gd name="T61" fmla="*/ 37 h 80"/>
              <a:gd name="T62" fmla="*/ 32 w 81"/>
              <a:gd name="T63" fmla="*/ 42 h 80"/>
              <a:gd name="T64" fmla="*/ 42 w 81"/>
              <a:gd name="T65" fmla="*/ 39 h 80"/>
              <a:gd name="T66" fmla="*/ 40 w 81"/>
              <a:gd name="T67" fmla="*/ 38 h 80"/>
              <a:gd name="T68" fmla="*/ 37 w 81"/>
              <a:gd name="T69" fmla="*/ 39 h 80"/>
              <a:gd name="T70" fmla="*/ 38 w 81"/>
              <a:gd name="T71" fmla="*/ 36 h 80"/>
              <a:gd name="T72" fmla="*/ 40 w 81"/>
              <a:gd name="T73" fmla="*/ 36 h 80"/>
              <a:gd name="T74" fmla="*/ 45 w 81"/>
              <a:gd name="T75" fmla="*/ 39 h 80"/>
              <a:gd name="T76" fmla="*/ 42 w 81"/>
              <a:gd name="T77" fmla="*/ 46 h 80"/>
              <a:gd name="T78" fmla="*/ 42 w 81"/>
              <a:gd name="T79" fmla="*/ 46 h 80"/>
              <a:gd name="T80" fmla="*/ 40 w 81"/>
              <a:gd name="T81" fmla="*/ 46 h 80"/>
              <a:gd name="T82" fmla="*/ 37 w 81"/>
              <a:gd name="T83" fmla="*/ 46 h 80"/>
              <a:gd name="T84" fmla="*/ 36 w 81"/>
              <a:gd name="T85" fmla="*/ 42 h 80"/>
              <a:gd name="T86" fmla="*/ 40 w 81"/>
              <a:gd name="T87" fmla="*/ 40 h 80"/>
              <a:gd name="T88" fmla="*/ 42 w 81"/>
              <a:gd name="T89" fmla="*/ 39 h 80"/>
              <a:gd name="T90" fmla="*/ 13 w 81"/>
              <a:gd name="T91" fmla="*/ 15 h 80"/>
              <a:gd name="T92" fmla="*/ 13 w 81"/>
              <a:gd name="T93" fmla="*/ 3 h 80"/>
              <a:gd name="T94" fmla="*/ 57 w 81"/>
              <a:gd name="T95" fmla="*/ 10 h 80"/>
              <a:gd name="T96" fmla="*/ 74 w 81"/>
              <a:gd name="T97" fmla="*/ 49 h 80"/>
              <a:gd name="T98" fmla="*/ 62 w 81"/>
              <a:gd name="T99" fmla="*/ 32 h 80"/>
              <a:gd name="T100" fmla="*/ 74 w 81"/>
              <a:gd name="T101" fmla="*/ 49 h 80"/>
              <a:gd name="T102" fmla="*/ 31 w 81"/>
              <a:gd name="T103" fmla="*/ 38 h 80"/>
              <a:gd name="T104" fmla="*/ 29 w 81"/>
              <a:gd name="T105" fmla="*/ 39 h 80"/>
              <a:gd name="T106" fmla="*/ 32 w 81"/>
              <a:gd name="T107" fmla="*/ 39 h 80"/>
              <a:gd name="T108" fmla="*/ 39 w 81"/>
              <a:gd name="T109" fmla="*/ 44 h 80"/>
              <a:gd name="T110" fmla="*/ 41 w 81"/>
              <a:gd name="T111" fmla="*/ 44 h 80"/>
              <a:gd name="T112" fmla="*/ 41 w 81"/>
              <a:gd name="T113" fmla="*/ 42 h 80"/>
              <a:gd name="T114" fmla="*/ 40 w 81"/>
              <a:gd name="T115" fmla="*/ 42 h 80"/>
              <a:gd name="T116" fmla="*/ 39 w 81"/>
              <a:gd name="T117" fmla="*/ 4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6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55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49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4" y="53"/>
                  <a:pt x="14" y="52"/>
                </a:cubicBezTo>
                <a:cubicBezTo>
                  <a:pt x="14" y="51"/>
                  <a:pt x="14" y="50"/>
                  <a:pt x="15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50"/>
                  <a:pt x="50" y="51"/>
                  <a:pt x="50" y="52"/>
                </a:cubicBezTo>
                <a:cubicBezTo>
                  <a:pt x="50" y="53"/>
                  <a:pt x="50" y="54"/>
                  <a:pt x="49" y="54"/>
                </a:cubicBezTo>
                <a:close/>
                <a:moveTo>
                  <a:pt x="21" y="43"/>
                </a:moveTo>
                <a:cubicBezTo>
                  <a:pt x="21" y="43"/>
                  <a:pt x="21" y="43"/>
                  <a:pt x="21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3" y="44"/>
                  <a:pt x="23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5"/>
                  <a:pt x="24" y="45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3" y="46"/>
                </a:cubicBezTo>
                <a:cubicBezTo>
                  <a:pt x="23" y="46"/>
                  <a:pt x="23" y="47"/>
                  <a:pt x="22" y="47"/>
                </a:cubicBezTo>
                <a:cubicBezTo>
                  <a:pt x="21" y="47"/>
                  <a:pt x="20" y="46"/>
                  <a:pt x="19" y="46"/>
                </a:cubicBezTo>
                <a:cubicBezTo>
                  <a:pt x="19" y="45"/>
                  <a:pt x="18" y="44"/>
                  <a:pt x="18" y="43"/>
                </a:cubicBezTo>
                <a:cubicBezTo>
                  <a:pt x="18" y="41"/>
                  <a:pt x="18" y="38"/>
                  <a:pt x="18" y="38"/>
                </a:cubicBezTo>
                <a:cubicBezTo>
                  <a:pt x="17" y="38"/>
                  <a:pt x="17" y="38"/>
                  <a:pt x="17" y="37"/>
                </a:cubicBezTo>
                <a:cubicBezTo>
                  <a:pt x="17" y="37"/>
                  <a:pt x="17" y="36"/>
                  <a:pt x="18" y="36"/>
                </a:cubicBezTo>
                <a:cubicBezTo>
                  <a:pt x="18" y="36"/>
                  <a:pt x="18" y="36"/>
                  <a:pt x="18" y="35"/>
                </a:cubicBezTo>
                <a:cubicBezTo>
                  <a:pt x="18" y="34"/>
                  <a:pt x="19" y="33"/>
                  <a:pt x="20" y="33"/>
                </a:cubicBezTo>
                <a:cubicBezTo>
                  <a:pt x="21" y="33"/>
                  <a:pt x="21" y="34"/>
                  <a:pt x="21" y="35"/>
                </a:cubicBezTo>
                <a:cubicBezTo>
                  <a:pt x="21" y="36"/>
                  <a:pt x="22" y="36"/>
                  <a:pt x="23" y="36"/>
                </a:cubicBezTo>
                <a:cubicBezTo>
                  <a:pt x="24" y="36"/>
                  <a:pt x="24" y="37"/>
                  <a:pt x="24" y="37"/>
                </a:cubicBezTo>
                <a:cubicBezTo>
                  <a:pt x="24" y="38"/>
                  <a:pt x="24" y="38"/>
                  <a:pt x="23" y="38"/>
                </a:cubicBezTo>
                <a:cubicBezTo>
                  <a:pt x="22" y="38"/>
                  <a:pt x="21" y="39"/>
                  <a:pt x="21" y="40"/>
                </a:cubicBezTo>
                <a:cubicBezTo>
                  <a:pt x="21" y="41"/>
                  <a:pt x="21" y="42"/>
                  <a:pt x="21" y="43"/>
                </a:cubicBezTo>
                <a:close/>
                <a:moveTo>
                  <a:pt x="28" y="43"/>
                </a:moveTo>
                <a:cubicBezTo>
                  <a:pt x="29" y="44"/>
                  <a:pt x="29" y="44"/>
                  <a:pt x="2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5" y="44"/>
                  <a:pt x="35" y="44"/>
                </a:cubicBezTo>
                <a:cubicBezTo>
                  <a:pt x="35" y="45"/>
                  <a:pt x="35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1" y="47"/>
                  <a:pt x="31" y="47"/>
                </a:cubicBezTo>
                <a:cubicBezTo>
                  <a:pt x="29" y="47"/>
                  <a:pt x="28" y="46"/>
                  <a:pt x="27" y="45"/>
                </a:cubicBezTo>
                <a:cubicBezTo>
                  <a:pt x="26" y="44"/>
                  <a:pt x="25" y="43"/>
                  <a:pt x="25" y="41"/>
                </a:cubicBezTo>
                <a:cubicBezTo>
                  <a:pt x="25" y="40"/>
                  <a:pt x="25" y="38"/>
                  <a:pt x="26" y="37"/>
                </a:cubicBezTo>
                <a:cubicBezTo>
                  <a:pt x="27" y="36"/>
                  <a:pt x="29" y="36"/>
                  <a:pt x="30" y="36"/>
                </a:cubicBezTo>
                <a:cubicBezTo>
                  <a:pt x="32" y="36"/>
                  <a:pt x="33" y="36"/>
                  <a:pt x="34" y="37"/>
                </a:cubicBezTo>
                <a:cubicBezTo>
                  <a:pt x="35" y="38"/>
                  <a:pt x="35" y="39"/>
                  <a:pt x="35" y="41"/>
                </a:cubicBezTo>
                <a:cubicBezTo>
                  <a:pt x="35" y="41"/>
                  <a:pt x="33" y="42"/>
                  <a:pt x="32" y="42"/>
                </a:cubicBezTo>
                <a:cubicBezTo>
                  <a:pt x="30" y="42"/>
                  <a:pt x="28" y="42"/>
                  <a:pt x="28" y="43"/>
                </a:cubicBezTo>
                <a:close/>
                <a:moveTo>
                  <a:pt x="42" y="39"/>
                </a:moveTo>
                <a:cubicBezTo>
                  <a:pt x="42" y="39"/>
                  <a:pt x="42" y="39"/>
                  <a:pt x="42" y="39"/>
                </a:cubicBezTo>
                <a:cubicBezTo>
                  <a:pt x="41" y="38"/>
                  <a:pt x="41" y="38"/>
                  <a:pt x="40" y="38"/>
                </a:cubicBezTo>
                <a:cubicBezTo>
                  <a:pt x="39" y="38"/>
                  <a:pt x="39" y="38"/>
                  <a:pt x="38" y="38"/>
                </a:cubicBezTo>
                <a:cubicBezTo>
                  <a:pt x="38" y="39"/>
                  <a:pt x="37" y="39"/>
                  <a:pt x="37" y="39"/>
                </a:cubicBezTo>
                <a:cubicBezTo>
                  <a:pt x="37" y="39"/>
                  <a:pt x="37" y="38"/>
                  <a:pt x="37" y="38"/>
                </a:cubicBezTo>
                <a:cubicBezTo>
                  <a:pt x="37" y="37"/>
                  <a:pt x="37" y="36"/>
                  <a:pt x="38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6"/>
                  <a:pt x="40" y="36"/>
                  <a:pt x="40" y="36"/>
                </a:cubicBezTo>
                <a:cubicBezTo>
                  <a:pt x="42" y="36"/>
                  <a:pt x="43" y="36"/>
                  <a:pt x="44" y="37"/>
                </a:cubicBezTo>
                <a:cubicBezTo>
                  <a:pt x="45" y="37"/>
                  <a:pt x="45" y="38"/>
                  <a:pt x="45" y="39"/>
                </a:cubicBezTo>
                <a:cubicBezTo>
                  <a:pt x="45" y="43"/>
                  <a:pt x="45" y="46"/>
                  <a:pt x="44" y="46"/>
                </a:cubicBezTo>
                <a:cubicBezTo>
                  <a:pt x="43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39" y="47"/>
                  <a:pt x="39" y="47"/>
                </a:cubicBezTo>
                <a:cubicBezTo>
                  <a:pt x="38" y="47"/>
                  <a:pt x="37" y="46"/>
                  <a:pt x="37" y="46"/>
                </a:cubicBezTo>
                <a:cubicBezTo>
                  <a:pt x="36" y="45"/>
                  <a:pt x="36" y="44"/>
                  <a:pt x="36" y="43"/>
                </a:cubicBezTo>
                <a:cubicBezTo>
                  <a:pt x="36" y="43"/>
                  <a:pt x="36" y="42"/>
                  <a:pt x="36" y="42"/>
                </a:cubicBezTo>
                <a:cubicBezTo>
                  <a:pt x="37" y="41"/>
                  <a:pt x="37" y="41"/>
                  <a:pt x="38" y="41"/>
                </a:cubicBezTo>
                <a:cubicBezTo>
                  <a:pt x="38" y="40"/>
                  <a:pt x="39" y="40"/>
                  <a:pt x="40" y="40"/>
                </a:cubicBezTo>
                <a:cubicBezTo>
                  <a:pt x="40" y="40"/>
                  <a:pt x="41" y="40"/>
                  <a:pt x="42" y="40"/>
                </a:cubicBezTo>
                <a:cubicBezTo>
                  <a:pt x="42" y="40"/>
                  <a:pt x="42" y="39"/>
                  <a:pt x="42" y="39"/>
                </a:cubicBezTo>
                <a:close/>
                <a:moveTo>
                  <a:pt x="50" y="15"/>
                </a:move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50" y="15"/>
                </a:cubicBezTo>
                <a:close/>
                <a:moveTo>
                  <a:pt x="74" y="49"/>
                </a:moveTo>
                <a:cubicBezTo>
                  <a:pt x="74" y="55"/>
                  <a:pt x="72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2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32" y="39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0" y="38"/>
                </a:cubicBezTo>
                <a:cubicBezTo>
                  <a:pt x="30" y="38"/>
                  <a:pt x="29" y="38"/>
                  <a:pt x="29" y="39"/>
                </a:cubicBezTo>
                <a:cubicBezTo>
                  <a:pt x="28" y="39"/>
                  <a:pt x="28" y="39"/>
                  <a:pt x="28" y="40"/>
                </a:cubicBezTo>
                <a:cubicBezTo>
                  <a:pt x="30" y="40"/>
                  <a:pt x="32" y="39"/>
                  <a:pt x="32" y="39"/>
                </a:cubicBezTo>
                <a:close/>
                <a:moveTo>
                  <a:pt x="39" y="43"/>
                </a:moveTo>
                <a:cubicBezTo>
                  <a:pt x="39" y="44"/>
                  <a:pt x="39" y="44"/>
                  <a:pt x="39" y="44"/>
                </a:cubicBezTo>
                <a:cubicBezTo>
                  <a:pt x="40" y="44"/>
                  <a:pt x="40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43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2"/>
                  <a:pt x="39" y="42"/>
                  <a:pt x="39" y="42"/>
                </a:cubicBezTo>
                <a:lnTo>
                  <a:pt x="39" y="43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06" name="Freeform 41"/>
          <p:cNvSpPr/>
          <p:nvPr/>
        </p:nvSpPr>
        <p:spPr bwMode="auto">
          <a:xfrm>
            <a:off x="483440" y="4883594"/>
            <a:ext cx="422873" cy="606456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07" name="Freeform 42"/>
          <p:cNvSpPr>
            <a:spLocks noEditPoints="1"/>
          </p:cNvSpPr>
          <p:nvPr/>
        </p:nvSpPr>
        <p:spPr bwMode="auto">
          <a:xfrm>
            <a:off x="1316527" y="4883594"/>
            <a:ext cx="422873" cy="606456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9 w 61"/>
              <a:gd name="T23" fmla="*/ 45 h 87"/>
              <a:gd name="T24" fmla="*/ 30 w 61"/>
              <a:gd name="T25" fmla="*/ 74 h 87"/>
              <a:gd name="T26" fmla="*/ 28 w 61"/>
              <a:gd name="T27" fmla="*/ 76 h 87"/>
              <a:gd name="T28" fmla="*/ 27 w 61"/>
              <a:gd name="T29" fmla="*/ 76 h 87"/>
              <a:gd name="T30" fmla="*/ 25 w 61"/>
              <a:gd name="T31" fmla="*/ 74 h 87"/>
              <a:gd name="T32" fmla="*/ 12 w 61"/>
              <a:gd name="T33" fmla="*/ 57 h 87"/>
              <a:gd name="T34" fmla="*/ 11 w 61"/>
              <a:gd name="T35" fmla="*/ 57 h 87"/>
              <a:gd name="T36" fmla="*/ 19 w 61"/>
              <a:gd name="T37" fmla="*/ 57 h 87"/>
              <a:gd name="T38" fmla="*/ 27 w 61"/>
              <a:gd name="T39" fmla="*/ 67 h 87"/>
              <a:gd name="T40" fmla="*/ 44 w 61"/>
              <a:gd name="T41" fmla="*/ 42 h 87"/>
              <a:gd name="T42" fmla="*/ 48 w 61"/>
              <a:gd name="T43" fmla="*/ 41 h 87"/>
              <a:gd name="T44" fmla="*/ 49 w 61"/>
              <a:gd name="T45" fmla="*/ 4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9" y="45"/>
                </a:moveTo>
                <a:cubicBezTo>
                  <a:pt x="30" y="74"/>
                  <a:pt x="30" y="74"/>
                  <a:pt x="30" y="74"/>
                </a:cubicBezTo>
                <a:cubicBezTo>
                  <a:pt x="30" y="75"/>
                  <a:pt x="29" y="76"/>
                  <a:pt x="28" y="76"/>
                </a:cubicBezTo>
                <a:cubicBezTo>
                  <a:pt x="27" y="76"/>
                  <a:pt x="27" y="76"/>
                  <a:pt x="27" y="76"/>
                </a:cubicBezTo>
                <a:cubicBezTo>
                  <a:pt x="27" y="76"/>
                  <a:pt x="26" y="75"/>
                  <a:pt x="25" y="74"/>
                </a:cubicBezTo>
                <a:cubicBezTo>
                  <a:pt x="12" y="57"/>
                  <a:pt x="12" y="57"/>
                  <a:pt x="12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27" y="67"/>
                  <a:pt x="27" y="67"/>
                  <a:pt x="27" y="67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1"/>
                  <a:pt x="46" y="40"/>
                  <a:pt x="48" y="41"/>
                </a:cubicBezTo>
                <a:cubicBezTo>
                  <a:pt x="49" y="42"/>
                  <a:pt x="50" y="44"/>
                  <a:pt x="49" y="4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08" name="Freeform 43"/>
          <p:cNvSpPr>
            <a:spLocks noEditPoints="1"/>
          </p:cNvSpPr>
          <p:nvPr/>
        </p:nvSpPr>
        <p:spPr bwMode="auto">
          <a:xfrm>
            <a:off x="6493561" y="4883594"/>
            <a:ext cx="422873" cy="606456"/>
          </a:xfrm>
          <a:custGeom>
            <a:avLst/>
            <a:gdLst>
              <a:gd name="T0" fmla="*/ 41 w 61"/>
              <a:gd name="T1" fmla="*/ 33 h 87"/>
              <a:gd name="T2" fmla="*/ 50 w 61"/>
              <a:gd name="T3" fmla="*/ 18 h 87"/>
              <a:gd name="T4" fmla="*/ 31 w 61"/>
              <a:gd name="T5" fmla="*/ 0 h 87"/>
              <a:gd name="T6" fmla="*/ 12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1 w 61"/>
              <a:gd name="T13" fmla="*/ 72 h 87"/>
              <a:gd name="T14" fmla="*/ 31 w 61"/>
              <a:gd name="T15" fmla="*/ 87 h 87"/>
              <a:gd name="T16" fmla="*/ 61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5 w 61"/>
              <a:gd name="T23" fmla="*/ 71 h 87"/>
              <a:gd name="T24" fmla="*/ 45 w 61"/>
              <a:gd name="T25" fmla="*/ 75 h 87"/>
              <a:gd name="T26" fmla="*/ 43 w 61"/>
              <a:gd name="T27" fmla="*/ 76 h 87"/>
              <a:gd name="T28" fmla="*/ 41 w 61"/>
              <a:gd name="T29" fmla="*/ 75 h 87"/>
              <a:gd name="T30" fmla="*/ 31 w 61"/>
              <a:gd name="T31" fmla="*/ 65 h 87"/>
              <a:gd name="T32" fmla="*/ 20 w 61"/>
              <a:gd name="T33" fmla="*/ 75 h 87"/>
              <a:gd name="T34" fmla="*/ 18 w 61"/>
              <a:gd name="T35" fmla="*/ 76 h 87"/>
              <a:gd name="T36" fmla="*/ 16 w 61"/>
              <a:gd name="T37" fmla="*/ 75 h 87"/>
              <a:gd name="T38" fmla="*/ 16 w 61"/>
              <a:gd name="T39" fmla="*/ 71 h 87"/>
              <a:gd name="T40" fmla="*/ 26 w 61"/>
              <a:gd name="T41" fmla="*/ 60 h 87"/>
              <a:gd name="T42" fmla="*/ 16 w 61"/>
              <a:gd name="T43" fmla="*/ 50 h 87"/>
              <a:gd name="T44" fmla="*/ 16 w 61"/>
              <a:gd name="T45" fmla="*/ 46 h 87"/>
              <a:gd name="T46" fmla="*/ 20 w 61"/>
              <a:gd name="T47" fmla="*/ 46 h 87"/>
              <a:gd name="T48" fmla="*/ 31 w 61"/>
              <a:gd name="T49" fmla="*/ 56 h 87"/>
              <a:gd name="T50" fmla="*/ 41 w 61"/>
              <a:gd name="T51" fmla="*/ 46 h 87"/>
              <a:gd name="T52" fmla="*/ 45 w 61"/>
              <a:gd name="T53" fmla="*/ 46 h 87"/>
              <a:gd name="T54" fmla="*/ 45 w 61"/>
              <a:gd name="T55" fmla="*/ 50 h 87"/>
              <a:gd name="T56" fmla="*/ 35 w 61"/>
              <a:gd name="T57" fmla="*/ 60 h 87"/>
              <a:gd name="T58" fmla="*/ 45 w 61"/>
              <a:gd name="T59" fmla="*/ 7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50" y="24"/>
                  <a:pt x="50" y="18"/>
                </a:cubicBezTo>
                <a:cubicBezTo>
                  <a:pt x="50" y="8"/>
                  <a:pt x="41" y="0"/>
                  <a:pt x="31" y="0"/>
                </a:cubicBezTo>
                <a:cubicBezTo>
                  <a:pt x="20" y="0"/>
                  <a:pt x="12" y="8"/>
                  <a:pt x="12" y="18"/>
                </a:cubicBezTo>
                <a:cubicBezTo>
                  <a:pt x="12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1" y="72"/>
                </a:cubicBezTo>
                <a:cubicBezTo>
                  <a:pt x="8" y="82"/>
                  <a:pt x="19" y="87"/>
                  <a:pt x="31" y="87"/>
                </a:cubicBezTo>
                <a:cubicBezTo>
                  <a:pt x="43" y="87"/>
                  <a:pt x="53" y="82"/>
                  <a:pt x="61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5" y="71"/>
                </a:moveTo>
                <a:cubicBezTo>
                  <a:pt x="47" y="72"/>
                  <a:pt x="47" y="74"/>
                  <a:pt x="45" y="75"/>
                </a:cubicBezTo>
                <a:cubicBezTo>
                  <a:pt x="45" y="76"/>
                  <a:pt x="44" y="76"/>
                  <a:pt x="43" y="76"/>
                </a:cubicBezTo>
                <a:cubicBezTo>
                  <a:pt x="42" y="76"/>
                  <a:pt x="41" y="76"/>
                  <a:pt x="41" y="75"/>
                </a:cubicBezTo>
                <a:cubicBezTo>
                  <a:pt x="31" y="65"/>
                  <a:pt x="31" y="65"/>
                  <a:pt x="31" y="65"/>
                </a:cubicBezTo>
                <a:cubicBezTo>
                  <a:pt x="20" y="75"/>
                  <a:pt x="20" y="75"/>
                  <a:pt x="20" y="75"/>
                </a:cubicBezTo>
                <a:cubicBezTo>
                  <a:pt x="20" y="76"/>
                  <a:pt x="19" y="76"/>
                  <a:pt x="18" y="76"/>
                </a:cubicBezTo>
                <a:cubicBezTo>
                  <a:pt x="17" y="76"/>
                  <a:pt x="16" y="76"/>
                  <a:pt x="16" y="75"/>
                </a:cubicBezTo>
                <a:cubicBezTo>
                  <a:pt x="15" y="74"/>
                  <a:pt x="15" y="72"/>
                  <a:pt x="16" y="71"/>
                </a:cubicBezTo>
                <a:cubicBezTo>
                  <a:pt x="26" y="60"/>
                  <a:pt x="26" y="60"/>
                  <a:pt x="26" y="60"/>
                </a:cubicBezTo>
                <a:cubicBezTo>
                  <a:pt x="16" y="50"/>
                  <a:pt x="16" y="50"/>
                  <a:pt x="16" y="50"/>
                </a:cubicBezTo>
                <a:cubicBezTo>
                  <a:pt x="15" y="49"/>
                  <a:pt x="15" y="47"/>
                  <a:pt x="16" y="46"/>
                </a:cubicBezTo>
                <a:cubicBezTo>
                  <a:pt x="17" y="44"/>
                  <a:pt x="19" y="44"/>
                  <a:pt x="20" y="46"/>
                </a:cubicBezTo>
                <a:cubicBezTo>
                  <a:pt x="31" y="56"/>
                  <a:pt x="31" y="56"/>
                  <a:pt x="31" y="56"/>
                </a:cubicBezTo>
                <a:cubicBezTo>
                  <a:pt x="41" y="46"/>
                  <a:pt x="41" y="46"/>
                  <a:pt x="41" y="46"/>
                </a:cubicBezTo>
                <a:cubicBezTo>
                  <a:pt x="42" y="44"/>
                  <a:pt x="44" y="44"/>
                  <a:pt x="45" y="46"/>
                </a:cubicBezTo>
                <a:cubicBezTo>
                  <a:pt x="47" y="47"/>
                  <a:pt x="47" y="49"/>
                  <a:pt x="45" y="50"/>
                </a:cubicBezTo>
                <a:cubicBezTo>
                  <a:pt x="35" y="60"/>
                  <a:pt x="35" y="60"/>
                  <a:pt x="35" y="60"/>
                </a:cubicBezTo>
                <a:lnTo>
                  <a:pt x="45" y="71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09" name="Freeform 44"/>
          <p:cNvSpPr>
            <a:spLocks noEditPoints="1"/>
          </p:cNvSpPr>
          <p:nvPr/>
        </p:nvSpPr>
        <p:spPr bwMode="auto">
          <a:xfrm>
            <a:off x="8186320" y="4869667"/>
            <a:ext cx="472252" cy="634311"/>
          </a:xfrm>
          <a:custGeom>
            <a:avLst/>
            <a:gdLst>
              <a:gd name="T0" fmla="*/ 52 w 68"/>
              <a:gd name="T1" fmla="*/ 42 h 91"/>
              <a:gd name="T2" fmla="*/ 55 w 68"/>
              <a:gd name="T3" fmla="*/ 32 h 91"/>
              <a:gd name="T4" fmla="*/ 55 w 68"/>
              <a:gd name="T5" fmla="*/ 19 h 91"/>
              <a:gd name="T6" fmla="*/ 34 w 68"/>
              <a:gd name="T7" fmla="*/ 0 h 91"/>
              <a:gd name="T8" fmla="*/ 13 w 68"/>
              <a:gd name="T9" fmla="*/ 19 h 91"/>
              <a:gd name="T10" fmla="*/ 13 w 68"/>
              <a:gd name="T11" fmla="*/ 32 h 91"/>
              <a:gd name="T12" fmla="*/ 16 w 68"/>
              <a:gd name="T13" fmla="*/ 42 h 91"/>
              <a:gd name="T14" fmla="*/ 0 w 68"/>
              <a:gd name="T15" fmla="*/ 71 h 91"/>
              <a:gd name="T16" fmla="*/ 0 w 68"/>
              <a:gd name="T17" fmla="*/ 79 h 91"/>
              <a:gd name="T18" fmla="*/ 34 w 68"/>
              <a:gd name="T19" fmla="*/ 91 h 91"/>
              <a:gd name="T20" fmla="*/ 68 w 68"/>
              <a:gd name="T21" fmla="*/ 79 h 91"/>
              <a:gd name="T22" fmla="*/ 68 w 68"/>
              <a:gd name="T23" fmla="*/ 71 h 91"/>
              <a:gd name="T24" fmla="*/ 52 w 68"/>
              <a:gd name="T25" fmla="*/ 42 h 91"/>
              <a:gd name="T26" fmla="*/ 37 w 68"/>
              <a:gd name="T27" fmla="*/ 54 h 91"/>
              <a:gd name="T28" fmla="*/ 37 w 68"/>
              <a:gd name="T29" fmla="*/ 83 h 91"/>
              <a:gd name="T30" fmla="*/ 30 w 68"/>
              <a:gd name="T31" fmla="*/ 83 h 91"/>
              <a:gd name="T32" fmla="*/ 30 w 68"/>
              <a:gd name="T33" fmla="*/ 54 h 91"/>
              <a:gd name="T34" fmla="*/ 28 w 68"/>
              <a:gd name="T35" fmla="*/ 50 h 91"/>
              <a:gd name="T36" fmla="*/ 34 w 68"/>
              <a:gd name="T37" fmla="*/ 51 h 91"/>
              <a:gd name="T38" fmla="*/ 39 w 68"/>
              <a:gd name="T39" fmla="*/ 50 h 91"/>
              <a:gd name="T40" fmla="*/ 37 w 68"/>
              <a:gd name="T41" fmla="*/ 5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" h="91">
                <a:moveTo>
                  <a:pt x="52" y="42"/>
                </a:moveTo>
                <a:cubicBezTo>
                  <a:pt x="54" y="39"/>
                  <a:pt x="55" y="36"/>
                  <a:pt x="55" y="32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9"/>
                  <a:pt x="45" y="0"/>
                  <a:pt x="34" y="0"/>
                </a:cubicBezTo>
                <a:cubicBezTo>
                  <a:pt x="22" y="0"/>
                  <a:pt x="13" y="9"/>
                  <a:pt x="13" y="19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6"/>
                  <a:pt x="14" y="39"/>
                  <a:pt x="16" y="42"/>
                </a:cubicBezTo>
                <a:cubicBezTo>
                  <a:pt x="6" y="48"/>
                  <a:pt x="0" y="58"/>
                  <a:pt x="0" y="71"/>
                </a:cubicBezTo>
                <a:cubicBezTo>
                  <a:pt x="0" y="79"/>
                  <a:pt x="0" y="79"/>
                  <a:pt x="0" y="79"/>
                </a:cubicBezTo>
                <a:cubicBezTo>
                  <a:pt x="9" y="87"/>
                  <a:pt x="21" y="91"/>
                  <a:pt x="34" y="91"/>
                </a:cubicBezTo>
                <a:cubicBezTo>
                  <a:pt x="47" y="91"/>
                  <a:pt x="59" y="87"/>
                  <a:pt x="68" y="79"/>
                </a:cubicBezTo>
                <a:cubicBezTo>
                  <a:pt x="68" y="71"/>
                  <a:pt x="68" y="71"/>
                  <a:pt x="68" y="71"/>
                </a:cubicBezTo>
                <a:cubicBezTo>
                  <a:pt x="68" y="58"/>
                  <a:pt x="61" y="48"/>
                  <a:pt x="52" y="42"/>
                </a:cubicBezTo>
                <a:close/>
                <a:moveTo>
                  <a:pt x="37" y="54"/>
                </a:moveTo>
                <a:cubicBezTo>
                  <a:pt x="37" y="83"/>
                  <a:pt x="37" y="83"/>
                  <a:pt x="37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54"/>
                  <a:pt x="30" y="54"/>
                  <a:pt x="30" y="54"/>
                </a:cubicBezTo>
                <a:cubicBezTo>
                  <a:pt x="29" y="53"/>
                  <a:pt x="28" y="52"/>
                  <a:pt x="28" y="50"/>
                </a:cubicBezTo>
                <a:cubicBezTo>
                  <a:pt x="30" y="51"/>
                  <a:pt x="32" y="51"/>
                  <a:pt x="34" y="51"/>
                </a:cubicBezTo>
                <a:cubicBezTo>
                  <a:pt x="36" y="51"/>
                  <a:pt x="38" y="51"/>
                  <a:pt x="39" y="50"/>
                </a:cubicBezTo>
                <a:cubicBezTo>
                  <a:pt x="39" y="52"/>
                  <a:pt x="38" y="53"/>
                  <a:pt x="37" y="5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10" name="Freeform 45"/>
          <p:cNvSpPr>
            <a:spLocks noEditPoints="1"/>
          </p:cNvSpPr>
          <p:nvPr/>
        </p:nvSpPr>
        <p:spPr bwMode="auto">
          <a:xfrm>
            <a:off x="2142015" y="1890563"/>
            <a:ext cx="381094" cy="473517"/>
          </a:xfrm>
          <a:custGeom>
            <a:avLst/>
            <a:gdLst>
              <a:gd name="T0" fmla="*/ 0 w 55"/>
              <a:gd name="T1" fmla="*/ 45 h 68"/>
              <a:gd name="T2" fmla="*/ 19 w 55"/>
              <a:gd name="T3" fmla="*/ 53 h 68"/>
              <a:gd name="T4" fmla="*/ 5 w 55"/>
              <a:gd name="T5" fmla="*/ 60 h 68"/>
              <a:gd name="T6" fmla="*/ 29 w 55"/>
              <a:gd name="T7" fmla="*/ 68 h 68"/>
              <a:gd name="T8" fmla="*/ 52 w 55"/>
              <a:gd name="T9" fmla="*/ 60 h 68"/>
              <a:gd name="T10" fmla="*/ 38 w 55"/>
              <a:gd name="T11" fmla="*/ 53 h 68"/>
              <a:gd name="T12" fmla="*/ 55 w 55"/>
              <a:gd name="T13" fmla="*/ 45 h 68"/>
              <a:gd name="T14" fmla="*/ 55 w 55"/>
              <a:gd name="T15" fmla="*/ 0 h 68"/>
              <a:gd name="T16" fmla="*/ 43 w 55"/>
              <a:gd name="T17" fmla="*/ 61 h 68"/>
              <a:gd name="T18" fmla="*/ 43 w 55"/>
              <a:gd name="T19" fmla="*/ 61 h 68"/>
              <a:gd name="T20" fmla="*/ 28 w 55"/>
              <a:gd name="T21" fmla="*/ 64 h 68"/>
              <a:gd name="T22" fmla="*/ 13 w 55"/>
              <a:gd name="T23" fmla="*/ 61 h 68"/>
              <a:gd name="T24" fmla="*/ 28 w 55"/>
              <a:gd name="T25" fmla="*/ 63 h 68"/>
              <a:gd name="T26" fmla="*/ 20 w 55"/>
              <a:gd name="T27" fmla="*/ 57 h 68"/>
              <a:gd name="T28" fmla="*/ 20 w 55"/>
              <a:gd name="T29" fmla="*/ 53 h 68"/>
              <a:gd name="T30" fmla="*/ 20 w 55"/>
              <a:gd name="T31" fmla="*/ 45 h 68"/>
              <a:gd name="T32" fmla="*/ 37 w 55"/>
              <a:gd name="T33" fmla="*/ 52 h 68"/>
              <a:gd name="T34" fmla="*/ 37 w 55"/>
              <a:gd name="T35" fmla="*/ 53 h 68"/>
              <a:gd name="T36" fmla="*/ 20 w 55"/>
              <a:gd name="T37" fmla="*/ 57 h 68"/>
              <a:gd name="T38" fmla="*/ 38 w 55"/>
              <a:gd name="T39" fmla="*/ 44 h 68"/>
              <a:gd name="T40" fmla="*/ 1 w 55"/>
              <a:gd name="T41" fmla="*/ 44 h 68"/>
              <a:gd name="T42" fmla="*/ 54 w 55"/>
              <a:gd name="T43" fmla="*/ 1 h 68"/>
              <a:gd name="T44" fmla="*/ 50 w 55"/>
              <a:gd name="T45" fmla="*/ 38 h 68"/>
              <a:gd name="T46" fmla="*/ 6 w 55"/>
              <a:gd name="T47" fmla="*/ 5 h 68"/>
              <a:gd name="T48" fmla="*/ 50 w 55"/>
              <a:gd name="T49" fmla="*/ 39 h 68"/>
              <a:gd name="T50" fmla="*/ 47 w 55"/>
              <a:gd name="T51" fmla="*/ 39 h 68"/>
              <a:gd name="T52" fmla="*/ 47 w 55"/>
              <a:gd name="T53" fmla="*/ 43 h 68"/>
              <a:gd name="T54" fmla="*/ 47 w 55"/>
              <a:gd name="T55" fmla="*/ 39 h 68"/>
              <a:gd name="T56" fmla="*/ 47 w 55"/>
              <a:gd name="T57" fmla="*/ 41 h 68"/>
              <a:gd name="T58" fmla="*/ 48 w 55"/>
              <a:gd name="T59" fmla="*/ 41 h 68"/>
              <a:gd name="T60" fmla="*/ 25 w 55"/>
              <a:gd name="T61" fmla="*/ 40 h 68"/>
              <a:gd name="T62" fmla="*/ 25 w 55"/>
              <a:gd name="T63" fmla="*/ 42 h 68"/>
              <a:gd name="T64" fmla="*/ 25 w 55"/>
              <a:gd name="T65" fmla="*/ 40 h 68"/>
              <a:gd name="T66" fmla="*/ 29 w 55"/>
              <a:gd name="T67" fmla="*/ 41 h 68"/>
              <a:gd name="T68" fmla="*/ 31 w 55"/>
              <a:gd name="T69" fmla="*/ 41 h 68"/>
              <a:gd name="T70" fmla="*/ 35 w 55"/>
              <a:gd name="T71" fmla="*/ 40 h 68"/>
              <a:gd name="T72" fmla="*/ 35 w 55"/>
              <a:gd name="T73" fmla="*/ 42 h 68"/>
              <a:gd name="T74" fmla="*/ 35 w 55"/>
              <a:gd name="T75" fmla="*/ 4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68">
                <a:moveTo>
                  <a:pt x="0" y="0"/>
                </a:moveTo>
                <a:cubicBezTo>
                  <a:pt x="0" y="45"/>
                  <a:pt x="0" y="45"/>
                  <a:pt x="0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53"/>
                  <a:pt x="19" y="53"/>
                  <a:pt x="19" y="53"/>
                </a:cubicBezTo>
                <a:cubicBezTo>
                  <a:pt x="16" y="53"/>
                  <a:pt x="14" y="54"/>
                  <a:pt x="12" y="54"/>
                </a:cubicBezTo>
                <a:cubicBezTo>
                  <a:pt x="8" y="56"/>
                  <a:pt x="5" y="57"/>
                  <a:pt x="5" y="60"/>
                </a:cubicBezTo>
                <a:cubicBezTo>
                  <a:pt x="5" y="62"/>
                  <a:pt x="8" y="64"/>
                  <a:pt x="12" y="65"/>
                </a:cubicBezTo>
                <a:cubicBezTo>
                  <a:pt x="16" y="67"/>
                  <a:pt x="22" y="68"/>
                  <a:pt x="29" y="68"/>
                </a:cubicBezTo>
                <a:cubicBezTo>
                  <a:pt x="35" y="68"/>
                  <a:pt x="41" y="67"/>
                  <a:pt x="45" y="65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7"/>
                  <a:pt x="50" y="56"/>
                  <a:pt x="45" y="54"/>
                </a:cubicBezTo>
                <a:cubicBezTo>
                  <a:pt x="43" y="54"/>
                  <a:pt x="41" y="53"/>
                  <a:pt x="38" y="53"/>
                </a:cubicBezTo>
                <a:cubicBezTo>
                  <a:pt x="38" y="45"/>
                  <a:pt x="38" y="45"/>
                  <a:pt x="38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4"/>
                  <a:pt x="55" y="44"/>
                  <a:pt x="55" y="44"/>
                </a:cubicBezTo>
                <a:cubicBezTo>
                  <a:pt x="55" y="0"/>
                  <a:pt x="55" y="0"/>
                  <a:pt x="55" y="0"/>
                </a:cubicBezTo>
                <a:lnTo>
                  <a:pt x="0" y="0"/>
                </a:lnTo>
                <a:close/>
                <a:moveTo>
                  <a:pt x="43" y="61"/>
                </a:moveTo>
                <a:cubicBezTo>
                  <a:pt x="43" y="61"/>
                  <a:pt x="43" y="61"/>
                  <a:pt x="43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2"/>
                  <a:pt x="43" y="62"/>
                  <a:pt x="43" y="62"/>
                </a:cubicBezTo>
                <a:cubicBezTo>
                  <a:pt x="39" y="64"/>
                  <a:pt x="33" y="64"/>
                  <a:pt x="28" y="64"/>
                </a:cubicBezTo>
                <a:cubicBezTo>
                  <a:pt x="23" y="64"/>
                  <a:pt x="17" y="64"/>
                  <a:pt x="13" y="62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7" y="63"/>
                  <a:pt x="23" y="63"/>
                  <a:pt x="28" y="63"/>
                </a:cubicBezTo>
                <a:cubicBezTo>
                  <a:pt x="33" y="63"/>
                  <a:pt x="39" y="63"/>
                  <a:pt x="43" y="61"/>
                </a:cubicBezTo>
                <a:close/>
                <a:moveTo>
                  <a:pt x="20" y="57"/>
                </a:move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45"/>
                  <a:pt x="20" y="45"/>
                  <a:pt x="20" y="45"/>
                </a:cubicBezTo>
                <a:cubicBezTo>
                  <a:pt x="37" y="45"/>
                  <a:pt x="37" y="45"/>
                  <a:pt x="37" y="45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7"/>
                  <a:pt x="37" y="57"/>
                  <a:pt x="37" y="57"/>
                </a:cubicBezTo>
                <a:lnTo>
                  <a:pt x="20" y="57"/>
                </a:lnTo>
                <a:close/>
                <a:moveTo>
                  <a:pt x="54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" y="44"/>
                  <a:pt x="1" y="44"/>
                  <a:pt x="1" y="44"/>
                </a:cubicBezTo>
                <a:cubicBezTo>
                  <a:pt x="1" y="1"/>
                  <a:pt x="1" y="1"/>
                  <a:pt x="1" y="1"/>
                </a:cubicBezTo>
                <a:cubicBezTo>
                  <a:pt x="54" y="1"/>
                  <a:pt x="54" y="1"/>
                  <a:pt x="54" y="1"/>
                </a:cubicBezTo>
                <a:lnTo>
                  <a:pt x="54" y="44"/>
                </a:lnTo>
                <a:close/>
                <a:moveTo>
                  <a:pt x="50" y="38"/>
                </a:moveTo>
                <a:cubicBezTo>
                  <a:pt x="50" y="5"/>
                  <a:pt x="50" y="5"/>
                  <a:pt x="50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39"/>
                  <a:pt x="6" y="39"/>
                  <a:pt x="6" y="39"/>
                </a:cubicBezTo>
                <a:cubicBezTo>
                  <a:pt x="50" y="39"/>
                  <a:pt x="50" y="39"/>
                  <a:pt x="50" y="39"/>
                </a:cubicBezTo>
                <a:lnTo>
                  <a:pt x="50" y="38"/>
                </a:lnTo>
                <a:close/>
                <a:moveTo>
                  <a:pt x="47" y="39"/>
                </a:moveTo>
                <a:cubicBezTo>
                  <a:pt x="46" y="39"/>
                  <a:pt x="46" y="40"/>
                  <a:pt x="46" y="41"/>
                </a:cubicBezTo>
                <a:cubicBezTo>
                  <a:pt x="46" y="42"/>
                  <a:pt x="46" y="43"/>
                  <a:pt x="47" y="43"/>
                </a:cubicBezTo>
                <a:cubicBezTo>
                  <a:pt x="48" y="43"/>
                  <a:pt x="49" y="42"/>
                  <a:pt x="49" y="41"/>
                </a:cubicBezTo>
                <a:cubicBezTo>
                  <a:pt x="49" y="40"/>
                  <a:pt x="48" y="39"/>
                  <a:pt x="47" y="39"/>
                </a:cubicBezTo>
                <a:close/>
                <a:moveTo>
                  <a:pt x="47" y="42"/>
                </a:moveTo>
                <a:cubicBezTo>
                  <a:pt x="47" y="42"/>
                  <a:pt x="47" y="42"/>
                  <a:pt x="47" y="41"/>
                </a:cubicBezTo>
                <a:cubicBezTo>
                  <a:pt x="47" y="41"/>
                  <a:pt x="47" y="40"/>
                  <a:pt x="47" y="40"/>
                </a:cubicBezTo>
                <a:cubicBezTo>
                  <a:pt x="48" y="40"/>
                  <a:pt x="48" y="41"/>
                  <a:pt x="48" y="41"/>
                </a:cubicBezTo>
                <a:cubicBezTo>
                  <a:pt x="48" y="42"/>
                  <a:pt x="48" y="42"/>
                  <a:pt x="47" y="42"/>
                </a:cubicBezTo>
                <a:close/>
                <a:moveTo>
                  <a:pt x="25" y="40"/>
                </a:moveTo>
                <a:cubicBezTo>
                  <a:pt x="25" y="40"/>
                  <a:pt x="24" y="41"/>
                  <a:pt x="24" y="41"/>
                </a:cubicBezTo>
                <a:cubicBezTo>
                  <a:pt x="24" y="42"/>
                  <a:pt x="25" y="42"/>
                  <a:pt x="25" y="42"/>
                </a:cubicBezTo>
                <a:cubicBezTo>
                  <a:pt x="26" y="42"/>
                  <a:pt x="27" y="42"/>
                  <a:pt x="27" y="41"/>
                </a:cubicBezTo>
                <a:cubicBezTo>
                  <a:pt x="27" y="41"/>
                  <a:pt x="26" y="40"/>
                  <a:pt x="25" y="40"/>
                </a:cubicBezTo>
                <a:close/>
                <a:moveTo>
                  <a:pt x="30" y="40"/>
                </a:moveTo>
                <a:cubicBezTo>
                  <a:pt x="30" y="40"/>
                  <a:pt x="29" y="41"/>
                  <a:pt x="29" y="41"/>
                </a:cubicBezTo>
                <a:cubicBezTo>
                  <a:pt x="29" y="42"/>
                  <a:pt x="30" y="42"/>
                  <a:pt x="30" y="42"/>
                </a:cubicBezTo>
                <a:cubicBezTo>
                  <a:pt x="31" y="42"/>
                  <a:pt x="31" y="42"/>
                  <a:pt x="31" y="41"/>
                </a:cubicBezTo>
                <a:cubicBezTo>
                  <a:pt x="31" y="41"/>
                  <a:pt x="31" y="40"/>
                  <a:pt x="30" y="40"/>
                </a:cubicBezTo>
                <a:close/>
                <a:moveTo>
                  <a:pt x="35" y="40"/>
                </a:moveTo>
                <a:cubicBezTo>
                  <a:pt x="34" y="40"/>
                  <a:pt x="34" y="41"/>
                  <a:pt x="33" y="41"/>
                </a:cubicBezTo>
                <a:cubicBezTo>
                  <a:pt x="34" y="42"/>
                  <a:pt x="34" y="42"/>
                  <a:pt x="35" y="42"/>
                </a:cubicBezTo>
                <a:cubicBezTo>
                  <a:pt x="35" y="42"/>
                  <a:pt x="36" y="42"/>
                  <a:pt x="36" y="41"/>
                </a:cubicBezTo>
                <a:cubicBezTo>
                  <a:pt x="36" y="41"/>
                  <a:pt x="35" y="40"/>
                  <a:pt x="35" y="4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11" name="Freeform 46"/>
          <p:cNvSpPr>
            <a:spLocks noEditPoints="1"/>
          </p:cNvSpPr>
          <p:nvPr/>
        </p:nvSpPr>
        <p:spPr bwMode="auto">
          <a:xfrm>
            <a:off x="3023213" y="4091023"/>
            <a:ext cx="430471" cy="555813"/>
          </a:xfrm>
          <a:custGeom>
            <a:avLst/>
            <a:gdLst>
              <a:gd name="T0" fmla="*/ 18 w 62"/>
              <a:gd name="T1" fmla="*/ 30 h 80"/>
              <a:gd name="T2" fmla="*/ 18 w 62"/>
              <a:gd name="T3" fmla="*/ 56 h 80"/>
              <a:gd name="T4" fmla="*/ 25 w 62"/>
              <a:gd name="T5" fmla="*/ 63 h 80"/>
              <a:gd name="T6" fmla="*/ 37 w 62"/>
              <a:gd name="T7" fmla="*/ 63 h 80"/>
              <a:gd name="T8" fmla="*/ 43 w 62"/>
              <a:gd name="T9" fmla="*/ 56 h 80"/>
              <a:gd name="T10" fmla="*/ 43 w 62"/>
              <a:gd name="T11" fmla="*/ 30 h 80"/>
              <a:gd name="T12" fmla="*/ 43 w 62"/>
              <a:gd name="T13" fmla="*/ 30 h 80"/>
              <a:gd name="T14" fmla="*/ 48 w 62"/>
              <a:gd name="T15" fmla="*/ 17 h 80"/>
              <a:gd name="T16" fmla="*/ 31 w 62"/>
              <a:gd name="T17" fmla="*/ 0 h 80"/>
              <a:gd name="T18" fmla="*/ 13 w 62"/>
              <a:gd name="T19" fmla="*/ 17 h 80"/>
              <a:gd name="T20" fmla="*/ 18 w 62"/>
              <a:gd name="T21" fmla="*/ 30 h 80"/>
              <a:gd name="T22" fmla="*/ 59 w 62"/>
              <a:gd name="T23" fmla="*/ 36 h 80"/>
              <a:gd name="T24" fmla="*/ 58 w 62"/>
              <a:gd name="T25" fmla="*/ 34 h 80"/>
              <a:gd name="T26" fmla="*/ 50 w 62"/>
              <a:gd name="T27" fmla="*/ 40 h 80"/>
              <a:gd name="T28" fmla="*/ 51 w 62"/>
              <a:gd name="T29" fmla="*/ 41 h 80"/>
              <a:gd name="T30" fmla="*/ 52 w 62"/>
              <a:gd name="T31" fmla="*/ 49 h 80"/>
              <a:gd name="T32" fmla="*/ 31 w 62"/>
              <a:gd name="T33" fmla="*/ 70 h 80"/>
              <a:gd name="T34" fmla="*/ 9 w 62"/>
              <a:gd name="T35" fmla="*/ 49 h 80"/>
              <a:gd name="T36" fmla="*/ 11 w 62"/>
              <a:gd name="T37" fmla="*/ 40 h 80"/>
              <a:gd name="T38" fmla="*/ 12 w 62"/>
              <a:gd name="T39" fmla="*/ 39 h 80"/>
              <a:gd name="T40" fmla="*/ 4 w 62"/>
              <a:gd name="T41" fmla="*/ 33 h 80"/>
              <a:gd name="T42" fmla="*/ 3 w 62"/>
              <a:gd name="T43" fmla="*/ 35 h 80"/>
              <a:gd name="T44" fmla="*/ 0 w 62"/>
              <a:gd name="T45" fmla="*/ 49 h 80"/>
              <a:gd name="T46" fmla="*/ 31 w 62"/>
              <a:gd name="T47" fmla="*/ 80 h 80"/>
              <a:gd name="T48" fmla="*/ 62 w 62"/>
              <a:gd name="T49" fmla="*/ 49 h 80"/>
              <a:gd name="T50" fmla="*/ 59 w 62"/>
              <a:gd name="T51" fmla="*/ 3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80">
                <a:moveTo>
                  <a:pt x="18" y="30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60"/>
                  <a:pt x="21" y="63"/>
                  <a:pt x="25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40" y="63"/>
                  <a:pt x="43" y="60"/>
                  <a:pt x="43" y="56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6" y="27"/>
                  <a:pt x="48" y="22"/>
                  <a:pt x="48" y="17"/>
                </a:cubicBezTo>
                <a:cubicBezTo>
                  <a:pt x="48" y="8"/>
                  <a:pt x="40" y="0"/>
                  <a:pt x="31" y="0"/>
                </a:cubicBezTo>
                <a:cubicBezTo>
                  <a:pt x="21" y="0"/>
                  <a:pt x="13" y="8"/>
                  <a:pt x="13" y="17"/>
                </a:cubicBezTo>
                <a:cubicBezTo>
                  <a:pt x="13" y="22"/>
                  <a:pt x="15" y="27"/>
                  <a:pt x="18" y="30"/>
                </a:cubicBezTo>
                <a:close/>
                <a:moveTo>
                  <a:pt x="59" y="36"/>
                </a:moveTo>
                <a:cubicBezTo>
                  <a:pt x="58" y="34"/>
                  <a:pt x="58" y="34"/>
                  <a:pt x="58" y="34"/>
                </a:cubicBezTo>
                <a:cubicBezTo>
                  <a:pt x="50" y="40"/>
                  <a:pt x="50" y="40"/>
                  <a:pt x="50" y="40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3"/>
                  <a:pt x="52" y="46"/>
                  <a:pt x="52" y="49"/>
                </a:cubicBezTo>
                <a:cubicBezTo>
                  <a:pt x="52" y="61"/>
                  <a:pt x="43" y="70"/>
                  <a:pt x="31" y="70"/>
                </a:cubicBezTo>
                <a:cubicBezTo>
                  <a:pt x="19" y="70"/>
                  <a:pt x="9" y="61"/>
                  <a:pt x="9" y="49"/>
                </a:cubicBezTo>
                <a:cubicBezTo>
                  <a:pt x="9" y="46"/>
                  <a:pt x="10" y="43"/>
                  <a:pt x="11" y="40"/>
                </a:cubicBezTo>
                <a:cubicBezTo>
                  <a:pt x="12" y="39"/>
                  <a:pt x="12" y="39"/>
                  <a:pt x="12" y="39"/>
                </a:cubicBezTo>
                <a:cubicBezTo>
                  <a:pt x="4" y="33"/>
                  <a:pt x="4" y="33"/>
                  <a:pt x="4" y="33"/>
                </a:cubicBezTo>
                <a:cubicBezTo>
                  <a:pt x="3" y="35"/>
                  <a:pt x="3" y="35"/>
                  <a:pt x="3" y="35"/>
                </a:cubicBezTo>
                <a:cubicBezTo>
                  <a:pt x="1" y="39"/>
                  <a:pt x="0" y="44"/>
                  <a:pt x="0" y="49"/>
                </a:cubicBezTo>
                <a:cubicBezTo>
                  <a:pt x="0" y="66"/>
                  <a:pt x="14" y="80"/>
                  <a:pt x="31" y="80"/>
                </a:cubicBezTo>
                <a:cubicBezTo>
                  <a:pt x="48" y="80"/>
                  <a:pt x="62" y="66"/>
                  <a:pt x="62" y="49"/>
                </a:cubicBezTo>
                <a:cubicBezTo>
                  <a:pt x="62" y="44"/>
                  <a:pt x="61" y="40"/>
                  <a:pt x="59" y="3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grpSp>
        <p:nvGrpSpPr>
          <p:cNvPr id="212" name="组合 211"/>
          <p:cNvGrpSpPr/>
          <p:nvPr/>
        </p:nvGrpSpPr>
        <p:grpSpPr>
          <a:xfrm>
            <a:off x="7221562" y="4069499"/>
            <a:ext cx="617851" cy="598860"/>
            <a:chOff x="9448800" y="3963988"/>
            <a:chExt cx="774700" cy="750888"/>
          </a:xfrm>
          <a:solidFill>
            <a:sysClr val="window" lastClr="FFFFFF">
              <a:lumMod val="50000"/>
            </a:sysClr>
          </a:solidFill>
        </p:grpSpPr>
        <p:sp>
          <p:nvSpPr>
            <p:cNvPr id="213" name="Freeform 47"/>
            <p:cNvSpPr>
              <a:spLocks noEditPoints="1"/>
            </p:cNvSpPr>
            <p:nvPr/>
          </p:nvSpPr>
          <p:spPr bwMode="auto">
            <a:xfrm>
              <a:off x="9448800" y="3963988"/>
              <a:ext cx="774700" cy="750888"/>
            </a:xfrm>
            <a:custGeom>
              <a:avLst/>
              <a:gdLst>
                <a:gd name="T0" fmla="*/ 87 w 89"/>
                <a:gd name="T1" fmla="*/ 22 h 86"/>
                <a:gd name="T2" fmla="*/ 70 w 89"/>
                <a:gd name="T3" fmla="*/ 22 h 86"/>
                <a:gd name="T4" fmla="*/ 70 w 89"/>
                <a:gd name="T5" fmla="*/ 18 h 86"/>
                <a:gd name="T6" fmla="*/ 68 w 89"/>
                <a:gd name="T7" fmla="*/ 6 h 86"/>
                <a:gd name="T8" fmla="*/ 62 w 89"/>
                <a:gd name="T9" fmla="*/ 0 h 86"/>
                <a:gd name="T10" fmla="*/ 56 w 89"/>
                <a:gd name="T11" fmla="*/ 6 h 86"/>
                <a:gd name="T12" fmla="*/ 54 w 89"/>
                <a:gd name="T13" fmla="*/ 18 h 86"/>
                <a:gd name="T14" fmla="*/ 54 w 89"/>
                <a:gd name="T15" fmla="*/ 22 h 86"/>
                <a:gd name="T16" fmla="*/ 35 w 89"/>
                <a:gd name="T17" fmla="*/ 22 h 86"/>
                <a:gd name="T18" fmla="*/ 35 w 89"/>
                <a:gd name="T19" fmla="*/ 18 h 86"/>
                <a:gd name="T20" fmla="*/ 33 w 89"/>
                <a:gd name="T21" fmla="*/ 6 h 86"/>
                <a:gd name="T22" fmla="*/ 27 w 89"/>
                <a:gd name="T23" fmla="*/ 0 h 86"/>
                <a:gd name="T24" fmla="*/ 21 w 89"/>
                <a:gd name="T25" fmla="*/ 6 h 86"/>
                <a:gd name="T26" fmla="*/ 19 w 89"/>
                <a:gd name="T27" fmla="*/ 18 h 86"/>
                <a:gd name="T28" fmla="*/ 19 w 89"/>
                <a:gd name="T29" fmla="*/ 22 h 86"/>
                <a:gd name="T30" fmla="*/ 2 w 89"/>
                <a:gd name="T31" fmla="*/ 22 h 86"/>
                <a:gd name="T32" fmla="*/ 0 w 89"/>
                <a:gd name="T33" fmla="*/ 23 h 86"/>
                <a:gd name="T34" fmla="*/ 0 w 89"/>
                <a:gd name="T35" fmla="*/ 84 h 86"/>
                <a:gd name="T36" fmla="*/ 2 w 89"/>
                <a:gd name="T37" fmla="*/ 86 h 86"/>
                <a:gd name="T38" fmla="*/ 87 w 89"/>
                <a:gd name="T39" fmla="*/ 86 h 86"/>
                <a:gd name="T40" fmla="*/ 89 w 89"/>
                <a:gd name="T41" fmla="*/ 84 h 86"/>
                <a:gd name="T42" fmla="*/ 89 w 89"/>
                <a:gd name="T43" fmla="*/ 23 h 86"/>
                <a:gd name="T44" fmla="*/ 87 w 89"/>
                <a:gd name="T45" fmla="*/ 22 h 86"/>
                <a:gd name="T46" fmla="*/ 57 w 89"/>
                <a:gd name="T47" fmla="*/ 18 h 86"/>
                <a:gd name="T48" fmla="*/ 58 w 89"/>
                <a:gd name="T49" fmla="*/ 6 h 86"/>
                <a:gd name="T50" fmla="*/ 62 w 89"/>
                <a:gd name="T51" fmla="*/ 2 h 86"/>
                <a:gd name="T52" fmla="*/ 66 w 89"/>
                <a:gd name="T53" fmla="*/ 6 h 86"/>
                <a:gd name="T54" fmla="*/ 68 w 89"/>
                <a:gd name="T55" fmla="*/ 18 h 86"/>
                <a:gd name="T56" fmla="*/ 68 w 89"/>
                <a:gd name="T57" fmla="*/ 22 h 86"/>
                <a:gd name="T58" fmla="*/ 57 w 89"/>
                <a:gd name="T59" fmla="*/ 22 h 86"/>
                <a:gd name="T60" fmla="*/ 57 w 89"/>
                <a:gd name="T61" fmla="*/ 18 h 86"/>
                <a:gd name="T62" fmla="*/ 22 w 89"/>
                <a:gd name="T63" fmla="*/ 18 h 86"/>
                <a:gd name="T64" fmla="*/ 23 w 89"/>
                <a:gd name="T65" fmla="*/ 6 h 86"/>
                <a:gd name="T66" fmla="*/ 27 w 89"/>
                <a:gd name="T67" fmla="*/ 2 h 86"/>
                <a:gd name="T68" fmla="*/ 31 w 89"/>
                <a:gd name="T69" fmla="*/ 6 h 86"/>
                <a:gd name="T70" fmla="*/ 33 w 89"/>
                <a:gd name="T71" fmla="*/ 18 h 86"/>
                <a:gd name="T72" fmla="*/ 32 w 89"/>
                <a:gd name="T73" fmla="*/ 22 h 86"/>
                <a:gd name="T74" fmla="*/ 22 w 89"/>
                <a:gd name="T75" fmla="*/ 22 h 86"/>
                <a:gd name="T76" fmla="*/ 22 w 89"/>
                <a:gd name="T77" fmla="*/ 18 h 86"/>
                <a:gd name="T78" fmla="*/ 83 w 89"/>
                <a:gd name="T79" fmla="*/ 80 h 86"/>
                <a:gd name="T80" fmla="*/ 81 w 89"/>
                <a:gd name="T81" fmla="*/ 82 h 86"/>
                <a:gd name="T82" fmla="*/ 8 w 89"/>
                <a:gd name="T83" fmla="*/ 82 h 86"/>
                <a:gd name="T84" fmla="*/ 5 w 89"/>
                <a:gd name="T85" fmla="*/ 80 h 86"/>
                <a:gd name="T86" fmla="*/ 5 w 89"/>
                <a:gd name="T87" fmla="*/ 40 h 86"/>
                <a:gd name="T88" fmla="*/ 8 w 89"/>
                <a:gd name="T89" fmla="*/ 39 h 86"/>
                <a:gd name="T90" fmla="*/ 81 w 89"/>
                <a:gd name="T91" fmla="*/ 39 h 86"/>
                <a:gd name="T92" fmla="*/ 83 w 89"/>
                <a:gd name="T93" fmla="*/ 40 h 86"/>
                <a:gd name="T94" fmla="*/ 83 w 89"/>
                <a:gd name="T95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86">
                  <a:moveTo>
                    <a:pt x="87" y="22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19"/>
                    <a:pt x="70" y="18"/>
                  </a:cubicBezTo>
                  <a:cubicBezTo>
                    <a:pt x="70" y="13"/>
                    <a:pt x="70" y="9"/>
                    <a:pt x="68" y="6"/>
                  </a:cubicBezTo>
                  <a:cubicBezTo>
                    <a:pt x="67" y="2"/>
                    <a:pt x="65" y="0"/>
                    <a:pt x="62" y="0"/>
                  </a:cubicBezTo>
                  <a:cubicBezTo>
                    <a:pt x="59" y="0"/>
                    <a:pt x="57" y="2"/>
                    <a:pt x="56" y="6"/>
                  </a:cubicBezTo>
                  <a:cubicBezTo>
                    <a:pt x="55" y="9"/>
                    <a:pt x="54" y="13"/>
                    <a:pt x="54" y="18"/>
                  </a:cubicBezTo>
                  <a:cubicBezTo>
                    <a:pt x="54" y="19"/>
                    <a:pt x="54" y="21"/>
                    <a:pt x="5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19"/>
                    <a:pt x="35" y="18"/>
                  </a:cubicBezTo>
                  <a:cubicBezTo>
                    <a:pt x="35" y="13"/>
                    <a:pt x="35" y="9"/>
                    <a:pt x="33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20" y="9"/>
                    <a:pt x="19" y="13"/>
                    <a:pt x="19" y="18"/>
                  </a:cubicBezTo>
                  <a:cubicBezTo>
                    <a:pt x="19" y="19"/>
                    <a:pt x="19" y="21"/>
                    <a:pt x="19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2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8" y="86"/>
                    <a:pt x="89" y="85"/>
                    <a:pt x="89" y="8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2"/>
                    <a:pt x="88" y="22"/>
                    <a:pt x="87" y="22"/>
                  </a:cubicBezTo>
                  <a:close/>
                  <a:moveTo>
                    <a:pt x="57" y="18"/>
                  </a:moveTo>
                  <a:cubicBezTo>
                    <a:pt x="57" y="13"/>
                    <a:pt x="57" y="9"/>
                    <a:pt x="58" y="6"/>
                  </a:cubicBezTo>
                  <a:cubicBezTo>
                    <a:pt x="59" y="3"/>
                    <a:pt x="60" y="2"/>
                    <a:pt x="62" y="2"/>
                  </a:cubicBezTo>
                  <a:cubicBezTo>
                    <a:pt x="64" y="2"/>
                    <a:pt x="65" y="3"/>
                    <a:pt x="66" y="6"/>
                  </a:cubicBezTo>
                  <a:cubicBezTo>
                    <a:pt x="67" y="9"/>
                    <a:pt x="68" y="13"/>
                    <a:pt x="68" y="18"/>
                  </a:cubicBezTo>
                  <a:cubicBezTo>
                    <a:pt x="68" y="19"/>
                    <a:pt x="68" y="21"/>
                    <a:pt x="6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1"/>
                    <a:pt x="57" y="19"/>
                    <a:pt x="57" y="18"/>
                  </a:cubicBezTo>
                  <a:close/>
                  <a:moveTo>
                    <a:pt x="22" y="18"/>
                  </a:moveTo>
                  <a:cubicBezTo>
                    <a:pt x="22" y="13"/>
                    <a:pt x="22" y="9"/>
                    <a:pt x="23" y="6"/>
                  </a:cubicBezTo>
                  <a:cubicBezTo>
                    <a:pt x="24" y="3"/>
                    <a:pt x="25" y="2"/>
                    <a:pt x="27" y="2"/>
                  </a:cubicBezTo>
                  <a:cubicBezTo>
                    <a:pt x="29" y="2"/>
                    <a:pt x="30" y="3"/>
                    <a:pt x="31" y="6"/>
                  </a:cubicBezTo>
                  <a:cubicBezTo>
                    <a:pt x="32" y="9"/>
                    <a:pt x="33" y="13"/>
                    <a:pt x="33" y="18"/>
                  </a:cubicBezTo>
                  <a:cubicBezTo>
                    <a:pt x="33" y="19"/>
                    <a:pt x="33" y="21"/>
                    <a:pt x="3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19"/>
                    <a:pt x="22" y="18"/>
                  </a:cubicBezTo>
                  <a:close/>
                  <a:moveTo>
                    <a:pt x="83" y="80"/>
                  </a:moveTo>
                  <a:cubicBezTo>
                    <a:pt x="83" y="81"/>
                    <a:pt x="82" y="82"/>
                    <a:pt x="81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6" y="82"/>
                    <a:pt x="5" y="81"/>
                    <a:pt x="5" y="8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9"/>
                    <a:pt x="6" y="39"/>
                    <a:pt x="8" y="3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2" y="39"/>
                    <a:pt x="83" y="39"/>
                    <a:pt x="83" y="40"/>
                  </a:cubicBezTo>
                  <a:lnTo>
                    <a:pt x="83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14" name="Freeform 48"/>
            <p:cNvSpPr>
              <a:spLocks noEditPoints="1"/>
            </p:cNvSpPr>
            <p:nvPr/>
          </p:nvSpPr>
          <p:spPr bwMode="auto">
            <a:xfrm>
              <a:off x="9493250" y="4303713"/>
              <a:ext cx="677863" cy="376238"/>
            </a:xfrm>
            <a:custGeom>
              <a:avLst/>
              <a:gdLst>
                <a:gd name="T0" fmla="*/ 76 w 78"/>
                <a:gd name="T1" fmla="*/ 0 h 43"/>
                <a:gd name="T2" fmla="*/ 3 w 78"/>
                <a:gd name="T3" fmla="*/ 0 h 43"/>
                <a:gd name="T4" fmla="*/ 0 w 78"/>
                <a:gd name="T5" fmla="*/ 1 h 43"/>
                <a:gd name="T6" fmla="*/ 0 w 78"/>
                <a:gd name="T7" fmla="*/ 41 h 43"/>
                <a:gd name="T8" fmla="*/ 3 w 78"/>
                <a:gd name="T9" fmla="*/ 43 h 43"/>
                <a:gd name="T10" fmla="*/ 76 w 78"/>
                <a:gd name="T11" fmla="*/ 43 h 43"/>
                <a:gd name="T12" fmla="*/ 78 w 78"/>
                <a:gd name="T13" fmla="*/ 41 h 43"/>
                <a:gd name="T14" fmla="*/ 78 w 78"/>
                <a:gd name="T15" fmla="*/ 1 h 43"/>
                <a:gd name="T16" fmla="*/ 76 w 78"/>
                <a:gd name="T17" fmla="*/ 0 h 43"/>
                <a:gd name="T18" fmla="*/ 77 w 78"/>
                <a:gd name="T19" fmla="*/ 41 h 43"/>
                <a:gd name="T20" fmla="*/ 76 w 78"/>
                <a:gd name="T21" fmla="*/ 43 h 43"/>
                <a:gd name="T22" fmla="*/ 3 w 78"/>
                <a:gd name="T23" fmla="*/ 43 h 43"/>
                <a:gd name="T24" fmla="*/ 1 w 78"/>
                <a:gd name="T25" fmla="*/ 41 h 43"/>
                <a:gd name="T26" fmla="*/ 1 w 78"/>
                <a:gd name="T27" fmla="*/ 1 h 43"/>
                <a:gd name="T28" fmla="*/ 3 w 78"/>
                <a:gd name="T29" fmla="*/ 0 h 43"/>
                <a:gd name="T30" fmla="*/ 76 w 78"/>
                <a:gd name="T31" fmla="*/ 0 h 43"/>
                <a:gd name="T32" fmla="*/ 77 w 78"/>
                <a:gd name="T33" fmla="*/ 1 h 43"/>
                <a:gd name="T34" fmla="*/ 77 w 78"/>
                <a:gd name="T35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43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1" y="43"/>
                    <a:pt x="3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7" y="43"/>
                    <a:pt x="78" y="42"/>
                    <a:pt x="78" y="4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7" y="0"/>
                    <a:pt x="76" y="0"/>
                  </a:cubicBezTo>
                  <a:close/>
                  <a:moveTo>
                    <a:pt x="77" y="41"/>
                  </a:moveTo>
                  <a:cubicBezTo>
                    <a:pt x="77" y="42"/>
                    <a:pt x="77" y="43"/>
                    <a:pt x="76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2"/>
                    <a:pt x="1" y="4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7" y="1"/>
                    <a:pt x="77" y="1"/>
                  </a:cubicBezTo>
                  <a:lnTo>
                    <a:pt x="77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15" name="Freeform 49"/>
            <p:cNvSpPr/>
            <p:nvPr/>
          </p:nvSpPr>
          <p:spPr bwMode="auto">
            <a:xfrm>
              <a:off x="9623425" y="4348163"/>
              <a:ext cx="200025" cy="287338"/>
            </a:xfrm>
            <a:custGeom>
              <a:avLst/>
              <a:gdLst>
                <a:gd name="T0" fmla="*/ 12 w 23"/>
                <a:gd name="T1" fmla="*/ 25 h 33"/>
                <a:gd name="T2" fmla="*/ 16 w 23"/>
                <a:gd name="T3" fmla="*/ 21 h 33"/>
                <a:gd name="T4" fmla="*/ 20 w 23"/>
                <a:gd name="T5" fmla="*/ 15 h 33"/>
                <a:gd name="T6" fmla="*/ 22 w 23"/>
                <a:gd name="T7" fmla="*/ 10 h 33"/>
                <a:gd name="T8" fmla="*/ 19 w 23"/>
                <a:gd name="T9" fmla="*/ 3 h 33"/>
                <a:gd name="T10" fmla="*/ 10 w 23"/>
                <a:gd name="T11" fmla="*/ 0 h 33"/>
                <a:gd name="T12" fmla="*/ 5 w 23"/>
                <a:gd name="T13" fmla="*/ 1 h 33"/>
                <a:gd name="T14" fmla="*/ 0 w 23"/>
                <a:gd name="T15" fmla="*/ 2 h 33"/>
                <a:gd name="T16" fmla="*/ 0 w 23"/>
                <a:gd name="T17" fmla="*/ 9 h 33"/>
                <a:gd name="T18" fmla="*/ 1 w 23"/>
                <a:gd name="T19" fmla="*/ 9 h 33"/>
                <a:gd name="T20" fmla="*/ 2 w 23"/>
                <a:gd name="T21" fmla="*/ 8 h 33"/>
                <a:gd name="T22" fmla="*/ 4 w 23"/>
                <a:gd name="T23" fmla="*/ 7 h 33"/>
                <a:gd name="T24" fmla="*/ 6 w 23"/>
                <a:gd name="T25" fmla="*/ 7 h 33"/>
                <a:gd name="T26" fmla="*/ 9 w 23"/>
                <a:gd name="T27" fmla="*/ 6 h 33"/>
                <a:gd name="T28" fmla="*/ 12 w 23"/>
                <a:gd name="T29" fmla="*/ 8 h 33"/>
                <a:gd name="T30" fmla="*/ 14 w 23"/>
                <a:gd name="T31" fmla="*/ 11 h 33"/>
                <a:gd name="T32" fmla="*/ 12 w 23"/>
                <a:gd name="T33" fmla="*/ 15 h 33"/>
                <a:gd name="T34" fmla="*/ 9 w 23"/>
                <a:gd name="T35" fmla="*/ 19 h 33"/>
                <a:gd name="T36" fmla="*/ 5 w 23"/>
                <a:gd name="T37" fmla="*/ 23 h 33"/>
                <a:gd name="T38" fmla="*/ 0 w 23"/>
                <a:gd name="T39" fmla="*/ 28 h 33"/>
                <a:gd name="T40" fmla="*/ 0 w 23"/>
                <a:gd name="T41" fmla="*/ 33 h 33"/>
                <a:gd name="T42" fmla="*/ 23 w 23"/>
                <a:gd name="T43" fmla="*/ 33 h 33"/>
                <a:gd name="T44" fmla="*/ 23 w 23"/>
                <a:gd name="T45" fmla="*/ 27 h 33"/>
                <a:gd name="T46" fmla="*/ 10 w 23"/>
                <a:gd name="T47" fmla="*/ 27 h 33"/>
                <a:gd name="T48" fmla="*/ 12 w 23"/>
                <a:gd name="T49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33">
                  <a:moveTo>
                    <a:pt x="12" y="25"/>
                  </a:moveTo>
                  <a:cubicBezTo>
                    <a:pt x="13" y="24"/>
                    <a:pt x="15" y="23"/>
                    <a:pt x="16" y="21"/>
                  </a:cubicBezTo>
                  <a:cubicBezTo>
                    <a:pt x="18" y="19"/>
                    <a:pt x="19" y="17"/>
                    <a:pt x="20" y="15"/>
                  </a:cubicBezTo>
                  <a:cubicBezTo>
                    <a:pt x="21" y="14"/>
                    <a:pt x="22" y="12"/>
                    <a:pt x="22" y="10"/>
                  </a:cubicBezTo>
                  <a:cubicBezTo>
                    <a:pt x="22" y="7"/>
                    <a:pt x="21" y="5"/>
                    <a:pt x="19" y="3"/>
                  </a:cubicBezTo>
                  <a:cubicBezTo>
                    <a:pt x="17" y="1"/>
                    <a:pt x="14" y="0"/>
                    <a:pt x="10" y="0"/>
                  </a:cubicBezTo>
                  <a:cubicBezTo>
                    <a:pt x="8" y="0"/>
                    <a:pt x="7" y="1"/>
                    <a:pt x="5" y="1"/>
                  </a:cubicBezTo>
                  <a:cubicBezTo>
                    <a:pt x="3" y="1"/>
                    <a:pt x="1" y="2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3" y="8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8" y="6"/>
                    <a:pt x="9" y="6"/>
                  </a:cubicBezTo>
                  <a:cubicBezTo>
                    <a:pt x="10" y="6"/>
                    <a:pt x="11" y="7"/>
                    <a:pt x="12" y="8"/>
                  </a:cubicBezTo>
                  <a:cubicBezTo>
                    <a:pt x="13" y="8"/>
                    <a:pt x="14" y="10"/>
                    <a:pt x="14" y="11"/>
                  </a:cubicBezTo>
                  <a:cubicBezTo>
                    <a:pt x="14" y="12"/>
                    <a:pt x="13" y="14"/>
                    <a:pt x="12" y="15"/>
                  </a:cubicBezTo>
                  <a:cubicBezTo>
                    <a:pt x="12" y="16"/>
                    <a:pt x="11" y="18"/>
                    <a:pt x="9" y="19"/>
                  </a:cubicBezTo>
                  <a:cubicBezTo>
                    <a:pt x="8" y="20"/>
                    <a:pt x="7" y="22"/>
                    <a:pt x="5" y="23"/>
                  </a:cubicBezTo>
                  <a:cubicBezTo>
                    <a:pt x="3" y="25"/>
                    <a:pt x="2" y="26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16" name="Freeform 50"/>
            <p:cNvSpPr/>
            <p:nvPr/>
          </p:nvSpPr>
          <p:spPr bwMode="auto">
            <a:xfrm>
              <a:off x="9866313" y="4356101"/>
              <a:ext cx="182563" cy="279400"/>
            </a:xfrm>
            <a:custGeom>
              <a:avLst/>
              <a:gdLst>
                <a:gd name="T0" fmla="*/ 15 w 21"/>
                <a:gd name="T1" fmla="*/ 0 h 32"/>
                <a:gd name="T2" fmla="*/ 8 w 21"/>
                <a:gd name="T3" fmla="*/ 0 h 32"/>
                <a:gd name="T4" fmla="*/ 7 w 21"/>
                <a:gd name="T5" fmla="*/ 2 h 32"/>
                <a:gd name="T6" fmla="*/ 6 w 21"/>
                <a:gd name="T7" fmla="*/ 3 h 32"/>
                <a:gd name="T8" fmla="*/ 3 w 21"/>
                <a:gd name="T9" fmla="*/ 4 h 32"/>
                <a:gd name="T10" fmla="*/ 0 w 21"/>
                <a:gd name="T11" fmla="*/ 4 h 32"/>
                <a:gd name="T12" fmla="*/ 0 w 21"/>
                <a:gd name="T13" fmla="*/ 9 h 32"/>
                <a:gd name="T14" fmla="*/ 7 w 21"/>
                <a:gd name="T15" fmla="*/ 9 h 32"/>
                <a:gd name="T16" fmla="*/ 7 w 21"/>
                <a:gd name="T17" fmla="*/ 26 h 32"/>
                <a:gd name="T18" fmla="*/ 0 w 21"/>
                <a:gd name="T19" fmla="*/ 26 h 32"/>
                <a:gd name="T20" fmla="*/ 0 w 21"/>
                <a:gd name="T21" fmla="*/ 32 h 32"/>
                <a:gd name="T22" fmla="*/ 21 w 21"/>
                <a:gd name="T23" fmla="*/ 32 h 32"/>
                <a:gd name="T24" fmla="*/ 21 w 21"/>
                <a:gd name="T25" fmla="*/ 26 h 32"/>
                <a:gd name="T26" fmla="*/ 15 w 21"/>
                <a:gd name="T27" fmla="*/ 26 h 32"/>
                <a:gd name="T28" fmla="*/ 15 w 21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2">
                  <a:moveTo>
                    <a:pt x="1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5473094" y="4049242"/>
            <a:ext cx="631778" cy="633045"/>
            <a:chOff x="7256463" y="3938588"/>
            <a:chExt cx="792163" cy="793750"/>
          </a:xfrm>
          <a:solidFill>
            <a:sysClr val="window" lastClr="FFFFFF">
              <a:lumMod val="50000"/>
            </a:sysClr>
          </a:solidFill>
        </p:grpSpPr>
        <p:sp>
          <p:nvSpPr>
            <p:cNvPr id="218" name="Freeform 51"/>
            <p:cNvSpPr>
              <a:spLocks noEditPoints="1"/>
            </p:cNvSpPr>
            <p:nvPr/>
          </p:nvSpPr>
          <p:spPr bwMode="auto">
            <a:xfrm>
              <a:off x="7256463" y="3938588"/>
              <a:ext cx="792163" cy="793750"/>
            </a:xfrm>
            <a:custGeom>
              <a:avLst/>
              <a:gdLst>
                <a:gd name="T0" fmla="*/ 46 w 91"/>
                <a:gd name="T1" fmla="*/ 0 h 91"/>
                <a:gd name="T2" fmla="*/ 0 w 91"/>
                <a:gd name="T3" fmla="*/ 46 h 91"/>
                <a:gd name="T4" fmla="*/ 46 w 91"/>
                <a:gd name="T5" fmla="*/ 91 h 91"/>
                <a:gd name="T6" fmla="*/ 91 w 91"/>
                <a:gd name="T7" fmla="*/ 46 h 91"/>
                <a:gd name="T8" fmla="*/ 46 w 91"/>
                <a:gd name="T9" fmla="*/ 0 h 91"/>
                <a:gd name="T10" fmla="*/ 46 w 91"/>
                <a:gd name="T11" fmla="*/ 86 h 91"/>
                <a:gd name="T12" fmla="*/ 5 w 91"/>
                <a:gd name="T13" fmla="*/ 46 h 91"/>
                <a:gd name="T14" fmla="*/ 46 w 91"/>
                <a:gd name="T15" fmla="*/ 6 h 91"/>
                <a:gd name="T16" fmla="*/ 86 w 91"/>
                <a:gd name="T17" fmla="*/ 46 h 91"/>
                <a:gd name="T18" fmla="*/ 46 w 91"/>
                <a:gd name="T19" fmla="*/ 8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21"/>
                    <a:pt x="71" y="0"/>
                    <a:pt x="46" y="0"/>
                  </a:cubicBezTo>
                  <a:close/>
                  <a:moveTo>
                    <a:pt x="46" y="86"/>
                  </a:moveTo>
                  <a:cubicBezTo>
                    <a:pt x="23" y="86"/>
                    <a:pt x="5" y="68"/>
                    <a:pt x="5" y="46"/>
                  </a:cubicBezTo>
                  <a:cubicBezTo>
                    <a:pt x="5" y="24"/>
                    <a:pt x="23" y="6"/>
                    <a:pt x="46" y="6"/>
                  </a:cubicBezTo>
                  <a:cubicBezTo>
                    <a:pt x="68" y="6"/>
                    <a:pt x="86" y="24"/>
                    <a:pt x="86" y="46"/>
                  </a:cubicBezTo>
                  <a:cubicBezTo>
                    <a:pt x="86" y="68"/>
                    <a:pt x="68" y="86"/>
                    <a:pt x="4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19" name="Freeform 52"/>
            <p:cNvSpPr>
              <a:spLocks noEditPoints="1"/>
            </p:cNvSpPr>
            <p:nvPr/>
          </p:nvSpPr>
          <p:spPr bwMode="auto">
            <a:xfrm>
              <a:off x="7343775" y="4025901"/>
              <a:ext cx="617538" cy="627063"/>
            </a:xfrm>
            <a:custGeom>
              <a:avLst/>
              <a:gdLst>
                <a:gd name="T0" fmla="*/ 36 w 71"/>
                <a:gd name="T1" fmla="*/ 0 h 72"/>
                <a:gd name="T2" fmla="*/ 0 w 71"/>
                <a:gd name="T3" fmla="*/ 36 h 72"/>
                <a:gd name="T4" fmla="*/ 36 w 71"/>
                <a:gd name="T5" fmla="*/ 72 h 72"/>
                <a:gd name="T6" fmla="*/ 71 w 71"/>
                <a:gd name="T7" fmla="*/ 36 h 72"/>
                <a:gd name="T8" fmla="*/ 36 w 71"/>
                <a:gd name="T9" fmla="*/ 0 h 72"/>
                <a:gd name="T10" fmla="*/ 36 w 71"/>
                <a:gd name="T11" fmla="*/ 66 h 72"/>
                <a:gd name="T12" fmla="*/ 5 w 71"/>
                <a:gd name="T13" fmla="*/ 36 h 72"/>
                <a:gd name="T14" fmla="*/ 36 w 71"/>
                <a:gd name="T15" fmla="*/ 6 h 72"/>
                <a:gd name="T16" fmla="*/ 66 w 71"/>
                <a:gd name="T17" fmla="*/ 36 h 72"/>
                <a:gd name="T18" fmla="*/ 36 w 71"/>
                <a:gd name="T19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72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5" y="72"/>
                    <a:pt x="71" y="56"/>
                    <a:pt x="71" y="36"/>
                  </a:cubicBezTo>
                  <a:cubicBezTo>
                    <a:pt x="71" y="16"/>
                    <a:pt x="55" y="0"/>
                    <a:pt x="36" y="0"/>
                  </a:cubicBezTo>
                  <a:close/>
                  <a:moveTo>
                    <a:pt x="36" y="66"/>
                  </a:moveTo>
                  <a:cubicBezTo>
                    <a:pt x="19" y="66"/>
                    <a:pt x="5" y="52"/>
                    <a:pt x="5" y="36"/>
                  </a:cubicBezTo>
                  <a:cubicBezTo>
                    <a:pt x="5" y="19"/>
                    <a:pt x="19" y="6"/>
                    <a:pt x="36" y="6"/>
                  </a:cubicBezTo>
                  <a:cubicBezTo>
                    <a:pt x="52" y="6"/>
                    <a:pt x="66" y="19"/>
                    <a:pt x="66" y="36"/>
                  </a:cubicBezTo>
                  <a:cubicBezTo>
                    <a:pt x="66" y="52"/>
                    <a:pt x="52" y="66"/>
                    <a:pt x="36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20" name="Freeform 53"/>
            <p:cNvSpPr>
              <a:spLocks noEditPoints="1"/>
            </p:cNvSpPr>
            <p:nvPr/>
          </p:nvSpPr>
          <p:spPr bwMode="auto">
            <a:xfrm>
              <a:off x="7431088" y="4113213"/>
              <a:ext cx="442913" cy="452438"/>
            </a:xfrm>
            <a:custGeom>
              <a:avLst/>
              <a:gdLst>
                <a:gd name="T0" fmla="*/ 26 w 51"/>
                <a:gd name="T1" fmla="*/ 0 h 52"/>
                <a:gd name="T2" fmla="*/ 0 w 51"/>
                <a:gd name="T3" fmla="*/ 26 h 52"/>
                <a:gd name="T4" fmla="*/ 26 w 51"/>
                <a:gd name="T5" fmla="*/ 52 h 52"/>
                <a:gd name="T6" fmla="*/ 51 w 51"/>
                <a:gd name="T7" fmla="*/ 26 h 52"/>
                <a:gd name="T8" fmla="*/ 26 w 51"/>
                <a:gd name="T9" fmla="*/ 0 h 52"/>
                <a:gd name="T10" fmla="*/ 26 w 51"/>
                <a:gd name="T11" fmla="*/ 46 h 52"/>
                <a:gd name="T12" fmla="*/ 6 w 51"/>
                <a:gd name="T13" fmla="*/ 26 h 52"/>
                <a:gd name="T14" fmla="*/ 26 w 51"/>
                <a:gd name="T15" fmla="*/ 6 h 52"/>
                <a:gd name="T16" fmla="*/ 45 w 51"/>
                <a:gd name="T17" fmla="*/ 26 h 52"/>
                <a:gd name="T18" fmla="*/ 26 w 51"/>
                <a:gd name="T1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2">
                  <a:moveTo>
                    <a:pt x="26" y="0"/>
                  </a:moveTo>
                  <a:cubicBezTo>
                    <a:pt x="11" y="0"/>
                    <a:pt x="0" y="12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40" y="52"/>
                    <a:pt x="51" y="40"/>
                    <a:pt x="51" y="26"/>
                  </a:cubicBezTo>
                  <a:cubicBezTo>
                    <a:pt x="51" y="12"/>
                    <a:pt x="40" y="0"/>
                    <a:pt x="26" y="0"/>
                  </a:cubicBezTo>
                  <a:close/>
                  <a:moveTo>
                    <a:pt x="26" y="46"/>
                  </a:moveTo>
                  <a:cubicBezTo>
                    <a:pt x="15" y="46"/>
                    <a:pt x="6" y="37"/>
                    <a:pt x="6" y="26"/>
                  </a:cubicBezTo>
                  <a:cubicBezTo>
                    <a:pt x="6" y="15"/>
                    <a:pt x="15" y="6"/>
                    <a:pt x="26" y="6"/>
                  </a:cubicBezTo>
                  <a:cubicBezTo>
                    <a:pt x="36" y="6"/>
                    <a:pt x="45" y="15"/>
                    <a:pt x="45" y="26"/>
                  </a:cubicBezTo>
                  <a:cubicBezTo>
                    <a:pt x="45" y="37"/>
                    <a:pt x="36" y="46"/>
                    <a:pt x="26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21" name="Freeform 54"/>
            <p:cNvSpPr>
              <a:spLocks noEditPoints="1"/>
            </p:cNvSpPr>
            <p:nvPr/>
          </p:nvSpPr>
          <p:spPr bwMode="auto">
            <a:xfrm>
              <a:off x="7508875" y="4191001"/>
              <a:ext cx="287338" cy="296863"/>
            </a:xfrm>
            <a:custGeom>
              <a:avLst/>
              <a:gdLst>
                <a:gd name="T0" fmla="*/ 17 w 33"/>
                <a:gd name="T1" fmla="*/ 0 h 34"/>
                <a:gd name="T2" fmla="*/ 0 w 33"/>
                <a:gd name="T3" fmla="*/ 17 h 34"/>
                <a:gd name="T4" fmla="*/ 17 w 33"/>
                <a:gd name="T5" fmla="*/ 34 h 34"/>
                <a:gd name="T6" fmla="*/ 33 w 33"/>
                <a:gd name="T7" fmla="*/ 17 h 34"/>
                <a:gd name="T8" fmla="*/ 17 w 33"/>
                <a:gd name="T9" fmla="*/ 0 h 34"/>
                <a:gd name="T10" fmla="*/ 17 w 33"/>
                <a:gd name="T11" fmla="*/ 28 h 34"/>
                <a:gd name="T12" fmla="*/ 6 w 33"/>
                <a:gd name="T13" fmla="*/ 17 h 34"/>
                <a:gd name="T14" fmla="*/ 17 w 33"/>
                <a:gd name="T15" fmla="*/ 6 h 34"/>
                <a:gd name="T16" fmla="*/ 27 w 33"/>
                <a:gd name="T17" fmla="*/ 17 h 34"/>
                <a:gd name="T18" fmla="*/ 27 w 33"/>
                <a:gd name="T19" fmla="*/ 17 h 34"/>
                <a:gd name="T20" fmla="*/ 17 w 33"/>
                <a:gd name="T21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  <a:close/>
                  <a:moveTo>
                    <a:pt x="17" y="28"/>
                  </a:moveTo>
                  <a:cubicBezTo>
                    <a:pt x="11" y="28"/>
                    <a:pt x="6" y="23"/>
                    <a:pt x="6" y="17"/>
                  </a:cubicBezTo>
                  <a:cubicBezTo>
                    <a:pt x="6" y="11"/>
                    <a:pt x="11" y="6"/>
                    <a:pt x="17" y="6"/>
                  </a:cubicBezTo>
                  <a:cubicBezTo>
                    <a:pt x="22" y="6"/>
                    <a:pt x="27" y="11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23"/>
                    <a:pt x="22" y="28"/>
                    <a:pt x="1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22" name="Oval 55"/>
            <p:cNvSpPr>
              <a:spLocks noChangeArrowheads="1"/>
            </p:cNvSpPr>
            <p:nvPr/>
          </p:nvSpPr>
          <p:spPr bwMode="auto">
            <a:xfrm>
              <a:off x="7586663" y="4268788"/>
              <a:ext cx="130175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sp>
        <p:nvSpPr>
          <p:cNvPr id="223" name="Freeform 56"/>
          <p:cNvSpPr>
            <a:spLocks noEditPoints="1"/>
          </p:cNvSpPr>
          <p:nvPr/>
        </p:nvSpPr>
        <p:spPr bwMode="auto">
          <a:xfrm>
            <a:off x="6388475" y="4049242"/>
            <a:ext cx="659632" cy="633045"/>
          </a:xfrm>
          <a:custGeom>
            <a:avLst/>
            <a:gdLst>
              <a:gd name="T0" fmla="*/ 75 w 95"/>
              <a:gd name="T1" fmla="*/ 7 h 91"/>
              <a:gd name="T2" fmla="*/ 67 w 95"/>
              <a:gd name="T3" fmla="*/ 20 h 91"/>
              <a:gd name="T4" fmla="*/ 33 w 95"/>
              <a:gd name="T5" fmla="*/ 21 h 91"/>
              <a:gd name="T6" fmla="*/ 5 w 95"/>
              <a:gd name="T7" fmla="*/ 66 h 91"/>
              <a:gd name="T8" fmla="*/ 42 w 95"/>
              <a:gd name="T9" fmla="*/ 86 h 91"/>
              <a:gd name="T10" fmla="*/ 78 w 95"/>
              <a:gd name="T11" fmla="*/ 41 h 91"/>
              <a:gd name="T12" fmla="*/ 69 w 95"/>
              <a:gd name="T13" fmla="*/ 23 h 91"/>
              <a:gd name="T14" fmla="*/ 87 w 95"/>
              <a:gd name="T15" fmla="*/ 13 h 91"/>
              <a:gd name="T16" fmla="*/ 81 w 95"/>
              <a:gd name="T17" fmla="*/ 3 h 91"/>
              <a:gd name="T18" fmla="*/ 27 w 95"/>
              <a:gd name="T19" fmla="*/ 76 h 91"/>
              <a:gd name="T20" fmla="*/ 27 w 95"/>
              <a:gd name="T21" fmla="*/ 73 h 91"/>
              <a:gd name="T22" fmla="*/ 24 w 95"/>
              <a:gd name="T23" fmla="*/ 70 h 91"/>
              <a:gd name="T24" fmla="*/ 18 w 95"/>
              <a:gd name="T25" fmla="*/ 63 h 91"/>
              <a:gd name="T26" fmla="*/ 21 w 95"/>
              <a:gd name="T27" fmla="*/ 63 h 91"/>
              <a:gd name="T28" fmla="*/ 19 w 95"/>
              <a:gd name="T29" fmla="*/ 67 h 91"/>
              <a:gd name="T30" fmla="*/ 29 w 95"/>
              <a:gd name="T31" fmla="*/ 67 h 91"/>
              <a:gd name="T32" fmla="*/ 40 w 95"/>
              <a:gd name="T33" fmla="*/ 61 h 91"/>
              <a:gd name="T34" fmla="*/ 39 w 95"/>
              <a:gd name="T35" fmla="*/ 64 h 91"/>
              <a:gd name="T36" fmla="*/ 31 w 95"/>
              <a:gd name="T37" fmla="*/ 66 h 91"/>
              <a:gd name="T38" fmla="*/ 31 w 95"/>
              <a:gd name="T39" fmla="*/ 53 h 91"/>
              <a:gd name="T40" fmla="*/ 26 w 95"/>
              <a:gd name="T41" fmla="*/ 59 h 91"/>
              <a:gd name="T42" fmla="*/ 27 w 95"/>
              <a:gd name="T43" fmla="*/ 54 h 91"/>
              <a:gd name="T44" fmla="*/ 40 w 95"/>
              <a:gd name="T45" fmla="*/ 58 h 91"/>
              <a:gd name="T46" fmla="*/ 40 w 95"/>
              <a:gd name="T47" fmla="*/ 61 h 91"/>
              <a:gd name="T48" fmla="*/ 38 w 95"/>
              <a:gd name="T49" fmla="*/ 49 h 91"/>
              <a:gd name="T50" fmla="*/ 40 w 95"/>
              <a:gd name="T51" fmla="*/ 47 h 91"/>
              <a:gd name="T52" fmla="*/ 57 w 95"/>
              <a:gd name="T53" fmla="*/ 46 h 91"/>
              <a:gd name="T54" fmla="*/ 45 w 95"/>
              <a:gd name="T55" fmla="*/ 48 h 91"/>
              <a:gd name="T56" fmla="*/ 53 w 95"/>
              <a:gd name="T57" fmla="*/ 37 h 91"/>
              <a:gd name="T58" fmla="*/ 47 w 95"/>
              <a:gd name="T59" fmla="*/ 46 h 91"/>
              <a:gd name="T60" fmla="*/ 57 w 95"/>
              <a:gd name="T61" fmla="*/ 42 h 91"/>
              <a:gd name="T62" fmla="*/ 63 w 95"/>
              <a:gd name="T63" fmla="*/ 35 h 91"/>
              <a:gd name="T64" fmla="*/ 56 w 95"/>
              <a:gd name="T65" fmla="*/ 28 h 91"/>
              <a:gd name="T66" fmla="*/ 63 w 95"/>
              <a:gd name="T67" fmla="*/ 35 h 91"/>
              <a:gd name="T68" fmla="*/ 87 w 95"/>
              <a:gd name="T69" fmla="*/ 12 h 91"/>
              <a:gd name="T70" fmla="*/ 69 w 95"/>
              <a:gd name="T71" fmla="*/ 22 h 91"/>
              <a:gd name="T72" fmla="*/ 67 w 95"/>
              <a:gd name="T73" fmla="*/ 21 h 91"/>
              <a:gd name="T74" fmla="*/ 76 w 95"/>
              <a:gd name="T75" fmla="*/ 8 h 91"/>
              <a:gd name="T76" fmla="*/ 88 w 95"/>
              <a:gd name="T77" fmla="*/ 10 h 91"/>
              <a:gd name="T78" fmla="*/ 35 w 95"/>
              <a:gd name="T79" fmla="*/ 57 h 91"/>
              <a:gd name="T80" fmla="*/ 37 w 95"/>
              <a:gd name="T81" fmla="*/ 64 h 91"/>
              <a:gd name="T82" fmla="*/ 45 w 95"/>
              <a:gd name="T83" fmla="*/ 38 h 91"/>
              <a:gd name="T84" fmla="*/ 51 w 95"/>
              <a:gd name="T85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5" h="91">
                <a:moveTo>
                  <a:pt x="81" y="3"/>
                </a:moveTo>
                <a:cubicBezTo>
                  <a:pt x="78" y="5"/>
                  <a:pt x="77" y="5"/>
                  <a:pt x="75" y="7"/>
                </a:cubicBezTo>
                <a:cubicBezTo>
                  <a:pt x="73" y="10"/>
                  <a:pt x="71" y="12"/>
                  <a:pt x="70" y="14"/>
                </a:cubicBezTo>
                <a:cubicBezTo>
                  <a:pt x="68" y="16"/>
                  <a:pt x="67" y="18"/>
                  <a:pt x="67" y="20"/>
                </a:cubicBezTo>
                <a:cubicBezTo>
                  <a:pt x="62" y="16"/>
                  <a:pt x="55" y="13"/>
                  <a:pt x="50" y="13"/>
                </a:cubicBezTo>
                <a:cubicBezTo>
                  <a:pt x="45" y="13"/>
                  <a:pt x="37" y="17"/>
                  <a:pt x="33" y="21"/>
                </a:cubicBezTo>
                <a:cubicBezTo>
                  <a:pt x="5" y="49"/>
                  <a:pt x="5" y="49"/>
                  <a:pt x="5" y="49"/>
                </a:cubicBezTo>
                <a:cubicBezTo>
                  <a:pt x="0" y="54"/>
                  <a:pt x="0" y="61"/>
                  <a:pt x="5" y="66"/>
                </a:cubicBezTo>
                <a:cubicBezTo>
                  <a:pt x="25" y="86"/>
                  <a:pt x="25" y="86"/>
                  <a:pt x="25" y="86"/>
                </a:cubicBezTo>
                <a:cubicBezTo>
                  <a:pt x="30" y="91"/>
                  <a:pt x="37" y="91"/>
                  <a:pt x="42" y="86"/>
                </a:cubicBezTo>
                <a:cubicBezTo>
                  <a:pt x="69" y="58"/>
                  <a:pt x="69" y="58"/>
                  <a:pt x="69" y="58"/>
                </a:cubicBezTo>
                <a:cubicBezTo>
                  <a:pt x="74" y="54"/>
                  <a:pt x="78" y="46"/>
                  <a:pt x="78" y="41"/>
                </a:cubicBezTo>
                <a:cubicBezTo>
                  <a:pt x="78" y="36"/>
                  <a:pt x="74" y="28"/>
                  <a:pt x="70" y="23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1"/>
                  <a:pt x="82" y="18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8" y="12"/>
                  <a:pt x="89" y="11"/>
                  <a:pt x="90" y="10"/>
                </a:cubicBezTo>
                <a:cubicBezTo>
                  <a:pt x="95" y="3"/>
                  <a:pt x="86" y="1"/>
                  <a:pt x="81" y="3"/>
                </a:cubicBezTo>
                <a:close/>
                <a:moveTo>
                  <a:pt x="29" y="75"/>
                </a:moveTo>
                <a:cubicBezTo>
                  <a:pt x="27" y="76"/>
                  <a:pt x="27" y="76"/>
                  <a:pt x="27" y="76"/>
                </a:cubicBezTo>
                <a:cubicBezTo>
                  <a:pt x="26" y="76"/>
                  <a:pt x="24" y="76"/>
                  <a:pt x="24" y="75"/>
                </a:cubicBezTo>
                <a:cubicBezTo>
                  <a:pt x="25" y="75"/>
                  <a:pt x="26" y="74"/>
                  <a:pt x="27" y="73"/>
                </a:cubicBezTo>
                <a:cubicBezTo>
                  <a:pt x="29" y="72"/>
                  <a:pt x="28" y="70"/>
                  <a:pt x="28" y="70"/>
                </a:cubicBezTo>
                <a:cubicBezTo>
                  <a:pt x="27" y="69"/>
                  <a:pt x="26" y="69"/>
                  <a:pt x="24" y="70"/>
                </a:cubicBezTo>
                <a:cubicBezTo>
                  <a:pt x="21" y="71"/>
                  <a:pt x="19" y="71"/>
                  <a:pt x="18" y="69"/>
                </a:cubicBezTo>
                <a:cubicBezTo>
                  <a:pt x="16" y="68"/>
                  <a:pt x="16" y="65"/>
                  <a:pt x="18" y="63"/>
                </a:cubicBezTo>
                <a:cubicBezTo>
                  <a:pt x="19" y="61"/>
                  <a:pt x="21" y="61"/>
                  <a:pt x="22" y="61"/>
                </a:cubicBezTo>
                <a:cubicBezTo>
                  <a:pt x="22" y="62"/>
                  <a:pt x="22" y="63"/>
                  <a:pt x="21" y="63"/>
                </a:cubicBezTo>
                <a:cubicBezTo>
                  <a:pt x="21" y="63"/>
                  <a:pt x="21" y="63"/>
                  <a:pt x="20" y="64"/>
                </a:cubicBezTo>
                <a:cubicBezTo>
                  <a:pt x="19" y="65"/>
                  <a:pt x="19" y="66"/>
                  <a:pt x="19" y="67"/>
                </a:cubicBezTo>
                <a:cubicBezTo>
                  <a:pt x="20" y="68"/>
                  <a:pt x="21" y="68"/>
                  <a:pt x="23" y="67"/>
                </a:cubicBezTo>
                <a:cubicBezTo>
                  <a:pt x="26" y="66"/>
                  <a:pt x="28" y="66"/>
                  <a:pt x="29" y="67"/>
                </a:cubicBezTo>
                <a:cubicBezTo>
                  <a:pt x="31" y="69"/>
                  <a:pt x="31" y="72"/>
                  <a:pt x="29" y="75"/>
                </a:cubicBezTo>
                <a:close/>
                <a:moveTo>
                  <a:pt x="40" y="61"/>
                </a:moveTo>
                <a:cubicBezTo>
                  <a:pt x="40" y="61"/>
                  <a:pt x="39" y="61"/>
                  <a:pt x="39" y="61"/>
                </a:cubicBezTo>
                <a:cubicBezTo>
                  <a:pt x="39" y="61"/>
                  <a:pt x="39" y="62"/>
                  <a:pt x="39" y="64"/>
                </a:cubicBezTo>
                <a:cubicBezTo>
                  <a:pt x="39" y="64"/>
                  <a:pt x="39" y="64"/>
                  <a:pt x="37" y="66"/>
                </a:cubicBezTo>
                <a:cubicBezTo>
                  <a:pt x="35" y="68"/>
                  <a:pt x="33" y="68"/>
                  <a:pt x="31" y="66"/>
                </a:cubicBezTo>
                <a:cubicBezTo>
                  <a:pt x="29" y="63"/>
                  <a:pt x="29" y="60"/>
                  <a:pt x="34" y="56"/>
                </a:cubicBezTo>
                <a:cubicBezTo>
                  <a:pt x="33" y="55"/>
                  <a:pt x="32" y="54"/>
                  <a:pt x="31" y="53"/>
                </a:cubicBezTo>
                <a:cubicBezTo>
                  <a:pt x="31" y="53"/>
                  <a:pt x="31" y="53"/>
                  <a:pt x="28" y="55"/>
                </a:cubicBezTo>
                <a:cubicBezTo>
                  <a:pt x="27" y="56"/>
                  <a:pt x="27" y="58"/>
                  <a:pt x="26" y="59"/>
                </a:cubicBezTo>
                <a:cubicBezTo>
                  <a:pt x="25" y="58"/>
                  <a:pt x="25" y="57"/>
                  <a:pt x="26" y="55"/>
                </a:cubicBezTo>
                <a:cubicBezTo>
                  <a:pt x="26" y="55"/>
                  <a:pt x="26" y="55"/>
                  <a:pt x="27" y="54"/>
                </a:cubicBezTo>
                <a:cubicBezTo>
                  <a:pt x="31" y="50"/>
                  <a:pt x="31" y="50"/>
                  <a:pt x="31" y="50"/>
                </a:cubicBezTo>
                <a:cubicBezTo>
                  <a:pt x="33" y="52"/>
                  <a:pt x="38" y="56"/>
                  <a:pt x="40" y="58"/>
                </a:cubicBezTo>
                <a:cubicBezTo>
                  <a:pt x="41" y="59"/>
                  <a:pt x="42" y="60"/>
                  <a:pt x="43" y="60"/>
                </a:cubicBezTo>
                <a:cubicBezTo>
                  <a:pt x="42" y="61"/>
                  <a:pt x="40" y="62"/>
                  <a:pt x="40" y="61"/>
                </a:cubicBezTo>
                <a:close/>
                <a:moveTo>
                  <a:pt x="46" y="56"/>
                </a:moveTo>
                <a:cubicBezTo>
                  <a:pt x="46" y="57"/>
                  <a:pt x="42" y="54"/>
                  <a:pt x="38" y="49"/>
                </a:cubicBezTo>
                <a:cubicBezTo>
                  <a:pt x="33" y="45"/>
                  <a:pt x="30" y="41"/>
                  <a:pt x="31" y="41"/>
                </a:cubicBezTo>
                <a:cubicBezTo>
                  <a:pt x="31" y="40"/>
                  <a:pt x="35" y="43"/>
                  <a:pt x="40" y="47"/>
                </a:cubicBezTo>
                <a:cubicBezTo>
                  <a:pt x="44" y="52"/>
                  <a:pt x="47" y="56"/>
                  <a:pt x="46" y="56"/>
                </a:cubicBezTo>
                <a:close/>
                <a:moveTo>
                  <a:pt x="57" y="46"/>
                </a:moveTo>
                <a:cubicBezTo>
                  <a:pt x="57" y="46"/>
                  <a:pt x="57" y="46"/>
                  <a:pt x="55" y="48"/>
                </a:cubicBezTo>
                <a:cubicBezTo>
                  <a:pt x="52" y="51"/>
                  <a:pt x="48" y="51"/>
                  <a:pt x="45" y="48"/>
                </a:cubicBezTo>
                <a:cubicBezTo>
                  <a:pt x="42" y="44"/>
                  <a:pt x="41" y="40"/>
                  <a:pt x="44" y="37"/>
                </a:cubicBezTo>
                <a:cubicBezTo>
                  <a:pt x="48" y="33"/>
                  <a:pt x="52" y="35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1" y="42"/>
                  <a:pt x="47" y="46"/>
                </a:cubicBezTo>
                <a:cubicBezTo>
                  <a:pt x="49" y="49"/>
                  <a:pt x="52" y="48"/>
                  <a:pt x="54" y="46"/>
                </a:cubicBezTo>
                <a:cubicBezTo>
                  <a:pt x="56" y="45"/>
                  <a:pt x="56" y="44"/>
                  <a:pt x="57" y="42"/>
                </a:cubicBezTo>
                <a:cubicBezTo>
                  <a:pt x="58" y="43"/>
                  <a:pt x="58" y="45"/>
                  <a:pt x="57" y="46"/>
                </a:cubicBezTo>
                <a:close/>
                <a:moveTo>
                  <a:pt x="63" y="35"/>
                </a:moveTo>
                <a:cubicBezTo>
                  <a:pt x="61" y="37"/>
                  <a:pt x="58" y="37"/>
                  <a:pt x="56" y="35"/>
                </a:cubicBezTo>
                <a:cubicBezTo>
                  <a:pt x="54" y="33"/>
                  <a:pt x="54" y="30"/>
                  <a:pt x="56" y="28"/>
                </a:cubicBezTo>
                <a:cubicBezTo>
                  <a:pt x="58" y="26"/>
                  <a:pt x="61" y="26"/>
                  <a:pt x="63" y="28"/>
                </a:cubicBezTo>
                <a:cubicBezTo>
                  <a:pt x="65" y="30"/>
                  <a:pt x="65" y="33"/>
                  <a:pt x="63" y="35"/>
                </a:cubicBezTo>
                <a:close/>
                <a:moveTo>
                  <a:pt x="88" y="10"/>
                </a:moveTo>
                <a:cubicBezTo>
                  <a:pt x="87" y="12"/>
                  <a:pt x="87" y="11"/>
                  <a:pt x="87" y="12"/>
                </a:cubicBezTo>
                <a:cubicBezTo>
                  <a:pt x="86" y="13"/>
                  <a:pt x="86" y="13"/>
                  <a:pt x="86" y="13"/>
                </a:cubicBezTo>
                <a:cubicBezTo>
                  <a:pt x="82" y="17"/>
                  <a:pt x="75" y="20"/>
                  <a:pt x="69" y="22"/>
                </a:cubicBezTo>
                <a:cubicBezTo>
                  <a:pt x="68" y="21"/>
                  <a:pt x="68" y="21"/>
                  <a:pt x="68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19"/>
                  <a:pt x="69" y="17"/>
                  <a:pt x="70" y="14"/>
                </a:cubicBezTo>
                <a:cubicBezTo>
                  <a:pt x="71" y="13"/>
                  <a:pt x="73" y="10"/>
                  <a:pt x="76" y="8"/>
                </a:cubicBezTo>
                <a:cubicBezTo>
                  <a:pt x="78" y="6"/>
                  <a:pt x="78" y="5"/>
                  <a:pt x="81" y="4"/>
                </a:cubicBezTo>
                <a:cubicBezTo>
                  <a:pt x="89" y="0"/>
                  <a:pt x="93" y="5"/>
                  <a:pt x="88" y="10"/>
                </a:cubicBezTo>
                <a:close/>
                <a:moveTo>
                  <a:pt x="37" y="59"/>
                </a:moveTo>
                <a:cubicBezTo>
                  <a:pt x="37" y="59"/>
                  <a:pt x="36" y="58"/>
                  <a:pt x="35" y="57"/>
                </a:cubicBezTo>
                <a:cubicBezTo>
                  <a:pt x="33" y="59"/>
                  <a:pt x="31" y="62"/>
                  <a:pt x="33" y="64"/>
                </a:cubicBezTo>
                <a:cubicBezTo>
                  <a:pt x="34" y="65"/>
                  <a:pt x="36" y="65"/>
                  <a:pt x="37" y="64"/>
                </a:cubicBezTo>
                <a:cubicBezTo>
                  <a:pt x="38" y="62"/>
                  <a:pt x="38" y="61"/>
                  <a:pt x="37" y="59"/>
                </a:cubicBezTo>
                <a:close/>
                <a:moveTo>
                  <a:pt x="45" y="38"/>
                </a:moveTo>
                <a:cubicBezTo>
                  <a:pt x="43" y="40"/>
                  <a:pt x="43" y="40"/>
                  <a:pt x="43" y="40"/>
                </a:cubicBezTo>
                <a:cubicBezTo>
                  <a:pt x="44" y="43"/>
                  <a:pt x="48" y="42"/>
                  <a:pt x="51" y="39"/>
                </a:cubicBezTo>
                <a:cubicBezTo>
                  <a:pt x="50" y="38"/>
                  <a:pt x="47" y="36"/>
                  <a:pt x="45" y="3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24" name="Freeform 57"/>
          <p:cNvSpPr>
            <a:spLocks noEditPoints="1"/>
          </p:cNvSpPr>
          <p:nvPr/>
        </p:nvSpPr>
        <p:spPr bwMode="auto">
          <a:xfrm>
            <a:off x="8102759" y="4041645"/>
            <a:ext cx="645705" cy="646971"/>
          </a:xfrm>
          <a:custGeom>
            <a:avLst/>
            <a:gdLst>
              <a:gd name="T0" fmla="*/ 46 w 93"/>
              <a:gd name="T1" fmla="*/ 0 h 93"/>
              <a:gd name="T2" fmla="*/ 0 w 93"/>
              <a:gd name="T3" fmla="*/ 47 h 93"/>
              <a:gd name="T4" fmla="*/ 46 w 93"/>
              <a:gd name="T5" fmla="*/ 93 h 93"/>
              <a:gd name="T6" fmla="*/ 93 w 93"/>
              <a:gd name="T7" fmla="*/ 47 h 93"/>
              <a:gd name="T8" fmla="*/ 46 w 93"/>
              <a:gd name="T9" fmla="*/ 0 h 93"/>
              <a:gd name="T10" fmla="*/ 46 w 93"/>
              <a:gd name="T11" fmla="*/ 88 h 93"/>
              <a:gd name="T12" fmla="*/ 5 w 93"/>
              <a:gd name="T13" fmla="*/ 47 h 93"/>
              <a:gd name="T14" fmla="*/ 45 w 93"/>
              <a:gd name="T15" fmla="*/ 6 h 93"/>
              <a:gd name="T16" fmla="*/ 43 w 93"/>
              <a:gd name="T17" fmla="*/ 10 h 93"/>
              <a:gd name="T18" fmla="*/ 42 w 93"/>
              <a:gd name="T19" fmla="*/ 12 h 93"/>
              <a:gd name="T20" fmla="*/ 38 w 93"/>
              <a:gd name="T21" fmla="*/ 19 h 93"/>
              <a:gd name="T22" fmla="*/ 43 w 93"/>
              <a:gd name="T23" fmla="*/ 19 h 93"/>
              <a:gd name="T24" fmla="*/ 43 w 93"/>
              <a:gd name="T25" fmla="*/ 45 h 93"/>
              <a:gd name="T26" fmla="*/ 40 w 93"/>
              <a:gd name="T27" fmla="*/ 50 h 93"/>
              <a:gd name="T28" fmla="*/ 45 w 93"/>
              <a:gd name="T29" fmla="*/ 55 h 93"/>
              <a:gd name="T30" fmla="*/ 50 w 93"/>
              <a:gd name="T31" fmla="*/ 52 h 93"/>
              <a:gd name="T32" fmla="*/ 76 w 93"/>
              <a:gd name="T33" fmla="*/ 52 h 93"/>
              <a:gd name="T34" fmla="*/ 76 w 93"/>
              <a:gd name="T35" fmla="*/ 58 h 93"/>
              <a:gd name="T36" fmla="*/ 83 w 93"/>
              <a:gd name="T37" fmla="*/ 54 h 93"/>
              <a:gd name="T38" fmla="*/ 87 w 93"/>
              <a:gd name="T39" fmla="*/ 51 h 93"/>
              <a:gd name="T40" fmla="*/ 46 w 93"/>
              <a:gd name="T41" fmla="*/ 88 h 93"/>
              <a:gd name="T42" fmla="*/ 85 w 93"/>
              <a:gd name="T43" fmla="*/ 47 h 93"/>
              <a:gd name="T44" fmla="*/ 83 w 93"/>
              <a:gd name="T45" fmla="*/ 46 h 93"/>
              <a:gd name="T46" fmla="*/ 76 w 93"/>
              <a:gd name="T47" fmla="*/ 42 h 93"/>
              <a:gd name="T48" fmla="*/ 76 w 93"/>
              <a:gd name="T49" fmla="*/ 47 h 93"/>
              <a:gd name="T50" fmla="*/ 50 w 93"/>
              <a:gd name="T51" fmla="*/ 47 h 93"/>
              <a:gd name="T52" fmla="*/ 48 w 93"/>
              <a:gd name="T53" fmla="*/ 46 h 93"/>
              <a:gd name="T54" fmla="*/ 48 w 93"/>
              <a:gd name="T55" fmla="*/ 19 h 93"/>
              <a:gd name="T56" fmla="*/ 53 w 93"/>
              <a:gd name="T57" fmla="*/ 19 h 93"/>
              <a:gd name="T58" fmla="*/ 49 w 93"/>
              <a:gd name="T59" fmla="*/ 12 h 93"/>
              <a:gd name="T60" fmla="*/ 46 w 93"/>
              <a:gd name="T61" fmla="*/ 6 h 93"/>
              <a:gd name="T62" fmla="*/ 46 w 93"/>
              <a:gd name="T63" fmla="*/ 6 h 93"/>
              <a:gd name="T64" fmla="*/ 87 w 93"/>
              <a:gd name="T65" fmla="*/ 47 h 93"/>
              <a:gd name="T66" fmla="*/ 87 w 93"/>
              <a:gd name="T67" fmla="*/ 48 h 93"/>
              <a:gd name="T68" fmla="*/ 85 w 93"/>
              <a:gd name="T69" fmla="*/ 47 h 93"/>
              <a:gd name="T70" fmla="*/ 45 w 93"/>
              <a:gd name="T71" fmla="*/ 76 h 93"/>
              <a:gd name="T72" fmla="*/ 40 w 93"/>
              <a:gd name="T73" fmla="*/ 81 h 93"/>
              <a:gd name="T74" fmla="*/ 45 w 93"/>
              <a:gd name="T75" fmla="*/ 86 h 93"/>
              <a:gd name="T76" fmla="*/ 51 w 93"/>
              <a:gd name="T77" fmla="*/ 81 h 93"/>
              <a:gd name="T78" fmla="*/ 45 w 93"/>
              <a:gd name="T79" fmla="*/ 76 h 93"/>
              <a:gd name="T80" fmla="*/ 14 w 93"/>
              <a:gd name="T81" fmla="*/ 45 h 93"/>
              <a:gd name="T82" fmla="*/ 9 w 93"/>
              <a:gd name="T83" fmla="*/ 50 h 93"/>
              <a:gd name="T84" fmla="*/ 14 w 93"/>
              <a:gd name="T85" fmla="*/ 55 h 93"/>
              <a:gd name="T86" fmla="*/ 19 w 93"/>
              <a:gd name="T87" fmla="*/ 50 h 93"/>
              <a:gd name="T88" fmla="*/ 14 w 93"/>
              <a:gd name="T89" fmla="*/ 4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" h="93">
                <a:moveTo>
                  <a:pt x="46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3"/>
                  <a:pt x="46" y="93"/>
                </a:cubicBezTo>
                <a:cubicBezTo>
                  <a:pt x="72" y="93"/>
                  <a:pt x="93" y="73"/>
                  <a:pt x="93" y="47"/>
                </a:cubicBezTo>
                <a:cubicBezTo>
                  <a:pt x="93" y="21"/>
                  <a:pt x="72" y="0"/>
                  <a:pt x="46" y="0"/>
                </a:cubicBezTo>
                <a:close/>
                <a:moveTo>
                  <a:pt x="46" y="88"/>
                </a:moveTo>
                <a:cubicBezTo>
                  <a:pt x="24" y="88"/>
                  <a:pt x="6" y="70"/>
                  <a:pt x="5" y="47"/>
                </a:cubicBezTo>
                <a:cubicBezTo>
                  <a:pt x="6" y="25"/>
                  <a:pt x="23" y="7"/>
                  <a:pt x="45" y="6"/>
                </a:cubicBezTo>
                <a:cubicBezTo>
                  <a:pt x="43" y="10"/>
                  <a:pt x="43" y="10"/>
                  <a:pt x="43" y="10"/>
                </a:cubicBezTo>
                <a:cubicBezTo>
                  <a:pt x="42" y="12"/>
                  <a:pt x="42" y="12"/>
                  <a:pt x="42" y="12"/>
                </a:cubicBezTo>
                <a:cubicBezTo>
                  <a:pt x="38" y="19"/>
                  <a:pt x="38" y="19"/>
                  <a:pt x="38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45"/>
                  <a:pt x="43" y="45"/>
                  <a:pt x="43" y="45"/>
                </a:cubicBezTo>
                <a:cubicBezTo>
                  <a:pt x="41" y="46"/>
                  <a:pt x="40" y="48"/>
                  <a:pt x="40" y="50"/>
                </a:cubicBezTo>
                <a:cubicBezTo>
                  <a:pt x="40" y="53"/>
                  <a:pt x="42" y="55"/>
                  <a:pt x="45" y="55"/>
                </a:cubicBezTo>
                <a:cubicBezTo>
                  <a:pt x="47" y="55"/>
                  <a:pt x="49" y="54"/>
                  <a:pt x="50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8"/>
                  <a:pt x="76" y="58"/>
                  <a:pt x="76" y="58"/>
                </a:cubicBezTo>
                <a:cubicBezTo>
                  <a:pt x="83" y="54"/>
                  <a:pt x="83" y="54"/>
                  <a:pt x="83" y="54"/>
                </a:cubicBezTo>
                <a:cubicBezTo>
                  <a:pt x="87" y="51"/>
                  <a:pt x="87" y="51"/>
                  <a:pt x="87" y="51"/>
                </a:cubicBezTo>
                <a:cubicBezTo>
                  <a:pt x="85" y="72"/>
                  <a:pt x="68" y="88"/>
                  <a:pt x="46" y="88"/>
                </a:cubicBezTo>
                <a:close/>
                <a:moveTo>
                  <a:pt x="85" y="47"/>
                </a:moveTo>
                <a:cubicBezTo>
                  <a:pt x="83" y="46"/>
                  <a:pt x="83" y="46"/>
                  <a:pt x="83" y="46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7"/>
                  <a:pt x="76" y="47"/>
                  <a:pt x="76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49" y="46"/>
                  <a:pt x="49" y="46"/>
                  <a:pt x="48" y="46"/>
                </a:cubicBezTo>
                <a:cubicBezTo>
                  <a:pt x="48" y="19"/>
                  <a:pt x="48" y="19"/>
                  <a:pt x="48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49" y="12"/>
                  <a:pt x="49" y="12"/>
                  <a:pt x="49" y="12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69" y="6"/>
                  <a:pt x="87" y="24"/>
                  <a:pt x="87" y="47"/>
                </a:cubicBezTo>
                <a:cubicBezTo>
                  <a:pt x="87" y="47"/>
                  <a:pt x="87" y="48"/>
                  <a:pt x="87" y="48"/>
                </a:cubicBezTo>
                <a:lnTo>
                  <a:pt x="85" y="47"/>
                </a:lnTo>
                <a:close/>
                <a:moveTo>
                  <a:pt x="45" y="76"/>
                </a:moveTo>
                <a:cubicBezTo>
                  <a:pt x="43" y="76"/>
                  <a:pt x="40" y="78"/>
                  <a:pt x="40" y="81"/>
                </a:cubicBezTo>
                <a:cubicBezTo>
                  <a:pt x="40" y="84"/>
                  <a:pt x="43" y="86"/>
                  <a:pt x="45" y="86"/>
                </a:cubicBezTo>
                <a:cubicBezTo>
                  <a:pt x="48" y="86"/>
                  <a:pt x="51" y="84"/>
                  <a:pt x="51" y="81"/>
                </a:cubicBezTo>
                <a:cubicBezTo>
                  <a:pt x="51" y="78"/>
                  <a:pt x="48" y="76"/>
                  <a:pt x="45" y="76"/>
                </a:cubicBezTo>
                <a:close/>
                <a:moveTo>
                  <a:pt x="14" y="45"/>
                </a:moveTo>
                <a:cubicBezTo>
                  <a:pt x="11" y="45"/>
                  <a:pt x="9" y="47"/>
                  <a:pt x="9" y="50"/>
                </a:cubicBezTo>
                <a:cubicBezTo>
                  <a:pt x="9" y="53"/>
                  <a:pt x="11" y="55"/>
                  <a:pt x="14" y="55"/>
                </a:cubicBezTo>
                <a:cubicBezTo>
                  <a:pt x="17" y="55"/>
                  <a:pt x="19" y="53"/>
                  <a:pt x="19" y="50"/>
                </a:cubicBezTo>
                <a:cubicBezTo>
                  <a:pt x="19" y="47"/>
                  <a:pt x="17" y="45"/>
                  <a:pt x="14" y="4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25" name="Freeform 58"/>
          <p:cNvSpPr/>
          <p:nvPr/>
        </p:nvSpPr>
        <p:spPr bwMode="auto">
          <a:xfrm>
            <a:off x="3800591" y="4118878"/>
            <a:ext cx="506435" cy="500105"/>
          </a:xfrm>
          <a:custGeom>
            <a:avLst/>
            <a:gdLst>
              <a:gd name="T0" fmla="*/ 64 w 73"/>
              <a:gd name="T1" fmla="*/ 0 h 72"/>
              <a:gd name="T2" fmla="*/ 58 w 73"/>
              <a:gd name="T3" fmla="*/ 0 h 72"/>
              <a:gd name="T4" fmla="*/ 58 w 73"/>
              <a:gd name="T5" fmla="*/ 1 h 72"/>
              <a:gd name="T6" fmla="*/ 37 w 73"/>
              <a:gd name="T7" fmla="*/ 18 h 72"/>
              <a:gd name="T8" fmla="*/ 15 w 73"/>
              <a:gd name="T9" fmla="*/ 1 h 72"/>
              <a:gd name="T10" fmla="*/ 15 w 73"/>
              <a:gd name="T11" fmla="*/ 0 h 72"/>
              <a:gd name="T12" fmla="*/ 9 w 73"/>
              <a:gd name="T13" fmla="*/ 0 h 72"/>
              <a:gd name="T14" fmla="*/ 0 w 73"/>
              <a:gd name="T15" fmla="*/ 9 h 72"/>
              <a:gd name="T16" fmla="*/ 0 w 73"/>
              <a:gd name="T17" fmla="*/ 17 h 72"/>
              <a:gd name="T18" fmla="*/ 1 w 73"/>
              <a:gd name="T19" fmla="*/ 17 h 72"/>
              <a:gd name="T20" fmla="*/ 19 w 73"/>
              <a:gd name="T21" fmla="*/ 38 h 72"/>
              <a:gd name="T22" fmla="*/ 1 w 73"/>
              <a:gd name="T23" fmla="*/ 59 h 72"/>
              <a:gd name="T24" fmla="*/ 0 w 73"/>
              <a:gd name="T25" fmla="*/ 59 h 72"/>
              <a:gd name="T26" fmla="*/ 0 w 73"/>
              <a:gd name="T27" fmla="*/ 63 h 72"/>
              <a:gd name="T28" fmla="*/ 9 w 73"/>
              <a:gd name="T29" fmla="*/ 72 h 72"/>
              <a:gd name="T30" fmla="*/ 64 w 73"/>
              <a:gd name="T31" fmla="*/ 72 h 72"/>
              <a:gd name="T32" fmla="*/ 73 w 73"/>
              <a:gd name="T33" fmla="*/ 63 h 72"/>
              <a:gd name="T34" fmla="*/ 73 w 73"/>
              <a:gd name="T35" fmla="*/ 58 h 72"/>
              <a:gd name="T36" fmla="*/ 73 w 73"/>
              <a:gd name="T37" fmla="*/ 58 h 72"/>
              <a:gd name="T38" fmla="*/ 53 w 73"/>
              <a:gd name="T39" fmla="*/ 36 h 72"/>
              <a:gd name="T40" fmla="*/ 73 w 73"/>
              <a:gd name="T41" fmla="*/ 14 h 72"/>
              <a:gd name="T42" fmla="*/ 73 w 73"/>
              <a:gd name="T43" fmla="*/ 14 h 72"/>
              <a:gd name="T44" fmla="*/ 73 w 73"/>
              <a:gd name="T45" fmla="*/ 13 h 72"/>
              <a:gd name="T46" fmla="*/ 73 w 73"/>
              <a:gd name="T47" fmla="*/ 9 h 72"/>
              <a:gd name="T48" fmla="*/ 64 w 73"/>
              <a:gd name="T4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3" h="72">
                <a:moveTo>
                  <a:pt x="64" y="0"/>
                </a:moveTo>
                <a:cubicBezTo>
                  <a:pt x="58" y="0"/>
                  <a:pt x="58" y="0"/>
                  <a:pt x="58" y="0"/>
                </a:cubicBezTo>
                <a:cubicBezTo>
                  <a:pt x="58" y="1"/>
                  <a:pt x="58" y="1"/>
                  <a:pt x="58" y="1"/>
                </a:cubicBezTo>
                <a:cubicBezTo>
                  <a:pt x="57" y="11"/>
                  <a:pt x="48" y="18"/>
                  <a:pt x="37" y="18"/>
                </a:cubicBezTo>
                <a:cubicBezTo>
                  <a:pt x="26" y="18"/>
                  <a:pt x="17" y="11"/>
                  <a:pt x="15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1" y="18"/>
                  <a:pt x="19" y="27"/>
                  <a:pt x="19" y="38"/>
                </a:cubicBezTo>
                <a:cubicBezTo>
                  <a:pt x="19" y="49"/>
                  <a:pt x="11" y="58"/>
                  <a:pt x="1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8"/>
                  <a:pt x="4" y="72"/>
                  <a:pt x="9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9" y="72"/>
                  <a:pt x="73" y="68"/>
                  <a:pt x="73" y="63"/>
                </a:cubicBezTo>
                <a:cubicBezTo>
                  <a:pt x="73" y="58"/>
                  <a:pt x="73" y="58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62" y="57"/>
                  <a:pt x="53" y="47"/>
                  <a:pt x="53" y="36"/>
                </a:cubicBezTo>
                <a:cubicBezTo>
                  <a:pt x="53" y="24"/>
                  <a:pt x="62" y="15"/>
                  <a:pt x="73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13"/>
                  <a:pt x="73" y="13"/>
                  <a:pt x="73" y="13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4"/>
                  <a:pt x="69" y="0"/>
                  <a:pt x="64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grpSp>
        <p:nvGrpSpPr>
          <p:cNvPr id="226" name="组合 225"/>
          <p:cNvGrpSpPr/>
          <p:nvPr/>
        </p:nvGrpSpPr>
        <p:grpSpPr>
          <a:xfrm>
            <a:off x="435329" y="4104950"/>
            <a:ext cx="526693" cy="527959"/>
            <a:chOff x="939800" y="4008438"/>
            <a:chExt cx="660400" cy="661988"/>
          </a:xfrm>
          <a:solidFill>
            <a:sysClr val="window" lastClr="FFFFFF">
              <a:lumMod val="50000"/>
            </a:sysClr>
          </a:solidFill>
        </p:grpSpPr>
        <p:sp>
          <p:nvSpPr>
            <p:cNvPr id="227" name="Freeform 59"/>
            <p:cNvSpPr>
              <a:spLocks noEditPoints="1"/>
            </p:cNvSpPr>
            <p:nvPr/>
          </p:nvSpPr>
          <p:spPr bwMode="auto">
            <a:xfrm>
              <a:off x="939800" y="4008438"/>
              <a:ext cx="660400" cy="661988"/>
            </a:xfrm>
            <a:custGeom>
              <a:avLst/>
              <a:gdLst>
                <a:gd name="T0" fmla="*/ 0 w 76"/>
                <a:gd name="T1" fmla="*/ 38 h 76"/>
                <a:gd name="T2" fmla="*/ 38 w 76"/>
                <a:gd name="T3" fmla="*/ 0 h 76"/>
                <a:gd name="T4" fmla="*/ 76 w 76"/>
                <a:gd name="T5" fmla="*/ 38 h 76"/>
                <a:gd name="T6" fmla="*/ 38 w 76"/>
                <a:gd name="T7" fmla="*/ 76 h 76"/>
                <a:gd name="T8" fmla="*/ 0 w 76"/>
                <a:gd name="T9" fmla="*/ 38 h 76"/>
                <a:gd name="T10" fmla="*/ 5 w 76"/>
                <a:gd name="T11" fmla="*/ 38 h 76"/>
                <a:gd name="T12" fmla="*/ 38 w 76"/>
                <a:gd name="T13" fmla="*/ 71 h 76"/>
                <a:gd name="T14" fmla="*/ 72 w 76"/>
                <a:gd name="T15" fmla="*/ 38 h 76"/>
                <a:gd name="T16" fmla="*/ 38 w 76"/>
                <a:gd name="T17" fmla="*/ 4 h 76"/>
                <a:gd name="T18" fmla="*/ 5 w 76"/>
                <a:gd name="T1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0" y="38"/>
                  </a:move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ubicBezTo>
                    <a:pt x="17" y="76"/>
                    <a:pt x="0" y="59"/>
                    <a:pt x="0" y="38"/>
                  </a:cubicBezTo>
                  <a:close/>
                  <a:moveTo>
                    <a:pt x="5" y="38"/>
                  </a:moveTo>
                  <a:cubicBezTo>
                    <a:pt x="5" y="56"/>
                    <a:pt x="20" y="71"/>
                    <a:pt x="38" y="71"/>
                  </a:cubicBezTo>
                  <a:cubicBezTo>
                    <a:pt x="57" y="71"/>
                    <a:pt x="72" y="56"/>
                    <a:pt x="72" y="38"/>
                  </a:cubicBezTo>
                  <a:cubicBezTo>
                    <a:pt x="72" y="19"/>
                    <a:pt x="57" y="4"/>
                    <a:pt x="38" y="4"/>
                  </a:cubicBezTo>
                  <a:cubicBezTo>
                    <a:pt x="20" y="4"/>
                    <a:pt x="5" y="19"/>
                    <a:pt x="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28" name="Freeform 60"/>
            <p:cNvSpPr/>
            <p:nvPr/>
          </p:nvSpPr>
          <p:spPr bwMode="auto">
            <a:xfrm>
              <a:off x="1130300" y="4078288"/>
              <a:ext cx="182563" cy="409575"/>
            </a:xfrm>
            <a:custGeom>
              <a:avLst/>
              <a:gdLst>
                <a:gd name="T0" fmla="*/ 18 w 21"/>
                <a:gd name="T1" fmla="*/ 26 h 47"/>
                <a:gd name="T2" fmla="*/ 18 w 21"/>
                <a:gd name="T3" fmla="*/ 2 h 47"/>
                <a:gd name="T4" fmla="*/ 16 w 21"/>
                <a:gd name="T5" fmla="*/ 0 h 47"/>
                <a:gd name="T6" fmla="*/ 14 w 21"/>
                <a:gd name="T7" fmla="*/ 2 h 47"/>
                <a:gd name="T8" fmla="*/ 14 w 21"/>
                <a:gd name="T9" fmla="*/ 26 h 47"/>
                <a:gd name="T10" fmla="*/ 11 w 21"/>
                <a:gd name="T11" fmla="*/ 30 h 47"/>
                <a:gd name="T12" fmla="*/ 12 w 21"/>
                <a:gd name="T13" fmla="*/ 32 h 47"/>
                <a:gd name="T14" fmla="*/ 1 w 21"/>
                <a:gd name="T15" fmla="*/ 43 h 47"/>
                <a:gd name="T16" fmla="*/ 1 w 21"/>
                <a:gd name="T17" fmla="*/ 46 h 47"/>
                <a:gd name="T18" fmla="*/ 3 w 21"/>
                <a:gd name="T19" fmla="*/ 47 h 47"/>
                <a:gd name="T20" fmla="*/ 4 w 21"/>
                <a:gd name="T21" fmla="*/ 46 h 47"/>
                <a:gd name="T22" fmla="*/ 15 w 21"/>
                <a:gd name="T23" fmla="*/ 34 h 47"/>
                <a:gd name="T24" fmla="*/ 16 w 21"/>
                <a:gd name="T25" fmla="*/ 35 h 47"/>
                <a:gd name="T26" fmla="*/ 21 w 21"/>
                <a:gd name="T27" fmla="*/ 30 h 47"/>
                <a:gd name="T28" fmla="*/ 18 w 21"/>
                <a:gd name="T29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47">
                  <a:moveTo>
                    <a:pt x="18" y="26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4" y="0"/>
                    <a:pt x="14" y="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2" y="26"/>
                    <a:pt x="11" y="28"/>
                    <a:pt x="11" y="30"/>
                  </a:cubicBezTo>
                  <a:cubicBezTo>
                    <a:pt x="11" y="30"/>
                    <a:pt x="11" y="31"/>
                    <a:pt x="12" y="3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4"/>
                    <a:pt x="0" y="46"/>
                    <a:pt x="1" y="46"/>
                  </a:cubicBezTo>
                  <a:cubicBezTo>
                    <a:pt x="2" y="47"/>
                    <a:pt x="2" y="47"/>
                    <a:pt x="3" y="47"/>
                  </a:cubicBezTo>
                  <a:cubicBezTo>
                    <a:pt x="3" y="47"/>
                    <a:pt x="4" y="47"/>
                    <a:pt x="4" y="4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6" y="35"/>
                    <a:pt x="16" y="35"/>
                  </a:cubicBezTo>
                  <a:cubicBezTo>
                    <a:pt x="19" y="35"/>
                    <a:pt x="21" y="32"/>
                    <a:pt x="21" y="30"/>
                  </a:cubicBezTo>
                  <a:cubicBezTo>
                    <a:pt x="21" y="28"/>
                    <a:pt x="20" y="26"/>
                    <a:pt x="1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sp>
        <p:nvSpPr>
          <p:cNvPr id="229" name="Freeform 61"/>
          <p:cNvSpPr>
            <a:spLocks noEditPoints="1"/>
          </p:cNvSpPr>
          <p:nvPr/>
        </p:nvSpPr>
        <p:spPr bwMode="auto">
          <a:xfrm>
            <a:off x="4695715" y="4091023"/>
            <a:ext cx="555813" cy="555813"/>
          </a:xfrm>
          <a:custGeom>
            <a:avLst/>
            <a:gdLst>
              <a:gd name="T0" fmla="*/ 0 w 80"/>
              <a:gd name="T1" fmla="*/ 40 h 80"/>
              <a:gd name="T2" fmla="*/ 80 w 80"/>
              <a:gd name="T3" fmla="*/ 40 h 80"/>
              <a:gd name="T4" fmla="*/ 33 w 80"/>
              <a:gd name="T5" fmla="*/ 76 h 80"/>
              <a:gd name="T6" fmla="*/ 39 w 80"/>
              <a:gd name="T7" fmla="*/ 61 h 80"/>
              <a:gd name="T8" fmla="*/ 33 w 80"/>
              <a:gd name="T9" fmla="*/ 76 h 80"/>
              <a:gd name="T10" fmla="*/ 18 w 80"/>
              <a:gd name="T11" fmla="*/ 41 h 80"/>
              <a:gd name="T12" fmla="*/ 8 w 80"/>
              <a:gd name="T13" fmla="*/ 58 h 80"/>
              <a:gd name="T14" fmla="*/ 42 w 80"/>
              <a:gd name="T15" fmla="*/ 19 h 80"/>
              <a:gd name="T16" fmla="*/ 46 w 80"/>
              <a:gd name="T17" fmla="*/ 3 h 80"/>
              <a:gd name="T18" fmla="*/ 42 w 80"/>
              <a:gd name="T19" fmla="*/ 19 h 80"/>
              <a:gd name="T20" fmla="*/ 59 w 80"/>
              <a:gd name="T21" fmla="*/ 38 h 80"/>
              <a:gd name="T22" fmla="*/ 42 w 80"/>
              <a:gd name="T23" fmla="*/ 22 h 80"/>
              <a:gd name="T24" fmla="*/ 39 w 80"/>
              <a:gd name="T25" fmla="*/ 19 h 80"/>
              <a:gd name="T26" fmla="*/ 33 w 80"/>
              <a:gd name="T27" fmla="*/ 3 h 80"/>
              <a:gd name="T28" fmla="*/ 39 w 80"/>
              <a:gd name="T29" fmla="*/ 19 h 80"/>
              <a:gd name="T30" fmla="*/ 39 w 80"/>
              <a:gd name="T31" fmla="*/ 38 h 80"/>
              <a:gd name="T32" fmla="*/ 24 w 80"/>
              <a:gd name="T33" fmla="*/ 22 h 80"/>
              <a:gd name="T34" fmla="*/ 18 w 80"/>
              <a:gd name="T35" fmla="*/ 38 h 80"/>
              <a:gd name="T36" fmla="*/ 8 w 80"/>
              <a:gd name="T37" fmla="*/ 22 h 80"/>
              <a:gd name="T38" fmla="*/ 18 w 80"/>
              <a:gd name="T39" fmla="*/ 38 h 80"/>
              <a:gd name="T40" fmla="*/ 39 w 80"/>
              <a:gd name="T41" fmla="*/ 41 h 80"/>
              <a:gd name="T42" fmla="*/ 24 w 80"/>
              <a:gd name="T43" fmla="*/ 58 h 80"/>
              <a:gd name="T44" fmla="*/ 42 w 80"/>
              <a:gd name="T45" fmla="*/ 61 h 80"/>
              <a:gd name="T46" fmla="*/ 46 w 80"/>
              <a:gd name="T47" fmla="*/ 77 h 80"/>
              <a:gd name="T48" fmla="*/ 42 w 80"/>
              <a:gd name="T49" fmla="*/ 61 h 80"/>
              <a:gd name="T50" fmla="*/ 42 w 80"/>
              <a:gd name="T51" fmla="*/ 41 h 80"/>
              <a:gd name="T52" fmla="*/ 56 w 80"/>
              <a:gd name="T53" fmla="*/ 58 h 80"/>
              <a:gd name="T54" fmla="*/ 61 w 80"/>
              <a:gd name="T55" fmla="*/ 41 h 80"/>
              <a:gd name="T56" fmla="*/ 73 w 80"/>
              <a:gd name="T57" fmla="*/ 58 h 80"/>
              <a:gd name="T58" fmla="*/ 59 w 80"/>
              <a:gd name="T59" fmla="*/ 58 h 80"/>
              <a:gd name="T60" fmla="*/ 61 w 80"/>
              <a:gd name="T61" fmla="*/ 38 h 80"/>
              <a:gd name="T62" fmla="*/ 73 w 80"/>
              <a:gd name="T63" fmla="*/ 22 h 80"/>
              <a:gd name="T64" fmla="*/ 61 w 80"/>
              <a:gd name="T65" fmla="*/ 38 h 80"/>
              <a:gd name="T66" fmla="*/ 58 w 80"/>
              <a:gd name="T67" fmla="*/ 19 h 80"/>
              <a:gd name="T68" fmla="*/ 67 w 80"/>
              <a:gd name="T69" fmla="*/ 13 h 80"/>
              <a:gd name="T70" fmla="*/ 14 w 80"/>
              <a:gd name="T71" fmla="*/ 13 h 80"/>
              <a:gd name="T72" fmla="*/ 22 w 80"/>
              <a:gd name="T73" fmla="*/ 19 h 80"/>
              <a:gd name="T74" fmla="*/ 14 w 80"/>
              <a:gd name="T75" fmla="*/ 13 h 80"/>
              <a:gd name="T76" fmla="*/ 22 w 80"/>
              <a:gd name="T77" fmla="*/ 61 h 80"/>
              <a:gd name="T78" fmla="*/ 14 w 80"/>
              <a:gd name="T79" fmla="*/ 66 h 80"/>
              <a:gd name="T80" fmla="*/ 67 w 80"/>
              <a:gd name="T81" fmla="*/ 66 h 80"/>
              <a:gd name="T82" fmla="*/ 58 w 80"/>
              <a:gd name="T83" fmla="*/ 61 h 80"/>
              <a:gd name="T84" fmla="*/ 67 w 80"/>
              <a:gd name="T85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33" y="76"/>
                </a:moveTo>
                <a:cubicBezTo>
                  <a:pt x="30" y="72"/>
                  <a:pt x="27" y="67"/>
                  <a:pt x="25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77"/>
                  <a:pt x="39" y="77"/>
                  <a:pt x="39" y="77"/>
                </a:cubicBezTo>
                <a:cubicBezTo>
                  <a:pt x="37" y="77"/>
                  <a:pt x="35" y="77"/>
                  <a:pt x="33" y="76"/>
                </a:cubicBezTo>
                <a:close/>
                <a:moveTo>
                  <a:pt x="3" y="41"/>
                </a:moveTo>
                <a:cubicBezTo>
                  <a:pt x="18" y="41"/>
                  <a:pt x="18" y="41"/>
                  <a:pt x="18" y="41"/>
                </a:cubicBezTo>
                <a:cubicBezTo>
                  <a:pt x="19" y="47"/>
                  <a:pt x="19" y="53"/>
                  <a:pt x="21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5" y="53"/>
                  <a:pt x="3" y="47"/>
                  <a:pt x="3" y="41"/>
                </a:cubicBezTo>
                <a:close/>
                <a:moveTo>
                  <a:pt x="42" y="19"/>
                </a:moveTo>
                <a:cubicBezTo>
                  <a:pt x="42" y="3"/>
                  <a:pt x="42" y="3"/>
                  <a:pt x="42" y="3"/>
                </a:cubicBezTo>
                <a:cubicBezTo>
                  <a:pt x="43" y="3"/>
                  <a:pt x="45" y="3"/>
                  <a:pt x="46" y="3"/>
                </a:cubicBezTo>
                <a:cubicBezTo>
                  <a:pt x="50" y="8"/>
                  <a:pt x="53" y="13"/>
                  <a:pt x="55" y="19"/>
                </a:cubicBezTo>
                <a:lnTo>
                  <a:pt x="42" y="19"/>
                </a:lnTo>
                <a:close/>
                <a:moveTo>
                  <a:pt x="56" y="22"/>
                </a:moveTo>
                <a:cubicBezTo>
                  <a:pt x="58" y="27"/>
                  <a:pt x="58" y="33"/>
                  <a:pt x="59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22"/>
                  <a:pt x="42" y="22"/>
                  <a:pt x="42" y="22"/>
                </a:cubicBezTo>
                <a:lnTo>
                  <a:pt x="56" y="22"/>
                </a:lnTo>
                <a:close/>
                <a:moveTo>
                  <a:pt x="39" y="19"/>
                </a:moveTo>
                <a:cubicBezTo>
                  <a:pt x="25" y="19"/>
                  <a:pt x="25" y="19"/>
                  <a:pt x="25" y="19"/>
                </a:cubicBezTo>
                <a:cubicBezTo>
                  <a:pt x="27" y="13"/>
                  <a:pt x="30" y="8"/>
                  <a:pt x="33" y="3"/>
                </a:cubicBezTo>
                <a:cubicBezTo>
                  <a:pt x="35" y="3"/>
                  <a:pt x="37" y="3"/>
                  <a:pt x="39" y="3"/>
                </a:cubicBezTo>
                <a:lnTo>
                  <a:pt x="39" y="19"/>
                </a:lnTo>
                <a:close/>
                <a:moveTo>
                  <a:pt x="39" y="22"/>
                </a:moveTo>
                <a:cubicBezTo>
                  <a:pt x="39" y="38"/>
                  <a:pt x="39" y="38"/>
                  <a:pt x="39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3"/>
                  <a:pt x="22" y="27"/>
                  <a:pt x="24" y="22"/>
                </a:cubicBezTo>
                <a:lnTo>
                  <a:pt x="39" y="22"/>
                </a:lnTo>
                <a:close/>
                <a:moveTo>
                  <a:pt x="18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32"/>
                  <a:pt x="5" y="27"/>
                  <a:pt x="8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19" y="27"/>
                  <a:pt x="19" y="33"/>
                  <a:pt x="18" y="38"/>
                </a:cubicBezTo>
                <a:close/>
                <a:moveTo>
                  <a:pt x="21" y="41"/>
                </a:moveTo>
                <a:cubicBezTo>
                  <a:pt x="39" y="41"/>
                  <a:pt x="39" y="41"/>
                  <a:pt x="39" y="41"/>
                </a:cubicBezTo>
                <a:cubicBezTo>
                  <a:pt x="39" y="58"/>
                  <a:pt x="39" y="58"/>
                  <a:pt x="39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2" y="53"/>
                  <a:pt x="21" y="47"/>
                  <a:pt x="21" y="41"/>
                </a:cubicBezTo>
                <a:close/>
                <a:moveTo>
                  <a:pt x="42" y="61"/>
                </a:moveTo>
                <a:cubicBezTo>
                  <a:pt x="55" y="61"/>
                  <a:pt x="55" y="61"/>
                  <a:pt x="55" y="61"/>
                </a:cubicBezTo>
                <a:cubicBezTo>
                  <a:pt x="53" y="67"/>
                  <a:pt x="50" y="72"/>
                  <a:pt x="46" y="77"/>
                </a:cubicBezTo>
                <a:cubicBezTo>
                  <a:pt x="45" y="77"/>
                  <a:pt x="43" y="77"/>
                  <a:pt x="42" y="77"/>
                </a:cubicBezTo>
                <a:lnTo>
                  <a:pt x="42" y="61"/>
                </a:lnTo>
                <a:close/>
                <a:moveTo>
                  <a:pt x="42" y="58"/>
                </a:moveTo>
                <a:cubicBezTo>
                  <a:pt x="42" y="41"/>
                  <a:pt x="42" y="41"/>
                  <a:pt x="42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8" y="47"/>
                  <a:pt x="58" y="53"/>
                  <a:pt x="56" y="58"/>
                </a:cubicBezTo>
                <a:lnTo>
                  <a:pt x="42" y="58"/>
                </a:lnTo>
                <a:close/>
                <a:moveTo>
                  <a:pt x="61" y="41"/>
                </a:moveTo>
                <a:cubicBezTo>
                  <a:pt x="78" y="41"/>
                  <a:pt x="78" y="41"/>
                  <a:pt x="78" y="41"/>
                </a:cubicBezTo>
                <a:cubicBezTo>
                  <a:pt x="77" y="47"/>
                  <a:pt x="76" y="53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60" y="53"/>
                  <a:pt x="61" y="47"/>
                  <a:pt x="61" y="41"/>
                </a:cubicBezTo>
                <a:close/>
                <a:moveTo>
                  <a:pt x="61" y="38"/>
                </a:moveTo>
                <a:cubicBezTo>
                  <a:pt x="61" y="33"/>
                  <a:pt x="60" y="27"/>
                  <a:pt x="59" y="22"/>
                </a:cubicBezTo>
                <a:cubicBezTo>
                  <a:pt x="73" y="22"/>
                  <a:pt x="73" y="22"/>
                  <a:pt x="73" y="22"/>
                </a:cubicBezTo>
                <a:cubicBezTo>
                  <a:pt x="76" y="27"/>
                  <a:pt x="77" y="32"/>
                  <a:pt x="78" y="38"/>
                </a:cubicBezTo>
                <a:lnTo>
                  <a:pt x="61" y="38"/>
                </a:lnTo>
                <a:close/>
                <a:moveTo>
                  <a:pt x="71" y="19"/>
                </a:moveTo>
                <a:cubicBezTo>
                  <a:pt x="58" y="19"/>
                  <a:pt x="58" y="19"/>
                  <a:pt x="58" y="19"/>
                </a:cubicBezTo>
                <a:cubicBezTo>
                  <a:pt x="56" y="13"/>
                  <a:pt x="54" y="8"/>
                  <a:pt x="50" y="4"/>
                </a:cubicBezTo>
                <a:cubicBezTo>
                  <a:pt x="57" y="6"/>
                  <a:pt x="62" y="9"/>
                  <a:pt x="67" y="13"/>
                </a:cubicBezTo>
                <a:cubicBezTo>
                  <a:pt x="68" y="15"/>
                  <a:pt x="70" y="17"/>
                  <a:pt x="71" y="19"/>
                </a:cubicBezTo>
                <a:close/>
                <a:moveTo>
                  <a:pt x="14" y="13"/>
                </a:moveTo>
                <a:cubicBezTo>
                  <a:pt x="18" y="9"/>
                  <a:pt x="23" y="6"/>
                  <a:pt x="29" y="4"/>
                </a:cubicBezTo>
                <a:cubicBezTo>
                  <a:pt x="26" y="9"/>
                  <a:pt x="24" y="14"/>
                  <a:pt x="22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7"/>
                  <a:pt x="12" y="15"/>
                  <a:pt x="14" y="13"/>
                </a:cubicBezTo>
                <a:close/>
                <a:moveTo>
                  <a:pt x="9" y="61"/>
                </a:moveTo>
                <a:cubicBezTo>
                  <a:pt x="22" y="61"/>
                  <a:pt x="22" y="61"/>
                  <a:pt x="22" y="61"/>
                </a:cubicBezTo>
                <a:cubicBezTo>
                  <a:pt x="24" y="66"/>
                  <a:pt x="26" y="71"/>
                  <a:pt x="29" y="75"/>
                </a:cubicBezTo>
                <a:cubicBezTo>
                  <a:pt x="23" y="74"/>
                  <a:pt x="18" y="70"/>
                  <a:pt x="14" y="66"/>
                </a:cubicBezTo>
                <a:cubicBezTo>
                  <a:pt x="12" y="65"/>
                  <a:pt x="11" y="63"/>
                  <a:pt x="9" y="61"/>
                </a:cubicBezTo>
                <a:close/>
                <a:moveTo>
                  <a:pt x="67" y="66"/>
                </a:moveTo>
                <a:cubicBezTo>
                  <a:pt x="62" y="71"/>
                  <a:pt x="57" y="74"/>
                  <a:pt x="50" y="76"/>
                </a:cubicBezTo>
                <a:cubicBezTo>
                  <a:pt x="54" y="71"/>
                  <a:pt x="56" y="66"/>
                  <a:pt x="58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3"/>
                  <a:pt x="68" y="65"/>
                  <a:pt x="67" y="6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30" name="Freeform 62"/>
          <p:cNvSpPr/>
          <p:nvPr/>
        </p:nvSpPr>
        <p:spPr bwMode="auto">
          <a:xfrm>
            <a:off x="2128089" y="4077097"/>
            <a:ext cx="582401" cy="577336"/>
          </a:xfrm>
          <a:custGeom>
            <a:avLst/>
            <a:gdLst>
              <a:gd name="T0" fmla="*/ 50 w 84"/>
              <a:gd name="T1" fmla="*/ 69 h 83"/>
              <a:gd name="T2" fmla="*/ 64 w 84"/>
              <a:gd name="T3" fmla="*/ 42 h 83"/>
              <a:gd name="T4" fmla="*/ 69 w 84"/>
              <a:gd name="T5" fmla="*/ 31 h 83"/>
              <a:gd name="T6" fmla="*/ 82 w 84"/>
              <a:gd name="T7" fmla="*/ 4 h 83"/>
              <a:gd name="T8" fmla="*/ 80 w 84"/>
              <a:gd name="T9" fmla="*/ 1 h 83"/>
              <a:gd name="T10" fmla="*/ 52 w 84"/>
              <a:gd name="T11" fmla="*/ 15 h 83"/>
              <a:gd name="T12" fmla="*/ 42 w 84"/>
              <a:gd name="T13" fmla="*/ 20 h 83"/>
              <a:gd name="T14" fmla="*/ 15 w 84"/>
              <a:gd name="T15" fmla="*/ 34 h 83"/>
              <a:gd name="T16" fmla="*/ 14 w 84"/>
              <a:gd name="T17" fmla="*/ 40 h 83"/>
              <a:gd name="T18" fmla="*/ 24 w 84"/>
              <a:gd name="T19" fmla="*/ 50 h 83"/>
              <a:gd name="T20" fmla="*/ 2 w 84"/>
              <a:gd name="T21" fmla="*/ 72 h 83"/>
              <a:gd name="T22" fmla="*/ 1 w 84"/>
              <a:gd name="T23" fmla="*/ 76 h 83"/>
              <a:gd name="T24" fmla="*/ 8 w 84"/>
              <a:gd name="T25" fmla="*/ 82 h 83"/>
              <a:gd name="T26" fmla="*/ 11 w 84"/>
              <a:gd name="T27" fmla="*/ 82 h 83"/>
              <a:gd name="T28" fmla="*/ 33 w 84"/>
              <a:gd name="T29" fmla="*/ 60 h 83"/>
              <a:gd name="T30" fmla="*/ 43 w 84"/>
              <a:gd name="T31" fmla="*/ 70 h 83"/>
              <a:gd name="T32" fmla="*/ 50 w 84"/>
              <a:gd name="T33" fmla="*/ 6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4" h="83">
                <a:moveTo>
                  <a:pt x="50" y="69"/>
                </a:moveTo>
                <a:cubicBezTo>
                  <a:pt x="64" y="42"/>
                  <a:pt x="64" y="42"/>
                  <a:pt x="64" y="42"/>
                </a:cubicBezTo>
                <a:cubicBezTo>
                  <a:pt x="65" y="39"/>
                  <a:pt x="67" y="34"/>
                  <a:pt x="69" y="31"/>
                </a:cubicBezTo>
                <a:cubicBezTo>
                  <a:pt x="82" y="4"/>
                  <a:pt x="82" y="4"/>
                  <a:pt x="82" y="4"/>
                </a:cubicBezTo>
                <a:cubicBezTo>
                  <a:pt x="84" y="1"/>
                  <a:pt x="82" y="0"/>
                  <a:pt x="80" y="1"/>
                </a:cubicBezTo>
                <a:cubicBezTo>
                  <a:pt x="52" y="15"/>
                  <a:pt x="52" y="15"/>
                  <a:pt x="52" y="15"/>
                </a:cubicBezTo>
                <a:cubicBezTo>
                  <a:pt x="50" y="16"/>
                  <a:pt x="45" y="19"/>
                  <a:pt x="42" y="20"/>
                </a:cubicBezTo>
                <a:cubicBezTo>
                  <a:pt x="15" y="34"/>
                  <a:pt x="15" y="34"/>
                  <a:pt x="15" y="34"/>
                </a:cubicBezTo>
                <a:cubicBezTo>
                  <a:pt x="12" y="35"/>
                  <a:pt x="11" y="38"/>
                  <a:pt x="14" y="40"/>
                </a:cubicBezTo>
                <a:cubicBezTo>
                  <a:pt x="24" y="50"/>
                  <a:pt x="24" y="50"/>
                  <a:pt x="24" y="50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4"/>
                  <a:pt x="0" y="75"/>
                  <a:pt x="1" y="76"/>
                </a:cubicBezTo>
                <a:cubicBezTo>
                  <a:pt x="8" y="82"/>
                  <a:pt x="8" y="82"/>
                  <a:pt x="8" y="82"/>
                </a:cubicBezTo>
                <a:cubicBezTo>
                  <a:pt x="8" y="83"/>
                  <a:pt x="10" y="83"/>
                  <a:pt x="11" y="82"/>
                </a:cubicBezTo>
                <a:cubicBezTo>
                  <a:pt x="33" y="60"/>
                  <a:pt x="33" y="60"/>
                  <a:pt x="33" y="60"/>
                </a:cubicBezTo>
                <a:cubicBezTo>
                  <a:pt x="43" y="70"/>
                  <a:pt x="43" y="70"/>
                  <a:pt x="43" y="70"/>
                </a:cubicBezTo>
                <a:cubicBezTo>
                  <a:pt x="46" y="72"/>
                  <a:pt x="49" y="72"/>
                  <a:pt x="50" y="6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31" name="Freeform 63"/>
          <p:cNvSpPr/>
          <p:nvPr/>
        </p:nvSpPr>
        <p:spPr bwMode="auto">
          <a:xfrm>
            <a:off x="1267150" y="4104950"/>
            <a:ext cx="527959" cy="527959"/>
          </a:xfrm>
          <a:custGeom>
            <a:avLst/>
            <a:gdLst>
              <a:gd name="T0" fmla="*/ 66 w 76"/>
              <a:gd name="T1" fmla="*/ 26 h 76"/>
              <a:gd name="T2" fmla="*/ 40 w 76"/>
              <a:gd name="T3" fmla="*/ 16 h 76"/>
              <a:gd name="T4" fmla="*/ 30 w 76"/>
              <a:gd name="T5" fmla="*/ 11 h 76"/>
              <a:gd name="T6" fmla="*/ 4 w 76"/>
              <a:gd name="T7" fmla="*/ 1 h 76"/>
              <a:gd name="T8" fmla="*/ 1 w 76"/>
              <a:gd name="T9" fmla="*/ 4 h 76"/>
              <a:gd name="T10" fmla="*/ 12 w 76"/>
              <a:gd name="T11" fmla="*/ 30 h 76"/>
              <a:gd name="T12" fmla="*/ 16 w 76"/>
              <a:gd name="T13" fmla="*/ 40 h 76"/>
              <a:gd name="T14" fmla="*/ 26 w 76"/>
              <a:gd name="T15" fmla="*/ 66 h 76"/>
              <a:gd name="T16" fmla="*/ 33 w 76"/>
              <a:gd name="T17" fmla="*/ 66 h 76"/>
              <a:gd name="T18" fmla="*/ 44 w 76"/>
              <a:gd name="T19" fmla="*/ 55 h 76"/>
              <a:gd name="T20" fmla="*/ 64 w 76"/>
              <a:gd name="T21" fmla="*/ 74 h 76"/>
              <a:gd name="T22" fmla="*/ 68 w 76"/>
              <a:gd name="T23" fmla="*/ 75 h 76"/>
              <a:gd name="T24" fmla="*/ 75 w 76"/>
              <a:gd name="T25" fmla="*/ 68 h 76"/>
              <a:gd name="T26" fmla="*/ 75 w 76"/>
              <a:gd name="T27" fmla="*/ 64 h 76"/>
              <a:gd name="T28" fmla="*/ 55 w 76"/>
              <a:gd name="T29" fmla="*/ 44 h 76"/>
              <a:gd name="T30" fmla="*/ 66 w 76"/>
              <a:gd name="T31" fmla="*/ 33 h 76"/>
              <a:gd name="T32" fmla="*/ 66 w 76"/>
              <a:gd name="T33" fmla="*/ 2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76">
                <a:moveTo>
                  <a:pt x="66" y="26"/>
                </a:moveTo>
                <a:cubicBezTo>
                  <a:pt x="40" y="16"/>
                  <a:pt x="40" y="16"/>
                  <a:pt x="40" y="16"/>
                </a:cubicBezTo>
                <a:cubicBezTo>
                  <a:pt x="37" y="14"/>
                  <a:pt x="33" y="13"/>
                  <a:pt x="30" y="11"/>
                </a:cubicBezTo>
                <a:cubicBezTo>
                  <a:pt x="4" y="1"/>
                  <a:pt x="4" y="1"/>
                  <a:pt x="4" y="1"/>
                </a:cubicBezTo>
                <a:cubicBezTo>
                  <a:pt x="1" y="0"/>
                  <a:pt x="0" y="1"/>
                  <a:pt x="1" y="4"/>
                </a:cubicBezTo>
                <a:cubicBezTo>
                  <a:pt x="12" y="30"/>
                  <a:pt x="12" y="30"/>
                  <a:pt x="12" y="30"/>
                </a:cubicBezTo>
                <a:cubicBezTo>
                  <a:pt x="13" y="33"/>
                  <a:pt x="15" y="37"/>
                  <a:pt x="16" y="40"/>
                </a:cubicBezTo>
                <a:cubicBezTo>
                  <a:pt x="26" y="66"/>
                  <a:pt x="26" y="66"/>
                  <a:pt x="26" y="66"/>
                </a:cubicBezTo>
                <a:cubicBezTo>
                  <a:pt x="27" y="68"/>
                  <a:pt x="30" y="69"/>
                  <a:pt x="33" y="66"/>
                </a:cubicBezTo>
                <a:cubicBezTo>
                  <a:pt x="44" y="55"/>
                  <a:pt x="44" y="55"/>
                  <a:pt x="44" y="55"/>
                </a:cubicBezTo>
                <a:cubicBezTo>
                  <a:pt x="64" y="74"/>
                  <a:pt x="64" y="74"/>
                  <a:pt x="64" y="74"/>
                </a:cubicBezTo>
                <a:cubicBezTo>
                  <a:pt x="65" y="75"/>
                  <a:pt x="67" y="76"/>
                  <a:pt x="68" y="75"/>
                </a:cubicBezTo>
                <a:cubicBezTo>
                  <a:pt x="75" y="68"/>
                  <a:pt x="75" y="68"/>
                  <a:pt x="75" y="68"/>
                </a:cubicBezTo>
                <a:cubicBezTo>
                  <a:pt x="76" y="67"/>
                  <a:pt x="76" y="65"/>
                  <a:pt x="75" y="64"/>
                </a:cubicBezTo>
                <a:cubicBezTo>
                  <a:pt x="55" y="44"/>
                  <a:pt x="55" y="44"/>
                  <a:pt x="55" y="44"/>
                </a:cubicBezTo>
                <a:cubicBezTo>
                  <a:pt x="66" y="33"/>
                  <a:pt x="66" y="33"/>
                  <a:pt x="66" y="33"/>
                </a:cubicBezTo>
                <a:cubicBezTo>
                  <a:pt x="69" y="30"/>
                  <a:pt x="69" y="27"/>
                  <a:pt x="66" y="2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32" name="Freeform 64"/>
          <p:cNvSpPr>
            <a:spLocks noEditPoints="1"/>
          </p:cNvSpPr>
          <p:nvPr/>
        </p:nvSpPr>
        <p:spPr bwMode="auto">
          <a:xfrm>
            <a:off x="3682845" y="3380748"/>
            <a:ext cx="652036" cy="424140"/>
          </a:xfrm>
          <a:custGeom>
            <a:avLst/>
            <a:gdLst>
              <a:gd name="T0" fmla="*/ 76 w 94"/>
              <a:gd name="T1" fmla="*/ 0 h 61"/>
              <a:gd name="T2" fmla="*/ 18 w 94"/>
              <a:gd name="T3" fmla="*/ 0 h 61"/>
              <a:gd name="T4" fmla="*/ 0 w 94"/>
              <a:gd name="T5" fmla="*/ 17 h 61"/>
              <a:gd name="T6" fmla="*/ 0 w 94"/>
              <a:gd name="T7" fmla="*/ 43 h 61"/>
              <a:gd name="T8" fmla="*/ 18 w 94"/>
              <a:gd name="T9" fmla="*/ 61 h 61"/>
              <a:gd name="T10" fmla="*/ 76 w 94"/>
              <a:gd name="T11" fmla="*/ 61 h 61"/>
              <a:gd name="T12" fmla="*/ 94 w 94"/>
              <a:gd name="T13" fmla="*/ 43 h 61"/>
              <a:gd name="T14" fmla="*/ 94 w 94"/>
              <a:gd name="T15" fmla="*/ 17 h 61"/>
              <a:gd name="T16" fmla="*/ 76 w 94"/>
              <a:gd name="T17" fmla="*/ 0 h 61"/>
              <a:gd name="T18" fmla="*/ 90 w 94"/>
              <a:gd name="T19" fmla="*/ 52 h 61"/>
              <a:gd name="T20" fmla="*/ 88 w 94"/>
              <a:gd name="T21" fmla="*/ 52 h 61"/>
              <a:gd name="T22" fmla="*/ 88 w 94"/>
              <a:gd name="T23" fmla="*/ 52 h 61"/>
              <a:gd name="T24" fmla="*/ 87 w 94"/>
              <a:gd name="T25" fmla="*/ 52 h 61"/>
              <a:gd name="T26" fmla="*/ 62 w 94"/>
              <a:gd name="T27" fmla="*/ 29 h 61"/>
              <a:gd name="T28" fmla="*/ 48 w 94"/>
              <a:gd name="T29" fmla="*/ 41 h 61"/>
              <a:gd name="T30" fmla="*/ 47 w 94"/>
              <a:gd name="T31" fmla="*/ 42 h 61"/>
              <a:gd name="T32" fmla="*/ 46 w 94"/>
              <a:gd name="T33" fmla="*/ 41 h 61"/>
              <a:gd name="T34" fmla="*/ 32 w 94"/>
              <a:gd name="T35" fmla="*/ 29 h 61"/>
              <a:gd name="T36" fmla="*/ 8 w 94"/>
              <a:gd name="T37" fmla="*/ 51 h 61"/>
              <a:gd name="T38" fmla="*/ 7 w 94"/>
              <a:gd name="T39" fmla="*/ 51 h 61"/>
              <a:gd name="T40" fmla="*/ 7 w 94"/>
              <a:gd name="T41" fmla="*/ 51 h 61"/>
              <a:gd name="T42" fmla="*/ 5 w 94"/>
              <a:gd name="T43" fmla="*/ 51 h 61"/>
              <a:gd name="T44" fmla="*/ 5 w 94"/>
              <a:gd name="T45" fmla="*/ 49 h 61"/>
              <a:gd name="T46" fmla="*/ 5 w 94"/>
              <a:gd name="T47" fmla="*/ 49 h 61"/>
              <a:gd name="T48" fmla="*/ 6 w 94"/>
              <a:gd name="T49" fmla="*/ 48 h 61"/>
              <a:gd name="T50" fmla="*/ 29 w 94"/>
              <a:gd name="T51" fmla="*/ 27 h 61"/>
              <a:gd name="T52" fmla="*/ 7 w 94"/>
              <a:gd name="T53" fmla="*/ 9 h 61"/>
              <a:gd name="T54" fmla="*/ 7 w 94"/>
              <a:gd name="T55" fmla="*/ 6 h 61"/>
              <a:gd name="T56" fmla="*/ 10 w 94"/>
              <a:gd name="T57" fmla="*/ 6 h 61"/>
              <a:gd name="T58" fmla="*/ 12 w 94"/>
              <a:gd name="T59" fmla="*/ 8 h 61"/>
              <a:gd name="T60" fmla="*/ 47 w 94"/>
              <a:gd name="T61" fmla="*/ 37 h 61"/>
              <a:gd name="T62" fmla="*/ 82 w 94"/>
              <a:gd name="T63" fmla="*/ 7 h 61"/>
              <a:gd name="T64" fmla="*/ 84 w 94"/>
              <a:gd name="T65" fmla="*/ 6 h 61"/>
              <a:gd name="T66" fmla="*/ 87 w 94"/>
              <a:gd name="T67" fmla="*/ 6 h 61"/>
              <a:gd name="T68" fmla="*/ 87 w 94"/>
              <a:gd name="T69" fmla="*/ 9 h 61"/>
              <a:gd name="T70" fmla="*/ 65 w 94"/>
              <a:gd name="T71" fmla="*/ 27 h 61"/>
              <a:gd name="T72" fmla="*/ 90 w 94"/>
              <a:gd name="T73" fmla="*/ 49 h 61"/>
              <a:gd name="T74" fmla="*/ 90 w 94"/>
              <a:gd name="T75" fmla="*/ 50 h 61"/>
              <a:gd name="T76" fmla="*/ 90 w 94"/>
              <a:gd name="T77" fmla="*/ 50 h 61"/>
              <a:gd name="T78" fmla="*/ 90 w 94"/>
              <a:gd name="T79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4" h="61">
                <a:moveTo>
                  <a:pt x="76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3"/>
                  <a:pt x="8" y="61"/>
                  <a:pt x="18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86" y="61"/>
                  <a:pt x="94" y="53"/>
                  <a:pt x="94" y="43"/>
                </a:cubicBezTo>
                <a:cubicBezTo>
                  <a:pt x="94" y="17"/>
                  <a:pt x="94" y="17"/>
                  <a:pt x="94" y="17"/>
                </a:cubicBezTo>
                <a:cubicBezTo>
                  <a:pt x="94" y="8"/>
                  <a:pt x="86" y="0"/>
                  <a:pt x="76" y="0"/>
                </a:cubicBezTo>
                <a:close/>
                <a:moveTo>
                  <a:pt x="90" y="52"/>
                </a:moveTo>
                <a:cubicBezTo>
                  <a:pt x="89" y="52"/>
                  <a:pt x="89" y="52"/>
                  <a:pt x="88" y="52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52"/>
                  <a:pt x="87" y="52"/>
                  <a:pt x="87" y="52"/>
                </a:cubicBezTo>
                <a:cubicBezTo>
                  <a:pt x="62" y="29"/>
                  <a:pt x="62" y="29"/>
                  <a:pt x="62" y="29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7" y="42"/>
                  <a:pt x="47" y="42"/>
                </a:cubicBezTo>
                <a:cubicBezTo>
                  <a:pt x="47" y="42"/>
                  <a:pt x="46" y="41"/>
                  <a:pt x="46" y="41"/>
                </a:cubicBezTo>
                <a:cubicBezTo>
                  <a:pt x="32" y="29"/>
                  <a:pt x="32" y="29"/>
                  <a:pt x="32" y="29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6" y="51"/>
                  <a:pt x="6" y="51"/>
                  <a:pt x="5" y="51"/>
                </a:cubicBezTo>
                <a:cubicBezTo>
                  <a:pt x="5" y="50"/>
                  <a:pt x="5" y="50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8"/>
                  <a:pt x="6" y="48"/>
                </a:cubicBezTo>
                <a:cubicBezTo>
                  <a:pt x="29" y="27"/>
                  <a:pt x="29" y="27"/>
                  <a:pt x="29" y="27"/>
                </a:cubicBezTo>
                <a:cubicBezTo>
                  <a:pt x="7" y="9"/>
                  <a:pt x="7" y="9"/>
                  <a:pt x="7" y="9"/>
                </a:cubicBezTo>
                <a:cubicBezTo>
                  <a:pt x="6" y="8"/>
                  <a:pt x="6" y="7"/>
                  <a:pt x="7" y="6"/>
                </a:cubicBezTo>
                <a:cubicBezTo>
                  <a:pt x="8" y="5"/>
                  <a:pt x="9" y="5"/>
                  <a:pt x="10" y="6"/>
                </a:cubicBezTo>
                <a:cubicBezTo>
                  <a:pt x="12" y="8"/>
                  <a:pt x="12" y="8"/>
                  <a:pt x="12" y="8"/>
                </a:cubicBezTo>
                <a:cubicBezTo>
                  <a:pt x="47" y="37"/>
                  <a:pt x="47" y="37"/>
                  <a:pt x="47" y="37"/>
                </a:cubicBezTo>
                <a:cubicBezTo>
                  <a:pt x="82" y="7"/>
                  <a:pt x="82" y="7"/>
                  <a:pt x="82" y="7"/>
                </a:cubicBezTo>
                <a:cubicBezTo>
                  <a:pt x="84" y="6"/>
                  <a:pt x="84" y="6"/>
                  <a:pt x="84" y="6"/>
                </a:cubicBezTo>
                <a:cubicBezTo>
                  <a:pt x="85" y="5"/>
                  <a:pt x="86" y="5"/>
                  <a:pt x="87" y="6"/>
                </a:cubicBezTo>
                <a:cubicBezTo>
                  <a:pt x="88" y="7"/>
                  <a:pt x="88" y="8"/>
                  <a:pt x="87" y="9"/>
                </a:cubicBezTo>
                <a:cubicBezTo>
                  <a:pt x="65" y="27"/>
                  <a:pt x="65" y="27"/>
                  <a:pt x="65" y="27"/>
                </a:cubicBezTo>
                <a:cubicBezTo>
                  <a:pt x="90" y="49"/>
                  <a:pt x="90" y="49"/>
                  <a:pt x="90" y="49"/>
                </a:cubicBezTo>
                <a:cubicBezTo>
                  <a:pt x="90" y="49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1"/>
                  <a:pt x="90" y="51"/>
                  <a:pt x="90" y="5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33" name="Freeform 65"/>
          <p:cNvSpPr>
            <a:spLocks noEditPoints="1"/>
          </p:cNvSpPr>
          <p:nvPr/>
        </p:nvSpPr>
        <p:spPr bwMode="auto">
          <a:xfrm>
            <a:off x="4661531" y="3325040"/>
            <a:ext cx="534289" cy="535556"/>
          </a:xfrm>
          <a:custGeom>
            <a:avLst/>
            <a:gdLst>
              <a:gd name="T0" fmla="*/ 39 w 77"/>
              <a:gd name="T1" fmla="*/ 0 h 77"/>
              <a:gd name="T2" fmla="*/ 6 w 77"/>
              <a:gd name="T3" fmla="*/ 27 h 77"/>
              <a:gd name="T4" fmla="*/ 3 w 77"/>
              <a:gd name="T5" fmla="*/ 29 h 77"/>
              <a:gd name="T6" fmla="*/ 0 w 77"/>
              <a:gd name="T7" fmla="*/ 38 h 77"/>
              <a:gd name="T8" fmla="*/ 13 w 77"/>
              <a:gd name="T9" fmla="*/ 77 h 77"/>
              <a:gd name="T10" fmla="*/ 77 w 77"/>
              <a:gd name="T11" fmla="*/ 63 h 77"/>
              <a:gd name="T12" fmla="*/ 70 w 77"/>
              <a:gd name="T13" fmla="*/ 26 h 77"/>
              <a:gd name="T14" fmla="*/ 11 w 77"/>
              <a:gd name="T15" fmla="*/ 26 h 77"/>
              <a:gd name="T16" fmla="*/ 38 w 77"/>
              <a:gd name="T17" fmla="*/ 2 h 77"/>
              <a:gd name="T18" fmla="*/ 66 w 77"/>
              <a:gd name="T19" fmla="*/ 26 h 77"/>
              <a:gd name="T20" fmla="*/ 72 w 77"/>
              <a:gd name="T21" fmla="*/ 31 h 77"/>
              <a:gd name="T22" fmla="*/ 61 w 77"/>
              <a:gd name="T23" fmla="*/ 41 h 77"/>
              <a:gd name="T24" fmla="*/ 59 w 77"/>
              <a:gd name="T25" fmla="*/ 29 h 77"/>
              <a:gd name="T26" fmla="*/ 17 w 77"/>
              <a:gd name="T27" fmla="*/ 29 h 77"/>
              <a:gd name="T28" fmla="*/ 16 w 77"/>
              <a:gd name="T29" fmla="*/ 39 h 77"/>
              <a:gd name="T30" fmla="*/ 8 w 77"/>
              <a:gd name="T31" fmla="*/ 29 h 77"/>
              <a:gd name="T32" fmla="*/ 58 w 77"/>
              <a:gd name="T33" fmla="*/ 43 h 77"/>
              <a:gd name="T34" fmla="*/ 19 w 77"/>
              <a:gd name="T35" fmla="*/ 42 h 77"/>
              <a:gd name="T36" fmla="*/ 58 w 77"/>
              <a:gd name="T37" fmla="*/ 31 h 77"/>
              <a:gd name="T38" fmla="*/ 64 w 77"/>
              <a:gd name="T39" fmla="*/ 74 h 77"/>
              <a:gd name="T40" fmla="*/ 3 w 77"/>
              <a:gd name="T41" fmla="*/ 63 h 77"/>
              <a:gd name="T42" fmla="*/ 4 w 77"/>
              <a:gd name="T43" fmla="*/ 32 h 77"/>
              <a:gd name="T44" fmla="*/ 16 w 77"/>
              <a:gd name="T45" fmla="*/ 43 h 77"/>
              <a:gd name="T46" fmla="*/ 39 w 77"/>
              <a:gd name="T47" fmla="*/ 62 h 77"/>
              <a:gd name="T48" fmla="*/ 60 w 77"/>
              <a:gd name="T49" fmla="*/ 45 h 77"/>
              <a:gd name="T50" fmla="*/ 61 w 77"/>
              <a:gd name="T51" fmla="*/ 44 h 77"/>
              <a:gd name="T52" fmla="*/ 73 w 77"/>
              <a:gd name="T53" fmla="*/ 33 h 77"/>
              <a:gd name="T54" fmla="*/ 75 w 77"/>
              <a:gd name="T55" fmla="*/ 63 h 77"/>
              <a:gd name="T56" fmla="*/ 55 w 77"/>
              <a:gd name="T57" fmla="*/ 52 h 77"/>
              <a:gd name="T58" fmla="*/ 55 w 77"/>
              <a:gd name="T59" fmla="*/ 54 h 77"/>
              <a:gd name="T60" fmla="*/ 71 w 77"/>
              <a:gd name="T61" fmla="*/ 70 h 77"/>
              <a:gd name="T62" fmla="*/ 72 w 77"/>
              <a:gd name="T63" fmla="*/ 68 h 77"/>
              <a:gd name="T64" fmla="*/ 21 w 77"/>
              <a:gd name="T65" fmla="*/ 53 h 77"/>
              <a:gd name="T66" fmla="*/ 7 w 77"/>
              <a:gd name="T67" fmla="*/ 69 h 77"/>
              <a:gd name="T68" fmla="*/ 8 w 77"/>
              <a:gd name="T69" fmla="*/ 69 h 77"/>
              <a:gd name="T70" fmla="*/ 23 w 77"/>
              <a:gd name="T71" fmla="*/ 5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7">
                <a:moveTo>
                  <a:pt x="70" y="26"/>
                </a:moveTo>
                <a:cubicBezTo>
                  <a:pt x="39" y="0"/>
                  <a:pt x="39" y="0"/>
                  <a:pt x="39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7"/>
                  <a:pt x="4" y="28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1" y="32"/>
                  <a:pt x="0" y="35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71"/>
                  <a:pt x="6" y="77"/>
                  <a:pt x="13" y="77"/>
                </a:cubicBezTo>
                <a:cubicBezTo>
                  <a:pt x="64" y="77"/>
                  <a:pt x="64" y="77"/>
                  <a:pt x="64" y="77"/>
                </a:cubicBezTo>
                <a:cubicBezTo>
                  <a:pt x="71" y="77"/>
                  <a:pt x="77" y="71"/>
                  <a:pt x="77" y="63"/>
                </a:cubicBezTo>
                <a:cubicBezTo>
                  <a:pt x="77" y="38"/>
                  <a:pt x="77" y="38"/>
                  <a:pt x="77" y="38"/>
                </a:cubicBezTo>
                <a:cubicBezTo>
                  <a:pt x="77" y="33"/>
                  <a:pt x="74" y="28"/>
                  <a:pt x="70" y="26"/>
                </a:cubicBezTo>
                <a:close/>
                <a:moveTo>
                  <a:pt x="8" y="29"/>
                </a:moveTo>
                <a:cubicBezTo>
                  <a:pt x="11" y="26"/>
                  <a:pt x="11" y="26"/>
                  <a:pt x="11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38" y="2"/>
                  <a:pt x="38" y="2"/>
                  <a:pt x="38" y="2"/>
                </a:cubicBezTo>
                <a:cubicBezTo>
                  <a:pt x="64" y="25"/>
                  <a:pt x="64" y="25"/>
                  <a:pt x="64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9" y="28"/>
                  <a:pt x="69" y="28"/>
                  <a:pt x="69" y="28"/>
                </a:cubicBezTo>
                <a:cubicBezTo>
                  <a:pt x="72" y="31"/>
                  <a:pt x="72" y="31"/>
                  <a:pt x="72" y="31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1"/>
                  <a:pt x="61" y="41"/>
                  <a:pt x="61" y="41"/>
                </a:cubicBezTo>
                <a:cubicBezTo>
                  <a:pt x="61" y="30"/>
                  <a:pt x="61" y="30"/>
                  <a:pt x="61" y="30"/>
                </a:cubicBezTo>
                <a:cubicBezTo>
                  <a:pt x="59" y="29"/>
                  <a:pt x="59" y="29"/>
                  <a:pt x="59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9"/>
                  <a:pt x="16" y="39"/>
                  <a:pt x="16" y="39"/>
                </a:cubicBezTo>
                <a:cubicBezTo>
                  <a:pt x="6" y="30"/>
                  <a:pt x="6" y="30"/>
                  <a:pt x="6" y="30"/>
                </a:cubicBezTo>
                <a:lnTo>
                  <a:pt x="8" y="29"/>
                </a:lnTo>
                <a:close/>
                <a:moveTo>
                  <a:pt x="58" y="31"/>
                </a:moveTo>
                <a:cubicBezTo>
                  <a:pt x="58" y="43"/>
                  <a:pt x="58" y="43"/>
                  <a:pt x="58" y="43"/>
                </a:cubicBezTo>
                <a:cubicBezTo>
                  <a:pt x="40" y="59"/>
                  <a:pt x="40" y="59"/>
                  <a:pt x="40" y="59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31"/>
                  <a:pt x="19" y="31"/>
                  <a:pt x="19" y="31"/>
                </a:cubicBezTo>
                <a:lnTo>
                  <a:pt x="58" y="31"/>
                </a:lnTo>
                <a:close/>
                <a:moveTo>
                  <a:pt x="75" y="63"/>
                </a:moveTo>
                <a:cubicBezTo>
                  <a:pt x="75" y="69"/>
                  <a:pt x="70" y="74"/>
                  <a:pt x="64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8" y="74"/>
                  <a:pt x="3" y="69"/>
                  <a:pt x="3" y="63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6"/>
                  <a:pt x="3" y="34"/>
                  <a:pt x="4" y="32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39" y="62"/>
                  <a:pt x="39" y="62"/>
                  <a:pt x="39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60" y="45"/>
                  <a:pt x="60" y="45"/>
                  <a:pt x="60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73" y="33"/>
                  <a:pt x="73" y="33"/>
                  <a:pt x="73" y="33"/>
                </a:cubicBezTo>
                <a:cubicBezTo>
                  <a:pt x="74" y="34"/>
                  <a:pt x="75" y="36"/>
                  <a:pt x="75" y="38"/>
                </a:cubicBezTo>
                <a:lnTo>
                  <a:pt x="75" y="63"/>
                </a:lnTo>
                <a:close/>
                <a:moveTo>
                  <a:pt x="57" y="52"/>
                </a:moveTo>
                <a:cubicBezTo>
                  <a:pt x="57" y="52"/>
                  <a:pt x="56" y="52"/>
                  <a:pt x="55" y="52"/>
                </a:cubicBezTo>
                <a:cubicBezTo>
                  <a:pt x="55" y="53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60" y="59"/>
                  <a:pt x="65" y="64"/>
                  <a:pt x="70" y="69"/>
                </a:cubicBezTo>
                <a:cubicBezTo>
                  <a:pt x="71" y="70"/>
                  <a:pt x="71" y="70"/>
                  <a:pt x="71" y="70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9"/>
                  <a:pt x="73" y="68"/>
                  <a:pt x="72" y="68"/>
                </a:cubicBezTo>
                <a:cubicBezTo>
                  <a:pt x="67" y="63"/>
                  <a:pt x="62" y="57"/>
                  <a:pt x="57" y="52"/>
                </a:cubicBezTo>
                <a:close/>
                <a:moveTo>
                  <a:pt x="21" y="53"/>
                </a:moveTo>
                <a:cubicBezTo>
                  <a:pt x="16" y="58"/>
                  <a:pt x="11" y="62"/>
                  <a:pt x="7" y="67"/>
                </a:cubicBezTo>
                <a:cubicBezTo>
                  <a:pt x="6" y="68"/>
                  <a:pt x="6" y="69"/>
                  <a:pt x="7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13" y="64"/>
                  <a:pt x="18" y="60"/>
                  <a:pt x="23" y="55"/>
                </a:cubicBezTo>
                <a:cubicBezTo>
                  <a:pt x="23" y="54"/>
                  <a:pt x="23" y="53"/>
                  <a:pt x="23" y="53"/>
                </a:cubicBezTo>
                <a:cubicBezTo>
                  <a:pt x="22" y="52"/>
                  <a:pt x="21" y="52"/>
                  <a:pt x="21" y="5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grpSp>
        <p:nvGrpSpPr>
          <p:cNvPr id="234" name="组合 233"/>
          <p:cNvGrpSpPr/>
          <p:nvPr/>
        </p:nvGrpSpPr>
        <p:grpSpPr>
          <a:xfrm>
            <a:off x="7201304" y="3359225"/>
            <a:ext cx="562144" cy="467187"/>
            <a:chOff x="9423400" y="3073401"/>
            <a:chExt cx="704850" cy="585788"/>
          </a:xfrm>
          <a:solidFill>
            <a:sysClr val="window" lastClr="FFFFFF">
              <a:lumMod val="50000"/>
            </a:sysClr>
          </a:solidFill>
        </p:grpSpPr>
        <p:sp>
          <p:nvSpPr>
            <p:cNvPr id="235" name="Freeform 66"/>
            <p:cNvSpPr>
              <a:spLocks noEditPoints="1"/>
            </p:cNvSpPr>
            <p:nvPr/>
          </p:nvSpPr>
          <p:spPr bwMode="auto">
            <a:xfrm>
              <a:off x="9423400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5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19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9 w 81"/>
                <a:gd name="T43" fmla="*/ 40 h 54"/>
                <a:gd name="T44" fmla="*/ 32 w 81"/>
                <a:gd name="T45" fmla="*/ 40 h 54"/>
                <a:gd name="T46" fmla="*/ 32 w 81"/>
                <a:gd name="T47" fmla="*/ 38 h 54"/>
                <a:gd name="T48" fmla="*/ 37 w 81"/>
                <a:gd name="T49" fmla="*/ 30 h 54"/>
                <a:gd name="T50" fmla="*/ 36 w 81"/>
                <a:gd name="T51" fmla="*/ 27 h 54"/>
                <a:gd name="T52" fmla="*/ 32 w 81"/>
                <a:gd name="T53" fmla="*/ 27 h 54"/>
                <a:gd name="T54" fmla="*/ 32 w 81"/>
                <a:gd name="T55" fmla="*/ 25 h 54"/>
                <a:gd name="T56" fmla="*/ 36 w 81"/>
                <a:gd name="T57" fmla="*/ 25 h 54"/>
                <a:gd name="T58" fmla="*/ 36 w 81"/>
                <a:gd name="T59" fmla="*/ 20 h 54"/>
                <a:gd name="T60" fmla="*/ 44 w 81"/>
                <a:gd name="T61" fmla="*/ 12 h 54"/>
                <a:gd name="T62" fmla="*/ 48 w 81"/>
                <a:gd name="T63" fmla="*/ 13 h 54"/>
                <a:gd name="T64" fmla="*/ 47 w 81"/>
                <a:gd name="T65" fmla="*/ 16 h 54"/>
                <a:gd name="T66" fmla="*/ 44 w 81"/>
                <a:gd name="T67" fmla="*/ 15 h 54"/>
                <a:gd name="T68" fmla="*/ 39 w 81"/>
                <a:gd name="T69" fmla="*/ 20 h 54"/>
                <a:gd name="T70" fmla="*/ 40 w 81"/>
                <a:gd name="T71" fmla="*/ 25 h 54"/>
                <a:gd name="T72" fmla="*/ 46 w 81"/>
                <a:gd name="T73" fmla="*/ 25 h 54"/>
                <a:gd name="T74" fmla="*/ 46 w 81"/>
                <a:gd name="T75" fmla="*/ 27 h 54"/>
                <a:gd name="T76" fmla="*/ 40 w 81"/>
                <a:gd name="T77" fmla="*/ 27 h 54"/>
                <a:gd name="T78" fmla="*/ 40 w 81"/>
                <a:gd name="T79" fmla="*/ 32 h 54"/>
                <a:gd name="T80" fmla="*/ 37 w 81"/>
                <a:gd name="T81" fmla="*/ 37 h 54"/>
                <a:gd name="T82" fmla="*/ 37 w 81"/>
                <a:gd name="T83" fmla="*/ 37 h 54"/>
                <a:gd name="T84" fmla="*/ 49 w 81"/>
                <a:gd name="T85" fmla="*/ 37 h 54"/>
                <a:gd name="T86" fmla="*/ 49 w 81"/>
                <a:gd name="T87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5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9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6"/>
                    <a:pt x="37" y="34"/>
                    <a:pt x="37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3"/>
                    <a:pt x="36" y="22"/>
                    <a:pt x="36" y="20"/>
                  </a:cubicBezTo>
                  <a:cubicBezTo>
                    <a:pt x="36" y="15"/>
                    <a:pt x="39" y="12"/>
                    <a:pt x="44" y="12"/>
                  </a:cubicBezTo>
                  <a:cubicBezTo>
                    <a:pt x="46" y="12"/>
                    <a:pt x="47" y="12"/>
                    <a:pt x="48" y="13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5" y="15"/>
                    <a:pt x="44" y="15"/>
                  </a:cubicBezTo>
                  <a:cubicBezTo>
                    <a:pt x="40" y="15"/>
                    <a:pt x="39" y="17"/>
                    <a:pt x="39" y="20"/>
                  </a:cubicBezTo>
                  <a:cubicBezTo>
                    <a:pt x="39" y="22"/>
                    <a:pt x="39" y="23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9"/>
                    <a:pt x="40" y="31"/>
                    <a:pt x="40" y="32"/>
                  </a:cubicBezTo>
                  <a:cubicBezTo>
                    <a:pt x="39" y="34"/>
                    <a:pt x="38" y="35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36" name="Freeform 67"/>
            <p:cNvSpPr/>
            <p:nvPr/>
          </p:nvSpPr>
          <p:spPr bwMode="auto">
            <a:xfrm>
              <a:off x="9596438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1 w 41"/>
                <a:gd name="T5" fmla="*/ 0 h 16"/>
                <a:gd name="T6" fmla="*/ 0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7 w 41"/>
                <a:gd name="T17" fmla="*/ 3 h 16"/>
                <a:gd name="T18" fmla="*/ 36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5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2" y="3"/>
                    <a:pt x="35" y="7"/>
                    <a:pt x="36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6375814" y="3394675"/>
            <a:ext cx="582401" cy="389956"/>
            <a:chOff x="8388350" y="3117851"/>
            <a:chExt cx="730250" cy="488950"/>
          </a:xfrm>
          <a:solidFill>
            <a:sysClr val="window" lastClr="FFFFFF">
              <a:lumMod val="50000"/>
            </a:sysClr>
          </a:solidFill>
        </p:grpSpPr>
        <p:sp>
          <p:nvSpPr>
            <p:cNvPr id="238" name="Freeform 68"/>
            <p:cNvSpPr>
              <a:spLocks noEditPoints="1"/>
            </p:cNvSpPr>
            <p:nvPr/>
          </p:nvSpPr>
          <p:spPr bwMode="auto">
            <a:xfrm>
              <a:off x="8388350" y="3117851"/>
              <a:ext cx="730250" cy="488950"/>
            </a:xfrm>
            <a:custGeom>
              <a:avLst/>
              <a:gdLst>
                <a:gd name="T0" fmla="*/ 6 w 84"/>
                <a:gd name="T1" fmla="*/ 56 h 56"/>
                <a:gd name="T2" fmla="*/ 0 w 84"/>
                <a:gd name="T3" fmla="*/ 50 h 56"/>
                <a:gd name="T4" fmla="*/ 0 w 84"/>
                <a:gd name="T5" fmla="*/ 7 h 56"/>
                <a:gd name="T6" fmla="*/ 6 w 84"/>
                <a:gd name="T7" fmla="*/ 0 h 56"/>
                <a:gd name="T8" fmla="*/ 77 w 84"/>
                <a:gd name="T9" fmla="*/ 0 h 56"/>
                <a:gd name="T10" fmla="*/ 84 w 84"/>
                <a:gd name="T11" fmla="*/ 7 h 56"/>
                <a:gd name="T12" fmla="*/ 84 w 84"/>
                <a:gd name="T13" fmla="*/ 50 h 56"/>
                <a:gd name="T14" fmla="*/ 77 w 84"/>
                <a:gd name="T15" fmla="*/ 56 h 56"/>
                <a:gd name="T16" fmla="*/ 6 w 84"/>
                <a:gd name="T17" fmla="*/ 56 h 56"/>
                <a:gd name="T18" fmla="*/ 2 w 84"/>
                <a:gd name="T19" fmla="*/ 7 h 56"/>
                <a:gd name="T20" fmla="*/ 2 w 84"/>
                <a:gd name="T21" fmla="*/ 50 h 56"/>
                <a:gd name="T22" fmla="*/ 6 w 84"/>
                <a:gd name="T23" fmla="*/ 54 h 56"/>
                <a:gd name="T24" fmla="*/ 77 w 84"/>
                <a:gd name="T25" fmla="*/ 54 h 56"/>
                <a:gd name="T26" fmla="*/ 82 w 84"/>
                <a:gd name="T27" fmla="*/ 50 h 56"/>
                <a:gd name="T28" fmla="*/ 82 w 84"/>
                <a:gd name="T29" fmla="*/ 7 h 56"/>
                <a:gd name="T30" fmla="*/ 77 w 84"/>
                <a:gd name="T31" fmla="*/ 2 h 56"/>
                <a:gd name="T32" fmla="*/ 6 w 84"/>
                <a:gd name="T33" fmla="*/ 2 h 56"/>
                <a:gd name="T34" fmla="*/ 2 w 84"/>
                <a:gd name="T35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56">
                  <a:moveTo>
                    <a:pt x="6" y="56"/>
                  </a:moveTo>
                  <a:cubicBezTo>
                    <a:pt x="2" y="56"/>
                    <a:pt x="0" y="53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1" y="0"/>
                    <a:pt x="84" y="3"/>
                    <a:pt x="84" y="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3"/>
                    <a:pt x="81" y="56"/>
                    <a:pt x="77" y="56"/>
                  </a:cubicBezTo>
                  <a:lnTo>
                    <a:pt x="6" y="56"/>
                  </a:lnTo>
                  <a:close/>
                  <a:moveTo>
                    <a:pt x="2" y="7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2"/>
                    <a:pt x="4" y="54"/>
                    <a:pt x="6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80" y="54"/>
                    <a:pt x="82" y="52"/>
                    <a:pt x="82" y="50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4"/>
                    <a:pt x="80" y="2"/>
                    <a:pt x="7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2" y="4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39" name="Freeform 69"/>
            <p:cNvSpPr/>
            <p:nvPr/>
          </p:nvSpPr>
          <p:spPr bwMode="auto">
            <a:xfrm>
              <a:off x="8421688" y="3344863"/>
              <a:ext cx="234950" cy="165100"/>
            </a:xfrm>
            <a:custGeom>
              <a:avLst/>
              <a:gdLst>
                <a:gd name="T0" fmla="*/ 22 w 27"/>
                <a:gd name="T1" fmla="*/ 0 h 19"/>
                <a:gd name="T2" fmla="*/ 20 w 27"/>
                <a:gd name="T3" fmla="*/ 6 h 19"/>
                <a:gd name="T4" fmla="*/ 14 w 27"/>
                <a:gd name="T5" fmla="*/ 19 h 19"/>
                <a:gd name="T6" fmla="*/ 8 w 27"/>
                <a:gd name="T7" fmla="*/ 6 h 19"/>
                <a:gd name="T8" fmla="*/ 6 w 27"/>
                <a:gd name="T9" fmla="*/ 0 h 19"/>
                <a:gd name="T10" fmla="*/ 0 w 27"/>
                <a:gd name="T11" fmla="*/ 11 h 19"/>
                <a:gd name="T12" fmla="*/ 0 w 27"/>
                <a:gd name="T13" fmla="*/ 14 h 19"/>
                <a:gd name="T14" fmla="*/ 14 w 27"/>
                <a:gd name="T15" fmla="*/ 19 h 19"/>
                <a:gd name="T16" fmla="*/ 27 w 27"/>
                <a:gd name="T17" fmla="*/ 14 h 19"/>
                <a:gd name="T18" fmla="*/ 27 w 27"/>
                <a:gd name="T19" fmla="*/ 11 h 19"/>
                <a:gd name="T20" fmla="*/ 22 w 27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9">
                  <a:moveTo>
                    <a:pt x="22" y="0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"/>
                    <a:pt x="0" y="6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9" y="19"/>
                    <a:pt x="14" y="19"/>
                  </a:cubicBezTo>
                  <a:cubicBezTo>
                    <a:pt x="19" y="19"/>
                    <a:pt x="24" y="17"/>
                    <a:pt x="27" y="1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7"/>
                    <a:pt x="25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40" name="Freeform 70"/>
            <p:cNvSpPr/>
            <p:nvPr/>
          </p:nvSpPr>
          <p:spPr bwMode="auto">
            <a:xfrm>
              <a:off x="8526463" y="3387726"/>
              <a:ext cx="34925" cy="87313"/>
            </a:xfrm>
            <a:custGeom>
              <a:avLst/>
              <a:gdLst>
                <a:gd name="T0" fmla="*/ 2 w 4"/>
                <a:gd name="T1" fmla="*/ 0 h 10"/>
                <a:gd name="T2" fmla="*/ 0 w 4"/>
                <a:gd name="T3" fmla="*/ 0 h 10"/>
                <a:gd name="T4" fmla="*/ 0 w 4"/>
                <a:gd name="T5" fmla="*/ 8 h 10"/>
                <a:gd name="T6" fmla="*/ 2 w 4"/>
                <a:gd name="T7" fmla="*/ 10 h 10"/>
                <a:gd name="T8" fmla="*/ 4 w 4"/>
                <a:gd name="T9" fmla="*/ 8 h 10"/>
                <a:gd name="T10" fmla="*/ 3 w 4"/>
                <a:gd name="T11" fmla="*/ 0 h 10"/>
                <a:gd name="T12" fmla="*/ 2 w 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41" name="Freeform 71"/>
            <p:cNvSpPr/>
            <p:nvPr/>
          </p:nvSpPr>
          <p:spPr bwMode="auto">
            <a:xfrm>
              <a:off x="8466138" y="3195638"/>
              <a:ext cx="147638" cy="174625"/>
            </a:xfrm>
            <a:custGeom>
              <a:avLst/>
              <a:gdLst>
                <a:gd name="T0" fmla="*/ 17 w 17"/>
                <a:gd name="T1" fmla="*/ 13 h 20"/>
                <a:gd name="T2" fmla="*/ 9 w 17"/>
                <a:gd name="T3" fmla="*/ 20 h 20"/>
                <a:gd name="T4" fmla="*/ 0 w 17"/>
                <a:gd name="T5" fmla="*/ 13 h 20"/>
                <a:gd name="T6" fmla="*/ 0 w 17"/>
                <a:gd name="T7" fmla="*/ 8 h 20"/>
                <a:gd name="T8" fmla="*/ 9 w 17"/>
                <a:gd name="T9" fmla="*/ 0 h 20"/>
                <a:gd name="T10" fmla="*/ 17 w 17"/>
                <a:gd name="T11" fmla="*/ 8 h 20"/>
                <a:gd name="T12" fmla="*/ 17 w 17"/>
                <a:gd name="T1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17" y="13"/>
                  </a:moveTo>
                  <a:cubicBezTo>
                    <a:pt x="17" y="17"/>
                    <a:pt x="13" y="20"/>
                    <a:pt x="9" y="20"/>
                  </a:cubicBezTo>
                  <a:cubicBezTo>
                    <a:pt x="4" y="20"/>
                    <a:pt x="0" y="17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lnTo>
                    <a:pt x="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42" name="Rectangle 72"/>
            <p:cNvSpPr>
              <a:spLocks noChangeArrowheads="1"/>
            </p:cNvSpPr>
            <p:nvPr/>
          </p:nvSpPr>
          <p:spPr bwMode="auto">
            <a:xfrm>
              <a:off x="8743950" y="3265488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43" name="Rectangle 73"/>
            <p:cNvSpPr>
              <a:spLocks noChangeArrowheads="1"/>
            </p:cNvSpPr>
            <p:nvPr/>
          </p:nvSpPr>
          <p:spPr bwMode="auto">
            <a:xfrm>
              <a:off x="8743950" y="3352801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sp>
        <p:nvSpPr>
          <p:cNvPr id="244" name="Freeform 74"/>
          <p:cNvSpPr>
            <a:spLocks noEditPoints="1"/>
          </p:cNvSpPr>
          <p:nvPr/>
        </p:nvSpPr>
        <p:spPr bwMode="auto">
          <a:xfrm>
            <a:off x="372024" y="3359225"/>
            <a:ext cx="562144" cy="467187"/>
          </a:xfrm>
          <a:custGeom>
            <a:avLst/>
            <a:gdLst>
              <a:gd name="T0" fmla="*/ 39 w 81"/>
              <a:gd name="T1" fmla="*/ 35 h 67"/>
              <a:gd name="T2" fmla="*/ 37 w 81"/>
              <a:gd name="T3" fmla="*/ 28 h 67"/>
              <a:gd name="T4" fmla="*/ 41 w 81"/>
              <a:gd name="T5" fmla="*/ 43 h 67"/>
              <a:gd name="T6" fmla="*/ 44 w 81"/>
              <a:gd name="T7" fmla="*/ 51 h 67"/>
              <a:gd name="T8" fmla="*/ 44 w 81"/>
              <a:gd name="T9" fmla="*/ 46 h 67"/>
              <a:gd name="T10" fmla="*/ 64 w 81"/>
              <a:gd name="T11" fmla="*/ 13 h 67"/>
              <a:gd name="T12" fmla="*/ 62 w 81"/>
              <a:gd name="T13" fmla="*/ 17 h 67"/>
              <a:gd name="T14" fmla="*/ 56 w 81"/>
              <a:gd name="T15" fmla="*/ 17 h 67"/>
              <a:gd name="T16" fmla="*/ 55 w 81"/>
              <a:gd name="T17" fmla="*/ 13 h 67"/>
              <a:gd name="T18" fmla="*/ 25 w 81"/>
              <a:gd name="T19" fmla="*/ 17 h 67"/>
              <a:gd name="T20" fmla="*/ 19 w 81"/>
              <a:gd name="T21" fmla="*/ 17 h 67"/>
              <a:gd name="T22" fmla="*/ 19 w 81"/>
              <a:gd name="T23" fmla="*/ 13 h 67"/>
              <a:gd name="T24" fmla="*/ 0 w 81"/>
              <a:gd name="T25" fmla="*/ 30 h 67"/>
              <a:gd name="T26" fmla="*/ 17 w 81"/>
              <a:gd name="T27" fmla="*/ 67 h 67"/>
              <a:gd name="T28" fmla="*/ 81 w 81"/>
              <a:gd name="T29" fmla="*/ 50 h 67"/>
              <a:gd name="T30" fmla="*/ 64 w 81"/>
              <a:gd name="T31" fmla="*/ 13 h 67"/>
              <a:gd name="T32" fmla="*/ 41 w 81"/>
              <a:gd name="T33" fmla="*/ 54 h 67"/>
              <a:gd name="T34" fmla="*/ 39 w 81"/>
              <a:gd name="T35" fmla="*/ 57 h 67"/>
              <a:gd name="T36" fmla="*/ 32 w 81"/>
              <a:gd name="T37" fmla="*/ 51 h 67"/>
              <a:gd name="T38" fmla="*/ 33 w 81"/>
              <a:gd name="T39" fmla="*/ 45 h 67"/>
              <a:gd name="T40" fmla="*/ 39 w 81"/>
              <a:gd name="T41" fmla="*/ 42 h 67"/>
              <a:gd name="T42" fmla="*/ 32 w 81"/>
              <a:gd name="T43" fmla="*/ 33 h 67"/>
              <a:gd name="T44" fmla="*/ 39 w 81"/>
              <a:gd name="T45" fmla="*/ 25 h 67"/>
              <a:gd name="T46" fmla="*/ 41 w 81"/>
              <a:gd name="T47" fmla="*/ 23 h 67"/>
              <a:gd name="T48" fmla="*/ 48 w 81"/>
              <a:gd name="T49" fmla="*/ 28 h 67"/>
              <a:gd name="T50" fmla="*/ 46 w 81"/>
              <a:gd name="T51" fmla="*/ 34 h 67"/>
              <a:gd name="T52" fmla="*/ 41 w 81"/>
              <a:gd name="T53" fmla="*/ 27 h 67"/>
              <a:gd name="T54" fmla="*/ 48 w 81"/>
              <a:gd name="T55" fmla="*/ 42 h 67"/>
              <a:gd name="T56" fmla="*/ 47 w 81"/>
              <a:gd name="T57" fmla="*/ 52 h 67"/>
              <a:gd name="T58" fmla="*/ 34 w 81"/>
              <a:gd name="T59" fmla="*/ 3 h 67"/>
              <a:gd name="T60" fmla="*/ 56 w 81"/>
              <a:gd name="T61" fmla="*/ 13 h 67"/>
              <a:gd name="T62" fmla="*/ 61 w 81"/>
              <a:gd name="T63" fmla="*/ 16 h 67"/>
              <a:gd name="T64" fmla="*/ 50 w 81"/>
              <a:gd name="T65" fmla="*/ 0 h 67"/>
              <a:gd name="T66" fmla="*/ 20 w 81"/>
              <a:gd name="T67" fmla="*/ 13 h 67"/>
              <a:gd name="T68" fmla="*/ 24 w 81"/>
              <a:gd name="T69" fmla="*/ 1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1" h="67">
                <a:moveTo>
                  <a:pt x="35" y="30"/>
                </a:moveTo>
                <a:cubicBezTo>
                  <a:pt x="35" y="32"/>
                  <a:pt x="37" y="33"/>
                  <a:pt x="39" y="35"/>
                </a:cubicBezTo>
                <a:cubicBezTo>
                  <a:pt x="39" y="27"/>
                  <a:pt x="39" y="27"/>
                  <a:pt x="39" y="27"/>
                </a:cubicBezTo>
                <a:cubicBezTo>
                  <a:pt x="38" y="27"/>
                  <a:pt x="37" y="27"/>
                  <a:pt x="37" y="28"/>
                </a:cubicBezTo>
                <a:cubicBezTo>
                  <a:pt x="36" y="29"/>
                  <a:pt x="35" y="29"/>
                  <a:pt x="35" y="30"/>
                </a:cubicBezTo>
                <a:close/>
                <a:moveTo>
                  <a:pt x="41" y="43"/>
                </a:moveTo>
                <a:cubicBezTo>
                  <a:pt x="41" y="52"/>
                  <a:pt x="41" y="52"/>
                  <a:pt x="41" y="52"/>
                </a:cubicBezTo>
                <a:cubicBezTo>
                  <a:pt x="42" y="52"/>
                  <a:pt x="43" y="52"/>
                  <a:pt x="44" y="51"/>
                </a:cubicBezTo>
                <a:cubicBezTo>
                  <a:pt x="45" y="50"/>
                  <a:pt x="45" y="49"/>
                  <a:pt x="45" y="48"/>
                </a:cubicBezTo>
                <a:cubicBezTo>
                  <a:pt x="45" y="47"/>
                  <a:pt x="45" y="47"/>
                  <a:pt x="44" y="46"/>
                </a:cubicBezTo>
                <a:cubicBezTo>
                  <a:pt x="44" y="45"/>
                  <a:pt x="43" y="44"/>
                  <a:pt x="41" y="43"/>
                </a:cubicBezTo>
                <a:close/>
                <a:moveTo>
                  <a:pt x="64" y="13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4"/>
                  <a:pt x="62" y="15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6" y="14"/>
                  <a:pt x="55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4"/>
                  <a:pt x="25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5"/>
                  <a:pt x="19" y="14"/>
                  <a:pt x="19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8" y="13"/>
                  <a:pt x="0" y="20"/>
                  <a:pt x="0" y="3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9"/>
                  <a:pt x="8" y="67"/>
                  <a:pt x="17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73" y="67"/>
                  <a:pt x="81" y="59"/>
                  <a:pt x="81" y="50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20"/>
                  <a:pt x="73" y="13"/>
                  <a:pt x="64" y="13"/>
                </a:cubicBezTo>
                <a:close/>
                <a:moveTo>
                  <a:pt x="47" y="52"/>
                </a:moveTo>
                <a:cubicBezTo>
                  <a:pt x="45" y="53"/>
                  <a:pt x="43" y="54"/>
                  <a:pt x="41" y="54"/>
                </a:cubicBezTo>
                <a:cubicBezTo>
                  <a:pt x="41" y="57"/>
                  <a:pt x="41" y="57"/>
                  <a:pt x="41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4"/>
                  <a:pt x="39" y="54"/>
                  <a:pt x="39" y="54"/>
                </a:cubicBezTo>
                <a:cubicBezTo>
                  <a:pt x="36" y="54"/>
                  <a:pt x="34" y="53"/>
                  <a:pt x="32" y="51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4" y="50"/>
                  <a:pt x="36" y="52"/>
                  <a:pt x="39" y="52"/>
                </a:cubicBezTo>
                <a:cubicBezTo>
                  <a:pt x="39" y="42"/>
                  <a:pt x="39" y="42"/>
                  <a:pt x="39" y="42"/>
                </a:cubicBezTo>
                <a:cubicBezTo>
                  <a:pt x="36" y="40"/>
                  <a:pt x="34" y="38"/>
                  <a:pt x="33" y="37"/>
                </a:cubicBezTo>
                <a:cubicBezTo>
                  <a:pt x="32" y="36"/>
                  <a:pt x="32" y="34"/>
                  <a:pt x="32" y="33"/>
                </a:cubicBezTo>
                <a:cubicBezTo>
                  <a:pt x="32" y="31"/>
                  <a:pt x="33" y="29"/>
                  <a:pt x="34" y="28"/>
                </a:cubicBezTo>
                <a:cubicBezTo>
                  <a:pt x="36" y="26"/>
                  <a:pt x="37" y="26"/>
                  <a:pt x="39" y="25"/>
                </a:cubicBezTo>
                <a:cubicBezTo>
                  <a:pt x="39" y="23"/>
                  <a:pt x="39" y="23"/>
                  <a:pt x="39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44" y="26"/>
                  <a:pt x="46" y="26"/>
                  <a:pt x="48" y="28"/>
                </a:cubicBezTo>
                <a:cubicBezTo>
                  <a:pt x="47" y="34"/>
                  <a:pt x="47" y="34"/>
                  <a:pt x="47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1"/>
                  <a:pt x="46" y="30"/>
                  <a:pt x="45" y="29"/>
                </a:cubicBezTo>
                <a:cubicBezTo>
                  <a:pt x="44" y="27"/>
                  <a:pt x="42" y="27"/>
                  <a:pt x="41" y="27"/>
                </a:cubicBezTo>
                <a:cubicBezTo>
                  <a:pt x="41" y="36"/>
                  <a:pt x="41" y="36"/>
                  <a:pt x="41" y="36"/>
                </a:cubicBezTo>
                <a:cubicBezTo>
                  <a:pt x="44" y="38"/>
                  <a:pt x="47" y="40"/>
                  <a:pt x="48" y="42"/>
                </a:cubicBezTo>
                <a:cubicBezTo>
                  <a:pt x="49" y="43"/>
                  <a:pt x="49" y="45"/>
                  <a:pt x="49" y="47"/>
                </a:cubicBezTo>
                <a:cubicBezTo>
                  <a:pt x="49" y="49"/>
                  <a:pt x="49" y="50"/>
                  <a:pt x="47" y="52"/>
                </a:cubicBezTo>
                <a:close/>
                <a:moveTo>
                  <a:pt x="25" y="13"/>
                </a:moveTo>
                <a:cubicBezTo>
                  <a:pt x="26" y="7"/>
                  <a:pt x="29" y="3"/>
                  <a:pt x="34" y="3"/>
                </a:cubicBezTo>
                <a:cubicBezTo>
                  <a:pt x="47" y="3"/>
                  <a:pt x="47" y="3"/>
                  <a:pt x="47" y="3"/>
                </a:cubicBezTo>
                <a:cubicBezTo>
                  <a:pt x="52" y="3"/>
                  <a:pt x="55" y="7"/>
                  <a:pt x="56" y="13"/>
                </a:cubicBezTo>
                <a:cubicBezTo>
                  <a:pt x="57" y="14"/>
                  <a:pt x="57" y="15"/>
                  <a:pt x="57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4"/>
                  <a:pt x="61" y="13"/>
                </a:cubicBezTo>
                <a:cubicBezTo>
                  <a:pt x="59" y="5"/>
                  <a:pt x="55" y="0"/>
                  <a:pt x="50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6" y="0"/>
                  <a:pt x="22" y="5"/>
                  <a:pt x="20" y="13"/>
                </a:cubicBezTo>
                <a:cubicBezTo>
                  <a:pt x="20" y="14"/>
                  <a:pt x="20" y="15"/>
                  <a:pt x="2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4"/>
                  <a:pt x="25" y="1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grpSp>
        <p:nvGrpSpPr>
          <p:cNvPr id="245" name="组合 244"/>
          <p:cNvGrpSpPr/>
          <p:nvPr/>
        </p:nvGrpSpPr>
        <p:grpSpPr>
          <a:xfrm>
            <a:off x="8096428" y="3359225"/>
            <a:ext cx="562144" cy="467187"/>
            <a:chOff x="10545763" y="3073401"/>
            <a:chExt cx="704850" cy="585788"/>
          </a:xfrm>
          <a:solidFill>
            <a:sysClr val="window" lastClr="FFFFFF">
              <a:lumMod val="50000"/>
            </a:sysClr>
          </a:solidFill>
        </p:grpSpPr>
        <p:sp>
          <p:nvSpPr>
            <p:cNvPr id="246" name="Freeform 75"/>
            <p:cNvSpPr>
              <a:spLocks noEditPoints="1"/>
            </p:cNvSpPr>
            <p:nvPr/>
          </p:nvSpPr>
          <p:spPr bwMode="auto">
            <a:xfrm>
              <a:off x="10545763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6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20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5 w 81"/>
                <a:gd name="T43" fmla="*/ 38 h 54"/>
                <a:gd name="T44" fmla="*/ 36 w 81"/>
                <a:gd name="T45" fmla="*/ 35 h 54"/>
                <a:gd name="T46" fmla="*/ 33 w 81"/>
                <a:gd name="T47" fmla="*/ 29 h 54"/>
                <a:gd name="T48" fmla="*/ 30 w 81"/>
                <a:gd name="T49" fmla="*/ 29 h 54"/>
                <a:gd name="T50" fmla="*/ 30 w 81"/>
                <a:gd name="T51" fmla="*/ 27 h 54"/>
                <a:gd name="T52" fmla="*/ 33 w 81"/>
                <a:gd name="T53" fmla="*/ 27 h 54"/>
                <a:gd name="T54" fmla="*/ 33 w 81"/>
                <a:gd name="T55" fmla="*/ 25 h 54"/>
                <a:gd name="T56" fmla="*/ 33 w 81"/>
                <a:gd name="T57" fmla="*/ 24 h 54"/>
                <a:gd name="T58" fmla="*/ 30 w 81"/>
                <a:gd name="T59" fmla="*/ 24 h 54"/>
                <a:gd name="T60" fmla="*/ 30 w 81"/>
                <a:gd name="T61" fmla="*/ 21 h 54"/>
                <a:gd name="T62" fmla="*/ 33 w 81"/>
                <a:gd name="T63" fmla="*/ 21 h 54"/>
                <a:gd name="T64" fmla="*/ 36 w 81"/>
                <a:gd name="T65" fmla="*/ 16 h 54"/>
                <a:gd name="T66" fmla="*/ 46 w 81"/>
                <a:gd name="T67" fmla="*/ 12 h 54"/>
                <a:gd name="T68" fmla="*/ 51 w 81"/>
                <a:gd name="T69" fmla="*/ 13 h 54"/>
                <a:gd name="T70" fmla="*/ 51 w 81"/>
                <a:gd name="T71" fmla="*/ 16 h 54"/>
                <a:gd name="T72" fmla="*/ 45 w 81"/>
                <a:gd name="T73" fmla="*/ 15 h 54"/>
                <a:gd name="T74" fmla="*/ 39 w 81"/>
                <a:gd name="T75" fmla="*/ 18 h 54"/>
                <a:gd name="T76" fmla="*/ 37 w 81"/>
                <a:gd name="T77" fmla="*/ 21 h 54"/>
                <a:gd name="T78" fmla="*/ 50 w 81"/>
                <a:gd name="T79" fmla="*/ 21 h 54"/>
                <a:gd name="T80" fmla="*/ 50 w 81"/>
                <a:gd name="T81" fmla="*/ 24 h 54"/>
                <a:gd name="T82" fmla="*/ 37 w 81"/>
                <a:gd name="T83" fmla="*/ 24 h 54"/>
                <a:gd name="T84" fmla="*/ 37 w 81"/>
                <a:gd name="T85" fmla="*/ 25 h 54"/>
                <a:gd name="T86" fmla="*/ 37 w 81"/>
                <a:gd name="T87" fmla="*/ 27 h 54"/>
                <a:gd name="T88" fmla="*/ 50 w 81"/>
                <a:gd name="T89" fmla="*/ 27 h 54"/>
                <a:gd name="T90" fmla="*/ 50 w 81"/>
                <a:gd name="T91" fmla="*/ 29 h 54"/>
                <a:gd name="T92" fmla="*/ 37 w 81"/>
                <a:gd name="T93" fmla="*/ 29 h 54"/>
                <a:gd name="T94" fmla="*/ 39 w 81"/>
                <a:gd name="T95" fmla="*/ 32 h 54"/>
                <a:gd name="T96" fmla="*/ 45 w 81"/>
                <a:gd name="T97" fmla="*/ 35 h 54"/>
                <a:gd name="T98" fmla="*/ 51 w 81"/>
                <a:gd name="T99" fmla="*/ 34 h 54"/>
                <a:gd name="T100" fmla="*/ 52 w 81"/>
                <a:gd name="T101" fmla="*/ 37 h 54"/>
                <a:gd name="T102" fmla="*/ 45 w 81"/>
                <a:gd name="T103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5" y="38"/>
                  </a:moveTo>
                  <a:cubicBezTo>
                    <a:pt x="42" y="38"/>
                    <a:pt x="38" y="37"/>
                    <a:pt x="36" y="35"/>
                  </a:cubicBezTo>
                  <a:cubicBezTo>
                    <a:pt x="35" y="33"/>
                    <a:pt x="34" y="31"/>
                    <a:pt x="33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5"/>
                  </a:cubicBezTo>
                  <a:cubicBezTo>
                    <a:pt x="33" y="25"/>
                    <a:pt x="33" y="24"/>
                    <a:pt x="33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5" y="17"/>
                    <a:pt x="36" y="16"/>
                  </a:cubicBezTo>
                  <a:cubicBezTo>
                    <a:pt x="39" y="13"/>
                    <a:pt x="42" y="12"/>
                    <a:pt x="46" y="12"/>
                  </a:cubicBezTo>
                  <a:cubicBezTo>
                    <a:pt x="48" y="12"/>
                    <a:pt x="50" y="13"/>
                    <a:pt x="51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8" y="15"/>
                    <a:pt x="45" y="15"/>
                  </a:cubicBezTo>
                  <a:cubicBezTo>
                    <a:pt x="43" y="15"/>
                    <a:pt x="41" y="16"/>
                    <a:pt x="39" y="18"/>
                  </a:cubicBezTo>
                  <a:cubicBezTo>
                    <a:pt x="38" y="19"/>
                    <a:pt x="38" y="20"/>
                    <a:pt x="37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5"/>
                    <a:pt x="37" y="25"/>
                  </a:cubicBezTo>
                  <a:cubicBezTo>
                    <a:pt x="37" y="26"/>
                    <a:pt x="37" y="26"/>
                    <a:pt x="37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0"/>
                    <a:pt x="38" y="32"/>
                    <a:pt x="39" y="32"/>
                  </a:cubicBezTo>
                  <a:cubicBezTo>
                    <a:pt x="41" y="34"/>
                    <a:pt x="43" y="35"/>
                    <a:pt x="45" y="35"/>
                  </a:cubicBezTo>
                  <a:cubicBezTo>
                    <a:pt x="48" y="35"/>
                    <a:pt x="50" y="34"/>
                    <a:pt x="51" y="3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7"/>
                    <a:pt x="48" y="38"/>
                    <a:pt x="4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47" name="Freeform 76"/>
            <p:cNvSpPr/>
            <p:nvPr/>
          </p:nvSpPr>
          <p:spPr bwMode="auto">
            <a:xfrm>
              <a:off x="10718800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2 w 41"/>
                <a:gd name="T5" fmla="*/ 0 h 16"/>
                <a:gd name="T6" fmla="*/ 1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8 w 41"/>
                <a:gd name="T17" fmla="*/ 3 h 16"/>
                <a:gd name="T18" fmla="*/ 37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2" y="5"/>
                    <a:pt x="1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2" y="3"/>
                    <a:pt x="35" y="7"/>
                    <a:pt x="37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sp>
        <p:nvSpPr>
          <p:cNvPr id="248" name="Freeform 77"/>
          <p:cNvSpPr>
            <a:spLocks noEditPoints="1"/>
          </p:cNvSpPr>
          <p:nvPr/>
        </p:nvSpPr>
        <p:spPr bwMode="auto">
          <a:xfrm>
            <a:off x="1281075" y="3317444"/>
            <a:ext cx="410213" cy="543153"/>
          </a:xfrm>
          <a:custGeom>
            <a:avLst/>
            <a:gdLst>
              <a:gd name="T0" fmla="*/ 57 w 59"/>
              <a:gd name="T1" fmla="*/ 38 h 78"/>
              <a:gd name="T2" fmla="*/ 37 w 59"/>
              <a:gd name="T3" fmla="*/ 12 h 78"/>
              <a:gd name="T4" fmla="*/ 36 w 59"/>
              <a:gd name="T5" fmla="*/ 10 h 78"/>
              <a:gd name="T6" fmla="*/ 38 w 59"/>
              <a:gd name="T7" fmla="*/ 7 h 78"/>
              <a:gd name="T8" fmla="*/ 41 w 59"/>
              <a:gd name="T9" fmla="*/ 3 h 78"/>
              <a:gd name="T10" fmla="*/ 41 w 59"/>
              <a:gd name="T11" fmla="*/ 2 h 78"/>
              <a:gd name="T12" fmla="*/ 40 w 59"/>
              <a:gd name="T13" fmla="*/ 1 h 78"/>
              <a:gd name="T14" fmla="*/ 36 w 59"/>
              <a:gd name="T15" fmla="*/ 2 h 78"/>
              <a:gd name="T16" fmla="*/ 18 w 59"/>
              <a:gd name="T17" fmla="*/ 2 h 78"/>
              <a:gd name="T18" fmla="*/ 19 w 59"/>
              <a:gd name="T19" fmla="*/ 5 h 78"/>
              <a:gd name="T20" fmla="*/ 22 w 59"/>
              <a:gd name="T21" fmla="*/ 11 h 78"/>
              <a:gd name="T22" fmla="*/ 22 w 59"/>
              <a:gd name="T23" fmla="*/ 13 h 78"/>
              <a:gd name="T24" fmla="*/ 0 w 59"/>
              <a:gd name="T25" fmla="*/ 59 h 78"/>
              <a:gd name="T26" fmla="*/ 29 w 59"/>
              <a:gd name="T27" fmla="*/ 78 h 78"/>
              <a:gd name="T28" fmla="*/ 56 w 59"/>
              <a:gd name="T29" fmla="*/ 70 h 78"/>
              <a:gd name="T30" fmla="*/ 59 w 59"/>
              <a:gd name="T31" fmla="*/ 59 h 78"/>
              <a:gd name="T32" fmla="*/ 20 w 59"/>
              <a:gd name="T33" fmla="*/ 4 h 78"/>
              <a:gd name="T34" fmla="*/ 20 w 59"/>
              <a:gd name="T35" fmla="*/ 3 h 78"/>
              <a:gd name="T36" fmla="*/ 36 w 59"/>
              <a:gd name="T37" fmla="*/ 4 h 78"/>
              <a:gd name="T38" fmla="*/ 37 w 59"/>
              <a:gd name="T39" fmla="*/ 6 h 78"/>
              <a:gd name="T40" fmla="*/ 24 w 59"/>
              <a:gd name="T41" fmla="*/ 8 h 78"/>
              <a:gd name="T42" fmla="*/ 36 w 59"/>
              <a:gd name="T43" fmla="*/ 11 h 78"/>
              <a:gd name="T44" fmla="*/ 36 w 59"/>
              <a:gd name="T45" fmla="*/ 12 h 78"/>
              <a:gd name="T46" fmla="*/ 25 w 59"/>
              <a:gd name="T47" fmla="*/ 13 h 78"/>
              <a:gd name="T48" fmla="*/ 23 w 59"/>
              <a:gd name="T49" fmla="*/ 12 h 78"/>
              <a:gd name="T50" fmla="*/ 23 w 59"/>
              <a:gd name="T51" fmla="*/ 11 h 78"/>
              <a:gd name="T52" fmla="*/ 26 w 59"/>
              <a:gd name="T53" fmla="*/ 11 h 78"/>
              <a:gd name="T54" fmla="*/ 35 w 59"/>
              <a:gd name="T55" fmla="*/ 11 h 78"/>
              <a:gd name="T56" fmla="*/ 55 w 59"/>
              <a:gd name="T57" fmla="*/ 70 h 78"/>
              <a:gd name="T58" fmla="*/ 4 w 59"/>
              <a:gd name="T59" fmla="*/ 70 h 78"/>
              <a:gd name="T60" fmla="*/ 4 w 59"/>
              <a:gd name="T61" fmla="*/ 38 h 78"/>
              <a:gd name="T62" fmla="*/ 4 w 59"/>
              <a:gd name="T63" fmla="*/ 38 h 78"/>
              <a:gd name="T64" fmla="*/ 36 w 59"/>
              <a:gd name="T65" fmla="*/ 15 h 78"/>
              <a:gd name="T66" fmla="*/ 55 w 59"/>
              <a:gd name="T67" fmla="*/ 38 h 78"/>
              <a:gd name="T68" fmla="*/ 56 w 59"/>
              <a:gd name="T69" fmla="*/ 45 h 78"/>
              <a:gd name="T70" fmla="*/ 55 w 59"/>
              <a:gd name="T71" fmla="*/ 70 h 78"/>
              <a:gd name="T72" fmla="*/ 30 w 59"/>
              <a:gd name="T73" fmla="*/ 30 h 78"/>
              <a:gd name="T74" fmla="*/ 36 w 59"/>
              <a:gd name="T75" fmla="*/ 38 h 78"/>
              <a:gd name="T76" fmla="*/ 38 w 59"/>
              <a:gd name="T77" fmla="*/ 38 h 78"/>
              <a:gd name="T78" fmla="*/ 39 w 59"/>
              <a:gd name="T79" fmla="*/ 30 h 78"/>
              <a:gd name="T80" fmla="*/ 30 w 59"/>
              <a:gd name="T81" fmla="*/ 24 h 78"/>
              <a:gd name="T82" fmla="*/ 28 w 59"/>
              <a:gd name="T83" fmla="*/ 25 h 78"/>
              <a:gd name="T84" fmla="*/ 21 w 59"/>
              <a:gd name="T85" fmla="*/ 30 h 78"/>
              <a:gd name="T86" fmla="*/ 20 w 59"/>
              <a:gd name="T87" fmla="*/ 42 h 78"/>
              <a:gd name="T88" fmla="*/ 28 w 59"/>
              <a:gd name="T89" fmla="*/ 60 h 78"/>
              <a:gd name="T90" fmla="*/ 21 w 59"/>
              <a:gd name="T91" fmla="*/ 51 h 78"/>
              <a:gd name="T92" fmla="*/ 18 w 59"/>
              <a:gd name="T93" fmla="*/ 59 h 78"/>
              <a:gd name="T94" fmla="*/ 28 w 59"/>
              <a:gd name="T95" fmla="*/ 63 h 78"/>
              <a:gd name="T96" fmla="*/ 30 w 59"/>
              <a:gd name="T97" fmla="*/ 66 h 78"/>
              <a:gd name="T98" fmla="*/ 38 w 59"/>
              <a:gd name="T99" fmla="*/ 60 h 78"/>
              <a:gd name="T100" fmla="*/ 39 w 59"/>
              <a:gd name="T101" fmla="*/ 47 h 78"/>
              <a:gd name="T102" fmla="*/ 28 w 59"/>
              <a:gd name="T103" fmla="*/ 39 h 78"/>
              <a:gd name="T104" fmla="*/ 25 w 59"/>
              <a:gd name="T105" fmla="*/ 31 h 78"/>
              <a:gd name="T106" fmla="*/ 28 w 59"/>
              <a:gd name="T107" fmla="*/ 39 h 78"/>
              <a:gd name="T108" fmla="*/ 30 w 59"/>
              <a:gd name="T109" fmla="*/ 60 h 78"/>
              <a:gd name="T110" fmla="*/ 34 w 59"/>
              <a:gd name="T111" fmla="*/ 53 h 78"/>
              <a:gd name="T112" fmla="*/ 34 w 59"/>
              <a:gd name="T113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78">
                <a:moveTo>
                  <a:pt x="59" y="59"/>
                </a:moveTo>
                <a:cubicBezTo>
                  <a:pt x="59" y="50"/>
                  <a:pt x="57" y="39"/>
                  <a:pt x="57" y="38"/>
                </a:cubicBezTo>
                <a:cubicBezTo>
                  <a:pt x="57" y="27"/>
                  <a:pt x="48" y="18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0"/>
                  <a:pt x="36" y="10"/>
                  <a:pt x="36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9"/>
                  <a:pt x="37" y="8"/>
                  <a:pt x="38" y="7"/>
                </a:cubicBezTo>
                <a:cubicBezTo>
                  <a:pt x="39" y="6"/>
                  <a:pt x="40" y="5"/>
                  <a:pt x="40" y="4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39" y="2"/>
                </a:cubicBezTo>
                <a:cubicBezTo>
                  <a:pt x="39" y="2"/>
                  <a:pt x="38" y="2"/>
                  <a:pt x="36" y="2"/>
                </a:cubicBezTo>
                <a:cubicBezTo>
                  <a:pt x="32" y="2"/>
                  <a:pt x="26" y="0"/>
                  <a:pt x="22" y="0"/>
                </a:cubicBezTo>
                <a:cubicBezTo>
                  <a:pt x="20" y="0"/>
                  <a:pt x="19" y="0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5"/>
                  <a:pt x="19" y="5"/>
                </a:cubicBezTo>
                <a:cubicBezTo>
                  <a:pt x="20" y="7"/>
                  <a:pt x="22" y="9"/>
                  <a:pt x="23" y="10"/>
                </a:cubicBezTo>
                <a:cubicBezTo>
                  <a:pt x="22" y="10"/>
                  <a:pt x="22" y="11"/>
                  <a:pt x="22" y="11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3"/>
                  <a:pt x="22" y="13"/>
                </a:cubicBezTo>
                <a:cubicBezTo>
                  <a:pt x="11" y="18"/>
                  <a:pt x="2" y="27"/>
                  <a:pt x="2" y="38"/>
                </a:cubicBezTo>
                <a:cubicBezTo>
                  <a:pt x="2" y="39"/>
                  <a:pt x="0" y="50"/>
                  <a:pt x="0" y="59"/>
                </a:cubicBezTo>
                <a:cubicBezTo>
                  <a:pt x="0" y="64"/>
                  <a:pt x="0" y="69"/>
                  <a:pt x="2" y="71"/>
                </a:cubicBezTo>
                <a:cubicBezTo>
                  <a:pt x="8" y="76"/>
                  <a:pt x="18" y="78"/>
                  <a:pt x="29" y="78"/>
                </a:cubicBezTo>
                <a:cubicBezTo>
                  <a:pt x="40" y="78"/>
                  <a:pt x="51" y="76"/>
                  <a:pt x="57" y="71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1"/>
                  <a:pt x="57" y="71"/>
                  <a:pt x="57" y="71"/>
                </a:cubicBezTo>
                <a:cubicBezTo>
                  <a:pt x="59" y="69"/>
                  <a:pt x="59" y="64"/>
                  <a:pt x="59" y="59"/>
                </a:cubicBezTo>
                <a:close/>
                <a:moveTo>
                  <a:pt x="22" y="6"/>
                </a:moveTo>
                <a:cubicBezTo>
                  <a:pt x="21" y="6"/>
                  <a:pt x="21" y="5"/>
                  <a:pt x="20" y="4"/>
                </a:cubicBezTo>
                <a:cubicBezTo>
                  <a:pt x="20" y="4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21" y="2"/>
                  <a:pt x="22" y="2"/>
                </a:cubicBezTo>
                <a:cubicBezTo>
                  <a:pt x="25" y="2"/>
                  <a:pt x="31" y="4"/>
                  <a:pt x="36" y="4"/>
                </a:cubicBezTo>
                <a:cubicBezTo>
                  <a:pt x="37" y="4"/>
                  <a:pt x="37" y="4"/>
                  <a:pt x="38" y="4"/>
                </a:cubicBezTo>
                <a:cubicBezTo>
                  <a:pt x="37" y="5"/>
                  <a:pt x="37" y="5"/>
                  <a:pt x="37" y="6"/>
                </a:cubicBezTo>
                <a:cubicBezTo>
                  <a:pt x="36" y="7"/>
                  <a:pt x="35" y="8"/>
                  <a:pt x="3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3" y="7"/>
                  <a:pt x="22" y="6"/>
                </a:cubicBezTo>
                <a:close/>
                <a:moveTo>
                  <a:pt x="36" y="11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5" y="12"/>
                  <a:pt x="35" y="13"/>
                  <a:pt x="3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4" y="11"/>
                  <a:pt x="25" y="11"/>
                  <a:pt x="26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4" y="11"/>
                  <a:pt x="35" y="11"/>
                  <a:pt x="35" y="11"/>
                </a:cubicBezTo>
                <a:cubicBezTo>
                  <a:pt x="36" y="11"/>
                  <a:pt x="36" y="11"/>
                  <a:pt x="36" y="11"/>
                </a:cubicBezTo>
                <a:close/>
                <a:moveTo>
                  <a:pt x="55" y="70"/>
                </a:moveTo>
                <a:cubicBezTo>
                  <a:pt x="51" y="74"/>
                  <a:pt x="40" y="76"/>
                  <a:pt x="29" y="76"/>
                </a:cubicBezTo>
                <a:cubicBezTo>
                  <a:pt x="19" y="76"/>
                  <a:pt x="8" y="74"/>
                  <a:pt x="4" y="70"/>
                </a:cubicBezTo>
                <a:cubicBezTo>
                  <a:pt x="2" y="68"/>
                  <a:pt x="2" y="64"/>
                  <a:pt x="2" y="59"/>
                </a:cubicBezTo>
                <a:cubicBezTo>
                  <a:pt x="2" y="50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8"/>
                  <a:pt x="12" y="19"/>
                  <a:pt x="23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47" y="19"/>
                  <a:pt x="55" y="2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41"/>
                  <a:pt x="56" y="45"/>
                </a:cubicBezTo>
                <a:cubicBezTo>
                  <a:pt x="57" y="49"/>
                  <a:pt x="57" y="55"/>
                  <a:pt x="57" y="59"/>
                </a:cubicBezTo>
                <a:cubicBezTo>
                  <a:pt x="57" y="64"/>
                  <a:pt x="57" y="68"/>
                  <a:pt x="55" y="70"/>
                </a:cubicBezTo>
                <a:close/>
                <a:moveTo>
                  <a:pt x="30" y="40"/>
                </a:moveTo>
                <a:cubicBezTo>
                  <a:pt x="30" y="30"/>
                  <a:pt x="30" y="30"/>
                  <a:pt x="30" y="30"/>
                </a:cubicBezTo>
                <a:cubicBezTo>
                  <a:pt x="32" y="30"/>
                  <a:pt x="33" y="31"/>
                  <a:pt x="34" y="32"/>
                </a:cubicBezTo>
                <a:cubicBezTo>
                  <a:pt x="35" y="33"/>
                  <a:pt x="36" y="35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36" y="28"/>
                  <a:pt x="34" y="27"/>
                  <a:pt x="30" y="27"/>
                </a:cubicBezTo>
                <a:cubicBezTo>
                  <a:pt x="30" y="24"/>
                  <a:pt x="30" y="24"/>
                  <a:pt x="30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7"/>
                  <a:pt x="28" y="27"/>
                  <a:pt x="28" y="27"/>
                </a:cubicBezTo>
                <a:cubicBezTo>
                  <a:pt x="25" y="27"/>
                  <a:pt x="23" y="28"/>
                  <a:pt x="21" y="30"/>
                </a:cubicBezTo>
                <a:cubicBezTo>
                  <a:pt x="19" y="32"/>
                  <a:pt x="18" y="34"/>
                  <a:pt x="18" y="36"/>
                </a:cubicBezTo>
                <a:cubicBezTo>
                  <a:pt x="18" y="38"/>
                  <a:pt x="19" y="40"/>
                  <a:pt x="20" y="42"/>
                </a:cubicBezTo>
                <a:cubicBezTo>
                  <a:pt x="22" y="44"/>
                  <a:pt x="24" y="46"/>
                  <a:pt x="28" y="48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59"/>
                  <a:pt x="22" y="57"/>
                  <a:pt x="21" y="52"/>
                </a:cubicBezTo>
                <a:cubicBezTo>
                  <a:pt x="21" y="51"/>
                  <a:pt x="21" y="51"/>
                  <a:pt x="21" y="51"/>
                </a:cubicBezTo>
                <a:cubicBezTo>
                  <a:pt x="19" y="51"/>
                  <a:pt x="19" y="51"/>
                  <a:pt x="19" y="51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21" y="61"/>
                  <a:pt x="24" y="63"/>
                  <a:pt x="28" y="63"/>
                </a:cubicBezTo>
                <a:cubicBezTo>
                  <a:pt x="28" y="66"/>
                  <a:pt x="28" y="66"/>
                  <a:pt x="28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30" y="63"/>
                  <a:pt x="30" y="63"/>
                  <a:pt x="30" y="63"/>
                </a:cubicBezTo>
                <a:cubicBezTo>
                  <a:pt x="33" y="63"/>
                  <a:pt x="36" y="62"/>
                  <a:pt x="38" y="60"/>
                </a:cubicBezTo>
                <a:cubicBezTo>
                  <a:pt x="40" y="59"/>
                  <a:pt x="41" y="56"/>
                  <a:pt x="41" y="54"/>
                </a:cubicBezTo>
                <a:cubicBezTo>
                  <a:pt x="41" y="51"/>
                  <a:pt x="40" y="49"/>
                  <a:pt x="39" y="47"/>
                </a:cubicBezTo>
                <a:cubicBezTo>
                  <a:pt x="37" y="46"/>
                  <a:pt x="34" y="43"/>
                  <a:pt x="30" y="40"/>
                </a:cubicBezTo>
                <a:close/>
                <a:moveTo>
                  <a:pt x="28" y="39"/>
                </a:moveTo>
                <a:cubicBezTo>
                  <a:pt x="25" y="37"/>
                  <a:pt x="24" y="35"/>
                  <a:pt x="24" y="33"/>
                </a:cubicBezTo>
                <a:cubicBezTo>
                  <a:pt x="24" y="33"/>
                  <a:pt x="24" y="32"/>
                  <a:pt x="25" y="31"/>
                </a:cubicBezTo>
                <a:cubicBezTo>
                  <a:pt x="26" y="30"/>
                  <a:pt x="27" y="30"/>
                  <a:pt x="28" y="30"/>
                </a:cubicBezTo>
                <a:lnTo>
                  <a:pt x="28" y="39"/>
                </a:lnTo>
                <a:close/>
                <a:moveTo>
                  <a:pt x="34" y="59"/>
                </a:moveTo>
                <a:cubicBezTo>
                  <a:pt x="33" y="59"/>
                  <a:pt x="32" y="60"/>
                  <a:pt x="30" y="60"/>
                </a:cubicBezTo>
                <a:cubicBezTo>
                  <a:pt x="30" y="50"/>
                  <a:pt x="30" y="50"/>
                  <a:pt x="30" y="50"/>
                </a:cubicBezTo>
                <a:cubicBezTo>
                  <a:pt x="32" y="51"/>
                  <a:pt x="33" y="52"/>
                  <a:pt x="34" y="53"/>
                </a:cubicBezTo>
                <a:cubicBezTo>
                  <a:pt x="35" y="54"/>
                  <a:pt x="35" y="55"/>
                  <a:pt x="35" y="56"/>
                </a:cubicBezTo>
                <a:cubicBezTo>
                  <a:pt x="35" y="57"/>
                  <a:pt x="35" y="58"/>
                  <a:pt x="34" y="5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49" name="Freeform 78"/>
          <p:cNvSpPr>
            <a:spLocks noEditPoints="1"/>
          </p:cNvSpPr>
          <p:nvPr/>
        </p:nvSpPr>
        <p:spPr bwMode="auto">
          <a:xfrm>
            <a:off x="5473094" y="3325040"/>
            <a:ext cx="534289" cy="529225"/>
          </a:xfrm>
          <a:custGeom>
            <a:avLst/>
            <a:gdLst>
              <a:gd name="T0" fmla="*/ 69 w 77"/>
              <a:gd name="T1" fmla="*/ 25 h 76"/>
              <a:gd name="T2" fmla="*/ 40 w 77"/>
              <a:gd name="T3" fmla="*/ 1 h 76"/>
              <a:gd name="T4" fmla="*/ 38 w 77"/>
              <a:gd name="T5" fmla="*/ 1 h 76"/>
              <a:gd name="T6" fmla="*/ 8 w 77"/>
              <a:gd name="T7" fmla="*/ 25 h 76"/>
              <a:gd name="T8" fmla="*/ 0 w 77"/>
              <a:gd name="T9" fmla="*/ 37 h 76"/>
              <a:gd name="T10" fmla="*/ 0 w 77"/>
              <a:gd name="T11" fmla="*/ 62 h 76"/>
              <a:gd name="T12" fmla="*/ 14 w 77"/>
              <a:gd name="T13" fmla="*/ 76 h 76"/>
              <a:gd name="T14" fmla="*/ 64 w 77"/>
              <a:gd name="T15" fmla="*/ 76 h 76"/>
              <a:gd name="T16" fmla="*/ 77 w 77"/>
              <a:gd name="T17" fmla="*/ 62 h 76"/>
              <a:gd name="T18" fmla="*/ 77 w 77"/>
              <a:gd name="T19" fmla="*/ 37 h 76"/>
              <a:gd name="T20" fmla="*/ 69 w 77"/>
              <a:gd name="T21" fmla="*/ 25 h 76"/>
              <a:gd name="T22" fmla="*/ 9 w 77"/>
              <a:gd name="T23" fmla="*/ 27 h 76"/>
              <a:gd name="T24" fmla="*/ 12 w 77"/>
              <a:gd name="T25" fmla="*/ 25 h 76"/>
              <a:gd name="T26" fmla="*/ 14 w 77"/>
              <a:gd name="T27" fmla="*/ 24 h 76"/>
              <a:gd name="T28" fmla="*/ 39 w 77"/>
              <a:gd name="T29" fmla="*/ 4 h 76"/>
              <a:gd name="T30" fmla="*/ 64 w 77"/>
              <a:gd name="T31" fmla="*/ 24 h 76"/>
              <a:gd name="T32" fmla="*/ 65 w 77"/>
              <a:gd name="T33" fmla="*/ 25 h 76"/>
              <a:gd name="T34" fmla="*/ 68 w 77"/>
              <a:gd name="T35" fmla="*/ 27 h 76"/>
              <a:gd name="T36" fmla="*/ 71 w 77"/>
              <a:gd name="T37" fmla="*/ 30 h 76"/>
              <a:gd name="T38" fmla="*/ 39 w 77"/>
              <a:gd name="T39" fmla="*/ 54 h 76"/>
              <a:gd name="T40" fmla="*/ 7 w 77"/>
              <a:gd name="T41" fmla="*/ 29 h 76"/>
              <a:gd name="T42" fmla="*/ 9 w 77"/>
              <a:gd name="T43" fmla="*/ 27 h 76"/>
              <a:gd name="T44" fmla="*/ 75 w 77"/>
              <a:gd name="T45" fmla="*/ 62 h 76"/>
              <a:gd name="T46" fmla="*/ 64 w 77"/>
              <a:gd name="T47" fmla="*/ 73 h 76"/>
              <a:gd name="T48" fmla="*/ 14 w 77"/>
              <a:gd name="T49" fmla="*/ 73 h 76"/>
              <a:gd name="T50" fmla="*/ 3 w 77"/>
              <a:gd name="T51" fmla="*/ 62 h 76"/>
              <a:gd name="T52" fmla="*/ 3 w 77"/>
              <a:gd name="T53" fmla="*/ 37 h 76"/>
              <a:gd name="T54" fmla="*/ 5 w 77"/>
              <a:gd name="T55" fmla="*/ 31 h 76"/>
              <a:gd name="T56" fmla="*/ 38 w 77"/>
              <a:gd name="T57" fmla="*/ 57 h 76"/>
              <a:gd name="T58" fmla="*/ 39 w 77"/>
              <a:gd name="T59" fmla="*/ 57 h 76"/>
              <a:gd name="T60" fmla="*/ 39 w 77"/>
              <a:gd name="T61" fmla="*/ 57 h 76"/>
              <a:gd name="T62" fmla="*/ 73 w 77"/>
              <a:gd name="T63" fmla="*/ 32 h 76"/>
              <a:gd name="T64" fmla="*/ 75 w 77"/>
              <a:gd name="T65" fmla="*/ 37 h 76"/>
              <a:gd name="T66" fmla="*/ 75 w 77"/>
              <a:gd name="T67" fmla="*/ 62 h 76"/>
              <a:gd name="T68" fmla="*/ 57 w 77"/>
              <a:gd name="T69" fmla="*/ 51 h 76"/>
              <a:gd name="T70" fmla="*/ 55 w 77"/>
              <a:gd name="T71" fmla="*/ 51 h 76"/>
              <a:gd name="T72" fmla="*/ 55 w 77"/>
              <a:gd name="T73" fmla="*/ 53 h 76"/>
              <a:gd name="T74" fmla="*/ 70 w 77"/>
              <a:gd name="T75" fmla="*/ 68 h 76"/>
              <a:gd name="T76" fmla="*/ 71 w 77"/>
              <a:gd name="T77" fmla="*/ 69 h 76"/>
              <a:gd name="T78" fmla="*/ 72 w 77"/>
              <a:gd name="T79" fmla="*/ 69 h 76"/>
              <a:gd name="T80" fmla="*/ 72 w 77"/>
              <a:gd name="T81" fmla="*/ 67 h 76"/>
              <a:gd name="T82" fmla="*/ 57 w 77"/>
              <a:gd name="T83" fmla="*/ 51 h 76"/>
              <a:gd name="T84" fmla="*/ 21 w 77"/>
              <a:gd name="T85" fmla="*/ 52 h 76"/>
              <a:gd name="T86" fmla="*/ 6 w 77"/>
              <a:gd name="T87" fmla="*/ 66 h 76"/>
              <a:gd name="T88" fmla="*/ 6 w 77"/>
              <a:gd name="T89" fmla="*/ 68 h 76"/>
              <a:gd name="T90" fmla="*/ 7 w 77"/>
              <a:gd name="T91" fmla="*/ 69 h 76"/>
              <a:gd name="T92" fmla="*/ 8 w 77"/>
              <a:gd name="T93" fmla="*/ 68 h 76"/>
              <a:gd name="T94" fmla="*/ 8 w 77"/>
              <a:gd name="T95" fmla="*/ 68 h 76"/>
              <a:gd name="T96" fmla="*/ 22 w 77"/>
              <a:gd name="T97" fmla="*/ 54 h 76"/>
              <a:gd name="T98" fmla="*/ 22 w 77"/>
              <a:gd name="T99" fmla="*/ 52 h 76"/>
              <a:gd name="T100" fmla="*/ 21 w 77"/>
              <a:gd name="T101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76">
                <a:moveTo>
                  <a:pt x="69" y="25"/>
                </a:moveTo>
                <a:cubicBezTo>
                  <a:pt x="40" y="1"/>
                  <a:pt x="40" y="1"/>
                  <a:pt x="40" y="1"/>
                </a:cubicBezTo>
                <a:cubicBezTo>
                  <a:pt x="39" y="0"/>
                  <a:pt x="39" y="0"/>
                  <a:pt x="38" y="1"/>
                </a:cubicBezTo>
                <a:cubicBezTo>
                  <a:pt x="8" y="25"/>
                  <a:pt x="8" y="25"/>
                  <a:pt x="8" y="25"/>
                </a:cubicBezTo>
                <a:cubicBezTo>
                  <a:pt x="4" y="27"/>
                  <a:pt x="0" y="32"/>
                  <a:pt x="0" y="3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70"/>
                  <a:pt x="6" y="76"/>
                  <a:pt x="14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71" y="76"/>
                  <a:pt x="77" y="70"/>
                  <a:pt x="77" y="62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1"/>
                  <a:pt x="74" y="27"/>
                  <a:pt x="69" y="25"/>
                </a:cubicBezTo>
                <a:close/>
                <a:moveTo>
                  <a:pt x="9" y="27"/>
                </a:moveTo>
                <a:cubicBezTo>
                  <a:pt x="12" y="25"/>
                  <a:pt x="12" y="25"/>
                  <a:pt x="12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39" y="4"/>
                  <a:pt x="39" y="4"/>
                  <a:pt x="39" y="4"/>
                </a:cubicBezTo>
                <a:cubicBezTo>
                  <a:pt x="64" y="24"/>
                  <a:pt x="64" y="24"/>
                  <a:pt x="64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8" y="27"/>
                  <a:pt x="68" y="27"/>
                  <a:pt x="68" y="27"/>
                </a:cubicBezTo>
                <a:cubicBezTo>
                  <a:pt x="71" y="30"/>
                  <a:pt x="71" y="30"/>
                  <a:pt x="71" y="30"/>
                </a:cubicBezTo>
                <a:cubicBezTo>
                  <a:pt x="39" y="54"/>
                  <a:pt x="39" y="54"/>
                  <a:pt x="39" y="54"/>
                </a:cubicBezTo>
                <a:cubicBezTo>
                  <a:pt x="7" y="29"/>
                  <a:pt x="7" y="29"/>
                  <a:pt x="7" y="29"/>
                </a:cubicBezTo>
                <a:lnTo>
                  <a:pt x="9" y="27"/>
                </a:lnTo>
                <a:close/>
                <a:moveTo>
                  <a:pt x="75" y="62"/>
                </a:moveTo>
                <a:cubicBezTo>
                  <a:pt x="75" y="68"/>
                  <a:pt x="70" y="73"/>
                  <a:pt x="64" y="73"/>
                </a:cubicBezTo>
                <a:cubicBezTo>
                  <a:pt x="14" y="73"/>
                  <a:pt x="14" y="73"/>
                  <a:pt x="14" y="73"/>
                </a:cubicBezTo>
                <a:cubicBezTo>
                  <a:pt x="8" y="73"/>
                  <a:pt x="3" y="68"/>
                  <a:pt x="3" y="62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5"/>
                  <a:pt x="4" y="33"/>
                  <a:pt x="5" y="31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73" y="32"/>
                  <a:pt x="73" y="32"/>
                  <a:pt x="73" y="32"/>
                </a:cubicBezTo>
                <a:cubicBezTo>
                  <a:pt x="74" y="33"/>
                  <a:pt x="75" y="35"/>
                  <a:pt x="75" y="37"/>
                </a:cubicBezTo>
                <a:lnTo>
                  <a:pt x="75" y="62"/>
                </a:lnTo>
                <a:close/>
                <a:moveTo>
                  <a:pt x="57" y="51"/>
                </a:moveTo>
                <a:cubicBezTo>
                  <a:pt x="56" y="51"/>
                  <a:pt x="56" y="51"/>
                  <a:pt x="55" y="51"/>
                </a:cubicBezTo>
                <a:cubicBezTo>
                  <a:pt x="55" y="52"/>
                  <a:pt x="55" y="53"/>
                  <a:pt x="55" y="53"/>
                </a:cubicBezTo>
                <a:cubicBezTo>
                  <a:pt x="60" y="58"/>
                  <a:pt x="65" y="64"/>
                  <a:pt x="70" y="68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8"/>
                  <a:pt x="73" y="67"/>
                  <a:pt x="72" y="67"/>
                </a:cubicBezTo>
                <a:cubicBezTo>
                  <a:pt x="67" y="62"/>
                  <a:pt x="62" y="56"/>
                  <a:pt x="57" y="51"/>
                </a:cubicBezTo>
                <a:close/>
                <a:moveTo>
                  <a:pt x="21" y="52"/>
                </a:moveTo>
                <a:cubicBezTo>
                  <a:pt x="16" y="57"/>
                  <a:pt x="11" y="61"/>
                  <a:pt x="6" y="66"/>
                </a:cubicBezTo>
                <a:cubicBezTo>
                  <a:pt x="6" y="67"/>
                  <a:pt x="6" y="68"/>
                  <a:pt x="6" y="68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8"/>
                  <a:pt x="8" y="68"/>
                  <a:pt x="8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3" y="63"/>
                  <a:pt x="17" y="59"/>
                  <a:pt x="22" y="54"/>
                </a:cubicBezTo>
                <a:cubicBezTo>
                  <a:pt x="23" y="53"/>
                  <a:pt x="23" y="52"/>
                  <a:pt x="22" y="52"/>
                </a:cubicBezTo>
                <a:cubicBezTo>
                  <a:pt x="22" y="51"/>
                  <a:pt x="21" y="51"/>
                  <a:pt x="21" y="5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250" name="Freeform 79"/>
          <p:cNvSpPr>
            <a:spLocks noEditPoints="1"/>
          </p:cNvSpPr>
          <p:nvPr/>
        </p:nvSpPr>
        <p:spPr bwMode="auto">
          <a:xfrm>
            <a:off x="2114161" y="3331371"/>
            <a:ext cx="520363" cy="515298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4 h 74"/>
              <a:gd name="T6" fmla="*/ 75 w 75"/>
              <a:gd name="T7" fmla="*/ 37 h 74"/>
              <a:gd name="T8" fmla="*/ 37 w 75"/>
              <a:gd name="T9" fmla="*/ 0 h 74"/>
              <a:gd name="T10" fmla="*/ 37 w 75"/>
              <a:gd name="T11" fmla="*/ 68 h 74"/>
              <a:gd name="T12" fmla="*/ 5 w 75"/>
              <a:gd name="T13" fmla="*/ 37 h 74"/>
              <a:gd name="T14" fmla="*/ 37 w 75"/>
              <a:gd name="T15" fmla="*/ 6 h 74"/>
              <a:gd name="T16" fmla="*/ 69 w 75"/>
              <a:gd name="T17" fmla="*/ 37 h 74"/>
              <a:gd name="T18" fmla="*/ 69 w 75"/>
              <a:gd name="T19" fmla="*/ 37 h 74"/>
              <a:gd name="T20" fmla="*/ 37 w 75"/>
              <a:gd name="T21" fmla="*/ 68 h 74"/>
              <a:gd name="T22" fmla="*/ 42 w 75"/>
              <a:gd name="T23" fmla="*/ 20 h 74"/>
              <a:gd name="T24" fmla="*/ 35 w 75"/>
              <a:gd name="T25" fmla="*/ 20 h 74"/>
              <a:gd name="T26" fmla="*/ 34 w 75"/>
              <a:gd name="T27" fmla="*/ 22 h 74"/>
              <a:gd name="T28" fmla="*/ 32 w 75"/>
              <a:gd name="T29" fmla="*/ 23 h 74"/>
              <a:gd name="T30" fmla="*/ 30 w 75"/>
              <a:gd name="T31" fmla="*/ 24 h 74"/>
              <a:gd name="T32" fmla="*/ 27 w 75"/>
              <a:gd name="T33" fmla="*/ 24 h 74"/>
              <a:gd name="T34" fmla="*/ 27 w 75"/>
              <a:gd name="T35" fmla="*/ 29 h 74"/>
              <a:gd name="T36" fmla="*/ 34 w 75"/>
              <a:gd name="T37" fmla="*/ 29 h 74"/>
              <a:gd name="T38" fmla="*/ 34 w 75"/>
              <a:gd name="T39" fmla="*/ 46 h 74"/>
              <a:gd name="T40" fmla="*/ 27 w 75"/>
              <a:gd name="T41" fmla="*/ 46 h 74"/>
              <a:gd name="T42" fmla="*/ 27 w 75"/>
              <a:gd name="T43" fmla="*/ 52 h 74"/>
              <a:gd name="T44" fmla="*/ 49 w 75"/>
              <a:gd name="T45" fmla="*/ 52 h 74"/>
              <a:gd name="T46" fmla="*/ 49 w 75"/>
              <a:gd name="T47" fmla="*/ 46 h 74"/>
              <a:gd name="T48" fmla="*/ 42 w 75"/>
              <a:gd name="T49" fmla="*/ 46 h 74"/>
              <a:gd name="T50" fmla="*/ 42 w 75"/>
              <a:gd name="T51" fmla="*/ 2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6" y="0"/>
                  <a:pt x="0" y="17"/>
                  <a:pt x="0" y="37"/>
                </a:cubicBezTo>
                <a:cubicBezTo>
                  <a:pt x="0" y="57"/>
                  <a:pt x="16" y="74"/>
                  <a:pt x="37" y="74"/>
                </a:cubicBezTo>
                <a:cubicBezTo>
                  <a:pt x="58" y="74"/>
                  <a:pt x="75" y="57"/>
                  <a:pt x="75" y="37"/>
                </a:cubicBezTo>
                <a:cubicBezTo>
                  <a:pt x="75" y="17"/>
                  <a:pt x="58" y="0"/>
                  <a:pt x="37" y="0"/>
                </a:cubicBezTo>
                <a:close/>
                <a:moveTo>
                  <a:pt x="37" y="68"/>
                </a:moveTo>
                <a:cubicBezTo>
                  <a:pt x="19" y="68"/>
                  <a:pt x="5" y="54"/>
                  <a:pt x="5" y="37"/>
                </a:cubicBezTo>
                <a:cubicBezTo>
                  <a:pt x="5" y="20"/>
                  <a:pt x="19" y="6"/>
                  <a:pt x="37" y="6"/>
                </a:cubicBezTo>
                <a:cubicBezTo>
                  <a:pt x="55" y="6"/>
                  <a:pt x="69" y="20"/>
                  <a:pt x="69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54"/>
                  <a:pt x="55" y="68"/>
                  <a:pt x="37" y="68"/>
                </a:cubicBezTo>
                <a:close/>
                <a:moveTo>
                  <a:pt x="42" y="20"/>
                </a:move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4" y="22"/>
                </a:cubicBezTo>
                <a:cubicBezTo>
                  <a:pt x="34" y="22"/>
                  <a:pt x="33" y="23"/>
                  <a:pt x="32" y="23"/>
                </a:cubicBezTo>
                <a:cubicBezTo>
                  <a:pt x="32" y="24"/>
                  <a:pt x="31" y="24"/>
                  <a:pt x="30" y="24"/>
                </a:cubicBezTo>
                <a:cubicBezTo>
                  <a:pt x="29" y="24"/>
                  <a:pt x="28" y="24"/>
                  <a:pt x="27" y="24"/>
                </a:cubicBezTo>
                <a:cubicBezTo>
                  <a:pt x="27" y="29"/>
                  <a:pt x="27" y="29"/>
                  <a:pt x="27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46"/>
                  <a:pt x="34" y="46"/>
                  <a:pt x="34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52"/>
                  <a:pt x="27" y="52"/>
                  <a:pt x="27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46"/>
                  <a:pt x="49" y="46"/>
                  <a:pt x="49" y="46"/>
                </a:cubicBezTo>
                <a:cubicBezTo>
                  <a:pt x="42" y="46"/>
                  <a:pt x="42" y="46"/>
                  <a:pt x="42" y="46"/>
                </a:cubicBezTo>
                <a:lnTo>
                  <a:pt x="42" y="2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grpSp>
        <p:nvGrpSpPr>
          <p:cNvPr id="251" name="组合 250"/>
          <p:cNvGrpSpPr/>
          <p:nvPr/>
        </p:nvGrpSpPr>
        <p:grpSpPr>
          <a:xfrm>
            <a:off x="2877614" y="3380748"/>
            <a:ext cx="624183" cy="417809"/>
            <a:chOff x="4002088" y="3100388"/>
            <a:chExt cx="782638" cy="523875"/>
          </a:xfrm>
          <a:solidFill>
            <a:sysClr val="window" lastClr="FFFFFF">
              <a:lumMod val="50000"/>
            </a:sysClr>
          </a:solidFill>
        </p:grpSpPr>
        <p:sp>
          <p:nvSpPr>
            <p:cNvPr id="252" name="Freeform 80"/>
            <p:cNvSpPr>
              <a:spLocks noEditPoints="1"/>
            </p:cNvSpPr>
            <p:nvPr/>
          </p:nvSpPr>
          <p:spPr bwMode="auto">
            <a:xfrm>
              <a:off x="4002088" y="3100388"/>
              <a:ext cx="782638" cy="523875"/>
            </a:xfrm>
            <a:custGeom>
              <a:avLst/>
              <a:gdLst>
                <a:gd name="T0" fmla="*/ 83 w 90"/>
                <a:gd name="T1" fmla="*/ 0 h 60"/>
                <a:gd name="T2" fmla="*/ 7 w 90"/>
                <a:gd name="T3" fmla="*/ 0 h 60"/>
                <a:gd name="T4" fmla="*/ 0 w 90"/>
                <a:gd name="T5" fmla="*/ 7 h 60"/>
                <a:gd name="T6" fmla="*/ 0 w 90"/>
                <a:gd name="T7" fmla="*/ 53 h 60"/>
                <a:gd name="T8" fmla="*/ 7 w 90"/>
                <a:gd name="T9" fmla="*/ 60 h 60"/>
                <a:gd name="T10" fmla="*/ 83 w 90"/>
                <a:gd name="T11" fmla="*/ 60 h 60"/>
                <a:gd name="T12" fmla="*/ 90 w 90"/>
                <a:gd name="T13" fmla="*/ 53 h 60"/>
                <a:gd name="T14" fmla="*/ 90 w 90"/>
                <a:gd name="T15" fmla="*/ 7 h 60"/>
                <a:gd name="T16" fmla="*/ 83 w 90"/>
                <a:gd name="T17" fmla="*/ 0 h 60"/>
                <a:gd name="T18" fmla="*/ 7 w 90"/>
                <a:gd name="T19" fmla="*/ 6 h 60"/>
                <a:gd name="T20" fmla="*/ 83 w 90"/>
                <a:gd name="T21" fmla="*/ 6 h 60"/>
                <a:gd name="T22" fmla="*/ 84 w 90"/>
                <a:gd name="T23" fmla="*/ 7 h 60"/>
                <a:gd name="T24" fmla="*/ 84 w 90"/>
                <a:gd name="T25" fmla="*/ 13 h 60"/>
                <a:gd name="T26" fmla="*/ 7 w 90"/>
                <a:gd name="T27" fmla="*/ 13 h 60"/>
                <a:gd name="T28" fmla="*/ 7 w 90"/>
                <a:gd name="T29" fmla="*/ 7 h 60"/>
                <a:gd name="T30" fmla="*/ 7 w 90"/>
                <a:gd name="T31" fmla="*/ 6 h 60"/>
                <a:gd name="T32" fmla="*/ 83 w 90"/>
                <a:gd name="T33" fmla="*/ 54 h 60"/>
                <a:gd name="T34" fmla="*/ 7 w 90"/>
                <a:gd name="T35" fmla="*/ 54 h 60"/>
                <a:gd name="T36" fmla="*/ 7 w 90"/>
                <a:gd name="T37" fmla="*/ 53 h 60"/>
                <a:gd name="T38" fmla="*/ 7 w 90"/>
                <a:gd name="T39" fmla="*/ 28 h 60"/>
                <a:gd name="T40" fmla="*/ 84 w 90"/>
                <a:gd name="T41" fmla="*/ 28 h 60"/>
                <a:gd name="T42" fmla="*/ 84 w 90"/>
                <a:gd name="T43" fmla="*/ 53 h 60"/>
                <a:gd name="T44" fmla="*/ 83 w 90"/>
                <a:gd name="T45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60">
                  <a:moveTo>
                    <a:pt x="8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7"/>
                    <a:pt x="4" y="60"/>
                    <a:pt x="7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7" y="60"/>
                    <a:pt x="90" y="57"/>
                    <a:pt x="90" y="53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3"/>
                    <a:pt x="87" y="0"/>
                    <a:pt x="83" y="0"/>
                  </a:cubicBezTo>
                  <a:close/>
                  <a:moveTo>
                    <a:pt x="7" y="6"/>
                  </a:move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4" y="7"/>
                    <a:pt x="84" y="7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6"/>
                    <a:pt x="7" y="6"/>
                  </a:cubicBezTo>
                  <a:close/>
                  <a:moveTo>
                    <a:pt x="83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3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4"/>
                    <a:pt x="83" y="54"/>
                    <a:pt x="8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53" name="Freeform 81"/>
            <p:cNvSpPr/>
            <p:nvPr/>
          </p:nvSpPr>
          <p:spPr bwMode="auto">
            <a:xfrm>
              <a:off x="40894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54" name="Freeform 82"/>
            <p:cNvSpPr/>
            <p:nvPr/>
          </p:nvSpPr>
          <p:spPr bwMode="auto">
            <a:xfrm>
              <a:off x="41243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55" name="Freeform 83"/>
            <p:cNvSpPr/>
            <p:nvPr/>
          </p:nvSpPr>
          <p:spPr bwMode="auto">
            <a:xfrm>
              <a:off x="41592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56" name="Freeform 84"/>
            <p:cNvSpPr/>
            <p:nvPr/>
          </p:nvSpPr>
          <p:spPr bwMode="auto">
            <a:xfrm>
              <a:off x="419417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57" name="Freeform 85"/>
            <p:cNvSpPr/>
            <p:nvPr/>
          </p:nvSpPr>
          <p:spPr bwMode="auto">
            <a:xfrm>
              <a:off x="42195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6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58" name="Freeform 86"/>
            <p:cNvSpPr/>
            <p:nvPr/>
          </p:nvSpPr>
          <p:spPr bwMode="auto">
            <a:xfrm>
              <a:off x="42545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59" name="Freeform 87"/>
            <p:cNvSpPr/>
            <p:nvPr/>
          </p:nvSpPr>
          <p:spPr bwMode="auto">
            <a:xfrm>
              <a:off x="42894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0" name="Freeform 88"/>
            <p:cNvSpPr/>
            <p:nvPr/>
          </p:nvSpPr>
          <p:spPr bwMode="auto">
            <a:xfrm>
              <a:off x="43243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1" name="Freeform 89"/>
            <p:cNvSpPr/>
            <p:nvPr/>
          </p:nvSpPr>
          <p:spPr bwMode="auto">
            <a:xfrm>
              <a:off x="43497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2" name="Freeform 90"/>
            <p:cNvSpPr/>
            <p:nvPr/>
          </p:nvSpPr>
          <p:spPr bwMode="auto">
            <a:xfrm>
              <a:off x="43846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3" name="Freeform 91"/>
            <p:cNvSpPr/>
            <p:nvPr/>
          </p:nvSpPr>
          <p:spPr bwMode="auto">
            <a:xfrm>
              <a:off x="441960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4" name="Freeform 92"/>
            <p:cNvSpPr/>
            <p:nvPr/>
          </p:nvSpPr>
          <p:spPr bwMode="auto">
            <a:xfrm>
              <a:off x="4446588" y="3405188"/>
              <a:ext cx="17463" cy="34925"/>
            </a:xfrm>
            <a:custGeom>
              <a:avLst/>
              <a:gdLst>
                <a:gd name="T0" fmla="*/ 11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11 w 11"/>
                <a:gd name="T15" fmla="*/ 22 h 22"/>
                <a:gd name="T16" fmla="*/ 11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5" name="Freeform 93"/>
            <p:cNvSpPr/>
            <p:nvPr/>
          </p:nvSpPr>
          <p:spPr bwMode="auto">
            <a:xfrm>
              <a:off x="447992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6" name="Freeform 94"/>
            <p:cNvSpPr/>
            <p:nvPr/>
          </p:nvSpPr>
          <p:spPr bwMode="auto">
            <a:xfrm>
              <a:off x="45148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7" name="Freeform 95"/>
            <p:cNvSpPr/>
            <p:nvPr/>
          </p:nvSpPr>
          <p:spPr bwMode="auto">
            <a:xfrm>
              <a:off x="45497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8" name="Freeform 96"/>
            <p:cNvSpPr/>
            <p:nvPr/>
          </p:nvSpPr>
          <p:spPr bwMode="auto">
            <a:xfrm>
              <a:off x="457676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69" name="Freeform 97"/>
            <p:cNvSpPr/>
            <p:nvPr/>
          </p:nvSpPr>
          <p:spPr bwMode="auto">
            <a:xfrm>
              <a:off x="461168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0" name="Freeform 98"/>
            <p:cNvSpPr/>
            <p:nvPr/>
          </p:nvSpPr>
          <p:spPr bwMode="auto">
            <a:xfrm>
              <a:off x="464661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1" name="Freeform 99"/>
            <p:cNvSpPr/>
            <p:nvPr/>
          </p:nvSpPr>
          <p:spPr bwMode="auto">
            <a:xfrm>
              <a:off x="468153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2" name="Freeform 100"/>
            <p:cNvSpPr/>
            <p:nvPr/>
          </p:nvSpPr>
          <p:spPr bwMode="auto">
            <a:xfrm>
              <a:off x="40894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3" name="Freeform 101"/>
            <p:cNvSpPr/>
            <p:nvPr/>
          </p:nvSpPr>
          <p:spPr bwMode="auto">
            <a:xfrm>
              <a:off x="41243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4" name="Freeform 102"/>
            <p:cNvSpPr/>
            <p:nvPr/>
          </p:nvSpPr>
          <p:spPr bwMode="auto">
            <a:xfrm>
              <a:off x="41592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5" name="Freeform 103"/>
            <p:cNvSpPr/>
            <p:nvPr/>
          </p:nvSpPr>
          <p:spPr bwMode="auto">
            <a:xfrm>
              <a:off x="419417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6" name="Freeform 104"/>
            <p:cNvSpPr/>
            <p:nvPr/>
          </p:nvSpPr>
          <p:spPr bwMode="auto">
            <a:xfrm>
              <a:off x="42195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6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7" name="Freeform 105"/>
            <p:cNvSpPr/>
            <p:nvPr/>
          </p:nvSpPr>
          <p:spPr bwMode="auto">
            <a:xfrm>
              <a:off x="42545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8" name="Freeform 106"/>
            <p:cNvSpPr/>
            <p:nvPr/>
          </p:nvSpPr>
          <p:spPr bwMode="auto">
            <a:xfrm>
              <a:off x="42894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79" name="Freeform 107"/>
            <p:cNvSpPr/>
            <p:nvPr/>
          </p:nvSpPr>
          <p:spPr bwMode="auto">
            <a:xfrm>
              <a:off x="43243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0" name="Freeform 108"/>
            <p:cNvSpPr/>
            <p:nvPr/>
          </p:nvSpPr>
          <p:spPr bwMode="auto">
            <a:xfrm>
              <a:off x="43497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1" name="Freeform 109"/>
            <p:cNvSpPr/>
            <p:nvPr/>
          </p:nvSpPr>
          <p:spPr bwMode="auto">
            <a:xfrm>
              <a:off x="43846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2" name="Freeform 110"/>
            <p:cNvSpPr/>
            <p:nvPr/>
          </p:nvSpPr>
          <p:spPr bwMode="auto">
            <a:xfrm>
              <a:off x="441960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3" name="Freeform 111"/>
            <p:cNvSpPr/>
            <p:nvPr/>
          </p:nvSpPr>
          <p:spPr bwMode="auto">
            <a:xfrm>
              <a:off x="4446588" y="3475038"/>
              <a:ext cx="17463" cy="44450"/>
            </a:xfrm>
            <a:custGeom>
              <a:avLst/>
              <a:gdLst>
                <a:gd name="T0" fmla="*/ 11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11 w 11"/>
                <a:gd name="T15" fmla="*/ 28 h 28"/>
                <a:gd name="T16" fmla="*/ 11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4" name="Freeform 112"/>
            <p:cNvSpPr/>
            <p:nvPr/>
          </p:nvSpPr>
          <p:spPr bwMode="auto">
            <a:xfrm>
              <a:off x="447992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5" name="Freeform 113"/>
            <p:cNvSpPr/>
            <p:nvPr/>
          </p:nvSpPr>
          <p:spPr bwMode="auto">
            <a:xfrm>
              <a:off x="45148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6" name="Freeform 114"/>
            <p:cNvSpPr/>
            <p:nvPr/>
          </p:nvSpPr>
          <p:spPr bwMode="auto">
            <a:xfrm>
              <a:off x="45497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7" name="Freeform 115"/>
            <p:cNvSpPr/>
            <p:nvPr/>
          </p:nvSpPr>
          <p:spPr bwMode="auto">
            <a:xfrm>
              <a:off x="457676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8" name="Freeform 116"/>
            <p:cNvSpPr/>
            <p:nvPr/>
          </p:nvSpPr>
          <p:spPr bwMode="auto">
            <a:xfrm>
              <a:off x="461168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89" name="Freeform 117"/>
            <p:cNvSpPr/>
            <p:nvPr/>
          </p:nvSpPr>
          <p:spPr bwMode="auto">
            <a:xfrm>
              <a:off x="464661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90" name="Freeform 118"/>
            <p:cNvSpPr/>
            <p:nvPr/>
          </p:nvSpPr>
          <p:spPr bwMode="auto">
            <a:xfrm>
              <a:off x="468153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291" name="组合 290"/>
          <p:cNvGrpSpPr/>
          <p:nvPr/>
        </p:nvGrpSpPr>
        <p:grpSpPr>
          <a:xfrm>
            <a:off x="7221562" y="1926013"/>
            <a:ext cx="450728" cy="403882"/>
            <a:chOff x="9448800" y="1276351"/>
            <a:chExt cx="565150" cy="506413"/>
          </a:xfrm>
          <a:solidFill>
            <a:sysClr val="window" lastClr="FFFFFF">
              <a:lumMod val="50000"/>
            </a:sysClr>
          </a:solidFill>
        </p:grpSpPr>
        <p:sp>
          <p:nvSpPr>
            <p:cNvPr id="292" name="Freeform 119"/>
            <p:cNvSpPr/>
            <p:nvPr/>
          </p:nvSpPr>
          <p:spPr bwMode="auto">
            <a:xfrm>
              <a:off x="9848850" y="1293813"/>
              <a:ext cx="165100" cy="471488"/>
            </a:xfrm>
            <a:custGeom>
              <a:avLst/>
              <a:gdLst>
                <a:gd name="T0" fmla="*/ 15 w 19"/>
                <a:gd name="T1" fmla="*/ 27 h 54"/>
                <a:gd name="T2" fmla="*/ 0 w 19"/>
                <a:gd name="T3" fmla="*/ 3 h 54"/>
                <a:gd name="T4" fmla="*/ 2 w 19"/>
                <a:gd name="T5" fmla="*/ 0 h 54"/>
                <a:gd name="T6" fmla="*/ 19 w 19"/>
                <a:gd name="T7" fmla="*/ 27 h 54"/>
                <a:gd name="T8" fmla="*/ 1 w 19"/>
                <a:gd name="T9" fmla="*/ 54 h 54"/>
                <a:gd name="T10" fmla="*/ 0 w 19"/>
                <a:gd name="T11" fmla="*/ 51 h 54"/>
                <a:gd name="T12" fmla="*/ 15 w 19"/>
                <a:gd name="T13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15" y="27"/>
                  </a:moveTo>
                  <a:cubicBezTo>
                    <a:pt x="15" y="16"/>
                    <a:pt x="9" y="7"/>
                    <a:pt x="0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5"/>
                    <a:pt x="19" y="15"/>
                    <a:pt x="19" y="27"/>
                  </a:cubicBezTo>
                  <a:cubicBezTo>
                    <a:pt x="19" y="39"/>
                    <a:pt x="11" y="49"/>
                    <a:pt x="1" y="5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9" y="47"/>
                    <a:pt x="15" y="38"/>
                    <a:pt x="1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93" name="Freeform 120"/>
            <p:cNvSpPr/>
            <p:nvPr/>
          </p:nvSpPr>
          <p:spPr bwMode="auto">
            <a:xfrm>
              <a:off x="9788525" y="1336676"/>
              <a:ext cx="147638" cy="384175"/>
            </a:xfrm>
            <a:custGeom>
              <a:avLst/>
              <a:gdLst>
                <a:gd name="T0" fmla="*/ 14 w 17"/>
                <a:gd name="T1" fmla="*/ 22 h 44"/>
                <a:gd name="T2" fmla="*/ 1 w 17"/>
                <a:gd name="T3" fmla="*/ 3 h 44"/>
                <a:gd name="T4" fmla="*/ 2 w 17"/>
                <a:gd name="T5" fmla="*/ 0 h 44"/>
                <a:gd name="T6" fmla="*/ 17 w 17"/>
                <a:gd name="T7" fmla="*/ 22 h 44"/>
                <a:gd name="T8" fmla="*/ 2 w 17"/>
                <a:gd name="T9" fmla="*/ 44 h 44"/>
                <a:gd name="T10" fmla="*/ 0 w 17"/>
                <a:gd name="T11" fmla="*/ 41 h 44"/>
                <a:gd name="T12" fmla="*/ 14 w 17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4">
                  <a:moveTo>
                    <a:pt x="14" y="22"/>
                  </a:moveTo>
                  <a:cubicBezTo>
                    <a:pt x="14" y="13"/>
                    <a:pt x="8" y="6"/>
                    <a:pt x="1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3"/>
                    <a:pt x="17" y="12"/>
                    <a:pt x="17" y="22"/>
                  </a:cubicBezTo>
                  <a:cubicBezTo>
                    <a:pt x="17" y="32"/>
                    <a:pt x="11" y="41"/>
                    <a:pt x="2" y="4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38"/>
                    <a:pt x="14" y="31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94" name="Freeform 121"/>
            <p:cNvSpPr/>
            <p:nvPr/>
          </p:nvSpPr>
          <p:spPr bwMode="auto">
            <a:xfrm>
              <a:off x="9571038" y="1276351"/>
              <a:ext cx="165100" cy="506413"/>
            </a:xfrm>
            <a:custGeom>
              <a:avLst/>
              <a:gdLst>
                <a:gd name="T0" fmla="*/ 0 w 104"/>
                <a:gd name="T1" fmla="*/ 93 h 319"/>
                <a:gd name="T2" fmla="*/ 0 w 104"/>
                <a:gd name="T3" fmla="*/ 225 h 319"/>
                <a:gd name="T4" fmla="*/ 66 w 104"/>
                <a:gd name="T5" fmla="*/ 280 h 319"/>
                <a:gd name="T6" fmla="*/ 66 w 104"/>
                <a:gd name="T7" fmla="*/ 165 h 319"/>
                <a:gd name="T8" fmla="*/ 77 w 104"/>
                <a:gd name="T9" fmla="*/ 165 h 319"/>
                <a:gd name="T10" fmla="*/ 77 w 104"/>
                <a:gd name="T11" fmla="*/ 291 h 319"/>
                <a:gd name="T12" fmla="*/ 104 w 104"/>
                <a:gd name="T13" fmla="*/ 319 h 319"/>
                <a:gd name="T14" fmla="*/ 104 w 104"/>
                <a:gd name="T15" fmla="*/ 0 h 319"/>
                <a:gd name="T16" fmla="*/ 0 w 104"/>
                <a:gd name="T17" fmla="*/ 9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319">
                  <a:moveTo>
                    <a:pt x="0" y="93"/>
                  </a:moveTo>
                  <a:lnTo>
                    <a:pt x="0" y="225"/>
                  </a:lnTo>
                  <a:lnTo>
                    <a:pt x="66" y="280"/>
                  </a:lnTo>
                  <a:lnTo>
                    <a:pt x="66" y="165"/>
                  </a:lnTo>
                  <a:lnTo>
                    <a:pt x="77" y="165"/>
                  </a:lnTo>
                  <a:lnTo>
                    <a:pt x="77" y="291"/>
                  </a:lnTo>
                  <a:lnTo>
                    <a:pt x="104" y="319"/>
                  </a:lnTo>
                  <a:lnTo>
                    <a:pt x="104" y="0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95" name="Freeform 122"/>
            <p:cNvSpPr/>
            <p:nvPr/>
          </p:nvSpPr>
          <p:spPr bwMode="auto">
            <a:xfrm>
              <a:off x="9448800" y="1433513"/>
              <a:ext cx="96838" cy="192088"/>
            </a:xfrm>
            <a:custGeom>
              <a:avLst/>
              <a:gdLst>
                <a:gd name="T0" fmla="*/ 0 w 61"/>
                <a:gd name="T1" fmla="*/ 0 h 121"/>
                <a:gd name="T2" fmla="*/ 0 w 61"/>
                <a:gd name="T3" fmla="*/ 121 h 121"/>
                <a:gd name="T4" fmla="*/ 33 w 61"/>
                <a:gd name="T5" fmla="*/ 121 h 121"/>
                <a:gd name="T6" fmla="*/ 33 w 61"/>
                <a:gd name="T7" fmla="*/ 55 h 121"/>
                <a:gd name="T8" fmla="*/ 44 w 61"/>
                <a:gd name="T9" fmla="*/ 55 h 121"/>
                <a:gd name="T10" fmla="*/ 44 w 61"/>
                <a:gd name="T11" fmla="*/ 121 h 121"/>
                <a:gd name="T12" fmla="*/ 61 w 61"/>
                <a:gd name="T13" fmla="*/ 121 h 121"/>
                <a:gd name="T14" fmla="*/ 61 w 61"/>
                <a:gd name="T15" fmla="*/ 0 h 121"/>
                <a:gd name="T16" fmla="*/ 0 w 6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21">
                  <a:moveTo>
                    <a:pt x="0" y="0"/>
                  </a:moveTo>
                  <a:lnTo>
                    <a:pt x="0" y="121"/>
                  </a:lnTo>
                  <a:lnTo>
                    <a:pt x="33" y="121"/>
                  </a:lnTo>
                  <a:lnTo>
                    <a:pt x="33" y="55"/>
                  </a:lnTo>
                  <a:lnTo>
                    <a:pt x="44" y="55"/>
                  </a:lnTo>
                  <a:lnTo>
                    <a:pt x="44" y="121"/>
                  </a:lnTo>
                  <a:lnTo>
                    <a:pt x="61" y="121"/>
                  </a:ln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6458110" y="1904489"/>
            <a:ext cx="332981" cy="445663"/>
            <a:chOff x="8491538" y="1249363"/>
            <a:chExt cx="417512" cy="558800"/>
          </a:xfrm>
          <a:solidFill>
            <a:sysClr val="window" lastClr="FFFFFF">
              <a:lumMod val="50000"/>
            </a:sysClr>
          </a:solidFill>
        </p:grpSpPr>
        <p:sp>
          <p:nvSpPr>
            <p:cNvPr id="297" name="Freeform 123"/>
            <p:cNvSpPr>
              <a:spLocks noEditPoints="1"/>
            </p:cNvSpPr>
            <p:nvPr/>
          </p:nvSpPr>
          <p:spPr bwMode="auto">
            <a:xfrm>
              <a:off x="8491538" y="1249363"/>
              <a:ext cx="374650" cy="558800"/>
            </a:xfrm>
            <a:custGeom>
              <a:avLst/>
              <a:gdLst>
                <a:gd name="T0" fmla="*/ 32 w 43"/>
                <a:gd name="T1" fmla="*/ 0 h 64"/>
                <a:gd name="T2" fmla="*/ 11 w 43"/>
                <a:gd name="T3" fmla="*/ 0 h 64"/>
                <a:gd name="T4" fmla="*/ 0 w 43"/>
                <a:gd name="T5" fmla="*/ 11 h 64"/>
                <a:gd name="T6" fmla="*/ 0 w 43"/>
                <a:gd name="T7" fmla="*/ 53 h 64"/>
                <a:gd name="T8" fmla="*/ 11 w 43"/>
                <a:gd name="T9" fmla="*/ 64 h 64"/>
                <a:gd name="T10" fmla="*/ 32 w 43"/>
                <a:gd name="T11" fmla="*/ 64 h 64"/>
                <a:gd name="T12" fmla="*/ 43 w 43"/>
                <a:gd name="T13" fmla="*/ 53 h 64"/>
                <a:gd name="T14" fmla="*/ 43 w 43"/>
                <a:gd name="T15" fmla="*/ 11 h 64"/>
                <a:gd name="T16" fmla="*/ 32 w 43"/>
                <a:gd name="T17" fmla="*/ 0 h 64"/>
                <a:gd name="T18" fmla="*/ 12 w 43"/>
                <a:gd name="T19" fmla="*/ 58 h 64"/>
                <a:gd name="T20" fmla="*/ 8 w 43"/>
                <a:gd name="T21" fmla="*/ 54 h 64"/>
                <a:gd name="T22" fmla="*/ 12 w 43"/>
                <a:gd name="T23" fmla="*/ 50 h 64"/>
                <a:gd name="T24" fmla="*/ 16 w 43"/>
                <a:gd name="T25" fmla="*/ 54 h 64"/>
                <a:gd name="T26" fmla="*/ 12 w 43"/>
                <a:gd name="T27" fmla="*/ 58 h 64"/>
                <a:gd name="T28" fmla="*/ 31 w 43"/>
                <a:gd name="T29" fmla="*/ 58 h 64"/>
                <a:gd name="T30" fmla="*/ 27 w 43"/>
                <a:gd name="T31" fmla="*/ 54 h 64"/>
                <a:gd name="T32" fmla="*/ 31 w 43"/>
                <a:gd name="T33" fmla="*/ 50 h 64"/>
                <a:gd name="T34" fmla="*/ 35 w 43"/>
                <a:gd name="T35" fmla="*/ 54 h 64"/>
                <a:gd name="T36" fmla="*/ 31 w 43"/>
                <a:gd name="T37" fmla="*/ 58 h 64"/>
                <a:gd name="T38" fmla="*/ 40 w 43"/>
                <a:gd name="T39" fmla="*/ 40 h 64"/>
                <a:gd name="T40" fmla="*/ 31 w 43"/>
                <a:gd name="T41" fmla="*/ 48 h 64"/>
                <a:gd name="T42" fmla="*/ 13 w 43"/>
                <a:gd name="T43" fmla="*/ 48 h 64"/>
                <a:gd name="T44" fmla="*/ 3 w 43"/>
                <a:gd name="T45" fmla="*/ 40 h 64"/>
                <a:gd name="T46" fmla="*/ 3 w 43"/>
                <a:gd name="T47" fmla="*/ 12 h 64"/>
                <a:gd name="T48" fmla="*/ 13 w 43"/>
                <a:gd name="T49" fmla="*/ 4 h 64"/>
                <a:gd name="T50" fmla="*/ 31 w 43"/>
                <a:gd name="T51" fmla="*/ 4 h 64"/>
                <a:gd name="T52" fmla="*/ 40 w 43"/>
                <a:gd name="T53" fmla="*/ 12 h 64"/>
                <a:gd name="T54" fmla="*/ 40 w 43"/>
                <a:gd name="T55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" h="64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5" y="64"/>
                    <a:pt x="11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8" y="64"/>
                    <a:pt x="43" y="59"/>
                    <a:pt x="43" y="53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38" y="0"/>
                    <a:pt x="32" y="0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52"/>
                    <a:pt x="10" y="50"/>
                    <a:pt x="12" y="50"/>
                  </a:cubicBezTo>
                  <a:cubicBezTo>
                    <a:pt x="14" y="50"/>
                    <a:pt x="16" y="52"/>
                    <a:pt x="16" y="54"/>
                  </a:cubicBezTo>
                  <a:cubicBezTo>
                    <a:pt x="16" y="56"/>
                    <a:pt x="14" y="58"/>
                    <a:pt x="12" y="58"/>
                  </a:cubicBezTo>
                  <a:close/>
                  <a:moveTo>
                    <a:pt x="31" y="58"/>
                  </a:moveTo>
                  <a:cubicBezTo>
                    <a:pt x="29" y="58"/>
                    <a:pt x="27" y="56"/>
                    <a:pt x="27" y="54"/>
                  </a:cubicBezTo>
                  <a:cubicBezTo>
                    <a:pt x="27" y="52"/>
                    <a:pt x="29" y="50"/>
                    <a:pt x="31" y="50"/>
                  </a:cubicBezTo>
                  <a:cubicBezTo>
                    <a:pt x="34" y="50"/>
                    <a:pt x="35" y="52"/>
                    <a:pt x="35" y="54"/>
                  </a:cubicBezTo>
                  <a:cubicBezTo>
                    <a:pt x="35" y="56"/>
                    <a:pt x="34" y="58"/>
                    <a:pt x="31" y="58"/>
                  </a:cubicBezTo>
                  <a:close/>
                  <a:moveTo>
                    <a:pt x="40" y="40"/>
                  </a:moveTo>
                  <a:cubicBezTo>
                    <a:pt x="40" y="45"/>
                    <a:pt x="36" y="48"/>
                    <a:pt x="31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7" y="48"/>
                    <a:pt x="3" y="45"/>
                    <a:pt x="3" y="4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7"/>
                    <a:pt x="7" y="4"/>
                    <a:pt x="1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6" y="4"/>
                    <a:pt x="40" y="7"/>
                    <a:pt x="40" y="12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298" name="Freeform 124"/>
            <p:cNvSpPr/>
            <p:nvPr/>
          </p:nvSpPr>
          <p:spPr bwMode="auto">
            <a:xfrm>
              <a:off x="8883650" y="1249363"/>
              <a:ext cx="25400" cy="558800"/>
            </a:xfrm>
            <a:custGeom>
              <a:avLst/>
              <a:gdLst>
                <a:gd name="T0" fmla="*/ 0 w 16"/>
                <a:gd name="T1" fmla="*/ 0 h 352"/>
                <a:gd name="T2" fmla="*/ 0 w 16"/>
                <a:gd name="T3" fmla="*/ 242 h 352"/>
                <a:gd name="T4" fmla="*/ 5 w 16"/>
                <a:gd name="T5" fmla="*/ 242 h 352"/>
                <a:gd name="T6" fmla="*/ 5 w 16"/>
                <a:gd name="T7" fmla="*/ 352 h 352"/>
                <a:gd name="T8" fmla="*/ 16 w 16"/>
                <a:gd name="T9" fmla="*/ 352 h 352"/>
                <a:gd name="T10" fmla="*/ 16 w 16"/>
                <a:gd name="T11" fmla="*/ 242 h 352"/>
                <a:gd name="T12" fmla="*/ 16 w 16"/>
                <a:gd name="T13" fmla="*/ 215 h 352"/>
                <a:gd name="T14" fmla="*/ 16 w 16"/>
                <a:gd name="T15" fmla="*/ 0 h 352"/>
                <a:gd name="T16" fmla="*/ 0 w 16"/>
                <a:gd name="T1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2">
                  <a:moveTo>
                    <a:pt x="0" y="0"/>
                  </a:moveTo>
                  <a:lnTo>
                    <a:pt x="0" y="242"/>
                  </a:lnTo>
                  <a:lnTo>
                    <a:pt x="5" y="242"/>
                  </a:lnTo>
                  <a:lnTo>
                    <a:pt x="5" y="352"/>
                  </a:lnTo>
                  <a:lnTo>
                    <a:pt x="16" y="352"/>
                  </a:lnTo>
                  <a:lnTo>
                    <a:pt x="16" y="242"/>
                  </a:lnTo>
                  <a:lnTo>
                    <a:pt x="16" y="215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sp>
        <p:nvSpPr>
          <p:cNvPr id="299" name="Freeform 125"/>
          <p:cNvSpPr/>
          <p:nvPr/>
        </p:nvSpPr>
        <p:spPr bwMode="auto">
          <a:xfrm>
            <a:off x="6430256" y="2664142"/>
            <a:ext cx="396286" cy="382359"/>
          </a:xfrm>
          <a:custGeom>
            <a:avLst/>
            <a:gdLst>
              <a:gd name="T0" fmla="*/ 25 w 57"/>
              <a:gd name="T1" fmla="*/ 4 h 55"/>
              <a:gd name="T2" fmla="*/ 31 w 57"/>
              <a:gd name="T3" fmla="*/ 4 h 55"/>
              <a:gd name="T4" fmla="*/ 35 w 57"/>
              <a:gd name="T5" fmla="*/ 11 h 55"/>
              <a:gd name="T6" fmla="*/ 45 w 57"/>
              <a:gd name="T7" fmla="*/ 18 h 55"/>
              <a:gd name="T8" fmla="*/ 52 w 57"/>
              <a:gd name="T9" fmla="*/ 19 h 55"/>
              <a:gd name="T10" fmla="*/ 54 w 57"/>
              <a:gd name="T11" fmla="*/ 25 h 55"/>
              <a:gd name="T12" fmla="*/ 49 w 57"/>
              <a:gd name="T13" fmla="*/ 30 h 55"/>
              <a:gd name="T14" fmla="*/ 45 w 57"/>
              <a:gd name="T15" fmla="*/ 42 h 55"/>
              <a:gd name="T16" fmla="*/ 46 w 57"/>
              <a:gd name="T17" fmla="*/ 50 h 55"/>
              <a:gd name="T18" fmla="*/ 41 w 57"/>
              <a:gd name="T19" fmla="*/ 53 h 55"/>
              <a:gd name="T20" fmla="*/ 35 w 57"/>
              <a:gd name="T21" fmla="*/ 50 h 55"/>
              <a:gd name="T22" fmla="*/ 22 w 57"/>
              <a:gd name="T23" fmla="*/ 50 h 55"/>
              <a:gd name="T24" fmla="*/ 15 w 57"/>
              <a:gd name="T25" fmla="*/ 53 h 55"/>
              <a:gd name="T26" fmla="*/ 10 w 57"/>
              <a:gd name="T27" fmla="*/ 50 h 55"/>
              <a:gd name="T28" fmla="*/ 12 w 57"/>
              <a:gd name="T29" fmla="*/ 42 h 55"/>
              <a:gd name="T30" fmla="*/ 8 w 57"/>
              <a:gd name="T31" fmla="*/ 30 h 55"/>
              <a:gd name="T32" fmla="*/ 2 w 57"/>
              <a:gd name="T33" fmla="*/ 25 h 55"/>
              <a:gd name="T34" fmla="*/ 4 w 57"/>
              <a:gd name="T35" fmla="*/ 19 h 55"/>
              <a:gd name="T36" fmla="*/ 12 w 57"/>
              <a:gd name="T37" fmla="*/ 18 h 55"/>
              <a:gd name="T38" fmla="*/ 22 w 57"/>
              <a:gd name="T39" fmla="*/ 11 h 55"/>
              <a:gd name="T40" fmla="*/ 25 w 57"/>
              <a:gd name="T41" fmla="*/ 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" h="55">
                <a:moveTo>
                  <a:pt x="25" y="4"/>
                </a:moveTo>
                <a:cubicBezTo>
                  <a:pt x="27" y="0"/>
                  <a:pt x="30" y="0"/>
                  <a:pt x="31" y="4"/>
                </a:cubicBezTo>
                <a:cubicBezTo>
                  <a:pt x="35" y="11"/>
                  <a:pt x="35" y="11"/>
                  <a:pt x="35" y="11"/>
                </a:cubicBezTo>
                <a:cubicBezTo>
                  <a:pt x="37" y="14"/>
                  <a:pt x="41" y="18"/>
                  <a:pt x="45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6" y="20"/>
                  <a:pt x="57" y="22"/>
                  <a:pt x="54" y="25"/>
                </a:cubicBezTo>
                <a:cubicBezTo>
                  <a:pt x="49" y="30"/>
                  <a:pt x="49" y="30"/>
                  <a:pt x="49" y="30"/>
                </a:cubicBezTo>
                <a:cubicBezTo>
                  <a:pt x="46" y="33"/>
                  <a:pt x="44" y="38"/>
                  <a:pt x="45" y="42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54"/>
                  <a:pt x="45" y="55"/>
                  <a:pt x="41" y="53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8"/>
                  <a:pt x="26" y="48"/>
                  <a:pt x="22" y="50"/>
                </a:cubicBezTo>
                <a:cubicBezTo>
                  <a:pt x="15" y="53"/>
                  <a:pt x="15" y="53"/>
                  <a:pt x="15" y="53"/>
                </a:cubicBezTo>
                <a:cubicBezTo>
                  <a:pt x="12" y="55"/>
                  <a:pt x="10" y="54"/>
                  <a:pt x="10" y="50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38"/>
                  <a:pt x="11" y="33"/>
                  <a:pt x="8" y="30"/>
                </a:cubicBezTo>
                <a:cubicBezTo>
                  <a:pt x="2" y="25"/>
                  <a:pt x="2" y="25"/>
                  <a:pt x="2" y="25"/>
                </a:cubicBezTo>
                <a:cubicBezTo>
                  <a:pt x="0" y="22"/>
                  <a:pt x="0" y="20"/>
                  <a:pt x="4" y="19"/>
                </a:cubicBezTo>
                <a:cubicBezTo>
                  <a:pt x="12" y="18"/>
                  <a:pt x="12" y="18"/>
                  <a:pt x="12" y="18"/>
                </a:cubicBezTo>
                <a:cubicBezTo>
                  <a:pt x="16" y="18"/>
                  <a:pt x="20" y="14"/>
                  <a:pt x="22" y="11"/>
                </a:cubicBezTo>
                <a:lnTo>
                  <a:pt x="25" y="4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300" name="Freeform 126"/>
          <p:cNvSpPr/>
          <p:nvPr/>
        </p:nvSpPr>
        <p:spPr bwMode="auto">
          <a:xfrm>
            <a:off x="5487020" y="2650216"/>
            <a:ext cx="444397" cy="410213"/>
          </a:xfrm>
          <a:custGeom>
            <a:avLst/>
            <a:gdLst>
              <a:gd name="T0" fmla="*/ 61 w 64"/>
              <a:gd name="T1" fmla="*/ 1 h 59"/>
              <a:gd name="T2" fmla="*/ 53 w 64"/>
              <a:gd name="T3" fmla="*/ 3 h 59"/>
              <a:gd name="T4" fmla="*/ 26 w 64"/>
              <a:gd name="T5" fmla="*/ 45 h 59"/>
              <a:gd name="T6" fmla="*/ 13 w 64"/>
              <a:gd name="T7" fmla="*/ 27 h 59"/>
              <a:gd name="T8" fmla="*/ 0 w 64"/>
              <a:gd name="T9" fmla="*/ 27 h 59"/>
              <a:gd name="T10" fmla="*/ 0 w 64"/>
              <a:gd name="T11" fmla="*/ 28 h 59"/>
              <a:gd name="T12" fmla="*/ 23 w 64"/>
              <a:gd name="T13" fmla="*/ 57 h 59"/>
              <a:gd name="T14" fmla="*/ 27 w 64"/>
              <a:gd name="T15" fmla="*/ 59 h 59"/>
              <a:gd name="T16" fmla="*/ 27 w 64"/>
              <a:gd name="T17" fmla="*/ 59 h 59"/>
              <a:gd name="T18" fmla="*/ 31 w 64"/>
              <a:gd name="T19" fmla="*/ 57 h 59"/>
              <a:gd name="T20" fmla="*/ 62 w 64"/>
              <a:gd name="T21" fmla="*/ 9 h 59"/>
              <a:gd name="T22" fmla="*/ 61 w 64"/>
              <a:gd name="T23" fmla="*/ 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59">
                <a:moveTo>
                  <a:pt x="61" y="1"/>
                </a:moveTo>
                <a:cubicBezTo>
                  <a:pt x="58" y="0"/>
                  <a:pt x="55" y="0"/>
                  <a:pt x="53" y="3"/>
                </a:cubicBezTo>
                <a:cubicBezTo>
                  <a:pt x="26" y="45"/>
                  <a:pt x="26" y="45"/>
                  <a:pt x="26" y="45"/>
                </a:cubicBezTo>
                <a:cubicBezTo>
                  <a:pt x="13" y="27"/>
                  <a:pt x="13" y="27"/>
                  <a:pt x="13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0" y="28"/>
                  <a:pt x="0" y="28"/>
                </a:cubicBezTo>
                <a:cubicBezTo>
                  <a:pt x="23" y="57"/>
                  <a:pt x="23" y="57"/>
                  <a:pt x="23" y="57"/>
                </a:cubicBezTo>
                <a:cubicBezTo>
                  <a:pt x="24" y="58"/>
                  <a:pt x="25" y="59"/>
                  <a:pt x="27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9" y="59"/>
                  <a:pt x="30" y="58"/>
                  <a:pt x="31" y="57"/>
                </a:cubicBezTo>
                <a:cubicBezTo>
                  <a:pt x="62" y="9"/>
                  <a:pt x="62" y="9"/>
                  <a:pt x="62" y="9"/>
                </a:cubicBezTo>
                <a:cubicBezTo>
                  <a:pt x="64" y="6"/>
                  <a:pt x="63" y="3"/>
                  <a:pt x="61" y="1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grpSp>
        <p:nvGrpSpPr>
          <p:cNvPr id="301" name="组合 300"/>
          <p:cNvGrpSpPr/>
          <p:nvPr/>
        </p:nvGrpSpPr>
        <p:grpSpPr>
          <a:xfrm>
            <a:off x="8124283" y="2642619"/>
            <a:ext cx="430471" cy="417809"/>
            <a:chOff x="10580688" y="2174876"/>
            <a:chExt cx="539750" cy="523875"/>
          </a:xfrm>
          <a:solidFill>
            <a:sysClr val="window" lastClr="FFFFFF">
              <a:lumMod val="50000"/>
            </a:sysClr>
          </a:solidFill>
        </p:grpSpPr>
        <p:sp>
          <p:nvSpPr>
            <p:cNvPr id="302" name="Freeform 127"/>
            <p:cNvSpPr/>
            <p:nvPr/>
          </p:nvSpPr>
          <p:spPr bwMode="auto">
            <a:xfrm>
              <a:off x="10885488" y="2471738"/>
              <a:ext cx="217488" cy="227013"/>
            </a:xfrm>
            <a:custGeom>
              <a:avLst/>
              <a:gdLst>
                <a:gd name="T0" fmla="*/ 25 w 25"/>
                <a:gd name="T1" fmla="*/ 3 h 26"/>
                <a:gd name="T2" fmla="*/ 20 w 25"/>
                <a:gd name="T3" fmla="*/ 6 h 26"/>
                <a:gd name="T4" fmla="*/ 7 w 25"/>
                <a:gd name="T5" fmla="*/ 6 h 26"/>
                <a:gd name="T6" fmla="*/ 7 w 25"/>
                <a:gd name="T7" fmla="*/ 0 h 26"/>
                <a:gd name="T8" fmla="*/ 0 w 25"/>
                <a:gd name="T9" fmla="*/ 13 h 26"/>
                <a:gd name="T10" fmla="*/ 7 w 25"/>
                <a:gd name="T11" fmla="*/ 26 h 26"/>
                <a:gd name="T12" fmla="*/ 7 w 25"/>
                <a:gd name="T13" fmla="*/ 19 h 26"/>
                <a:gd name="T14" fmla="*/ 14 w 25"/>
                <a:gd name="T15" fmla="*/ 19 h 26"/>
                <a:gd name="T16" fmla="*/ 25 w 25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5" y="3"/>
                  </a:moveTo>
                  <a:cubicBezTo>
                    <a:pt x="25" y="3"/>
                    <a:pt x="22" y="6"/>
                    <a:pt x="20" y="6"/>
                  </a:cubicBezTo>
                  <a:cubicBezTo>
                    <a:pt x="18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9" y="21"/>
                    <a:pt x="2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303" name="Freeform 128"/>
            <p:cNvSpPr/>
            <p:nvPr/>
          </p:nvSpPr>
          <p:spPr bwMode="auto">
            <a:xfrm>
              <a:off x="10945813" y="2322513"/>
              <a:ext cx="174625" cy="201613"/>
            </a:xfrm>
            <a:custGeom>
              <a:avLst/>
              <a:gdLst>
                <a:gd name="T0" fmla="*/ 0 w 20"/>
                <a:gd name="T1" fmla="*/ 6 h 23"/>
                <a:gd name="T2" fmla="*/ 11 w 20"/>
                <a:gd name="T3" fmla="*/ 0 h 23"/>
                <a:gd name="T4" fmla="*/ 18 w 20"/>
                <a:gd name="T5" fmla="*/ 12 h 23"/>
                <a:gd name="T6" fmla="*/ 16 w 20"/>
                <a:gd name="T7" fmla="*/ 20 h 23"/>
                <a:gd name="T8" fmla="*/ 7 w 20"/>
                <a:gd name="T9" fmla="*/ 18 h 23"/>
                <a:gd name="T10" fmla="*/ 0 w 20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0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20" y="17"/>
                    <a:pt x="16" y="20"/>
                  </a:cubicBezTo>
                  <a:cubicBezTo>
                    <a:pt x="11" y="23"/>
                    <a:pt x="7" y="18"/>
                    <a:pt x="7" y="18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304" name="Freeform 129"/>
            <p:cNvSpPr/>
            <p:nvPr/>
          </p:nvSpPr>
          <p:spPr bwMode="auto">
            <a:xfrm>
              <a:off x="10580688" y="2374901"/>
              <a:ext cx="217488" cy="236538"/>
            </a:xfrm>
            <a:custGeom>
              <a:avLst/>
              <a:gdLst>
                <a:gd name="T0" fmla="*/ 13 w 25"/>
                <a:gd name="T1" fmla="*/ 27 h 27"/>
                <a:gd name="T2" fmla="*/ 12 w 25"/>
                <a:gd name="T3" fmla="*/ 21 h 27"/>
                <a:gd name="T4" fmla="*/ 19 w 25"/>
                <a:gd name="T5" fmla="*/ 10 h 27"/>
                <a:gd name="T6" fmla="*/ 25 w 25"/>
                <a:gd name="T7" fmla="*/ 13 h 27"/>
                <a:gd name="T8" fmla="*/ 17 w 25"/>
                <a:gd name="T9" fmla="*/ 1 h 27"/>
                <a:gd name="T10" fmla="*/ 2 w 25"/>
                <a:gd name="T11" fmla="*/ 0 h 27"/>
                <a:gd name="T12" fmla="*/ 8 w 25"/>
                <a:gd name="T13" fmla="*/ 3 h 27"/>
                <a:gd name="T14" fmla="*/ 5 w 25"/>
                <a:gd name="T15" fmla="*/ 9 h 27"/>
                <a:gd name="T16" fmla="*/ 13 w 2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13" y="27"/>
                  </a:moveTo>
                  <a:cubicBezTo>
                    <a:pt x="13" y="27"/>
                    <a:pt x="11" y="23"/>
                    <a:pt x="12" y="21"/>
                  </a:cubicBezTo>
                  <a:cubicBezTo>
                    <a:pt x="13" y="19"/>
                    <a:pt x="19" y="10"/>
                    <a:pt x="19" y="1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0" y="13"/>
                    <a:pt x="13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305" name="Freeform 130"/>
            <p:cNvSpPr/>
            <p:nvPr/>
          </p:nvSpPr>
          <p:spPr bwMode="auto">
            <a:xfrm>
              <a:off x="10701338" y="2541588"/>
              <a:ext cx="174625" cy="104775"/>
            </a:xfrm>
            <a:custGeom>
              <a:avLst/>
              <a:gdLst>
                <a:gd name="T0" fmla="*/ 20 w 20"/>
                <a:gd name="T1" fmla="*/ 0 h 12"/>
                <a:gd name="T2" fmla="*/ 20 w 20"/>
                <a:gd name="T3" fmla="*/ 12 h 12"/>
                <a:gd name="T4" fmla="*/ 7 w 20"/>
                <a:gd name="T5" fmla="*/ 12 h 12"/>
                <a:gd name="T6" fmla="*/ 1 w 20"/>
                <a:gd name="T7" fmla="*/ 6 h 12"/>
                <a:gd name="T8" fmla="*/ 7 w 20"/>
                <a:gd name="T9" fmla="*/ 0 h 12"/>
                <a:gd name="T10" fmla="*/ 20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1" y="12"/>
                    <a:pt x="1" y="6"/>
                  </a:cubicBezTo>
                  <a:cubicBezTo>
                    <a:pt x="0" y="1"/>
                    <a:pt x="7" y="0"/>
                    <a:pt x="7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306" name="Freeform 131"/>
            <p:cNvSpPr/>
            <p:nvPr/>
          </p:nvSpPr>
          <p:spPr bwMode="auto">
            <a:xfrm>
              <a:off x="10798175" y="2174876"/>
              <a:ext cx="252413" cy="174625"/>
            </a:xfrm>
            <a:custGeom>
              <a:avLst/>
              <a:gdLst>
                <a:gd name="T0" fmla="*/ 0 w 29"/>
                <a:gd name="T1" fmla="*/ 2 h 20"/>
                <a:gd name="T2" fmla="*/ 6 w 29"/>
                <a:gd name="T3" fmla="*/ 5 h 20"/>
                <a:gd name="T4" fmla="*/ 12 w 29"/>
                <a:gd name="T5" fmla="*/ 17 h 20"/>
                <a:gd name="T6" fmla="*/ 7 w 29"/>
                <a:gd name="T7" fmla="*/ 20 h 20"/>
                <a:gd name="T8" fmla="*/ 21 w 29"/>
                <a:gd name="T9" fmla="*/ 19 h 20"/>
                <a:gd name="T10" fmla="*/ 29 w 29"/>
                <a:gd name="T11" fmla="*/ 7 h 20"/>
                <a:gd name="T12" fmla="*/ 23 w 29"/>
                <a:gd name="T13" fmla="*/ 11 h 20"/>
                <a:gd name="T14" fmla="*/ 20 w 29"/>
                <a:gd name="T15" fmla="*/ 5 h 20"/>
                <a:gd name="T16" fmla="*/ 0 w 29"/>
                <a:gd name="T1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0">
                  <a:moveTo>
                    <a:pt x="0" y="2"/>
                  </a:moveTo>
                  <a:cubicBezTo>
                    <a:pt x="0" y="2"/>
                    <a:pt x="5" y="4"/>
                    <a:pt x="6" y="5"/>
                  </a:cubicBezTo>
                  <a:cubicBezTo>
                    <a:pt x="7" y="7"/>
                    <a:pt x="12" y="17"/>
                    <a:pt x="12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307" name="Freeform 132"/>
            <p:cNvSpPr/>
            <p:nvPr/>
          </p:nvSpPr>
          <p:spPr bwMode="auto">
            <a:xfrm>
              <a:off x="10675938" y="2192338"/>
              <a:ext cx="174625" cy="200025"/>
            </a:xfrm>
            <a:custGeom>
              <a:avLst/>
              <a:gdLst>
                <a:gd name="T0" fmla="*/ 11 w 20"/>
                <a:gd name="T1" fmla="*/ 23 h 23"/>
                <a:gd name="T2" fmla="*/ 0 w 20"/>
                <a:gd name="T3" fmla="*/ 16 h 23"/>
                <a:gd name="T4" fmla="*/ 7 w 20"/>
                <a:gd name="T5" fmla="*/ 5 h 23"/>
                <a:gd name="T6" fmla="*/ 15 w 20"/>
                <a:gd name="T7" fmla="*/ 3 h 23"/>
                <a:gd name="T8" fmla="*/ 18 w 20"/>
                <a:gd name="T9" fmla="*/ 11 h 23"/>
                <a:gd name="T10" fmla="*/ 11 w 20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11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10" y="0"/>
                    <a:pt x="15" y="3"/>
                  </a:cubicBezTo>
                  <a:cubicBezTo>
                    <a:pt x="20" y="5"/>
                    <a:pt x="18" y="11"/>
                    <a:pt x="18" y="11"/>
                  </a:cubicBezTo>
                  <a:lnTo>
                    <a:pt x="1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sp>
        <p:nvSpPr>
          <p:cNvPr id="308" name="Freeform 133"/>
          <p:cNvSpPr>
            <a:spLocks noEditPoints="1"/>
          </p:cNvSpPr>
          <p:nvPr/>
        </p:nvSpPr>
        <p:spPr bwMode="auto">
          <a:xfrm>
            <a:off x="7263343" y="2670473"/>
            <a:ext cx="368432" cy="368432"/>
          </a:xfrm>
          <a:custGeom>
            <a:avLst/>
            <a:gdLst>
              <a:gd name="T0" fmla="*/ 26 w 53"/>
              <a:gd name="T1" fmla="*/ 0 h 53"/>
              <a:gd name="T2" fmla="*/ 0 w 53"/>
              <a:gd name="T3" fmla="*/ 27 h 53"/>
              <a:gd name="T4" fmla="*/ 26 w 53"/>
              <a:gd name="T5" fmla="*/ 53 h 53"/>
              <a:gd name="T6" fmla="*/ 53 w 53"/>
              <a:gd name="T7" fmla="*/ 27 h 53"/>
              <a:gd name="T8" fmla="*/ 26 w 53"/>
              <a:gd name="T9" fmla="*/ 0 h 53"/>
              <a:gd name="T10" fmla="*/ 6 w 53"/>
              <a:gd name="T11" fmla="*/ 27 h 53"/>
              <a:gd name="T12" fmla="*/ 26 w 53"/>
              <a:gd name="T13" fmla="*/ 7 h 53"/>
              <a:gd name="T14" fmla="*/ 38 w 53"/>
              <a:gd name="T15" fmla="*/ 10 h 53"/>
              <a:gd name="T16" fmla="*/ 10 w 53"/>
              <a:gd name="T17" fmla="*/ 39 h 53"/>
              <a:gd name="T18" fmla="*/ 6 w 53"/>
              <a:gd name="T19" fmla="*/ 27 h 53"/>
              <a:gd name="T20" fmla="*/ 26 w 53"/>
              <a:gd name="T21" fmla="*/ 47 h 53"/>
              <a:gd name="T22" fmla="*/ 15 w 53"/>
              <a:gd name="T23" fmla="*/ 43 h 53"/>
              <a:gd name="T24" fmla="*/ 42 w 53"/>
              <a:gd name="T25" fmla="*/ 15 h 53"/>
              <a:gd name="T26" fmla="*/ 46 w 53"/>
              <a:gd name="T27" fmla="*/ 27 h 53"/>
              <a:gd name="T28" fmla="*/ 26 w 53"/>
              <a:gd name="T29" fmla="*/ 4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53">
                <a:moveTo>
                  <a:pt x="26" y="0"/>
                </a:moveTo>
                <a:cubicBezTo>
                  <a:pt x="12" y="0"/>
                  <a:pt x="0" y="12"/>
                  <a:pt x="0" y="27"/>
                </a:cubicBezTo>
                <a:cubicBezTo>
                  <a:pt x="0" y="41"/>
                  <a:pt x="12" y="53"/>
                  <a:pt x="26" y="53"/>
                </a:cubicBezTo>
                <a:cubicBezTo>
                  <a:pt x="41" y="53"/>
                  <a:pt x="53" y="41"/>
                  <a:pt x="53" y="27"/>
                </a:cubicBezTo>
                <a:cubicBezTo>
                  <a:pt x="53" y="12"/>
                  <a:pt x="41" y="0"/>
                  <a:pt x="26" y="0"/>
                </a:cubicBezTo>
                <a:close/>
                <a:moveTo>
                  <a:pt x="6" y="27"/>
                </a:moveTo>
                <a:cubicBezTo>
                  <a:pt x="6" y="16"/>
                  <a:pt x="15" y="7"/>
                  <a:pt x="26" y="7"/>
                </a:cubicBezTo>
                <a:cubicBezTo>
                  <a:pt x="31" y="7"/>
                  <a:pt x="34" y="8"/>
                  <a:pt x="38" y="10"/>
                </a:cubicBezTo>
                <a:cubicBezTo>
                  <a:pt x="10" y="39"/>
                  <a:pt x="10" y="39"/>
                  <a:pt x="10" y="39"/>
                </a:cubicBezTo>
                <a:cubicBezTo>
                  <a:pt x="8" y="36"/>
                  <a:pt x="6" y="31"/>
                  <a:pt x="6" y="27"/>
                </a:cubicBezTo>
                <a:close/>
                <a:moveTo>
                  <a:pt x="26" y="47"/>
                </a:moveTo>
                <a:cubicBezTo>
                  <a:pt x="22" y="47"/>
                  <a:pt x="18" y="46"/>
                  <a:pt x="15" y="43"/>
                </a:cubicBezTo>
                <a:cubicBezTo>
                  <a:pt x="42" y="15"/>
                  <a:pt x="42" y="15"/>
                  <a:pt x="42" y="15"/>
                </a:cubicBezTo>
                <a:cubicBezTo>
                  <a:pt x="45" y="18"/>
                  <a:pt x="46" y="22"/>
                  <a:pt x="46" y="27"/>
                </a:cubicBezTo>
                <a:cubicBezTo>
                  <a:pt x="46" y="38"/>
                  <a:pt x="37" y="47"/>
                  <a:pt x="26" y="4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grpSp>
        <p:nvGrpSpPr>
          <p:cNvPr id="309" name="组合 308"/>
          <p:cNvGrpSpPr/>
          <p:nvPr/>
        </p:nvGrpSpPr>
        <p:grpSpPr>
          <a:xfrm>
            <a:off x="1219037" y="2628692"/>
            <a:ext cx="458324" cy="451995"/>
            <a:chOff x="1922463" y="2157413"/>
            <a:chExt cx="574675" cy="566738"/>
          </a:xfrm>
          <a:solidFill>
            <a:sysClr val="window" lastClr="FFFFFF">
              <a:lumMod val="50000"/>
            </a:sysClr>
          </a:solidFill>
        </p:grpSpPr>
        <p:sp>
          <p:nvSpPr>
            <p:cNvPr id="310" name="Freeform 134"/>
            <p:cNvSpPr/>
            <p:nvPr/>
          </p:nvSpPr>
          <p:spPr bwMode="auto">
            <a:xfrm>
              <a:off x="1922463" y="2297113"/>
              <a:ext cx="574675" cy="427038"/>
            </a:xfrm>
            <a:custGeom>
              <a:avLst/>
              <a:gdLst>
                <a:gd name="T0" fmla="*/ 66 w 66"/>
                <a:gd name="T1" fmla="*/ 12 h 49"/>
                <a:gd name="T2" fmla="*/ 54 w 66"/>
                <a:gd name="T3" fmla="*/ 0 h 49"/>
                <a:gd name="T4" fmla="*/ 41 w 66"/>
                <a:gd name="T5" fmla="*/ 0 h 49"/>
                <a:gd name="T6" fmla="*/ 41 w 66"/>
                <a:gd name="T7" fmla="*/ 9 h 49"/>
                <a:gd name="T8" fmla="*/ 54 w 66"/>
                <a:gd name="T9" fmla="*/ 9 h 49"/>
                <a:gd name="T10" fmla="*/ 57 w 66"/>
                <a:gd name="T11" fmla="*/ 12 h 49"/>
                <a:gd name="T12" fmla="*/ 57 w 66"/>
                <a:gd name="T13" fmla="*/ 37 h 49"/>
                <a:gd name="T14" fmla="*/ 54 w 66"/>
                <a:gd name="T15" fmla="*/ 41 h 49"/>
                <a:gd name="T16" fmla="*/ 12 w 66"/>
                <a:gd name="T17" fmla="*/ 41 h 49"/>
                <a:gd name="T18" fmla="*/ 9 w 66"/>
                <a:gd name="T19" fmla="*/ 37 h 49"/>
                <a:gd name="T20" fmla="*/ 9 w 66"/>
                <a:gd name="T21" fmla="*/ 12 h 49"/>
                <a:gd name="T22" fmla="*/ 12 w 66"/>
                <a:gd name="T23" fmla="*/ 9 h 49"/>
                <a:gd name="T24" fmla="*/ 25 w 66"/>
                <a:gd name="T25" fmla="*/ 9 h 49"/>
                <a:gd name="T26" fmla="*/ 25 w 66"/>
                <a:gd name="T27" fmla="*/ 0 h 49"/>
                <a:gd name="T28" fmla="*/ 12 w 66"/>
                <a:gd name="T29" fmla="*/ 0 h 49"/>
                <a:gd name="T30" fmla="*/ 0 w 66"/>
                <a:gd name="T31" fmla="*/ 12 h 49"/>
                <a:gd name="T32" fmla="*/ 0 w 66"/>
                <a:gd name="T33" fmla="*/ 37 h 49"/>
                <a:gd name="T34" fmla="*/ 12 w 66"/>
                <a:gd name="T35" fmla="*/ 49 h 49"/>
                <a:gd name="T36" fmla="*/ 54 w 66"/>
                <a:gd name="T37" fmla="*/ 49 h 49"/>
                <a:gd name="T38" fmla="*/ 66 w 66"/>
                <a:gd name="T39" fmla="*/ 37 h 49"/>
                <a:gd name="T40" fmla="*/ 66 w 66"/>
                <a:gd name="T4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9">
                  <a:moveTo>
                    <a:pt x="66" y="12"/>
                  </a:moveTo>
                  <a:cubicBezTo>
                    <a:pt x="66" y="5"/>
                    <a:pt x="61" y="0"/>
                    <a:pt x="5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6" y="9"/>
                    <a:pt x="57" y="10"/>
                    <a:pt x="57" y="12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9"/>
                    <a:pt x="56" y="41"/>
                    <a:pt x="54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0" y="41"/>
                    <a:pt x="9" y="39"/>
                    <a:pt x="9" y="37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0"/>
                    <a:pt x="10" y="9"/>
                    <a:pt x="12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4"/>
                    <a:pt x="6" y="49"/>
                    <a:pt x="12" y="49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1" y="49"/>
                    <a:pt x="66" y="44"/>
                    <a:pt x="66" y="37"/>
                  </a:cubicBezTo>
                  <a:lnTo>
                    <a:pt x="6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311" name="Freeform 135"/>
            <p:cNvSpPr/>
            <p:nvPr/>
          </p:nvSpPr>
          <p:spPr bwMode="auto">
            <a:xfrm>
              <a:off x="2079625" y="2157413"/>
              <a:ext cx="269875" cy="471488"/>
            </a:xfrm>
            <a:custGeom>
              <a:avLst/>
              <a:gdLst>
                <a:gd name="T0" fmla="*/ 28 w 31"/>
                <a:gd name="T1" fmla="*/ 29 h 54"/>
                <a:gd name="T2" fmla="*/ 21 w 31"/>
                <a:gd name="T3" fmla="*/ 29 h 54"/>
                <a:gd name="T4" fmla="*/ 21 w 31"/>
                <a:gd name="T5" fmla="*/ 26 h 54"/>
                <a:gd name="T6" fmla="*/ 21 w 31"/>
                <a:gd name="T7" fmla="*/ 18 h 54"/>
                <a:gd name="T8" fmla="*/ 21 w 31"/>
                <a:gd name="T9" fmla="*/ 3 h 54"/>
                <a:gd name="T10" fmla="*/ 19 w 31"/>
                <a:gd name="T11" fmla="*/ 0 h 54"/>
                <a:gd name="T12" fmla="*/ 11 w 31"/>
                <a:gd name="T13" fmla="*/ 0 h 54"/>
                <a:gd name="T14" fmla="*/ 9 w 31"/>
                <a:gd name="T15" fmla="*/ 3 h 54"/>
                <a:gd name="T16" fmla="*/ 9 w 31"/>
                <a:gd name="T17" fmla="*/ 18 h 54"/>
                <a:gd name="T18" fmla="*/ 9 w 31"/>
                <a:gd name="T19" fmla="*/ 26 h 54"/>
                <a:gd name="T20" fmla="*/ 9 w 31"/>
                <a:gd name="T21" fmla="*/ 29 h 54"/>
                <a:gd name="T22" fmla="*/ 3 w 31"/>
                <a:gd name="T23" fmla="*/ 29 h 54"/>
                <a:gd name="T24" fmla="*/ 0 w 31"/>
                <a:gd name="T25" fmla="*/ 32 h 54"/>
                <a:gd name="T26" fmla="*/ 5 w 31"/>
                <a:gd name="T27" fmla="*/ 40 h 54"/>
                <a:gd name="T28" fmla="*/ 9 w 31"/>
                <a:gd name="T29" fmla="*/ 45 h 54"/>
                <a:gd name="T30" fmla="*/ 14 w 31"/>
                <a:gd name="T31" fmla="*/ 52 h 54"/>
                <a:gd name="T32" fmla="*/ 17 w 31"/>
                <a:gd name="T33" fmla="*/ 52 h 54"/>
                <a:gd name="T34" fmla="*/ 22 w 31"/>
                <a:gd name="T35" fmla="*/ 45 h 54"/>
                <a:gd name="T36" fmla="*/ 25 w 31"/>
                <a:gd name="T37" fmla="*/ 40 h 54"/>
                <a:gd name="T38" fmla="*/ 30 w 31"/>
                <a:gd name="T39" fmla="*/ 32 h 54"/>
                <a:gd name="T40" fmla="*/ 28 w 31"/>
                <a:gd name="T4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54">
                  <a:moveTo>
                    <a:pt x="28" y="29"/>
                  </a:move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6" y="41"/>
                    <a:pt x="8" y="43"/>
                    <a:pt x="9" y="4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4"/>
                    <a:pt x="16" y="54"/>
                    <a:pt x="17" y="52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3"/>
                    <a:pt x="24" y="41"/>
                    <a:pt x="25" y="4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1"/>
                    <a:pt x="30" y="29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grpSp>
        <p:nvGrpSpPr>
          <p:cNvPr id="312" name="组合 311"/>
          <p:cNvGrpSpPr/>
          <p:nvPr/>
        </p:nvGrpSpPr>
        <p:grpSpPr>
          <a:xfrm>
            <a:off x="421402" y="2614765"/>
            <a:ext cx="402616" cy="501372"/>
            <a:chOff x="922338" y="2139951"/>
            <a:chExt cx="504825" cy="628650"/>
          </a:xfrm>
          <a:solidFill>
            <a:sysClr val="window" lastClr="FFFFFF">
              <a:lumMod val="50000"/>
            </a:sysClr>
          </a:solidFill>
        </p:grpSpPr>
        <p:sp>
          <p:nvSpPr>
            <p:cNvPr id="313" name="Freeform 136"/>
            <p:cNvSpPr/>
            <p:nvPr/>
          </p:nvSpPr>
          <p:spPr bwMode="auto">
            <a:xfrm>
              <a:off x="922338" y="2139951"/>
              <a:ext cx="504825" cy="384175"/>
            </a:xfrm>
            <a:custGeom>
              <a:avLst/>
              <a:gdLst>
                <a:gd name="T0" fmla="*/ 0 w 58"/>
                <a:gd name="T1" fmla="*/ 33 h 44"/>
                <a:gd name="T2" fmla="*/ 10 w 58"/>
                <a:gd name="T3" fmla="*/ 44 h 44"/>
                <a:gd name="T4" fmla="*/ 22 w 58"/>
                <a:gd name="T5" fmla="*/ 44 h 44"/>
                <a:gd name="T6" fmla="*/ 22 w 58"/>
                <a:gd name="T7" fmla="*/ 36 h 44"/>
                <a:gd name="T8" fmla="*/ 10 w 58"/>
                <a:gd name="T9" fmla="*/ 36 h 44"/>
                <a:gd name="T10" fmla="*/ 7 w 58"/>
                <a:gd name="T11" fmla="*/ 33 h 44"/>
                <a:gd name="T12" fmla="*/ 7 w 58"/>
                <a:gd name="T13" fmla="*/ 11 h 44"/>
                <a:gd name="T14" fmla="*/ 10 w 58"/>
                <a:gd name="T15" fmla="*/ 8 h 44"/>
                <a:gd name="T16" fmla="*/ 48 w 58"/>
                <a:gd name="T17" fmla="*/ 8 h 44"/>
                <a:gd name="T18" fmla="*/ 51 w 58"/>
                <a:gd name="T19" fmla="*/ 11 h 44"/>
                <a:gd name="T20" fmla="*/ 51 w 58"/>
                <a:gd name="T21" fmla="*/ 33 h 44"/>
                <a:gd name="T22" fmla="*/ 48 w 58"/>
                <a:gd name="T23" fmla="*/ 36 h 44"/>
                <a:gd name="T24" fmla="*/ 36 w 58"/>
                <a:gd name="T25" fmla="*/ 36 h 44"/>
                <a:gd name="T26" fmla="*/ 36 w 58"/>
                <a:gd name="T27" fmla="*/ 44 h 44"/>
                <a:gd name="T28" fmla="*/ 48 w 58"/>
                <a:gd name="T29" fmla="*/ 44 h 44"/>
                <a:gd name="T30" fmla="*/ 58 w 58"/>
                <a:gd name="T31" fmla="*/ 33 h 44"/>
                <a:gd name="T32" fmla="*/ 58 w 58"/>
                <a:gd name="T33" fmla="*/ 11 h 44"/>
                <a:gd name="T34" fmla="*/ 48 w 58"/>
                <a:gd name="T35" fmla="*/ 0 h 44"/>
                <a:gd name="T36" fmla="*/ 10 w 58"/>
                <a:gd name="T37" fmla="*/ 0 h 44"/>
                <a:gd name="T38" fmla="*/ 0 w 58"/>
                <a:gd name="T39" fmla="*/ 11 h 44"/>
                <a:gd name="T40" fmla="*/ 0 w 58"/>
                <a:gd name="T4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44">
                  <a:moveTo>
                    <a:pt x="0" y="33"/>
                  </a:moveTo>
                  <a:cubicBezTo>
                    <a:pt x="0" y="39"/>
                    <a:pt x="5" y="44"/>
                    <a:pt x="10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7" y="35"/>
                    <a:pt x="7" y="33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51" y="9"/>
                    <a:pt x="51" y="11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5"/>
                    <a:pt x="49" y="36"/>
                    <a:pt x="48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3" y="44"/>
                    <a:pt x="58" y="39"/>
                    <a:pt x="58" y="33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5"/>
                    <a:pt x="53" y="0"/>
                    <a:pt x="4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  <p:sp>
          <p:nvSpPr>
            <p:cNvPr id="314" name="Freeform 137"/>
            <p:cNvSpPr/>
            <p:nvPr/>
          </p:nvSpPr>
          <p:spPr bwMode="auto">
            <a:xfrm>
              <a:off x="1052513" y="2349501"/>
              <a:ext cx="242888" cy="419100"/>
            </a:xfrm>
            <a:custGeom>
              <a:avLst/>
              <a:gdLst>
                <a:gd name="T0" fmla="*/ 25 w 28"/>
                <a:gd name="T1" fmla="*/ 26 h 48"/>
                <a:gd name="T2" fmla="*/ 20 w 28"/>
                <a:gd name="T3" fmla="*/ 26 h 48"/>
                <a:gd name="T4" fmla="*/ 20 w 28"/>
                <a:gd name="T5" fmla="*/ 23 h 48"/>
                <a:gd name="T6" fmla="*/ 20 w 28"/>
                <a:gd name="T7" fmla="*/ 16 h 48"/>
                <a:gd name="T8" fmla="*/ 19 w 28"/>
                <a:gd name="T9" fmla="*/ 2 h 48"/>
                <a:gd name="T10" fmla="*/ 17 w 28"/>
                <a:gd name="T11" fmla="*/ 0 h 48"/>
                <a:gd name="T12" fmla="*/ 11 w 28"/>
                <a:gd name="T13" fmla="*/ 0 h 48"/>
                <a:gd name="T14" fmla="*/ 8 w 28"/>
                <a:gd name="T15" fmla="*/ 2 h 48"/>
                <a:gd name="T16" fmla="*/ 8 w 28"/>
                <a:gd name="T17" fmla="*/ 16 h 48"/>
                <a:gd name="T18" fmla="*/ 8 w 28"/>
                <a:gd name="T19" fmla="*/ 23 h 48"/>
                <a:gd name="T20" fmla="*/ 8 w 28"/>
                <a:gd name="T21" fmla="*/ 26 h 48"/>
                <a:gd name="T22" fmla="*/ 3 w 28"/>
                <a:gd name="T23" fmla="*/ 26 h 48"/>
                <a:gd name="T24" fmla="*/ 1 w 28"/>
                <a:gd name="T25" fmla="*/ 28 h 48"/>
                <a:gd name="T26" fmla="*/ 5 w 28"/>
                <a:gd name="T27" fmla="*/ 35 h 48"/>
                <a:gd name="T28" fmla="*/ 8 w 28"/>
                <a:gd name="T29" fmla="*/ 39 h 48"/>
                <a:gd name="T30" fmla="*/ 13 w 28"/>
                <a:gd name="T31" fmla="*/ 46 h 48"/>
                <a:gd name="T32" fmla="*/ 15 w 28"/>
                <a:gd name="T33" fmla="*/ 46 h 48"/>
                <a:gd name="T34" fmla="*/ 20 w 28"/>
                <a:gd name="T35" fmla="*/ 39 h 48"/>
                <a:gd name="T36" fmla="*/ 23 w 28"/>
                <a:gd name="T37" fmla="*/ 35 h 48"/>
                <a:gd name="T38" fmla="*/ 27 w 28"/>
                <a:gd name="T39" fmla="*/ 28 h 48"/>
                <a:gd name="T40" fmla="*/ 25 w 28"/>
                <a:gd name="T41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48">
                  <a:moveTo>
                    <a:pt x="25" y="26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9" y="0"/>
                    <a:pt x="1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7"/>
                    <a:pt x="1" y="2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7" y="38"/>
                    <a:pt x="8" y="39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8"/>
                    <a:pt x="15" y="48"/>
                    <a:pt x="15" y="4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1" y="38"/>
                    <a:pt x="22" y="36"/>
                    <a:pt x="23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7"/>
                    <a:pt x="27" y="26"/>
                    <a:pt x="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charset="0"/>
              </a:endParaRPr>
            </a:p>
          </p:txBody>
        </p:sp>
      </p:grpSp>
      <p:sp>
        <p:nvSpPr>
          <p:cNvPr id="315" name="Freeform 138"/>
          <p:cNvSpPr/>
          <p:nvPr/>
        </p:nvSpPr>
        <p:spPr bwMode="auto">
          <a:xfrm>
            <a:off x="5493351" y="1912086"/>
            <a:ext cx="424140" cy="424140"/>
          </a:xfrm>
          <a:custGeom>
            <a:avLst/>
            <a:gdLst>
              <a:gd name="T0" fmla="*/ 57 w 61"/>
              <a:gd name="T1" fmla="*/ 22 h 61"/>
              <a:gd name="T2" fmla="*/ 39 w 61"/>
              <a:gd name="T3" fmla="*/ 22 h 61"/>
              <a:gd name="T4" fmla="*/ 39 w 61"/>
              <a:gd name="T5" fmla="*/ 4 h 61"/>
              <a:gd name="T6" fmla="*/ 35 w 61"/>
              <a:gd name="T7" fmla="*/ 0 h 61"/>
              <a:gd name="T8" fmla="*/ 26 w 61"/>
              <a:gd name="T9" fmla="*/ 0 h 61"/>
              <a:gd name="T10" fmla="*/ 22 w 61"/>
              <a:gd name="T11" fmla="*/ 4 h 61"/>
              <a:gd name="T12" fmla="*/ 22 w 61"/>
              <a:gd name="T13" fmla="*/ 22 h 61"/>
              <a:gd name="T14" fmla="*/ 4 w 61"/>
              <a:gd name="T15" fmla="*/ 22 h 61"/>
              <a:gd name="T16" fmla="*/ 0 w 61"/>
              <a:gd name="T17" fmla="*/ 27 h 61"/>
              <a:gd name="T18" fmla="*/ 0 w 61"/>
              <a:gd name="T19" fmla="*/ 35 h 61"/>
              <a:gd name="T20" fmla="*/ 4 w 61"/>
              <a:gd name="T21" fmla="*/ 40 h 61"/>
              <a:gd name="T22" fmla="*/ 22 w 61"/>
              <a:gd name="T23" fmla="*/ 40 h 61"/>
              <a:gd name="T24" fmla="*/ 22 w 61"/>
              <a:gd name="T25" fmla="*/ 58 h 61"/>
              <a:gd name="T26" fmla="*/ 26 w 61"/>
              <a:gd name="T27" fmla="*/ 61 h 61"/>
              <a:gd name="T28" fmla="*/ 35 w 61"/>
              <a:gd name="T29" fmla="*/ 61 h 61"/>
              <a:gd name="T30" fmla="*/ 39 w 61"/>
              <a:gd name="T31" fmla="*/ 58 h 61"/>
              <a:gd name="T32" fmla="*/ 39 w 61"/>
              <a:gd name="T33" fmla="*/ 40 h 61"/>
              <a:gd name="T34" fmla="*/ 57 w 61"/>
              <a:gd name="T35" fmla="*/ 40 h 61"/>
              <a:gd name="T36" fmla="*/ 61 w 61"/>
              <a:gd name="T37" fmla="*/ 35 h 61"/>
              <a:gd name="T38" fmla="*/ 61 w 61"/>
              <a:gd name="T39" fmla="*/ 27 h 61"/>
              <a:gd name="T40" fmla="*/ 57 w 61"/>
              <a:gd name="T4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1">
                <a:moveTo>
                  <a:pt x="57" y="22"/>
                </a:moveTo>
                <a:cubicBezTo>
                  <a:pt x="39" y="22"/>
                  <a:pt x="39" y="22"/>
                  <a:pt x="39" y="22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2"/>
                  <a:pt x="37" y="0"/>
                  <a:pt x="35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0"/>
                  <a:pt x="22" y="2"/>
                  <a:pt x="22" y="4"/>
                </a:cubicBezTo>
                <a:cubicBezTo>
                  <a:pt x="22" y="22"/>
                  <a:pt x="22" y="22"/>
                  <a:pt x="22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2" y="22"/>
                  <a:pt x="0" y="24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2" y="40"/>
                  <a:pt x="4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0"/>
                  <a:pt x="24" y="61"/>
                  <a:pt x="26" y="61"/>
                </a:cubicBezTo>
                <a:cubicBezTo>
                  <a:pt x="35" y="61"/>
                  <a:pt x="35" y="61"/>
                  <a:pt x="35" y="61"/>
                </a:cubicBezTo>
                <a:cubicBezTo>
                  <a:pt x="37" y="61"/>
                  <a:pt x="39" y="60"/>
                  <a:pt x="39" y="58"/>
                </a:cubicBezTo>
                <a:cubicBezTo>
                  <a:pt x="39" y="40"/>
                  <a:pt x="39" y="40"/>
                  <a:pt x="39" y="40"/>
                </a:cubicBezTo>
                <a:cubicBezTo>
                  <a:pt x="57" y="40"/>
                  <a:pt x="57" y="40"/>
                  <a:pt x="57" y="40"/>
                </a:cubicBezTo>
                <a:cubicBezTo>
                  <a:pt x="59" y="40"/>
                  <a:pt x="61" y="37"/>
                  <a:pt x="61" y="35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4"/>
                  <a:pt x="59" y="22"/>
                  <a:pt x="57" y="2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316" name="Freeform 139"/>
          <p:cNvSpPr/>
          <p:nvPr/>
        </p:nvSpPr>
        <p:spPr bwMode="auto">
          <a:xfrm>
            <a:off x="4709643" y="1946270"/>
            <a:ext cx="368432" cy="362101"/>
          </a:xfrm>
          <a:custGeom>
            <a:avLst/>
            <a:gdLst>
              <a:gd name="T0" fmla="*/ 39 w 53"/>
              <a:gd name="T1" fmla="*/ 1 h 52"/>
              <a:gd name="T2" fmla="*/ 26 w 53"/>
              <a:gd name="T3" fmla="*/ 14 h 52"/>
              <a:gd name="T4" fmla="*/ 14 w 53"/>
              <a:gd name="T5" fmla="*/ 1 h 52"/>
              <a:gd name="T6" fmla="*/ 8 w 53"/>
              <a:gd name="T7" fmla="*/ 2 h 52"/>
              <a:gd name="T8" fmla="*/ 2 w 53"/>
              <a:gd name="T9" fmla="*/ 7 h 52"/>
              <a:gd name="T10" fmla="*/ 1 w 53"/>
              <a:gd name="T11" fmla="*/ 13 h 52"/>
              <a:gd name="T12" fmla="*/ 14 w 53"/>
              <a:gd name="T13" fmla="*/ 26 h 52"/>
              <a:gd name="T14" fmla="*/ 1 w 53"/>
              <a:gd name="T15" fmla="*/ 39 h 52"/>
              <a:gd name="T16" fmla="*/ 2 w 53"/>
              <a:gd name="T17" fmla="*/ 45 h 52"/>
              <a:gd name="T18" fmla="*/ 8 w 53"/>
              <a:gd name="T19" fmla="*/ 50 h 52"/>
              <a:gd name="T20" fmla="*/ 14 w 53"/>
              <a:gd name="T21" fmla="*/ 51 h 52"/>
              <a:gd name="T22" fmla="*/ 26 w 53"/>
              <a:gd name="T23" fmla="*/ 38 h 52"/>
              <a:gd name="T24" fmla="*/ 39 w 53"/>
              <a:gd name="T25" fmla="*/ 51 h 52"/>
              <a:gd name="T26" fmla="*/ 45 w 53"/>
              <a:gd name="T27" fmla="*/ 50 h 52"/>
              <a:gd name="T28" fmla="*/ 51 w 53"/>
              <a:gd name="T29" fmla="*/ 45 h 52"/>
              <a:gd name="T30" fmla="*/ 51 w 53"/>
              <a:gd name="T31" fmla="*/ 39 h 52"/>
              <a:gd name="T32" fmla="*/ 38 w 53"/>
              <a:gd name="T33" fmla="*/ 26 h 52"/>
              <a:gd name="T34" fmla="*/ 51 w 53"/>
              <a:gd name="T35" fmla="*/ 13 h 52"/>
              <a:gd name="T36" fmla="*/ 51 w 53"/>
              <a:gd name="T37" fmla="*/ 7 h 52"/>
              <a:gd name="T38" fmla="*/ 45 w 53"/>
              <a:gd name="T39" fmla="*/ 2 h 52"/>
              <a:gd name="T40" fmla="*/ 39 w 53"/>
              <a:gd name="T41" fmla="*/ 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3" h="52">
                <a:moveTo>
                  <a:pt x="39" y="1"/>
                </a:moveTo>
                <a:cubicBezTo>
                  <a:pt x="26" y="14"/>
                  <a:pt x="26" y="14"/>
                  <a:pt x="26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2" y="0"/>
                  <a:pt x="9" y="0"/>
                  <a:pt x="8" y="2"/>
                </a:cubicBezTo>
                <a:cubicBezTo>
                  <a:pt x="2" y="7"/>
                  <a:pt x="2" y="7"/>
                  <a:pt x="2" y="7"/>
                </a:cubicBezTo>
                <a:cubicBezTo>
                  <a:pt x="0" y="9"/>
                  <a:pt x="0" y="12"/>
                  <a:pt x="1" y="13"/>
                </a:cubicBezTo>
                <a:cubicBezTo>
                  <a:pt x="14" y="26"/>
                  <a:pt x="14" y="26"/>
                  <a:pt x="14" y="26"/>
                </a:cubicBezTo>
                <a:cubicBezTo>
                  <a:pt x="1" y="39"/>
                  <a:pt x="1" y="39"/>
                  <a:pt x="1" y="39"/>
                </a:cubicBezTo>
                <a:cubicBezTo>
                  <a:pt x="0" y="40"/>
                  <a:pt x="0" y="43"/>
                  <a:pt x="2" y="45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2"/>
                  <a:pt x="12" y="52"/>
                  <a:pt x="14" y="51"/>
                </a:cubicBezTo>
                <a:cubicBezTo>
                  <a:pt x="26" y="38"/>
                  <a:pt x="26" y="38"/>
                  <a:pt x="26" y="38"/>
                </a:cubicBezTo>
                <a:cubicBezTo>
                  <a:pt x="39" y="51"/>
                  <a:pt x="39" y="51"/>
                  <a:pt x="39" y="51"/>
                </a:cubicBezTo>
                <a:cubicBezTo>
                  <a:pt x="41" y="52"/>
                  <a:pt x="43" y="52"/>
                  <a:pt x="45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53" y="43"/>
                  <a:pt x="53" y="40"/>
                  <a:pt x="51" y="39"/>
                </a:cubicBezTo>
                <a:cubicBezTo>
                  <a:pt x="38" y="26"/>
                  <a:pt x="38" y="26"/>
                  <a:pt x="38" y="26"/>
                </a:cubicBezTo>
                <a:cubicBezTo>
                  <a:pt x="51" y="13"/>
                  <a:pt x="51" y="13"/>
                  <a:pt x="51" y="13"/>
                </a:cubicBezTo>
                <a:cubicBezTo>
                  <a:pt x="53" y="12"/>
                  <a:pt x="53" y="9"/>
                  <a:pt x="51" y="7"/>
                </a:cubicBezTo>
                <a:cubicBezTo>
                  <a:pt x="45" y="2"/>
                  <a:pt x="45" y="2"/>
                  <a:pt x="45" y="2"/>
                </a:cubicBezTo>
                <a:cubicBezTo>
                  <a:pt x="43" y="0"/>
                  <a:pt x="41" y="0"/>
                  <a:pt x="39" y="1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  <p:sp>
        <p:nvSpPr>
          <p:cNvPr id="317" name="Freeform 140"/>
          <p:cNvSpPr/>
          <p:nvPr/>
        </p:nvSpPr>
        <p:spPr bwMode="auto">
          <a:xfrm>
            <a:off x="2128089" y="2670473"/>
            <a:ext cx="416543" cy="368432"/>
          </a:xfrm>
          <a:custGeom>
            <a:avLst/>
            <a:gdLst>
              <a:gd name="T0" fmla="*/ 35 w 60"/>
              <a:gd name="T1" fmla="*/ 3 h 53"/>
              <a:gd name="T2" fmla="*/ 40 w 60"/>
              <a:gd name="T3" fmla="*/ 8 h 53"/>
              <a:gd name="T4" fmla="*/ 10 w 60"/>
              <a:gd name="T5" fmla="*/ 34 h 53"/>
              <a:gd name="T6" fmla="*/ 6 w 60"/>
              <a:gd name="T7" fmla="*/ 29 h 53"/>
              <a:gd name="T8" fmla="*/ 3 w 60"/>
              <a:gd name="T9" fmla="*/ 29 h 53"/>
              <a:gd name="T10" fmla="*/ 2 w 60"/>
              <a:gd name="T11" fmla="*/ 37 h 53"/>
              <a:gd name="T12" fmla="*/ 1 w 60"/>
              <a:gd name="T13" fmla="*/ 42 h 53"/>
              <a:gd name="T14" fmla="*/ 0 w 60"/>
              <a:gd name="T15" fmla="*/ 50 h 53"/>
              <a:gd name="T16" fmla="*/ 3 w 60"/>
              <a:gd name="T17" fmla="*/ 53 h 53"/>
              <a:gd name="T18" fmla="*/ 11 w 60"/>
              <a:gd name="T19" fmla="*/ 53 h 53"/>
              <a:gd name="T20" fmla="*/ 16 w 60"/>
              <a:gd name="T21" fmla="*/ 53 h 53"/>
              <a:gd name="T22" fmla="*/ 25 w 60"/>
              <a:gd name="T23" fmla="*/ 53 h 53"/>
              <a:gd name="T24" fmla="*/ 24 w 60"/>
              <a:gd name="T25" fmla="*/ 50 h 53"/>
              <a:gd name="T26" fmla="*/ 20 w 60"/>
              <a:gd name="T27" fmla="*/ 45 h 53"/>
              <a:gd name="T28" fmla="*/ 50 w 60"/>
              <a:gd name="T29" fmla="*/ 20 h 53"/>
              <a:gd name="T30" fmla="*/ 54 w 60"/>
              <a:gd name="T31" fmla="*/ 24 h 53"/>
              <a:gd name="T32" fmla="*/ 57 w 60"/>
              <a:gd name="T33" fmla="*/ 25 h 53"/>
              <a:gd name="T34" fmla="*/ 58 w 60"/>
              <a:gd name="T35" fmla="*/ 17 h 53"/>
              <a:gd name="T36" fmla="*/ 58 w 60"/>
              <a:gd name="T37" fmla="*/ 11 h 53"/>
              <a:gd name="T38" fmla="*/ 59 w 60"/>
              <a:gd name="T39" fmla="*/ 3 h 53"/>
              <a:gd name="T40" fmla="*/ 57 w 60"/>
              <a:gd name="T41" fmla="*/ 0 h 53"/>
              <a:gd name="T42" fmla="*/ 49 w 60"/>
              <a:gd name="T43" fmla="*/ 0 h 53"/>
              <a:gd name="T44" fmla="*/ 43 w 60"/>
              <a:gd name="T45" fmla="*/ 0 h 53"/>
              <a:gd name="T46" fmla="*/ 35 w 60"/>
              <a:gd name="T47" fmla="*/ 0 h 53"/>
              <a:gd name="T48" fmla="*/ 35 w 60"/>
              <a:gd name="T4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53">
                <a:moveTo>
                  <a:pt x="35" y="3"/>
                </a:moveTo>
                <a:cubicBezTo>
                  <a:pt x="40" y="8"/>
                  <a:pt x="40" y="8"/>
                  <a:pt x="40" y="8"/>
                </a:cubicBezTo>
                <a:cubicBezTo>
                  <a:pt x="10" y="34"/>
                  <a:pt x="10" y="34"/>
                  <a:pt x="10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27"/>
                  <a:pt x="3" y="27"/>
                  <a:pt x="3" y="29"/>
                </a:cubicBezTo>
                <a:cubicBezTo>
                  <a:pt x="2" y="37"/>
                  <a:pt x="2" y="37"/>
                  <a:pt x="2" y="37"/>
                </a:cubicBezTo>
                <a:cubicBezTo>
                  <a:pt x="2" y="38"/>
                  <a:pt x="1" y="41"/>
                  <a:pt x="1" y="42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1" y="53"/>
                  <a:pt x="3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3"/>
                  <a:pt x="15" y="53"/>
                  <a:pt x="16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6" y="52"/>
                  <a:pt x="24" y="50"/>
                </a:cubicBezTo>
                <a:cubicBezTo>
                  <a:pt x="20" y="45"/>
                  <a:pt x="20" y="45"/>
                  <a:pt x="20" y="45"/>
                </a:cubicBezTo>
                <a:cubicBezTo>
                  <a:pt x="50" y="20"/>
                  <a:pt x="50" y="20"/>
                  <a:pt x="50" y="20"/>
                </a:cubicBezTo>
                <a:cubicBezTo>
                  <a:pt x="54" y="24"/>
                  <a:pt x="54" y="24"/>
                  <a:pt x="54" y="24"/>
                </a:cubicBezTo>
                <a:cubicBezTo>
                  <a:pt x="55" y="26"/>
                  <a:pt x="57" y="26"/>
                  <a:pt x="57" y="25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5"/>
                  <a:pt x="58" y="13"/>
                  <a:pt x="58" y="11"/>
                </a:cubicBezTo>
                <a:cubicBezTo>
                  <a:pt x="59" y="3"/>
                  <a:pt x="59" y="3"/>
                  <a:pt x="59" y="3"/>
                </a:cubicBezTo>
                <a:cubicBezTo>
                  <a:pt x="60" y="2"/>
                  <a:pt x="58" y="1"/>
                  <a:pt x="57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7" y="0"/>
                  <a:pt x="45" y="0"/>
                  <a:pt x="4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0"/>
                  <a:pt x="34" y="2"/>
                  <a:pt x="35" y="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2018-03-06T08:28:13Z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