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34"/>
  </p:notesMasterIdLst>
  <p:handoutMasterIdLst>
    <p:handoutMasterId r:id="rId35"/>
  </p:handoutMasterIdLst>
  <p:sldIdLst>
    <p:sldId id="2528" r:id="rId3"/>
    <p:sldId id="2529" r:id="rId4"/>
    <p:sldId id="2530" r:id="rId5"/>
    <p:sldId id="2560" r:id="rId6"/>
    <p:sldId id="2561" r:id="rId7"/>
    <p:sldId id="2534" r:id="rId8"/>
    <p:sldId id="2532" r:id="rId9"/>
    <p:sldId id="2535" r:id="rId10"/>
    <p:sldId id="2536" r:id="rId11"/>
    <p:sldId id="2555" r:id="rId12"/>
    <p:sldId id="2559" r:id="rId13"/>
    <p:sldId id="2544" r:id="rId14"/>
    <p:sldId id="2545" r:id="rId15"/>
    <p:sldId id="2546" r:id="rId16"/>
    <p:sldId id="2548" r:id="rId17"/>
    <p:sldId id="2549" r:id="rId18"/>
    <p:sldId id="2556" r:id="rId19"/>
    <p:sldId id="2558" r:id="rId20"/>
    <p:sldId id="2537" r:id="rId21"/>
    <p:sldId id="2538" r:id="rId22"/>
    <p:sldId id="2540" r:id="rId23"/>
    <p:sldId id="2541" r:id="rId24"/>
    <p:sldId id="2542" r:id="rId25"/>
    <p:sldId id="2557" r:id="rId26"/>
    <p:sldId id="2531" r:id="rId27"/>
    <p:sldId id="2543" r:id="rId28"/>
    <p:sldId id="2551" r:id="rId29"/>
    <p:sldId id="2552" r:id="rId30"/>
    <p:sldId id="2553" r:id="rId31"/>
    <p:sldId id="2562" r:id="rId32"/>
    <p:sldId id="2563" r:id="rId33"/>
  </p:sldIdLst>
  <p:sldSz cx="12858750" cy="7232650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DE45"/>
    <a:srgbClr val="000000"/>
    <a:srgbClr val="FFFFFF"/>
    <a:srgbClr val="66CCFF"/>
    <a:srgbClr val="125B26"/>
    <a:srgbClr val="27B23C"/>
    <a:srgbClr val="134B28"/>
    <a:srgbClr val="63BC6F"/>
    <a:srgbClr val="C00000"/>
    <a:srgbClr val="A0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3" autoAdjust="0"/>
    <p:restoredTop sz="95317" autoAdjust="0"/>
  </p:normalViewPr>
  <p:slideViewPr>
    <p:cSldViewPr>
      <p:cViewPr varScale="1">
        <p:scale>
          <a:sx n="55" d="100"/>
          <a:sy n="55" d="100"/>
        </p:scale>
        <p:origin x="-102" y="-145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937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581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9634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1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038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444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22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990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616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7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5988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5835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214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6076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373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574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91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611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927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071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665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2990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94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525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23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141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0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4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19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16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63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14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2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8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1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85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194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8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2944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530684"/>
            <a:ext cx="12858395" cy="2701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2760238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年终总结新年计划</a:t>
            </a:r>
            <a:r>
              <a:rPr lang="zh-CN" altLang="en-US" sz="3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</a:t>
            </a:r>
            <a:r>
              <a:rPr lang="zh-CN" altLang="en-US" sz="3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报告</a:t>
            </a:r>
            <a:r>
              <a:rPr lang="en-US" altLang="zh-CN" sz="3600" cap="all" dirty="0" err="1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3196289"/>
            <a:ext cx="6191250" cy="28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113784" y="1240061"/>
            <a:ext cx="289976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5758556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1004719"/>
            <a:ext cx="7671481" cy="28548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1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66627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5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534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377290" y="2512893"/>
            <a:ext cx="3688114" cy="1844894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630084" y="2824281"/>
            <a:ext cx="3120584" cy="3120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6012918" y="3346611"/>
            <a:ext cx="430252" cy="200226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377880" y="4136802"/>
            <a:ext cx="796888" cy="1212072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276299" y="4136802"/>
            <a:ext cx="798562" cy="1212072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712521" y="5399314"/>
            <a:ext cx="1051138" cy="2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4022375" y="3790257"/>
            <a:ext cx="1135062" cy="113506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285258" y="3790257"/>
            <a:ext cx="1135062" cy="1135062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652981" y="2159653"/>
            <a:ext cx="1135062" cy="113338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920887" y="437851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920886" y="41052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2500009" y="231199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418758" y="203876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367923" y="4371388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2286671" y="409816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998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582" y="3874765"/>
            <a:ext cx="418533" cy="41853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513" y="3874765"/>
            <a:ext cx="418533" cy="41853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110" y="1666584"/>
            <a:ext cx="418533" cy="41853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110" y="6126474"/>
            <a:ext cx="418533" cy="41853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499" y="1973319"/>
            <a:ext cx="4231756" cy="4234818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829500" y="1878278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969549" y="164463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324123" y="4191514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464173" y="395786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8988155" y="4143406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988155" y="39097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819902" y="6172307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819902" y="593866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8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/>
          </p:cNvSpPr>
          <p:nvPr/>
        </p:nvSpPr>
        <p:spPr bwMode="auto">
          <a:xfrm>
            <a:off x="7522831" y="5691528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2" name="AutoShape 4"/>
          <p:cNvSpPr>
            <a:spLocks/>
          </p:cNvSpPr>
          <p:nvPr/>
        </p:nvSpPr>
        <p:spPr bwMode="auto">
          <a:xfrm>
            <a:off x="4764697" y="35670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>
            <a:off x="7509437" y="41203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>
            <a:off x="4751303" y="2174175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>
            <a:off x="4785623" y="5127346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>
            <a:off x="7504415" y="2727476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93" y="5491469"/>
            <a:ext cx="1656554" cy="495543"/>
          </a:xfrm>
          <a:prstGeom prst="line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504" y="4460203"/>
            <a:ext cx="1623071" cy="1017036"/>
          </a:xfrm>
          <a:prstGeom prst="lin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317" y="3910252"/>
            <a:ext cx="1625583" cy="547441"/>
          </a:xfrm>
          <a:prstGeom prst="lin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65" y="3082392"/>
            <a:ext cx="1590426" cy="831207"/>
          </a:xfrm>
          <a:prstGeom prst="lin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222" y="2507328"/>
            <a:ext cx="1574522" cy="562508"/>
          </a:xfrm>
          <a:prstGeom prst="lin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9" name="AutoShape 21"/>
          <p:cNvSpPr>
            <a:spLocks/>
          </p:cNvSpPr>
          <p:nvPr/>
        </p:nvSpPr>
        <p:spPr bwMode="auto">
          <a:xfrm>
            <a:off x="7090066" y="295181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0" name="AutoShape 22"/>
          <p:cNvSpPr>
            <a:spLocks/>
          </p:cNvSpPr>
          <p:nvPr/>
        </p:nvSpPr>
        <p:spPr bwMode="auto">
          <a:xfrm>
            <a:off x="7125222" y="433548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7170424" y="5889076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533123" y="238930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5514707" y="3782180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5506336" y="5353353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91913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631962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1491913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1962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1491913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631962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8874279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874279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8874279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874279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8874279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874279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4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4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83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453189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20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960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45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1125" y="4619983"/>
            <a:ext cx="1161779" cy="1161778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772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438" y="2153655"/>
            <a:ext cx="1161779" cy="1161778"/>
          </a:xfrm>
          <a:prstGeom prst="ellipse">
            <a:avLst/>
          </a:prstGeom>
          <a:solidFill>
            <a:schemeClr val="accent2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186" y="4619983"/>
            <a:ext cx="1161779" cy="116177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837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502" y="2153655"/>
            <a:ext cx="1161779" cy="1161778"/>
          </a:xfrm>
          <a:prstGeom prst="ellipse">
            <a:avLst/>
          </a:prstGeom>
          <a:solidFill>
            <a:schemeClr val="accent4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1" y="3967987"/>
            <a:ext cx="12870360" cy="87454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667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82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046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28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4090" y="276149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4092" y="244506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4321741" y="568233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743" y="536590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23"/>
          <p:cNvSpPr txBox="1"/>
          <p:nvPr/>
        </p:nvSpPr>
        <p:spPr>
          <a:xfrm>
            <a:off x="6239336" y="1796350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37" y="14799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23"/>
          <p:cNvSpPr txBox="1"/>
          <p:nvPr/>
        </p:nvSpPr>
        <p:spPr>
          <a:xfrm>
            <a:off x="8931588" y="4742589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590" y="44261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35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61143"/>
            <a:ext cx="333104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30660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69691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8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465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481820" y="3731296"/>
            <a:ext cx="2203913" cy="2203913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5199543" y="3210371"/>
            <a:ext cx="1602846" cy="160284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5920824" y="1928094"/>
            <a:ext cx="1923415" cy="1923415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环形箭头 6"/>
          <p:cNvSpPr/>
          <p:nvPr/>
        </p:nvSpPr>
        <p:spPr>
          <a:xfrm>
            <a:off x="6316378" y="3396437"/>
            <a:ext cx="2821008" cy="2821008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形状 7"/>
          <p:cNvSpPr/>
          <p:nvPr/>
        </p:nvSpPr>
        <p:spPr>
          <a:xfrm>
            <a:off x="4915682" y="2854157"/>
            <a:ext cx="2049639" cy="204963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环形箭头 8"/>
          <p:cNvSpPr/>
          <p:nvPr/>
        </p:nvSpPr>
        <p:spPr>
          <a:xfrm>
            <a:off x="5734037" y="1759017"/>
            <a:ext cx="2209923" cy="220992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381666" y="2117463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81666" y="2345099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864874" y="3869514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64874" y="4097150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427854" y="514258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427855" y="5370224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176161" y="2417396"/>
            <a:ext cx="2808908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835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2"/>
          <p:cNvSpPr/>
          <p:nvPr/>
        </p:nvSpPr>
        <p:spPr>
          <a:xfrm>
            <a:off x="7308040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2013"/>
          <p:cNvSpPr/>
          <p:nvPr/>
        </p:nvSpPr>
        <p:spPr>
          <a:xfrm>
            <a:off x="7308040" y="3991743"/>
            <a:ext cx="3261593" cy="1543006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2014"/>
          <p:cNvSpPr/>
          <p:nvPr/>
        </p:nvSpPr>
        <p:spPr>
          <a:xfrm>
            <a:off x="2295297" y="3990927"/>
            <a:ext cx="3261593" cy="1544641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2015"/>
          <p:cNvSpPr/>
          <p:nvPr/>
        </p:nvSpPr>
        <p:spPr>
          <a:xfrm>
            <a:off x="2295297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2016"/>
          <p:cNvSpPr/>
          <p:nvPr/>
        </p:nvSpPr>
        <p:spPr>
          <a:xfrm>
            <a:off x="5106858" y="2560461"/>
            <a:ext cx="2644813" cy="264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262" tIns="23262" rIns="23262" bIns="23262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2021"/>
          <p:cNvSpPr/>
          <p:nvPr/>
        </p:nvSpPr>
        <p:spPr>
          <a:xfrm>
            <a:off x="2909107" y="2828663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2022"/>
          <p:cNvSpPr/>
          <p:nvPr/>
        </p:nvSpPr>
        <p:spPr>
          <a:xfrm>
            <a:off x="2901970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" name="Shape 2023"/>
          <p:cNvSpPr/>
          <p:nvPr/>
        </p:nvSpPr>
        <p:spPr>
          <a:xfrm>
            <a:off x="2909107" y="4602222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2024"/>
          <p:cNvSpPr/>
          <p:nvPr/>
        </p:nvSpPr>
        <p:spPr>
          <a:xfrm>
            <a:off x="2901970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2025"/>
          <p:cNvSpPr/>
          <p:nvPr/>
        </p:nvSpPr>
        <p:spPr>
          <a:xfrm>
            <a:off x="7843297" y="2828663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2026"/>
          <p:cNvSpPr/>
          <p:nvPr/>
        </p:nvSpPr>
        <p:spPr>
          <a:xfrm>
            <a:off x="8249792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2027"/>
          <p:cNvSpPr/>
          <p:nvPr/>
        </p:nvSpPr>
        <p:spPr>
          <a:xfrm>
            <a:off x="7843298" y="4602226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2028"/>
          <p:cNvSpPr/>
          <p:nvPr/>
        </p:nvSpPr>
        <p:spPr>
          <a:xfrm>
            <a:off x="8249792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2031"/>
          <p:cNvGrpSpPr/>
          <p:nvPr/>
        </p:nvGrpSpPr>
        <p:grpSpPr>
          <a:xfrm>
            <a:off x="1860607" y="2558558"/>
            <a:ext cx="875057" cy="875057"/>
            <a:chOff x="0" y="0"/>
            <a:chExt cx="1910968" cy="1910968"/>
          </a:xfrm>
        </p:grpSpPr>
        <p:sp>
          <p:nvSpPr>
            <p:cNvPr id="16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034"/>
          <p:cNvGrpSpPr/>
          <p:nvPr/>
        </p:nvGrpSpPr>
        <p:grpSpPr>
          <a:xfrm>
            <a:off x="1863049" y="4328162"/>
            <a:ext cx="870171" cy="870171"/>
            <a:chOff x="0" y="0"/>
            <a:chExt cx="1900299" cy="1900299"/>
          </a:xfrm>
        </p:grpSpPr>
        <p:sp>
          <p:nvSpPr>
            <p:cNvPr id="19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Shape 2035"/>
          <p:cNvSpPr/>
          <p:nvPr/>
        </p:nvSpPr>
        <p:spPr>
          <a:xfrm>
            <a:off x="10130172" y="4328161"/>
            <a:ext cx="870172" cy="870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3262" tIns="23262" rIns="23262" bIns="23262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040"/>
          <p:cNvGrpSpPr/>
          <p:nvPr/>
        </p:nvGrpSpPr>
        <p:grpSpPr>
          <a:xfrm>
            <a:off x="10125311" y="2558558"/>
            <a:ext cx="875057" cy="875057"/>
            <a:chOff x="0" y="0"/>
            <a:chExt cx="1910968" cy="1910968"/>
          </a:xfrm>
        </p:grpSpPr>
        <p:sp>
          <p:nvSpPr>
            <p:cNvPr id="23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5725946" y="3572637"/>
            <a:ext cx="1406238" cy="5803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036"/>
          <p:cNvSpPr/>
          <p:nvPr/>
        </p:nvSpPr>
        <p:spPr>
          <a:xfrm>
            <a:off x="10381120" y="4566831"/>
            <a:ext cx="368273" cy="392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06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6" grpId="0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3993" y="3536272"/>
            <a:ext cx="3623746" cy="618380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7798" y="1931196"/>
            <a:ext cx="1294916" cy="1294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228" y="3627380"/>
            <a:ext cx="2363028" cy="618381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792" y="4657803"/>
            <a:ext cx="1294916" cy="1294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3" y="3536272"/>
            <a:ext cx="2364965" cy="618380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645" y="1931196"/>
            <a:ext cx="1294916" cy="1294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8163" y="4657803"/>
            <a:ext cx="1294916" cy="1294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2772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382" y="4636408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3777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294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550" y="3778584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3137" y="3627378"/>
            <a:ext cx="3501620" cy="618382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724" y="3778584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3764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376" y="1918635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18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92" y="4649979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657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330" y="1918635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160" y="233810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116" y="2338100"/>
            <a:ext cx="76003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15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52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57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5861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1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285981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 rot="5400000">
            <a:off x="4281166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793518" y="2563764"/>
            <a:ext cx="1433829" cy="14338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62545" y="2563764"/>
            <a:ext cx="1433829" cy="14338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62545" y="4272798"/>
            <a:ext cx="1433829" cy="14338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93518" y="4287517"/>
            <a:ext cx="1433829" cy="14338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16160" y="2918172"/>
            <a:ext cx="7785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6884390" y="2940992"/>
            <a:ext cx="8076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5135037" y="4655318"/>
            <a:ext cx="740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6891260" y="4655320"/>
            <a:ext cx="7939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2785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072785" y="29634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9661460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877647" y="29634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72785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072785" y="48938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661460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877647" y="48938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375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62257" y="205255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74054" y="292832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575268" y="376574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75422" y="423098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253640" y="4958034"/>
            <a:ext cx="2175733" cy="2276321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4451" y="4908936"/>
            <a:ext cx="2103559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5422" y="3685302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17108" y="4101114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0919" y="2162680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55591" y="2725512"/>
            <a:ext cx="2076131" cy="780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1505" y="551474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08818" y="233393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24398" y="434923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23986" y="478596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581597" y="351180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3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9"/>
          <p:cNvGrpSpPr/>
          <p:nvPr/>
        </p:nvGrpSpPr>
        <p:grpSpPr>
          <a:xfrm>
            <a:off x="5072138" y="2524732"/>
            <a:ext cx="1305896" cy="1605024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0"/>
          <p:cNvGrpSpPr/>
          <p:nvPr/>
        </p:nvGrpSpPr>
        <p:grpSpPr>
          <a:xfrm>
            <a:off x="6462860" y="2520266"/>
            <a:ext cx="1303663" cy="1609489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51"/>
          <p:cNvGrpSpPr/>
          <p:nvPr/>
        </p:nvGrpSpPr>
        <p:grpSpPr>
          <a:xfrm>
            <a:off x="5208308" y="4219046"/>
            <a:ext cx="1169725" cy="1439834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52"/>
          <p:cNvGrpSpPr/>
          <p:nvPr/>
        </p:nvGrpSpPr>
        <p:grpSpPr>
          <a:xfrm>
            <a:off x="6462860" y="4219046"/>
            <a:ext cx="1145170" cy="1446530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1620681" y="2110451"/>
            <a:ext cx="2124026" cy="716484"/>
            <a:chOff x="844734" y="1952199"/>
            <a:chExt cx="2287091" cy="387461"/>
          </a:xfrm>
        </p:grpSpPr>
        <p:sp>
          <p:nvSpPr>
            <p:cNvPr id="26" name="Footer Text"/>
            <p:cNvSpPr txBox="1"/>
            <p:nvPr/>
          </p:nvSpPr>
          <p:spPr>
            <a:xfrm>
              <a:off x="844734" y="2099987"/>
              <a:ext cx="2287091" cy="239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78588" y="1952199"/>
              <a:ext cx="1353237" cy="1277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1780240" y="4973662"/>
            <a:ext cx="2124026" cy="730660"/>
            <a:chOff x="844734" y="1957547"/>
            <a:chExt cx="2287091" cy="362048"/>
          </a:xfrm>
        </p:grpSpPr>
        <p:sp>
          <p:nvSpPr>
            <p:cNvPr id="29" name="Footer Text"/>
            <p:cNvSpPr txBox="1"/>
            <p:nvPr/>
          </p:nvSpPr>
          <p:spPr>
            <a:xfrm>
              <a:off x="844734" y="2099987"/>
              <a:ext cx="2287091" cy="2196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78588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8"/>
          <p:cNvGrpSpPr/>
          <p:nvPr/>
        </p:nvGrpSpPr>
        <p:grpSpPr>
          <a:xfrm>
            <a:off x="9010428" y="2081363"/>
            <a:ext cx="2124026" cy="679307"/>
            <a:chOff x="844734" y="1932077"/>
            <a:chExt cx="2287091" cy="483090"/>
          </a:xfrm>
        </p:grpSpPr>
        <p:sp>
          <p:nvSpPr>
            <p:cNvPr id="32" name="Footer Text"/>
            <p:cNvSpPr txBox="1"/>
            <p:nvPr/>
          </p:nvSpPr>
          <p:spPr>
            <a:xfrm>
              <a:off x="844734" y="2099986"/>
              <a:ext cx="2287091" cy="3151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4734" y="1932077"/>
              <a:ext cx="1353237" cy="16798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4"/>
          <p:cNvGrpSpPr/>
          <p:nvPr/>
        </p:nvGrpSpPr>
        <p:grpSpPr>
          <a:xfrm>
            <a:off x="8796127" y="4973677"/>
            <a:ext cx="2124026" cy="730657"/>
            <a:chOff x="844734" y="1957547"/>
            <a:chExt cx="2287091" cy="362045"/>
          </a:xfrm>
        </p:grpSpPr>
        <p:sp>
          <p:nvSpPr>
            <p:cNvPr id="35" name="Footer Text"/>
            <p:cNvSpPr txBox="1"/>
            <p:nvPr/>
          </p:nvSpPr>
          <p:spPr>
            <a:xfrm>
              <a:off x="844734" y="2099985"/>
              <a:ext cx="2287091" cy="2196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44734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 flipV="1">
            <a:off x="4104622" y="5185996"/>
            <a:ext cx="1573399" cy="308440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81"/>
          <p:cNvGrpSpPr/>
          <p:nvPr/>
        </p:nvGrpSpPr>
        <p:grpSpPr>
          <a:xfrm flipH="1" flipV="1">
            <a:off x="7094192" y="5187112"/>
            <a:ext cx="1492394" cy="306207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1"/>
          <p:cNvGrpSpPr/>
          <p:nvPr/>
        </p:nvGrpSpPr>
        <p:grpSpPr>
          <a:xfrm>
            <a:off x="3964917" y="2626349"/>
            <a:ext cx="1573399" cy="308440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81"/>
          <p:cNvGrpSpPr/>
          <p:nvPr/>
        </p:nvGrpSpPr>
        <p:grpSpPr>
          <a:xfrm flipH="1">
            <a:off x="7317584" y="2627465"/>
            <a:ext cx="1492394" cy="306207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223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lock Arc 45"/>
          <p:cNvSpPr/>
          <p:nvPr/>
        </p:nvSpPr>
        <p:spPr>
          <a:xfrm rot="2700000">
            <a:off x="2474960" y="2885796"/>
            <a:ext cx="2279282" cy="2279281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10"/>
          <p:cNvGrpSpPr/>
          <p:nvPr/>
        </p:nvGrpSpPr>
        <p:grpSpPr>
          <a:xfrm>
            <a:off x="1481619" y="2496599"/>
            <a:ext cx="3668150" cy="3814224"/>
            <a:chOff x="630206" y="1507089"/>
            <a:chExt cx="2608605" cy="2712486"/>
          </a:xfrm>
        </p:grpSpPr>
        <p:grpSp>
          <p:nvGrpSpPr>
            <p:cNvPr id="5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31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Block Arc 48"/>
          <p:cNvSpPr/>
          <p:nvPr/>
        </p:nvSpPr>
        <p:spPr>
          <a:xfrm rot="2700000">
            <a:off x="2787753" y="3198589"/>
            <a:ext cx="1653696" cy="1653694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 rot="2700000">
            <a:off x="3037985" y="3448822"/>
            <a:ext cx="1153230" cy="11532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3668800" y="2578015"/>
            <a:ext cx="3167070" cy="306208"/>
            <a:chOff x="2901397" y="1463917"/>
            <a:chExt cx="2252262" cy="221448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3"/>
          <p:cNvGrpSpPr/>
          <p:nvPr/>
        </p:nvGrpSpPr>
        <p:grpSpPr>
          <a:xfrm>
            <a:off x="3668801" y="2966276"/>
            <a:ext cx="2646018" cy="306208"/>
            <a:chOff x="2901397" y="1463917"/>
            <a:chExt cx="1881716" cy="221448"/>
          </a:xfrm>
        </p:grpSpPr>
        <p:cxnSp>
          <p:nvCxnSpPr>
            <p:cNvPr id="68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3"/>
          <p:cNvGrpSpPr/>
          <p:nvPr/>
        </p:nvGrpSpPr>
        <p:grpSpPr>
          <a:xfrm>
            <a:off x="3668801" y="3263400"/>
            <a:ext cx="2202716" cy="306211"/>
            <a:chOff x="2683251" y="1463915"/>
            <a:chExt cx="1566462" cy="221450"/>
          </a:xfrm>
        </p:grpSpPr>
        <p:cxnSp>
          <p:nvCxnSpPr>
            <p:cNvPr id="82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>
            <a:off x="4065257" y="3612241"/>
            <a:ext cx="1285208" cy="304577"/>
            <a:chOff x="2683251" y="1465095"/>
            <a:chExt cx="913976" cy="220268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 Placeholder 3"/>
          <p:cNvSpPr txBox="1">
            <a:spLocks/>
          </p:cNvSpPr>
          <p:nvPr/>
        </p:nvSpPr>
        <p:spPr>
          <a:xfrm>
            <a:off x="6687493" y="3034161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6181226" y="3420222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633387" y="3724799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111020" y="4104011"/>
            <a:ext cx="524181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95" name="Freeform 46"/>
          <p:cNvSpPr>
            <a:spLocks noEditPoints="1"/>
          </p:cNvSpPr>
          <p:nvPr/>
        </p:nvSpPr>
        <p:spPr bwMode="auto">
          <a:xfrm>
            <a:off x="7345914" y="250932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46"/>
          <p:cNvSpPr>
            <a:spLocks noEditPoints="1"/>
          </p:cNvSpPr>
          <p:nvPr/>
        </p:nvSpPr>
        <p:spPr bwMode="auto">
          <a:xfrm>
            <a:off x="7345914" y="354063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46"/>
          <p:cNvSpPr>
            <a:spLocks noEditPoints="1"/>
          </p:cNvSpPr>
          <p:nvPr/>
        </p:nvSpPr>
        <p:spPr bwMode="auto">
          <a:xfrm>
            <a:off x="7345914" y="455868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46"/>
          <p:cNvSpPr>
            <a:spLocks noEditPoints="1"/>
          </p:cNvSpPr>
          <p:nvPr/>
        </p:nvSpPr>
        <p:spPr bwMode="auto">
          <a:xfrm>
            <a:off x="7345914" y="557673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30"/>
          <p:cNvGrpSpPr/>
          <p:nvPr/>
        </p:nvGrpSpPr>
        <p:grpSpPr>
          <a:xfrm>
            <a:off x="8203117" y="2512003"/>
            <a:ext cx="2466605" cy="703758"/>
            <a:chOff x="1270277" y="1233504"/>
            <a:chExt cx="3048000" cy="500478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8203117" y="3543312"/>
            <a:ext cx="2466605" cy="703758"/>
            <a:chOff x="1270277" y="1233504"/>
            <a:chExt cx="3048000" cy="500478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8203117" y="4561362"/>
            <a:ext cx="2466605" cy="703758"/>
            <a:chOff x="1270277" y="1233504"/>
            <a:chExt cx="3048000" cy="500478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8203117" y="5579413"/>
            <a:ext cx="2466605" cy="703758"/>
            <a:chOff x="1270277" y="1233504"/>
            <a:chExt cx="3048000" cy="500478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036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52" grpId="0" animBg="1"/>
      <p:bldP spid="91" grpId="0"/>
      <p:bldP spid="92" grpId="0"/>
      <p:bldP spid="93" grpId="0"/>
      <p:bldP spid="94" grpId="0"/>
      <p:bldP spid="95" grpId="0" animBg="1"/>
      <p:bldP spid="96" grpId="0" animBg="1"/>
      <p:bldP spid="97" grpId="0" animBg="1"/>
      <p:bldP spid="9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297306" y="2096708"/>
            <a:ext cx="4209429" cy="4209427"/>
            <a:chOff x="4297306" y="2096708"/>
            <a:chExt cx="4209429" cy="4209427"/>
          </a:xfrm>
          <a:solidFill>
            <a:schemeClr val="accent5"/>
          </a:solidFill>
        </p:grpSpPr>
        <p:sp>
          <p:nvSpPr>
            <p:cNvPr id="43" name="任意多边形 42"/>
            <p:cNvSpPr/>
            <p:nvPr/>
          </p:nvSpPr>
          <p:spPr>
            <a:xfrm>
              <a:off x="5899445" y="3698845"/>
              <a:ext cx="1005151" cy="1005151"/>
            </a:xfrm>
            <a:custGeom>
              <a:avLst/>
              <a:gdLst>
                <a:gd name="connsiteX0" fmla="*/ 0 w 1005151"/>
                <a:gd name="connsiteY0" fmla="*/ 502576 h 1005151"/>
                <a:gd name="connsiteX1" fmla="*/ 502576 w 1005151"/>
                <a:gd name="connsiteY1" fmla="*/ 0 h 1005151"/>
                <a:gd name="connsiteX2" fmla="*/ 1005152 w 1005151"/>
                <a:gd name="connsiteY2" fmla="*/ 502576 h 1005151"/>
                <a:gd name="connsiteX3" fmla="*/ 502576 w 1005151"/>
                <a:gd name="connsiteY3" fmla="*/ 1005152 h 1005151"/>
                <a:gd name="connsiteX4" fmla="*/ 0 w 1005151"/>
                <a:gd name="connsiteY4" fmla="*/ 502576 h 10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51" h="1005151">
                  <a:moveTo>
                    <a:pt x="0" y="502576"/>
                  </a:moveTo>
                  <a:cubicBezTo>
                    <a:pt x="0" y="225011"/>
                    <a:pt x="225011" y="0"/>
                    <a:pt x="502576" y="0"/>
                  </a:cubicBezTo>
                  <a:cubicBezTo>
                    <a:pt x="780141" y="0"/>
                    <a:pt x="1005152" y="225011"/>
                    <a:pt x="1005152" y="502576"/>
                  </a:cubicBezTo>
                  <a:cubicBezTo>
                    <a:pt x="1005152" y="780141"/>
                    <a:pt x="780141" y="1005152"/>
                    <a:pt x="502576" y="1005152"/>
                  </a:cubicBezTo>
                  <a:cubicBezTo>
                    <a:pt x="225011" y="1005152"/>
                    <a:pt x="0" y="780141"/>
                    <a:pt x="0" y="502576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57361" tIns="157361" rIns="157361" bIns="157361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b="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48162" y="2096708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999019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648162" y="4798419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297306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Oval 4"/>
          <p:cNvSpPr/>
          <p:nvPr/>
        </p:nvSpPr>
        <p:spPr>
          <a:xfrm>
            <a:off x="6029036" y="2404059"/>
            <a:ext cx="747921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387778" y="3768702"/>
            <a:ext cx="747922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4675771" y="3768700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6014199" y="3753864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7702469" y="2335335"/>
            <a:ext cx="1106594" cy="988047"/>
          </a:xfrm>
          <a:prstGeom prst="bentConnector3">
            <a:avLst>
              <a:gd name="adj1" fmla="val 996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4051540" y="5014639"/>
            <a:ext cx="998192" cy="310373"/>
          </a:xfrm>
          <a:prstGeom prst="bentConnector3">
            <a:avLst>
              <a:gd name="adj1" fmla="val 952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>
            <a:off x="4051542" y="2282072"/>
            <a:ext cx="1491552" cy="547288"/>
          </a:xfrm>
          <a:prstGeom prst="bentConnector3">
            <a:avLst>
              <a:gd name="adj1" fmla="val 301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221602" y="5325013"/>
            <a:ext cx="1527194" cy="217326"/>
          </a:xfrm>
          <a:prstGeom prst="bentConnector3">
            <a:avLst>
              <a:gd name="adj1" fmla="val 36399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3"/>
          <p:cNvSpPr txBox="1">
            <a:spLocks/>
          </p:cNvSpPr>
          <p:nvPr/>
        </p:nvSpPr>
        <p:spPr>
          <a:xfrm>
            <a:off x="8260244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itle 13"/>
          <p:cNvSpPr txBox="1">
            <a:spLocks/>
          </p:cNvSpPr>
          <p:nvPr/>
        </p:nvSpPr>
        <p:spPr>
          <a:xfrm>
            <a:off x="8260244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itle 13"/>
          <p:cNvSpPr txBox="1">
            <a:spLocks/>
          </p:cNvSpPr>
          <p:nvPr/>
        </p:nvSpPr>
        <p:spPr>
          <a:xfrm>
            <a:off x="2057206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2057206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708570" y="3949462"/>
            <a:ext cx="682324" cy="503919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20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30932" y="2395643"/>
            <a:ext cx="342177" cy="429037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74536" y="3993875"/>
            <a:ext cx="454969" cy="415092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483453" y="3996115"/>
            <a:ext cx="531889" cy="41061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122027" y="5257941"/>
            <a:ext cx="559987" cy="588672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728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2994731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6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12858395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3731210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4167261"/>
            <a:ext cx="61912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LISTEN TO CRITICISM GUIDANCE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257799" y="2355325"/>
            <a:ext cx="289976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4664660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2272706"/>
            <a:ext cx="7671481" cy="28548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36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076111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1071857" y="3607396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210047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210047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210047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1742762"/>
            <a:ext cx="3264840" cy="1178353"/>
            <a:chOff x="4267635" y="880115"/>
            <a:chExt cx="2320294" cy="838106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347417"/>
            <a:ext cx="3264840" cy="1178353"/>
            <a:chOff x="4267635" y="880115"/>
            <a:chExt cx="2320294" cy="838106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0" name="组合 7"/>
          <p:cNvGrpSpPr>
            <a:grpSpLocks/>
          </p:cNvGrpSpPr>
          <p:nvPr/>
        </p:nvGrpSpPr>
        <p:grpSpPr bwMode="auto">
          <a:xfrm>
            <a:off x="7964639" y="1715053"/>
            <a:ext cx="3264840" cy="1178353"/>
            <a:chOff x="4267635" y="880115"/>
            <a:chExt cx="2320294" cy="838106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2683224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7770988" y="2071574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509738" y="821486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542661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21004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210047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464749" y="1421799"/>
            <a:ext cx="3960092" cy="1710504"/>
            <a:chOff x="2989865" y="602136"/>
            <a:chExt cx="2814868" cy="121660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3268448" y="4291403"/>
            <a:ext cx="3960092" cy="1703629"/>
            <a:chOff x="2989865" y="607026"/>
            <a:chExt cx="2814868" cy="121171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210047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820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/>
          <p:cNvSpPr/>
          <p:nvPr/>
        </p:nvSpPr>
        <p:spPr>
          <a:xfrm flipV="1">
            <a:off x="2078" y="3845226"/>
            <a:ext cx="4459877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02236" y="3846775"/>
            <a:ext cx="1883484" cy="1882041"/>
            <a:chOff x="3225639" y="4543565"/>
            <a:chExt cx="1735762" cy="173433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椭圆 5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 anchorCtr="1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4359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14"/>
          <p:cNvSpPr/>
          <p:nvPr/>
        </p:nvSpPr>
        <p:spPr>
          <a:xfrm>
            <a:off x="2079" y="3271869"/>
            <a:ext cx="7594539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54875" y="1659421"/>
            <a:ext cx="1883484" cy="1883593"/>
            <a:chOff x="6131016" y="674750"/>
            <a:chExt cx="1735762" cy="1735763"/>
          </a:xfrm>
        </p:grpSpPr>
        <p:sp>
          <p:nvSpPr>
            <p:cNvPr id="10" name="椭圆 9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4"/>
          <p:cNvSpPr/>
          <p:nvPr/>
        </p:nvSpPr>
        <p:spPr>
          <a:xfrm flipV="1">
            <a:off x="6616019" y="3845226"/>
            <a:ext cx="6242026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4276" y="3846775"/>
            <a:ext cx="1883484" cy="1882041"/>
            <a:chOff x="5227325" y="4543565"/>
            <a:chExt cx="1735762" cy="1734334"/>
          </a:xfrm>
        </p:grpSpPr>
        <p:sp>
          <p:nvSpPr>
            <p:cNvPr id="14" name="椭圆 13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64530" y="2228283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2633" y="1907552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1103" y="5991049"/>
            <a:ext cx="2074757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9204" y="5670315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1395" y="4849807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79498" y="4529076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64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accent6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accent6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8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1677" y="3045298"/>
            <a:ext cx="2417940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017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95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9136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0686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4508" y="2202919"/>
            <a:ext cx="499886" cy="499886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029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651" y="2160634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537" y="2162312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487" y="2202917"/>
            <a:ext cx="499886" cy="499886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543" y="2202918"/>
            <a:ext cx="499886" cy="499886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6968" y="2844801"/>
            <a:ext cx="1379668" cy="4113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6998" y="4227175"/>
            <a:ext cx="2166124" cy="11960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131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815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39834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85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518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680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1475"/>
          <p:cNvSpPr/>
          <p:nvPr/>
        </p:nvSpPr>
        <p:spPr>
          <a:xfrm>
            <a:off x="6803515" y="2202917"/>
            <a:ext cx="499886" cy="499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860" y="2332692"/>
            <a:ext cx="196517" cy="1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89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3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7|1.5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9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366"/>
      </a:accent1>
      <a:accent2>
        <a:srgbClr val="003366"/>
      </a:accent2>
      <a:accent3>
        <a:srgbClr val="003366"/>
      </a:accent3>
      <a:accent4>
        <a:srgbClr val="003366"/>
      </a:accent4>
      <a:accent5>
        <a:srgbClr val="003366"/>
      </a:accent5>
      <a:accent6>
        <a:srgbClr val="003366"/>
      </a:accent6>
      <a:hlink>
        <a:srgbClr val="003366"/>
      </a:hlink>
      <a:folHlink>
        <a:srgbClr val="00336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4401</Words>
  <Application>Microsoft Office PowerPoint</Application>
  <PresentationFormat>自定义</PresentationFormat>
  <Paragraphs>364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蓝色极简</dc:title>
  <dc:creator/>
  <cp:keywords>第一PPT模板网-WWW.1PPT.COM</cp:keywords>
  <cp:lastModifiedBy/>
  <cp:revision>1</cp:revision>
  <dcterms:created xsi:type="dcterms:W3CDTF">2016-09-26T19:01:29Z</dcterms:created>
  <dcterms:modified xsi:type="dcterms:W3CDTF">2018-03-06T07:40:19Z</dcterms:modified>
</cp:coreProperties>
</file>